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322" r:id="rId3"/>
    <p:sldId id="472" r:id="rId4"/>
    <p:sldId id="384" r:id="rId5"/>
    <p:sldId id="324" r:id="rId6"/>
    <p:sldId id="398" r:id="rId7"/>
    <p:sldId id="401" r:id="rId8"/>
    <p:sldId id="326" r:id="rId9"/>
    <p:sldId id="459" r:id="rId10"/>
    <p:sldId id="329" r:id="rId11"/>
    <p:sldId id="431" r:id="rId12"/>
    <p:sldId id="331" r:id="rId13"/>
    <p:sldId id="332" r:id="rId14"/>
    <p:sldId id="446" r:id="rId15"/>
    <p:sldId id="334" r:id="rId16"/>
    <p:sldId id="333" r:id="rId17"/>
    <p:sldId id="450" r:id="rId18"/>
    <p:sldId id="389" r:id="rId19"/>
    <p:sldId id="338" r:id="rId20"/>
    <p:sldId id="339" r:id="rId21"/>
    <p:sldId id="467" r:id="rId22"/>
    <p:sldId id="454" r:id="rId23"/>
    <p:sldId id="426" r:id="rId24"/>
    <p:sldId id="344" r:id="rId25"/>
    <p:sldId id="479" r:id="rId26"/>
    <p:sldId id="345" r:id="rId27"/>
    <p:sldId id="462" r:id="rId28"/>
    <p:sldId id="347" r:id="rId29"/>
    <p:sldId id="477" r:id="rId30"/>
    <p:sldId id="351" r:id="rId31"/>
    <p:sldId id="466" r:id="rId32"/>
    <p:sldId id="444" r:id="rId33"/>
    <p:sldId id="352" r:id="rId34"/>
    <p:sldId id="470" r:id="rId35"/>
    <p:sldId id="397" r:id="rId36"/>
    <p:sldId id="357" r:id="rId37"/>
    <p:sldId id="330" r:id="rId38"/>
    <p:sldId id="475" r:id="rId39"/>
    <p:sldId id="387" r:id="rId40"/>
    <p:sldId id="359" r:id="rId41"/>
    <p:sldId id="360" r:id="rId42"/>
    <p:sldId id="418" r:id="rId43"/>
    <p:sldId id="362" r:id="rId44"/>
    <p:sldId id="363" r:id="rId45"/>
    <p:sldId id="364" r:id="rId46"/>
    <p:sldId id="410" r:id="rId47"/>
    <p:sldId id="366" r:id="rId48"/>
    <p:sldId id="367" r:id="rId49"/>
    <p:sldId id="370" r:id="rId50"/>
    <p:sldId id="368" r:id="rId51"/>
    <p:sldId id="396" r:id="rId52"/>
    <p:sldId id="417" r:id="rId53"/>
    <p:sldId id="372" r:id="rId54"/>
    <p:sldId id="373" r:id="rId55"/>
    <p:sldId id="374" r:id="rId56"/>
    <p:sldId id="445" r:id="rId57"/>
    <p:sldId id="439" r:id="rId58"/>
    <p:sldId id="465" r:id="rId59"/>
    <p:sldId id="458" r:id="rId60"/>
    <p:sldId id="415" r:id="rId61"/>
    <p:sldId id="379" r:id="rId62"/>
    <p:sldId id="381" r:id="rId6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caBWOiJW8qCtzZysu6WVfA==" hashData="49V/3LuR7xPA2fdJc7DTa3Rg0R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33"/>
    <a:srgbClr val="6600CC"/>
    <a:srgbClr val="FF6600"/>
    <a:srgbClr val="003300"/>
    <a:srgbClr val="9933FF"/>
    <a:srgbClr val="FF0066"/>
    <a:srgbClr val="FF00FF"/>
    <a:srgbClr val="C30154"/>
    <a:srgbClr val="420000"/>
    <a:srgbClr val="7316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74" autoAdjust="0"/>
    <p:restoredTop sz="96459" autoAdjust="0"/>
  </p:normalViewPr>
  <p:slideViewPr>
    <p:cSldViewPr>
      <p:cViewPr>
        <p:scale>
          <a:sx n="75" d="100"/>
          <a:sy n="75" d="100"/>
        </p:scale>
        <p:origin x="-594" y="-666"/>
      </p:cViewPr>
      <p:guideLst>
        <p:guide orient="horz" pos="2160"/>
        <p:guide pos="2880"/>
      </p:guideLst>
    </p:cSldViewPr>
  </p:slideViewPr>
  <p:outlineViewPr>
    <p:cViewPr>
      <p:scale>
        <a:sx n="33" d="100"/>
        <a:sy n="33" d="100"/>
      </p:scale>
      <p:origin x="0" y="4602"/>
    </p:cViewPr>
  </p:outlineViewPr>
  <p:notesTextViewPr>
    <p:cViewPr>
      <p:scale>
        <a:sx n="1" d="1"/>
        <a:sy n="1" d="1"/>
      </p:scale>
      <p:origin x="0" y="0"/>
    </p:cViewPr>
  </p:notesTextViewPr>
  <p:sorterViewPr>
    <p:cViewPr>
      <p:scale>
        <a:sx n="60" d="100"/>
        <a:sy n="6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058D7A2-40AF-468D-B5CA-5084DCC8D44C}" type="datetimeFigureOut">
              <a:rPr lang="es-ES" smtClean="0"/>
              <a:pPr/>
              <a:t>11/04/2016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65F41C-4529-4CBC-B869-F4FD8B92273A}" type="slidenum">
              <a:rPr lang="es-ES" smtClean="0"/>
              <a:pPr/>
              <a:t>‹Nº›</a:t>
            </a:fld>
            <a:endParaRPr lang="es-ES"/>
          </a:p>
        </p:txBody>
      </p:sp>
    </p:spTree>
    <p:extLst>
      <p:ext uri="{BB962C8B-B14F-4D97-AF65-F5344CB8AC3E}">
        <p14:creationId xmlns:p14="http://schemas.microsoft.com/office/powerpoint/2010/main" val="29950765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27B3BF0-75C5-479E-985C-44955E26D2BD}" type="slidenum">
              <a:rPr lang="es-ES" smtClean="0"/>
              <a:pPr/>
              <a:t>19</a:t>
            </a:fld>
            <a:endParaRPr lang="es-ES"/>
          </a:p>
        </p:txBody>
      </p:sp>
    </p:spTree>
    <p:extLst>
      <p:ext uri="{BB962C8B-B14F-4D97-AF65-F5344CB8AC3E}">
        <p14:creationId xmlns:p14="http://schemas.microsoft.com/office/powerpoint/2010/main" val="8221055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F7B1C03F-6C4F-4FF8-AE18-4B3D0B746E46}" type="slidenum">
              <a:rPr lang="es-ES" smtClean="0"/>
              <a:t>24</a:t>
            </a:fld>
            <a:endParaRPr lang="es-ES"/>
          </a:p>
        </p:txBody>
      </p:sp>
    </p:spTree>
    <p:extLst>
      <p:ext uri="{BB962C8B-B14F-4D97-AF65-F5344CB8AC3E}">
        <p14:creationId xmlns:p14="http://schemas.microsoft.com/office/powerpoint/2010/main" val="30501544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27B3BF0-75C5-479E-985C-44955E26D2BD}" type="slidenum">
              <a:rPr lang="es-ES" smtClean="0"/>
              <a:pPr/>
              <a:t>27</a:t>
            </a:fld>
            <a:endParaRPr lang="es-ES"/>
          </a:p>
        </p:txBody>
      </p:sp>
    </p:spTree>
    <p:extLst>
      <p:ext uri="{BB962C8B-B14F-4D97-AF65-F5344CB8AC3E}">
        <p14:creationId xmlns:p14="http://schemas.microsoft.com/office/powerpoint/2010/main" val="36363102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27B3BF0-75C5-479E-985C-44955E26D2BD}" type="slidenum">
              <a:rPr lang="es-ES" smtClean="0"/>
              <a:pPr/>
              <a:t>28</a:t>
            </a:fld>
            <a:endParaRPr lang="es-ES"/>
          </a:p>
        </p:txBody>
      </p:sp>
    </p:spTree>
    <p:extLst>
      <p:ext uri="{BB962C8B-B14F-4D97-AF65-F5344CB8AC3E}">
        <p14:creationId xmlns:p14="http://schemas.microsoft.com/office/powerpoint/2010/main" val="2896268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27B3BF0-75C5-479E-985C-44955E26D2BD}" type="slidenum">
              <a:rPr lang="es-ES" smtClean="0"/>
              <a:pPr/>
              <a:t>36</a:t>
            </a:fld>
            <a:endParaRPr lang="es-ES"/>
          </a:p>
        </p:txBody>
      </p:sp>
    </p:spTree>
    <p:extLst>
      <p:ext uri="{BB962C8B-B14F-4D97-AF65-F5344CB8AC3E}">
        <p14:creationId xmlns:p14="http://schemas.microsoft.com/office/powerpoint/2010/main" val="21919450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9765F41C-4529-4CBC-B869-F4FD8B92273A}" type="slidenum">
              <a:rPr lang="es-ES" smtClean="0"/>
              <a:pPr/>
              <a:t>38</a:t>
            </a:fld>
            <a:endParaRPr lang="es-ES"/>
          </a:p>
        </p:txBody>
      </p:sp>
    </p:spTree>
    <p:extLst>
      <p:ext uri="{BB962C8B-B14F-4D97-AF65-F5344CB8AC3E}">
        <p14:creationId xmlns:p14="http://schemas.microsoft.com/office/powerpoint/2010/main" val="5682744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9765F41C-4529-4CBC-B869-F4FD8B92273A}" type="slidenum">
              <a:rPr lang="es-ES" smtClean="0"/>
              <a:pPr/>
              <a:t>47</a:t>
            </a:fld>
            <a:endParaRPr lang="es-ES"/>
          </a:p>
        </p:txBody>
      </p:sp>
    </p:spTree>
    <p:extLst>
      <p:ext uri="{BB962C8B-B14F-4D97-AF65-F5344CB8AC3E}">
        <p14:creationId xmlns:p14="http://schemas.microsoft.com/office/powerpoint/2010/main" val="23398845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9765F41C-4529-4CBC-B869-F4FD8B92273A}" type="slidenum">
              <a:rPr lang="es-ES" smtClean="0"/>
              <a:pPr/>
              <a:t>58</a:t>
            </a:fld>
            <a:endParaRPr lang="es-ES"/>
          </a:p>
        </p:txBody>
      </p:sp>
    </p:spTree>
    <p:extLst>
      <p:ext uri="{BB962C8B-B14F-4D97-AF65-F5344CB8AC3E}">
        <p14:creationId xmlns:p14="http://schemas.microsoft.com/office/powerpoint/2010/main" val="27520313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543AEEC3-80E6-476E-BDF6-01FA5F49872C}" type="datetimeFigureOut">
              <a:rPr lang="es-ES" smtClean="0"/>
              <a:pPr/>
              <a:t>11/04/2016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A8ACC60-9010-455E-83DE-17CB2005107C}" type="slidenum">
              <a:rPr lang="es-ES" smtClean="0"/>
              <a:pPr/>
              <a:t>‹Nº›</a:t>
            </a:fld>
            <a:endParaRPr lang="es-ES"/>
          </a:p>
        </p:txBody>
      </p:sp>
    </p:spTree>
    <p:extLst>
      <p:ext uri="{BB962C8B-B14F-4D97-AF65-F5344CB8AC3E}">
        <p14:creationId xmlns:p14="http://schemas.microsoft.com/office/powerpoint/2010/main" val="2768326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43AEEC3-80E6-476E-BDF6-01FA5F49872C}" type="datetimeFigureOut">
              <a:rPr lang="es-ES" smtClean="0"/>
              <a:pPr/>
              <a:t>11/04/2016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A8ACC60-9010-455E-83DE-17CB2005107C}" type="slidenum">
              <a:rPr lang="es-ES" smtClean="0"/>
              <a:pPr/>
              <a:t>‹Nº›</a:t>
            </a:fld>
            <a:endParaRPr lang="es-ES"/>
          </a:p>
        </p:txBody>
      </p:sp>
    </p:spTree>
    <p:extLst>
      <p:ext uri="{BB962C8B-B14F-4D97-AF65-F5344CB8AC3E}">
        <p14:creationId xmlns:p14="http://schemas.microsoft.com/office/powerpoint/2010/main" val="22774567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43AEEC3-80E6-476E-BDF6-01FA5F49872C}" type="datetimeFigureOut">
              <a:rPr lang="es-ES" smtClean="0"/>
              <a:pPr/>
              <a:t>11/04/2016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A8ACC60-9010-455E-83DE-17CB2005107C}" type="slidenum">
              <a:rPr lang="es-ES" smtClean="0"/>
              <a:pPr/>
              <a:t>‹Nº›</a:t>
            </a:fld>
            <a:endParaRPr lang="es-ES"/>
          </a:p>
        </p:txBody>
      </p:sp>
    </p:spTree>
    <p:extLst>
      <p:ext uri="{BB962C8B-B14F-4D97-AF65-F5344CB8AC3E}">
        <p14:creationId xmlns:p14="http://schemas.microsoft.com/office/powerpoint/2010/main" val="38448081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43AEEC3-80E6-476E-BDF6-01FA5F49872C}" type="datetimeFigureOut">
              <a:rPr lang="es-ES" smtClean="0"/>
              <a:pPr/>
              <a:t>11/04/2016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A8ACC60-9010-455E-83DE-17CB2005107C}" type="slidenum">
              <a:rPr lang="es-ES" smtClean="0"/>
              <a:pPr/>
              <a:t>‹Nº›</a:t>
            </a:fld>
            <a:endParaRPr lang="es-ES"/>
          </a:p>
        </p:txBody>
      </p:sp>
    </p:spTree>
    <p:extLst>
      <p:ext uri="{BB962C8B-B14F-4D97-AF65-F5344CB8AC3E}">
        <p14:creationId xmlns:p14="http://schemas.microsoft.com/office/powerpoint/2010/main" val="194279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543AEEC3-80E6-476E-BDF6-01FA5F49872C}" type="datetimeFigureOut">
              <a:rPr lang="es-ES" smtClean="0"/>
              <a:pPr/>
              <a:t>11/04/2016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A8ACC60-9010-455E-83DE-17CB2005107C}" type="slidenum">
              <a:rPr lang="es-ES" smtClean="0"/>
              <a:pPr/>
              <a:t>‹Nº›</a:t>
            </a:fld>
            <a:endParaRPr lang="es-ES"/>
          </a:p>
        </p:txBody>
      </p:sp>
    </p:spTree>
    <p:extLst>
      <p:ext uri="{BB962C8B-B14F-4D97-AF65-F5344CB8AC3E}">
        <p14:creationId xmlns:p14="http://schemas.microsoft.com/office/powerpoint/2010/main" val="13687977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543AEEC3-80E6-476E-BDF6-01FA5F49872C}" type="datetimeFigureOut">
              <a:rPr lang="es-ES" smtClean="0"/>
              <a:pPr/>
              <a:t>11/04/2016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A8ACC60-9010-455E-83DE-17CB2005107C}" type="slidenum">
              <a:rPr lang="es-ES" smtClean="0"/>
              <a:pPr/>
              <a:t>‹Nº›</a:t>
            </a:fld>
            <a:endParaRPr lang="es-ES"/>
          </a:p>
        </p:txBody>
      </p:sp>
    </p:spTree>
    <p:extLst>
      <p:ext uri="{BB962C8B-B14F-4D97-AF65-F5344CB8AC3E}">
        <p14:creationId xmlns:p14="http://schemas.microsoft.com/office/powerpoint/2010/main" val="7222322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43AEEC3-80E6-476E-BDF6-01FA5F49872C}" type="datetimeFigureOut">
              <a:rPr lang="es-ES" smtClean="0"/>
              <a:pPr/>
              <a:t>11/04/2016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A8ACC60-9010-455E-83DE-17CB2005107C}" type="slidenum">
              <a:rPr lang="es-ES" smtClean="0"/>
              <a:pPr/>
              <a:t>‹Nº›</a:t>
            </a:fld>
            <a:endParaRPr lang="es-ES"/>
          </a:p>
        </p:txBody>
      </p:sp>
    </p:spTree>
    <p:extLst>
      <p:ext uri="{BB962C8B-B14F-4D97-AF65-F5344CB8AC3E}">
        <p14:creationId xmlns:p14="http://schemas.microsoft.com/office/powerpoint/2010/main" val="20090123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43AEEC3-80E6-476E-BDF6-01FA5F49872C}" type="datetimeFigureOut">
              <a:rPr lang="es-ES" smtClean="0"/>
              <a:pPr/>
              <a:t>11/04/2016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A8ACC60-9010-455E-83DE-17CB2005107C}" type="slidenum">
              <a:rPr lang="es-ES" smtClean="0"/>
              <a:pPr/>
              <a:t>‹Nº›</a:t>
            </a:fld>
            <a:endParaRPr lang="es-ES"/>
          </a:p>
        </p:txBody>
      </p:sp>
    </p:spTree>
    <p:extLst>
      <p:ext uri="{BB962C8B-B14F-4D97-AF65-F5344CB8AC3E}">
        <p14:creationId xmlns:p14="http://schemas.microsoft.com/office/powerpoint/2010/main" val="1105713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43AEEC3-80E6-476E-BDF6-01FA5F49872C}" type="datetimeFigureOut">
              <a:rPr lang="es-ES" smtClean="0"/>
              <a:pPr/>
              <a:t>11/04/2016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A8ACC60-9010-455E-83DE-17CB2005107C}" type="slidenum">
              <a:rPr lang="es-ES" smtClean="0"/>
              <a:pPr/>
              <a:t>‹Nº›</a:t>
            </a:fld>
            <a:endParaRPr lang="es-ES"/>
          </a:p>
        </p:txBody>
      </p:sp>
    </p:spTree>
    <p:extLst>
      <p:ext uri="{BB962C8B-B14F-4D97-AF65-F5344CB8AC3E}">
        <p14:creationId xmlns:p14="http://schemas.microsoft.com/office/powerpoint/2010/main" val="10763702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43AEEC3-80E6-476E-BDF6-01FA5F49872C}" type="datetimeFigureOut">
              <a:rPr lang="es-ES" smtClean="0"/>
              <a:pPr/>
              <a:t>11/04/2016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A8ACC60-9010-455E-83DE-17CB2005107C}" type="slidenum">
              <a:rPr lang="es-ES" smtClean="0"/>
              <a:pPr/>
              <a:t>‹Nº›</a:t>
            </a:fld>
            <a:endParaRPr lang="es-ES"/>
          </a:p>
        </p:txBody>
      </p:sp>
    </p:spTree>
    <p:extLst>
      <p:ext uri="{BB962C8B-B14F-4D97-AF65-F5344CB8AC3E}">
        <p14:creationId xmlns:p14="http://schemas.microsoft.com/office/powerpoint/2010/main" val="7543172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43AEEC3-80E6-476E-BDF6-01FA5F49872C}" type="datetimeFigureOut">
              <a:rPr lang="es-ES" smtClean="0"/>
              <a:pPr/>
              <a:t>11/04/2016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A8ACC60-9010-455E-83DE-17CB2005107C}" type="slidenum">
              <a:rPr lang="es-ES" smtClean="0"/>
              <a:pPr/>
              <a:t>‹Nº›</a:t>
            </a:fld>
            <a:endParaRPr lang="es-ES"/>
          </a:p>
        </p:txBody>
      </p:sp>
    </p:spTree>
    <p:extLst>
      <p:ext uri="{BB962C8B-B14F-4D97-AF65-F5344CB8AC3E}">
        <p14:creationId xmlns:p14="http://schemas.microsoft.com/office/powerpoint/2010/main" val="24188779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727899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3AEEC3-80E6-476E-BDF6-01FA5F49872C}" type="datetimeFigureOut">
              <a:rPr lang="es-ES" smtClean="0"/>
              <a:pPr/>
              <a:t>11/04/2016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8ACC60-9010-455E-83DE-17CB2005107C}" type="slidenum">
              <a:rPr lang="es-ES" smtClean="0"/>
              <a:pPr/>
              <a:t>‹Nº›</a:t>
            </a:fld>
            <a:endParaRPr lang="es-ES"/>
          </a:p>
        </p:txBody>
      </p:sp>
    </p:spTree>
    <p:extLst>
      <p:ext uri="{BB962C8B-B14F-4D97-AF65-F5344CB8AC3E}">
        <p14:creationId xmlns:p14="http://schemas.microsoft.com/office/powerpoint/2010/main" val="3743462429"/>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269927383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audio" Target="../media/audio1.wav"/><Relationship Id="rId4" Type="http://schemas.openxmlformats.org/officeDocument/2006/relationships/image" Target="../media/image2.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12" Type="http://schemas.openxmlformats.org/officeDocument/2006/relationships/image" Target="../media/image46.png"/><Relationship Id="rId2" Type="http://schemas.openxmlformats.org/officeDocument/2006/relationships/image" Target="../media/image36.jpeg"/><Relationship Id="rId1" Type="http://schemas.openxmlformats.org/officeDocument/2006/relationships/slideLayout" Target="../slideLayouts/slideLayout7.xml"/><Relationship Id="rId6" Type="http://schemas.openxmlformats.org/officeDocument/2006/relationships/image" Target="../media/image40.png"/><Relationship Id="rId11" Type="http://schemas.openxmlformats.org/officeDocument/2006/relationships/image" Target="../media/image45.png"/><Relationship Id="rId5" Type="http://schemas.openxmlformats.org/officeDocument/2006/relationships/image" Target="../media/image39.png"/><Relationship Id="rId10" Type="http://schemas.openxmlformats.org/officeDocument/2006/relationships/image" Target="../media/image44.png"/><Relationship Id="rId4" Type="http://schemas.openxmlformats.org/officeDocument/2006/relationships/image" Target="../media/image38.png"/><Relationship Id="rId9" Type="http://schemas.openxmlformats.org/officeDocument/2006/relationships/image" Target="../media/image43.png"/></Relationships>
</file>

<file path=ppt/slides/_rels/slide2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49.jpg"/><Relationship Id="rId4" Type="http://schemas.microsoft.com/office/2007/relationships/hdphoto" Target="../media/hdphoto3.wdp"/></Relationships>
</file>

<file path=ppt/slides/_rels/slide2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53.png"/></Relationships>
</file>

<file path=ppt/slides/_rels/slide2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microsoft.com/office/2007/relationships/hdphoto" Target="../media/hdphoto4.wdp"/></Relationships>
</file>

<file path=ppt/slides/_rels/slide2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56.png"/></Relationships>
</file>

<file path=ppt/slides/_rels/slide2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7.xml"/><Relationship Id="rId4" Type="http://schemas.openxmlformats.org/officeDocument/2006/relationships/image" Target="../media/image66.png"/></Relationships>
</file>

<file path=ppt/slides/_rels/slide35.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eg"/><Relationship Id="rId1" Type="http://schemas.openxmlformats.org/officeDocument/2006/relationships/slideLayout" Target="../slideLayouts/slideLayout7.xml"/><Relationship Id="rId4" Type="http://schemas.openxmlformats.org/officeDocument/2006/relationships/image" Target="../media/image69.png"/></Relationships>
</file>

<file path=ppt/slides/_rels/slide36.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4.png"/></Relationships>
</file>

<file path=ppt/slides/_rels/slide39.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7.xml"/><Relationship Id="rId4" Type="http://schemas.openxmlformats.org/officeDocument/2006/relationships/image" Target="../media/image83.png"/></Relationships>
</file>

<file path=ppt/slides/_rels/slide46.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99.png"/></Relationships>
</file>

<file path=ppt/slides/_rels/slide59.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8" Type="http://schemas.microsoft.com/office/2007/relationships/hdphoto" Target="../media/hdphoto6.wdp"/><Relationship Id="rId3" Type="http://schemas.openxmlformats.org/officeDocument/2006/relationships/image" Target="../media/image102.png"/><Relationship Id="rId7" Type="http://schemas.openxmlformats.org/officeDocument/2006/relationships/image" Target="../media/image105.png"/><Relationship Id="rId2" Type="http://schemas.openxmlformats.org/officeDocument/2006/relationships/image" Target="../media/image101.jpeg"/><Relationship Id="rId1" Type="http://schemas.openxmlformats.org/officeDocument/2006/relationships/slideLayout" Target="../slideLayouts/slideLayout7.xml"/><Relationship Id="rId6" Type="http://schemas.microsoft.com/office/2007/relationships/hdphoto" Target="../media/hdphoto5.wdp"/><Relationship Id="rId5" Type="http://schemas.openxmlformats.org/officeDocument/2006/relationships/image" Target="../media/image104.png"/><Relationship Id="rId4" Type="http://schemas.openxmlformats.org/officeDocument/2006/relationships/image" Target="../media/image103.png"/><Relationship Id="rId9" Type="http://schemas.openxmlformats.org/officeDocument/2006/relationships/image" Target="../media/image106.png"/></Relationships>
</file>

<file path=ppt/slides/_rels/slide61.xml.rels><?xml version="1.0" encoding="UTF-8" standalone="yes"?>
<Relationships xmlns="http://schemas.openxmlformats.org/package/2006/relationships"><Relationship Id="rId8" Type="http://schemas.openxmlformats.org/officeDocument/2006/relationships/image" Target="../media/image110.png"/><Relationship Id="rId13" Type="http://schemas.openxmlformats.org/officeDocument/2006/relationships/hyperlink" Target="https://vk.com/mispps" TargetMode="External"/><Relationship Id="rId3" Type="http://schemas.openxmlformats.org/officeDocument/2006/relationships/image" Target="../media/image107.png"/><Relationship Id="rId7" Type="http://schemas.openxmlformats.org/officeDocument/2006/relationships/hyperlink" Target="https://www.facebook.com/mispps" TargetMode="External"/><Relationship Id="rId12" Type="http://schemas.openxmlformats.org/officeDocument/2006/relationships/image" Target="../media/image11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09.png"/><Relationship Id="rId11" Type="http://schemas.openxmlformats.org/officeDocument/2006/relationships/hyperlink" Target="https://plus.google.com/+Mispps/" TargetMode="External"/><Relationship Id="rId5" Type="http://schemas.openxmlformats.org/officeDocument/2006/relationships/image" Target="../media/image108.png"/><Relationship Id="rId10" Type="http://schemas.openxmlformats.org/officeDocument/2006/relationships/image" Target="../media/image11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19 Rectángulo"/>
          <p:cNvSpPr/>
          <p:nvPr/>
        </p:nvSpPr>
        <p:spPr>
          <a:xfrm>
            <a:off x="-94696" y="2455"/>
            <a:ext cx="9225125" cy="6858000"/>
          </a:xfrm>
          <a:prstGeom prst="rect">
            <a:avLst/>
          </a:prstGeom>
          <a:gradFill flip="none" rotWithShape="1">
            <a:gsLst>
              <a:gs pos="25000">
                <a:srgbClr val="180000"/>
              </a:gs>
              <a:gs pos="66000">
                <a:srgbClr val="391B03">
                  <a:lumMod val="0"/>
                </a:srgbClr>
              </a:gs>
              <a:gs pos="50000">
                <a:srgbClr val="C00000">
                  <a:lumMod val="84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301462" y="3167277"/>
            <a:ext cx="508602" cy="512172"/>
          </a:xfrm>
          <a:prstGeom prst="rect">
            <a:avLst/>
          </a:prstGeom>
          <a:noFill/>
          <a:ln>
            <a:noFill/>
          </a:ln>
          <a:effectLst>
            <a:outerShdw dist="35921"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15 Imagen" descr="Diapositiva3"/>
          <p:cNvPicPr>
            <a:picLocks noGrp="1" noChangeAspect="1"/>
          </p:cNvPicPr>
          <p:nvPr isPhoto="1"/>
        </p:nvPicPr>
        <p:blipFill>
          <a:blip r:embed="rId4" cstate="print">
            <a:lum/>
            <a:extLst>
              <a:ext uri="{28A0092B-C50C-407E-A947-70E740481C1C}">
                <a14:useLocalDpi xmlns:a14="http://schemas.microsoft.com/office/drawing/2010/main"/>
              </a:ext>
            </a:extLst>
          </a:blip>
          <a:stretch>
            <a:fillRect/>
          </a:stretch>
        </p:blipFill>
        <p:spPr>
          <a:xfrm>
            <a:off x="-59088" y="2455"/>
            <a:ext cx="9214884" cy="6858000"/>
          </a:xfrm>
          <a:prstGeom prst="ellipse">
            <a:avLst/>
          </a:prstGeom>
          <a:noFill/>
          <a:ln>
            <a:noFill/>
          </a:ln>
        </p:spPr>
      </p:pic>
      <p:pic>
        <p:nvPicPr>
          <p:cNvPr id="2" name="Picture 5"/>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rot="10800000" flipH="1">
            <a:off x="3849261" y="685800"/>
            <a:ext cx="1434850" cy="2476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5"/>
          <p:cNvPicPr>
            <a:picLocks noChangeAspect="1" noChangeArrowheads="1"/>
          </p:cNvPicPr>
          <p:nvPr/>
        </p:nvPicPr>
        <p:blipFill rotWithShape="1">
          <a:blip r:embed="rId5" cstate="email">
            <a:lum contrast="40000"/>
            <a:extLst>
              <a:ext uri="{28A0092B-C50C-407E-A947-70E740481C1C}">
                <a14:useLocalDpi xmlns:a14="http://schemas.microsoft.com/office/drawing/2010/main"/>
              </a:ext>
            </a:extLst>
          </a:blip>
          <a:srcRect/>
          <a:stretch/>
        </p:blipFill>
        <p:spPr bwMode="auto">
          <a:xfrm rot="13575413" flipH="1">
            <a:off x="4966596" y="1067012"/>
            <a:ext cx="1435099" cy="24760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5"/>
          <p:cNvPicPr>
            <a:picLocks noChangeAspect="1" noChangeArrowheads="1"/>
          </p:cNvPicPr>
          <p:nvPr/>
        </p:nvPicPr>
        <p:blipFill rotWithShape="1">
          <a:blip r:embed="rId5" cstate="email">
            <a:lum contrast="40000"/>
            <a:extLst>
              <a:ext uri="{28A0092B-C50C-407E-A947-70E740481C1C}">
                <a14:useLocalDpi xmlns:a14="http://schemas.microsoft.com/office/drawing/2010/main"/>
              </a:ext>
            </a:extLst>
          </a:blip>
          <a:srcRect/>
          <a:stretch/>
        </p:blipFill>
        <p:spPr bwMode="auto">
          <a:xfrm rot="16200000" flipH="1">
            <a:off x="5404674" y="2165567"/>
            <a:ext cx="1435099" cy="24760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5"/>
          <p:cNvPicPr>
            <a:picLocks noChangeAspect="1" noChangeArrowheads="1"/>
          </p:cNvPicPr>
          <p:nvPr/>
        </p:nvPicPr>
        <p:blipFill rotWithShape="1">
          <a:blip r:embed="rId5" cstate="email">
            <a:lum contrast="40000"/>
            <a:extLst>
              <a:ext uri="{28A0092B-C50C-407E-A947-70E740481C1C}">
                <a14:useLocalDpi xmlns:a14="http://schemas.microsoft.com/office/drawing/2010/main"/>
              </a:ext>
            </a:extLst>
          </a:blip>
          <a:srcRect/>
          <a:stretch/>
        </p:blipFill>
        <p:spPr bwMode="auto">
          <a:xfrm rot="18513960" flipH="1">
            <a:off x="5069411" y="3174707"/>
            <a:ext cx="1435099" cy="24760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noChangeArrowheads="1"/>
          </p:cNvPicPr>
          <p:nvPr/>
        </p:nvPicPr>
        <p:blipFill rotWithShape="1">
          <a:blip r:embed="rId5" cstate="email">
            <a:lum contrast="40000"/>
            <a:extLst>
              <a:ext uri="{28A0092B-C50C-407E-A947-70E740481C1C}">
                <a14:useLocalDpi xmlns:a14="http://schemas.microsoft.com/office/drawing/2010/main"/>
              </a:ext>
            </a:extLst>
          </a:blip>
          <a:srcRect/>
          <a:stretch/>
        </p:blipFill>
        <p:spPr bwMode="auto">
          <a:xfrm flipH="1">
            <a:off x="3838338" y="3797299"/>
            <a:ext cx="1434850" cy="2476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5"/>
          <p:cNvPicPr>
            <a:picLocks noChangeAspect="1" noChangeArrowheads="1"/>
          </p:cNvPicPr>
          <p:nvPr/>
        </p:nvPicPr>
        <p:blipFill rotWithShape="1">
          <a:blip r:embed="rId5" cstate="email">
            <a:lum contrast="40000"/>
            <a:extLst>
              <a:ext uri="{28A0092B-C50C-407E-A947-70E740481C1C}">
                <a14:useLocalDpi xmlns:a14="http://schemas.microsoft.com/office/drawing/2010/main"/>
              </a:ext>
            </a:extLst>
          </a:blip>
          <a:srcRect/>
          <a:stretch/>
        </p:blipFill>
        <p:spPr bwMode="auto">
          <a:xfrm rot="2665578" flipH="1">
            <a:off x="2757114" y="3269447"/>
            <a:ext cx="1434850" cy="2476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5"/>
          <p:cNvPicPr>
            <a:picLocks noChangeAspect="1" noChangeArrowheads="1"/>
          </p:cNvPicPr>
          <p:nvPr/>
        </p:nvPicPr>
        <p:blipFill rotWithShape="1">
          <a:blip r:embed="rId5" cstate="email">
            <a:lum contrast="40000"/>
            <a:extLst>
              <a:ext uri="{28A0092B-C50C-407E-A947-70E740481C1C}">
                <a14:useLocalDpi xmlns:a14="http://schemas.microsoft.com/office/drawing/2010/main"/>
              </a:ext>
            </a:extLst>
          </a:blip>
          <a:srcRect/>
          <a:stretch/>
        </p:blipFill>
        <p:spPr bwMode="auto">
          <a:xfrm rot="5400000" flipH="1">
            <a:off x="2338099" y="2165570"/>
            <a:ext cx="1435099" cy="24760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5"/>
          <p:cNvPicPr>
            <a:picLocks noChangeAspect="1" noChangeArrowheads="1"/>
          </p:cNvPicPr>
          <p:nvPr/>
        </p:nvPicPr>
        <p:blipFill rotWithShape="1">
          <a:blip r:embed="rId5" cstate="email">
            <a:lum contrast="40000"/>
            <a:extLst>
              <a:ext uri="{28A0092B-C50C-407E-A947-70E740481C1C}">
                <a14:useLocalDpi xmlns:a14="http://schemas.microsoft.com/office/drawing/2010/main"/>
              </a:ext>
            </a:extLst>
          </a:blip>
          <a:srcRect/>
          <a:stretch/>
        </p:blipFill>
        <p:spPr bwMode="auto">
          <a:xfrm rot="7869869" flipH="1">
            <a:off x="2695441" y="1204030"/>
            <a:ext cx="1435099" cy="24760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6" cstate="email">
            <a:lum contrast="40000"/>
            <a:extLst>
              <a:ext uri="{28A0092B-C50C-407E-A947-70E740481C1C}">
                <a14:useLocalDpi xmlns:a14="http://schemas.microsoft.com/office/drawing/2010/main"/>
              </a:ext>
            </a:extLst>
          </a:blip>
          <a:srcRect/>
          <a:stretch>
            <a:fillRect/>
          </a:stretch>
        </p:blipFill>
        <p:spPr bwMode="auto">
          <a:xfrm>
            <a:off x="3352103" y="2168091"/>
            <a:ext cx="2490585" cy="25074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21 Imagen" descr="Diapositiva3"/>
          <p:cNvPicPr>
            <a:picLocks noGrp="1" noChangeAspect="1"/>
          </p:cNvPicPr>
          <p:nvPr isPhoto="1"/>
        </p:nvPicPr>
        <p:blipFill>
          <a:blip r:embed="rId4" cstate="print">
            <a:lum/>
            <a:extLst>
              <a:ext uri="{28A0092B-C50C-407E-A947-70E740481C1C}">
                <a14:useLocalDpi xmlns:a14="http://schemas.microsoft.com/office/drawing/2010/main"/>
              </a:ext>
            </a:extLst>
          </a:blip>
          <a:stretch>
            <a:fillRect/>
          </a:stretch>
        </p:blipFill>
        <p:spPr>
          <a:xfrm>
            <a:off x="-40756" y="63197"/>
            <a:ext cx="9214884" cy="6858000"/>
          </a:xfrm>
          <a:prstGeom prst="rect">
            <a:avLst/>
          </a:prstGeom>
          <a:noFill/>
          <a:ln>
            <a:noFill/>
          </a:ln>
        </p:spPr>
      </p:pic>
      <p:sp>
        <p:nvSpPr>
          <p:cNvPr id="12" name="11 Forma libre"/>
          <p:cNvSpPr/>
          <p:nvPr/>
        </p:nvSpPr>
        <p:spPr>
          <a:xfrm>
            <a:off x="-57313" y="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rgbClr val="FFFF00">
                  <a:lumMod val="54000"/>
                  <a:lumOff val="46000"/>
                </a:srgb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3" name="12 Forma libre"/>
          <p:cNvSpPr/>
          <p:nvPr/>
        </p:nvSpPr>
        <p:spPr>
          <a:xfrm rot="10800000">
            <a:off x="-70884" y="5526562"/>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rgbClr val="FFFF00">
                  <a:lumMod val="54000"/>
                  <a:lumOff val="46000"/>
                </a:srgb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7" name="16 CuadroTexto"/>
          <p:cNvSpPr txBox="1"/>
          <p:nvPr/>
        </p:nvSpPr>
        <p:spPr>
          <a:xfrm>
            <a:off x="7460847" y="6359307"/>
            <a:ext cx="1643074" cy="338554"/>
          </a:xfrm>
          <a:prstGeom prst="rect">
            <a:avLst/>
          </a:prstGeom>
          <a:noFill/>
        </p:spPr>
        <p:txBody>
          <a:bodyPr>
            <a:spAutoFit/>
            <a:scene3d>
              <a:camera prst="obliqueBottomLeft"/>
              <a:lightRig rig="threePt" dir="t"/>
            </a:scene3d>
            <a:sp3d extrusionH="38100">
              <a:extrusionClr>
                <a:schemeClr val="accent2">
                  <a:lumMod val="50000"/>
                </a:schemeClr>
              </a:extrusionClr>
            </a:sp3d>
          </a:bodyPr>
          <a:lstStyle/>
          <a:p>
            <a:pPr algn="ctr">
              <a:defRPr/>
            </a:pPr>
            <a:r>
              <a:rPr lang="es-ES" sz="800" b="1" i="1" dirty="0">
                <a:solidFill>
                  <a:srgbClr val="F0A510"/>
                </a:solidFill>
                <a:latin typeface="Aharoni" pitchFamily="2" charset="-79"/>
                <a:ea typeface="Adobe Gothic Std B" pitchFamily="34" charset="-128"/>
                <a:cs typeface="Aharoni" pitchFamily="2" charset="-79"/>
              </a:rPr>
              <a:t>CON REPRODUCCION</a:t>
            </a:r>
          </a:p>
          <a:p>
            <a:pPr algn="ctr">
              <a:defRPr/>
            </a:pPr>
            <a:r>
              <a:rPr lang="es-ES" sz="800" b="1" i="1" dirty="0">
                <a:solidFill>
                  <a:srgbClr val="F0A510"/>
                </a:solidFill>
                <a:latin typeface="Aharoni" pitchFamily="2" charset="-79"/>
                <a:ea typeface="Adobe Gothic Std B" pitchFamily="34" charset="-128"/>
                <a:cs typeface="Aharoni" pitchFamily="2" charset="-79"/>
              </a:rPr>
              <a:t> MANUAL Y MUSICA</a:t>
            </a:r>
          </a:p>
        </p:txBody>
      </p:sp>
      <p:pic>
        <p:nvPicPr>
          <p:cNvPr id="18" name="Picture 16"/>
          <p:cNvPicPr>
            <a:picLocks noChangeAspect="1" noChangeArrowheads="1"/>
          </p:cNvPicPr>
          <p:nvPr/>
        </p:nvPicPr>
        <p:blipFill>
          <a:blip r:embed="rId7" cstate="email">
            <a:duotone>
              <a:prstClr val="black"/>
              <a:schemeClr val="accent6">
                <a:tint val="45000"/>
                <a:satMod val="400000"/>
              </a:schemeClr>
            </a:duotone>
            <a:extLst>
              <a:ext uri="{BEBA8EAE-BF5A-486C-A8C5-ECC9F3942E4B}">
                <a14:imgProps xmlns:a14="http://schemas.microsoft.com/office/drawing/2010/main">
                  <a14:imgLayer r:embed="rId8">
                    <a14:imgEffect>
                      <a14:brightnessContrast bright="48000"/>
                    </a14:imgEffect>
                  </a14:imgLayer>
                </a14:imgProps>
              </a:ext>
              <a:ext uri="{28A0092B-C50C-407E-A947-70E740481C1C}">
                <a14:useLocalDpi xmlns:a14="http://schemas.microsoft.com/office/drawing/2010/main"/>
              </a:ext>
            </a:extLst>
          </a:blip>
          <a:srcRect/>
          <a:stretch>
            <a:fillRect/>
          </a:stretch>
        </p:blipFill>
        <p:spPr bwMode="auto">
          <a:xfrm>
            <a:off x="13911" y="6324832"/>
            <a:ext cx="1115616" cy="383010"/>
          </a:xfrm>
          <a:prstGeom prst="rect">
            <a:avLst/>
          </a:prstGeom>
          <a:noFill/>
          <a:ln w="9525">
            <a:noFill/>
            <a:miter lim="800000"/>
            <a:headEnd/>
            <a:tailEnd/>
          </a:ln>
        </p:spPr>
      </p:pic>
      <p:pic>
        <p:nvPicPr>
          <p:cNvPr id="10" name="Picture 2"/>
          <p:cNvPicPr>
            <a:picLocks noChangeAspect="1" noChangeArrowheads="1"/>
          </p:cNvPicPr>
          <p:nvPr/>
        </p:nvPicPr>
        <p:blipFill rotWithShape="1">
          <a:blip r:embed="rId9">
            <a:extLst>
              <a:ext uri="{28A0092B-C50C-407E-A947-70E740481C1C}">
                <a14:useLocalDpi xmlns:a14="http://schemas.microsoft.com/office/drawing/2010/main" val="0"/>
              </a:ext>
            </a:extLst>
          </a:blip>
          <a:srcRect l="6899" t="3487" r="10261" b="10479"/>
          <a:stretch/>
        </p:blipFill>
        <p:spPr bwMode="auto">
          <a:xfrm>
            <a:off x="449023" y="1360447"/>
            <a:ext cx="4165853" cy="2163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78701158"/>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NAZAMAN.wav"/>
          </p:stSnd>
        </p:sndAc>
      </p:transition>
    </mc:Choice>
    <mc:Fallback xmlns="">
      <p:transition spd="slow">
        <p:sndAc>
          <p:stSnd loop="1">
            <p:snd r:embed="rId10" name="NAZAMA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3" presetClass="entr" presetSubtype="52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750" fill="hold"/>
                                        <p:tgtEl>
                                          <p:spTgt spid="2"/>
                                        </p:tgtEl>
                                        <p:attrNameLst>
                                          <p:attrName>ppt_w</p:attrName>
                                        </p:attrNameLst>
                                      </p:cBhvr>
                                      <p:tavLst>
                                        <p:tav tm="0">
                                          <p:val>
                                            <p:fltVal val="0"/>
                                          </p:val>
                                        </p:tav>
                                        <p:tav tm="100000">
                                          <p:val>
                                            <p:strVal val="#ppt_w"/>
                                          </p:val>
                                        </p:tav>
                                      </p:tavLst>
                                    </p:anim>
                                    <p:anim calcmode="lin" valueType="num">
                                      <p:cBhvr>
                                        <p:cTn id="11" dur="3750" fill="hold"/>
                                        <p:tgtEl>
                                          <p:spTgt spid="2"/>
                                        </p:tgtEl>
                                        <p:attrNameLst>
                                          <p:attrName>ppt_h</p:attrName>
                                        </p:attrNameLst>
                                      </p:cBhvr>
                                      <p:tavLst>
                                        <p:tav tm="0">
                                          <p:val>
                                            <p:fltVal val="0"/>
                                          </p:val>
                                        </p:tav>
                                        <p:tav tm="100000">
                                          <p:val>
                                            <p:strVal val="#ppt_h"/>
                                          </p:val>
                                        </p:tav>
                                      </p:tavLst>
                                    </p:anim>
                                    <p:anim calcmode="lin" valueType="num">
                                      <p:cBhvr>
                                        <p:cTn id="12" dur="3750" fill="hold"/>
                                        <p:tgtEl>
                                          <p:spTgt spid="2"/>
                                        </p:tgtEl>
                                        <p:attrNameLst>
                                          <p:attrName>ppt_x</p:attrName>
                                        </p:attrNameLst>
                                      </p:cBhvr>
                                      <p:tavLst>
                                        <p:tav tm="0">
                                          <p:val>
                                            <p:fltVal val="0.5"/>
                                          </p:val>
                                        </p:tav>
                                        <p:tav tm="100000">
                                          <p:val>
                                            <p:strVal val="#ppt_x"/>
                                          </p:val>
                                        </p:tav>
                                      </p:tavLst>
                                    </p:anim>
                                    <p:anim calcmode="lin" valueType="num">
                                      <p:cBhvr>
                                        <p:cTn id="13" dur="3750" fill="hold"/>
                                        <p:tgtEl>
                                          <p:spTgt spid="2"/>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750" fill="hold"/>
                                        <p:tgtEl>
                                          <p:spTgt spid="2"/>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3750" fill="hold"/>
                                        <p:tgtEl>
                                          <p:spTgt spid="3"/>
                                        </p:tgtEl>
                                        <p:attrNameLst>
                                          <p:attrName>ppt_w</p:attrName>
                                        </p:attrNameLst>
                                      </p:cBhvr>
                                      <p:tavLst>
                                        <p:tav tm="0">
                                          <p:val>
                                            <p:fltVal val="0"/>
                                          </p:val>
                                        </p:tav>
                                        <p:tav tm="100000">
                                          <p:val>
                                            <p:strVal val="#ppt_w"/>
                                          </p:val>
                                        </p:tav>
                                      </p:tavLst>
                                    </p:anim>
                                    <p:anim calcmode="lin" valueType="num">
                                      <p:cBhvr>
                                        <p:cTn id="19" dur="3750" fill="hold"/>
                                        <p:tgtEl>
                                          <p:spTgt spid="3"/>
                                        </p:tgtEl>
                                        <p:attrNameLst>
                                          <p:attrName>ppt_h</p:attrName>
                                        </p:attrNameLst>
                                      </p:cBhvr>
                                      <p:tavLst>
                                        <p:tav tm="0">
                                          <p:val>
                                            <p:fltVal val="0"/>
                                          </p:val>
                                        </p:tav>
                                        <p:tav tm="100000">
                                          <p:val>
                                            <p:strVal val="#ppt_h"/>
                                          </p:val>
                                        </p:tav>
                                      </p:tavLst>
                                    </p:anim>
                                    <p:anim calcmode="lin" valueType="num">
                                      <p:cBhvr>
                                        <p:cTn id="20" dur="3750" fill="hold"/>
                                        <p:tgtEl>
                                          <p:spTgt spid="3"/>
                                        </p:tgtEl>
                                        <p:attrNameLst>
                                          <p:attrName>ppt_x</p:attrName>
                                        </p:attrNameLst>
                                      </p:cBhvr>
                                      <p:tavLst>
                                        <p:tav tm="0">
                                          <p:val>
                                            <p:fltVal val="0.5"/>
                                          </p:val>
                                        </p:tav>
                                        <p:tav tm="100000">
                                          <p:val>
                                            <p:strVal val="#ppt_x"/>
                                          </p:val>
                                        </p:tav>
                                      </p:tavLst>
                                    </p:anim>
                                    <p:anim calcmode="lin" valueType="num">
                                      <p:cBhvr>
                                        <p:cTn id="21" dur="3750" fill="hold"/>
                                        <p:tgtEl>
                                          <p:spTgt spid="3"/>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3750" fill="hold"/>
                                        <p:tgtEl>
                                          <p:spTgt spid="3"/>
                                        </p:tgtEl>
                                        <p:attrNameLst>
                                          <p:attrName>r</p:attrName>
                                        </p:attrNameLst>
                                      </p:cBhvr>
                                    </p:animRot>
                                  </p:childTnLst>
                                </p:cTn>
                              </p:par>
                              <p:par>
                                <p:cTn id="24" presetID="23" presetClass="entr" presetSubtype="528"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3750" fill="hold"/>
                                        <p:tgtEl>
                                          <p:spTgt spid="4"/>
                                        </p:tgtEl>
                                        <p:attrNameLst>
                                          <p:attrName>ppt_w</p:attrName>
                                        </p:attrNameLst>
                                      </p:cBhvr>
                                      <p:tavLst>
                                        <p:tav tm="0">
                                          <p:val>
                                            <p:fltVal val="0"/>
                                          </p:val>
                                        </p:tav>
                                        <p:tav tm="100000">
                                          <p:val>
                                            <p:strVal val="#ppt_w"/>
                                          </p:val>
                                        </p:tav>
                                      </p:tavLst>
                                    </p:anim>
                                    <p:anim calcmode="lin" valueType="num">
                                      <p:cBhvr>
                                        <p:cTn id="27" dur="3750" fill="hold"/>
                                        <p:tgtEl>
                                          <p:spTgt spid="4"/>
                                        </p:tgtEl>
                                        <p:attrNameLst>
                                          <p:attrName>ppt_h</p:attrName>
                                        </p:attrNameLst>
                                      </p:cBhvr>
                                      <p:tavLst>
                                        <p:tav tm="0">
                                          <p:val>
                                            <p:fltVal val="0"/>
                                          </p:val>
                                        </p:tav>
                                        <p:tav tm="100000">
                                          <p:val>
                                            <p:strVal val="#ppt_h"/>
                                          </p:val>
                                        </p:tav>
                                      </p:tavLst>
                                    </p:anim>
                                    <p:anim calcmode="lin" valueType="num">
                                      <p:cBhvr>
                                        <p:cTn id="28" dur="3750" fill="hold"/>
                                        <p:tgtEl>
                                          <p:spTgt spid="4"/>
                                        </p:tgtEl>
                                        <p:attrNameLst>
                                          <p:attrName>ppt_x</p:attrName>
                                        </p:attrNameLst>
                                      </p:cBhvr>
                                      <p:tavLst>
                                        <p:tav tm="0">
                                          <p:val>
                                            <p:fltVal val="0.5"/>
                                          </p:val>
                                        </p:tav>
                                        <p:tav tm="100000">
                                          <p:val>
                                            <p:strVal val="#ppt_x"/>
                                          </p:val>
                                        </p:tav>
                                      </p:tavLst>
                                    </p:anim>
                                    <p:anim calcmode="lin" valueType="num">
                                      <p:cBhvr>
                                        <p:cTn id="29" dur="3750" fill="hold"/>
                                        <p:tgtEl>
                                          <p:spTgt spid="4"/>
                                        </p:tgtEl>
                                        <p:attrNameLst>
                                          <p:attrName>ppt_y</p:attrName>
                                        </p:attrNameLst>
                                      </p:cBhvr>
                                      <p:tavLst>
                                        <p:tav tm="0">
                                          <p:val>
                                            <p:fltVal val="0.5"/>
                                          </p:val>
                                        </p:tav>
                                        <p:tav tm="100000">
                                          <p:val>
                                            <p:strVal val="#ppt_y"/>
                                          </p:val>
                                        </p:tav>
                                      </p:tavLst>
                                    </p:anim>
                                  </p:childTnLst>
                                </p:cTn>
                              </p:par>
                              <p:par>
                                <p:cTn id="30" presetID="8" presetClass="emph" presetSubtype="0" fill="hold" nodeType="withEffect">
                                  <p:stCondLst>
                                    <p:cond delay="0"/>
                                  </p:stCondLst>
                                  <p:childTnLst>
                                    <p:animRot by="21600000">
                                      <p:cBhvr>
                                        <p:cTn id="31" dur="3750" fill="hold"/>
                                        <p:tgtEl>
                                          <p:spTgt spid="4"/>
                                        </p:tgtEl>
                                        <p:attrNameLst>
                                          <p:attrName>r</p:attrName>
                                        </p:attrNameLst>
                                      </p:cBhvr>
                                    </p:animRot>
                                  </p:childTnLst>
                                </p:cTn>
                              </p:par>
                              <p:par>
                                <p:cTn id="32" presetID="23" presetClass="entr" presetSubtype="528"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750" fill="hold"/>
                                        <p:tgtEl>
                                          <p:spTgt spid="5"/>
                                        </p:tgtEl>
                                        <p:attrNameLst>
                                          <p:attrName>ppt_w</p:attrName>
                                        </p:attrNameLst>
                                      </p:cBhvr>
                                      <p:tavLst>
                                        <p:tav tm="0">
                                          <p:val>
                                            <p:fltVal val="0"/>
                                          </p:val>
                                        </p:tav>
                                        <p:tav tm="100000">
                                          <p:val>
                                            <p:strVal val="#ppt_w"/>
                                          </p:val>
                                        </p:tav>
                                      </p:tavLst>
                                    </p:anim>
                                    <p:anim calcmode="lin" valueType="num">
                                      <p:cBhvr>
                                        <p:cTn id="35" dur="3750" fill="hold"/>
                                        <p:tgtEl>
                                          <p:spTgt spid="5"/>
                                        </p:tgtEl>
                                        <p:attrNameLst>
                                          <p:attrName>ppt_h</p:attrName>
                                        </p:attrNameLst>
                                      </p:cBhvr>
                                      <p:tavLst>
                                        <p:tav tm="0">
                                          <p:val>
                                            <p:fltVal val="0"/>
                                          </p:val>
                                        </p:tav>
                                        <p:tav tm="100000">
                                          <p:val>
                                            <p:strVal val="#ppt_h"/>
                                          </p:val>
                                        </p:tav>
                                      </p:tavLst>
                                    </p:anim>
                                    <p:anim calcmode="lin" valueType="num">
                                      <p:cBhvr>
                                        <p:cTn id="36" dur="3750" fill="hold"/>
                                        <p:tgtEl>
                                          <p:spTgt spid="5"/>
                                        </p:tgtEl>
                                        <p:attrNameLst>
                                          <p:attrName>ppt_x</p:attrName>
                                        </p:attrNameLst>
                                      </p:cBhvr>
                                      <p:tavLst>
                                        <p:tav tm="0">
                                          <p:val>
                                            <p:fltVal val="0.5"/>
                                          </p:val>
                                        </p:tav>
                                        <p:tav tm="100000">
                                          <p:val>
                                            <p:strVal val="#ppt_x"/>
                                          </p:val>
                                        </p:tav>
                                      </p:tavLst>
                                    </p:anim>
                                    <p:anim calcmode="lin" valueType="num">
                                      <p:cBhvr>
                                        <p:cTn id="37" dur="3750" fill="hold"/>
                                        <p:tgtEl>
                                          <p:spTgt spid="5"/>
                                        </p:tgtEl>
                                        <p:attrNameLst>
                                          <p:attrName>ppt_y</p:attrName>
                                        </p:attrNameLst>
                                      </p:cBhvr>
                                      <p:tavLst>
                                        <p:tav tm="0">
                                          <p:val>
                                            <p:fltVal val="0.5"/>
                                          </p:val>
                                        </p:tav>
                                        <p:tav tm="100000">
                                          <p:val>
                                            <p:strVal val="#ppt_y"/>
                                          </p:val>
                                        </p:tav>
                                      </p:tavLst>
                                    </p:anim>
                                  </p:childTnLst>
                                </p:cTn>
                              </p:par>
                              <p:par>
                                <p:cTn id="38" presetID="8" presetClass="emph" presetSubtype="0" fill="hold" nodeType="withEffect">
                                  <p:stCondLst>
                                    <p:cond delay="0"/>
                                  </p:stCondLst>
                                  <p:childTnLst>
                                    <p:animRot by="21600000">
                                      <p:cBhvr>
                                        <p:cTn id="39" dur="3750" fill="hold"/>
                                        <p:tgtEl>
                                          <p:spTgt spid="5"/>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3750" fill="hold"/>
                                        <p:tgtEl>
                                          <p:spTgt spid="6"/>
                                        </p:tgtEl>
                                        <p:attrNameLst>
                                          <p:attrName>ppt_w</p:attrName>
                                        </p:attrNameLst>
                                      </p:cBhvr>
                                      <p:tavLst>
                                        <p:tav tm="0">
                                          <p:val>
                                            <p:fltVal val="0"/>
                                          </p:val>
                                        </p:tav>
                                        <p:tav tm="100000">
                                          <p:val>
                                            <p:strVal val="#ppt_w"/>
                                          </p:val>
                                        </p:tav>
                                      </p:tavLst>
                                    </p:anim>
                                    <p:anim calcmode="lin" valueType="num">
                                      <p:cBhvr>
                                        <p:cTn id="43" dur="3750" fill="hold"/>
                                        <p:tgtEl>
                                          <p:spTgt spid="6"/>
                                        </p:tgtEl>
                                        <p:attrNameLst>
                                          <p:attrName>ppt_h</p:attrName>
                                        </p:attrNameLst>
                                      </p:cBhvr>
                                      <p:tavLst>
                                        <p:tav tm="0">
                                          <p:val>
                                            <p:fltVal val="0"/>
                                          </p:val>
                                        </p:tav>
                                        <p:tav tm="100000">
                                          <p:val>
                                            <p:strVal val="#ppt_h"/>
                                          </p:val>
                                        </p:tav>
                                      </p:tavLst>
                                    </p:anim>
                                    <p:anim calcmode="lin" valueType="num">
                                      <p:cBhvr>
                                        <p:cTn id="44" dur="3750" fill="hold"/>
                                        <p:tgtEl>
                                          <p:spTgt spid="6"/>
                                        </p:tgtEl>
                                        <p:attrNameLst>
                                          <p:attrName>ppt_x</p:attrName>
                                        </p:attrNameLst>
                                      </p:cBhvr>
                                      <p:tavLst>
                                        <p:tav tm="0">
                                          <p:val>
                                            <p:fltVal val="0.5"/>
                                          </p:val>
                                        </p:tav>
                                        <p:tav tm="100000">
                                          <p:val>
                                            <p:strVal val="#ppt_x"/>
                                          </p:val>
                                        </p:tav>
                                      </p:tavLst>
                                    </p:anim>
                                    <p:anim calcmode="lin" valueType="num">
                                      <p:cBhvr>
                                        <p:cTn id="45" dur="3750" fill="hold"/>
                                        <p:tgtEl>
                                          <p:spTgt spid="6"/>
                                        </p:tgtEl>
                                        <p:attrNameLst>
                                          <p:attrName>ppt_y</p:attrName>
                                        </p:attrNameLst>
                                      </p:cBhvr>
                                      <p:tavLst>
                                        <p:tav tm="0">
                                          <p:val>
                                            <p:fltVal val="0.5"/>
                                          </p:val>
                                        </p:tav>
                                        <p:tav tm="100000">
                                          <p:val>
                                            <p:strVal val="#ppt_y"/>
                                          </p:val>
                                        </p:tav>
                                      </p:tavLst>
                                    </p:anim>
                                  </p:childTnLst>
                                </p:cTn>
                              </p:par>
                              <p:par>
                                <p:cTn id="46" presetID="8" presetClass="emph" presetSubtype="0" fill="hold" nodeType="withEffect">
                                  <p:stCondLst>
                                    <p:cond delay="0"/>
                                  </p:stCondLst>
                                  <p:childTnLst>
                                    <p:animRot by="21600000">
                                      <p:cBhvr>
                                        <p:cTn id="47" dur="3750" fill="hold"/>
                                        <p:tgtEl>
                                          <p:spTgt spid="6"/>
                                        </p:tgtEl>
                                        <p:attrNameLst>
                                          <p:attrName>r</p:attrName>
                                        </p:attrNameLst>
                                      </p:cBhvr>
                                    </p:animRot>
                                  </p:childTnLst>
                                </p:cTn>
                              </p:par>
                              <p:par>
                                <p:cTn id="48" presetID="23" presetClass="entr" presetSubtype="528"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3750" fill="hold"/>
                                        <p:tgtEl>
                                          <p:spTgt spid="7"/>
                                        </p:tgtEl>
                                        <p:attrNameLst>
                                          <p:attrName>ppt_w</p:attrName>
                                        </p:attrNameLst>
                                      </p:cBhvr>
                                      <p:tavLst>
                                        <p:tav tm="0">
                                          <p:val>
                                            <p:fltVal val="0"/>
                                          </p:val>
                                        </p:tav>
                                        <p:tav tm="100000">
                                          <p:val>
                                            <p:strVal val="#ppt_w"/>
                                          </p:val>
                                        </p:tav>
                                      </p:tavLst>
                                    </p:anim>
                                    <p:anim calcmode="lin" valueType="num">
                                      <p:cBhvr>
                                        <p:cTn id="51" dur="3750" fill="hold"/>
                                        <p:tgtEl>
                                          <p:spTgt spid="7"/>
                                        </p:tgtEl>
                                        <p:attrNameLst>
                                          <p:attrName>ppt_h</p:attrName>
                                        </p:attrNameLst>
                                      </p:cBhvr>
                                      <p:tavLst>
                                        <p:tav tm="0">
                                          <p:val>
                                            <p:fltVal val="0"/>
                                          </p:val>
                                        </p:tav>
                                        <p:tav tm="100000">
                                          <p:val>
                                            <p:strVal val="#ppt_h"/>
                                          </p:val>
                                        </p:tav>
                                      </p:tavLst>
                                    </p:anim>
                                    <p:anim calcmode="lin" valueType="num">
                                      <p:cBhvr>
                                        <p:cTn id="52" dur="3750" fill="hold"/>
                                        <p:tgtEl>
                                          <p:spTgt spid="7"/>
                                        </p:tgtEl>
                                        <p:attrNameLst>
                                          <p:attrName>ppt_x</p:attrName>
                                        </p:attrNameLst>
                                      </p:cBhvr>
                                      <p:tavLst>
                                        <p:tav tm="0">
                                          <p:val>
                                            <p:fltVal val="0.5"/>
                                          </p:val>
                                        </p:tav>
                                        <p:tav tm="100000">
                                          <p:val>
                                            <p:strVal val="#ppt_x"/>
                                          </p:val>
                                        </p:tav>
                                      </p:tavLst>
                                    </p:anim>
                                    <p:anim calcmode="lin" valueType="num">
                                      <p:cBhvr>
                                        <p:cTn id="53" dur="3750" fill="hold"/>
                                        <p:tgtEl>
                                          <p:spTgt spid="7"/>
                                        </p:tgtEl>
                                        <p:attrNameLst>
                                          <p:attrName>ppt_y</p:attrName>
                                        </p:attrNameLst>
                                      </p:cBhvr>
                                      <p:tavLst>
                                        <p:tav tm="0">
                                          <p:val>
                                            <p:fltVal val="0.5"/>
                                          </p:val>
                                        </p:tav>
                                        <p:tav tm="100000">
                                          <p:val>
                                            <p:strVal val="#ppt_y"/>
                                          </p:val>
                                        </p:tav>
                                      </p:tavLst>
                                    </p:anim>
                                  </p:childTnLst>
                                </p:cTn>
                              </p:par>
                              <p:par>
                                <p:cTn id="54" presetID="8" presetClass="emph" presetSubtype="0" fill="hold" nodeType="withEffect">
                                  <p:stCondLst>
                                    <p:cond delay="0"/>
                                  </p:stCondLst>
                                  <p:childTnLst>
                                    <p:animRot by="21600000">
                                      <p:cBhvr>
                                        <p:cTn id="55" dur="3750" fill="hold"/>
                                        <p:tgtEl>
                                          <p:spTgt spid="7"/>
                                        </p:tgtEl>
                                        <p:attrNameLst>
                                          <p:attrName>r</p:attrName>
                                        </p:attrNameLst>
                                      </p:cBhvr>
                                    </p:animRot>
                                  </p:childTnLst>
                                </p:cTn>
                              </p:par>
                              <p:par>
                                <p:cTn id="56" presetID="23" presetClass="entr" presetSubtype="528" fill="hold"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3750" fill="hold"/>
                                        <p:tgtEl>
                                          <p:spTgt spid="9"/>
                                        </p:tgtEl>
                                        <p:attrNameLst>
                                          <p:attrName>ppt_w</p:attrName>
                                        </p:attrNameLst>
                                      </p:cBhvr>
                                      <p:tavLst>
                                        <p:tav tm="0">
                                          <p:val>
                                            <p:fltVal val="0"/>
                                          </p:val>
                                        </p:tav>
                                        <p:tav tm="100000">
                                          <p:val>
                                            <p:strVal val="#ppt_w"/>
                                          </p:val>
                                        </p:tav>
                                      </p:tavLst>
                                    </p:anim>
                                    <p:anim calcmode="lin" valueType="num">
                                      <p:cBhvr>
                                        <p:cTn id="59" dur="3750" fill="hold"/>
                                        <p:tgtEl>
                                          <p:spTgt spid="9"/>
                                        </p:tgtEl>
                                        <p:attrNameLst>
                                          <p:attrName>ppt_h</p:attrName>
                                        </p:attrNameLst>
                                      </p:cBhvr>
                                      <p:tavLst>
                                        <p:tav tm="0">
                                          <p:val>
                                            <p:fltVal val="0"/>
                                          </p:val>
                                        </p:tav>
                                        <p:tav tm="100000">
                                          <p:val>
                                            <p:strVal val="#ppt_h"/>
                                          </p:val>
                                        </p:tav>
                                      </p:tavLst>
                                    </p:anim>
                                    <p:anim calcmode="lin" valueType="num">
                                      <p:cBhvr>
                                        <p:cTn id="60" dur="3750" fill="hold"/>
                                        <p:tgtEl>
                                          <p:spTgt spid="9"/>
                                        </p:tgtEl>
                                        <p:attrNameLst>
                                          <p:attrName>ppt_x</p:attrName>
                                        </p:attrNameLst>
                                      </p:cBhvr>
                                      <p:tavLst>
                                        <p:tav tm="0">
                                          <p:val>
                                            <p:fltVal val="0.5"/>
                                          </p:val>
                                        </p:tav>
                                        <p:tav tm="100000">
                                          <p:val>
                                            <p:strVal val="#ppt_x"/>
                                          </p:val>
                                        </p:tav>
                                      </p:tavLst>
                                    </p:anim>
                                    <p:anim calcmode="lin" valueType="num">
                                      <p:cBhvr>
                                        <p:cTn id="61" dur="3750" fill="hold"/>
                                        <p:tgtEl>
                                          <p:spTgt spid="9"/>
                                        </p:tgtEl>
                                        <p:attrNameLst>
                                          <p:attrName>ppt_y</p:attrName>
                                        </p:attrNameLst>
                                      </p:cBhvr>
                                      <p:tavLst>
                                        <p:tav tm="0">
                                          <p:val>
                                            <p:fltVal val="0.5"/>
                                          </p:val>
                                        </p:tav>
                                        <p:tav tm="100000">
                                          <p:val>
                                            <p:strVal val="#ppt_y"/>
                                          </p:val>
                                        </p:tav>
                                      </p:tavLst>
                                    </p:anim>
                                  </p:childTnLst>
                                </p:cTn>
                              </p:par>
                              <p:par>
                                <p:cTn id="62" presetID="8" presetClass="emph" presetSubtype="0" fill="hold" nodeType="withEffect">
                                  <p:stCondLst>
                                    <p:cond delay="0"/>
                                  </p:stCondLst>
                                  <p:childTnLst>
                                    <p:animRot by="21600000">
                                      <p:cBhvr>
                                        <p:cTn id="63" dur="3750" fill="hold"/>
                                        <p:tgtEl>
                                          <p:spTgt spid="9"/>
                                        </p:tgtEl>
                                        <p:attrNameLst>
                                          <p:attrName>r</p:attrName>
                                        </p:attrNameLst>
                                      </p:cBhvr>
                                    </p:animRot>
                                  </p:childTnLst>
                                </p:cTn>
                              </p:par>
                              <p:par>
                                <p:cTn id="64" presetID="23" presetClass="entr" presetSubtype="528" fill="hold"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p:cTn id="66" dur="3750" fill="hold"/>
                                        <p:tgtEl>
                                          <p:spTgt spid="8"/>
                                        </p:tgtEl>
                                        <p:attrNameLst>
                                          <p:attrName>ppt_w</p:attrName>
                                        </p:attrNameLst>
                                      </p:cBhvr>
                                      <p:tavLst>
                                        <p:tav tm="0">
                                          <p:val>
                                            <p:fltVal val="0"/>
                                          </p:val>
                                        </p:tav>
                                        <p:tav tm="100000">
                                          <p:val>
                                            <p:strVal val="#ppt_w"/>
                                          </p:val>
                                        </p:tav>
                                      </p:tavLst>
                                    </p:anim>
                                    <p:anim calcmode="lin" valueType="num">
                                      <p:cBhvr>
                                        <p:cTn id="67" dur="3750" fill="hold"/>
                                        <p:tgtEl>
                                          <p:spTgt spid="8"/>
                                        </p:tgtEl>
                                        <p:attrNameLst>
                                          <p:attrName>ppt_h</p:attrName>
                                        </p:attrNameLst>
                                      </p:cBhvr>
                                      <p:tavLst>
                                        <p:tav tm="0">
                                          <p:val>
                                            <p:fltVal val="0"/>
                                          </p:val>
                                        </p:tav>
                                        <p:tav tm="100000">
                                          <p:val>
                                            <p:strVal val="#ppt_h"/>
                                          </p:val>
                                        </p:tav>
                                      </p:tavLst>
                                    </p:anim>
                                    <p:anim calcmode="lin" valueType="num">
                                      <p:cBhvr>
                                        <p:cTn id="68" dur="3750" fill="hold"/>
                                        <p:tgtEl>
                                          <p:spTgt spid="8"/>
                                        </p:tgtEl>
                                        <p:attrNameLst>
                                          <p:attrName>ppt_x</p:attrName>
                                        </p:attrNameLst>
                                      </p:cBhvr>
                                      <p:tavLst>
                                        <p:tav tm="0">
                                          <p:val>
                                            <p:fltVal val="0.5"/>
                                          </p:val>
                                        </p:tav>
                                        <p:tav tm="100000">
                                          <p:val>
                                            <p:strVal val="#ppt_x"/>
                                          </p:val>
                                        </p:tav>
                                      </p:tavLst>
                                    </p:anim>
                                    <p:anim calcmode="lin" valueType="num">
                                      <p:cBhvr>
                                        <p:cTn id="69" dur="3750" fill="hold"/>
                                        <p:tgtEl>
                                          <p:spTgt spid="8"/>
                                        </p:tgtEl>
                                        <p:attrNameLst>
                                          <p:attrName>ppt_y</p:attrName>
                                        </p:attrNameLst>
                                      </p:cBhvr>
                                      <p:tavLst>
                                        <p:tav tm="0">
                                          <p:val>
                                            <p:fltVal val="0.5"/>
                                          </p:val>
                                        </p:tav>
                                        <p:tav tm="100000">
                                          <p:val>
                                            <p:strVal val="#ppt_y"/>
                                          </p:val>
                                        </p:tav>
                                      </p:tavLst>
                                    </p:anim>
                                  </p:childTnLst>
                                </p:cTn>
                              </p:par>
                              <p:par>
                                <p:cTn id="70" presetID="8" presetClass="emph" presetSubtype="0" fill="hold" nodeType="withEffect">
                                  <p:stCondLst>
                                    <p:cond delay="0"/>
                                  </p:stCondLst>
                                  <p:childTnLst>
                                    <p:animRot by="21600000">
                                      <p:cBhvr>
                                        <p:cTn id="71" dur="3750" fill="hold"/>
                                        <p:tgtEl>
                                          <p:spTgt spid="8"/>
                                        </p:tgtEl>
                                        <p:attrNameLst>
                                          <p:attrName>r</p:attrName>
                                        </p:attrNameLst>
                                      </p:cBhvr>
                                    </p:animRot>
                                  </p:childTnLst>
                                </p:cTn>
                              </p:par>
                              <p:par>
                                <p:cTn id="72" presetID="23" presetClass="entr" presetSubtype="32" fill="hold"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p:cTn id="74" dur="3750" fill="hold"/>
                                        <p:tgtEl>
                                          <p:spTgt spid="11"/>
                                        </p:tgtEl>
                                        <p:attrNameLst>
                                          <p:attrName>ppt_w</p:attrName>
                                        </p:attrNameLst>
                                      </p:cBhvr>
                                      <p:tavLst>
                                        <p:tav tm="0">
                                          <p:val>
                                            <p:strVal val="4*#ppt_w"/>
                                          </p:val>
                                        </p:tav>
                                        <p:tav tm="100000">
                                          <p:val>
                                            <p:strVal val="#ppt_w"/>
                                          </p:val>
                                        </p:tav>
                                      </p:tavLst>
                                    </p:anim>
                                    <p:anim calcmode="lin" valueType="num">
                                      <p:cBhvr>
                                        <p:cTn id="75" dur="3750" fill="hold"/>
                                        <p:tgtEl>
                                          <p:spTgt spid="11"/>
                                        </p:tgtEl>
                                        <p:attrNameLst>
                                          <p:attrName>ppt_h</p:attrName>
                                        </p:attrNameLst>
                                      </p:cBhvr>
                                      <p:tavLst>
                                        <p:tav tm="0">
                                          <p:val>
                                            <p:strVal val="4*#ppt_h"/>
                                          </p:val>
                                        </p:tav>
                                        <p:tav tm="100000">
                                          <p:val>
                                            <p:strVal val="#ppt_h"/>
                                          </p:val>
                                        </p:tav>
                                      </p:tavLst>
                                    </p:anim>
                                  </p:childTnLst>
                                </p:cTn>
                              </p:par>
                              <p:par>
                                <p:cTn id="76" presetID="8" presetClass="emph" presetSubtype="0" fill="hold" nodeType="withEffect">
                                  <p:stCondLst>
                                    <p:cond delay="0"/>
                                  </p:stCondLst>
                                  <p:childTnLst>
                                    <p:animRot by="21600000">
                                      <p:cBhvr>
                                        <p:cTn id="77" dur="3750" fill="hold"/>
                                        <p:tgtEl>
                                          <p:spTgt spid="11"/>
                                        </p:tgtEl>
                                        <p:attrNameLst>
                                          <p:attrName>r</p:attrName>
                                        </p:attrNameLst>
                                      </p:cBhvr>
                                    </p:animRot>
                                  </p:childTnLst>
                                </p:cTn>
                              </p:par>
                            </p:childTnLst>
                          </p:cTn>
                        </p:par>
                        <p:par>
                          <p:cTn id="78" fill="hold">
                            <p:stCondLst>
                              <p:cond delay="3750"/>
                            </p:stCondLst>
                            <p:childTnLst>
                              <p:par>
                                <p:cTn id="79" presetID="23" presetClass="exit" presetSubtype="16" fill="hold" nodeType="afterEffect">
                                  <p:stCondLst>
                                    <p:cond delay="0"/>
                                  </p:stCondLst>
                                  <p:childTnLst>
                                    <p:anim calcmode="lin" valueType="num">
                                      <p:cBhvr>
                                        <p:cTn id="80" dur="3750"/>
                                        <p:tgtEl>
                                          <p:spTgt spid="11"/>
                                        </p:tgtEl>
                                        <p:attrNameLst>
                                          <p:attrName>ppt_w</p:attrName>
                                        </p:attrNameLst>
                                      </p:cBhvr>
                                      <p:tavLst>
                                        <p:tav tm="0">
                                          <p:val>
                                            <p:strVal val="ppt_w"/>
                                          </p:val>
                                        </p:tav>
                                        <p:tav tm="100000">
                                          <p:val>
                                            <p:strVal val="4*ppt_w"/>
                                          </p:val>
                                        </p:tav>
                                      </p:tavLst>
                                    </p:anim>
                                    <p:anim calcmode="lin" valueType="num">
                                      <p:cBhvr>
                                        <p:cTn id="81" dur="3750"/>
                                        <p:tgtEl>
                                          <p:spTgt spid="11"/>
                                        </p:tgtEl>
                                        <p:attrNameLst>
                                          <p:attrName>ppt_h</p:attrName>
                                        </p:attrNameLst>
                                      </p:cBhvr>
                                      <p:tavLst>
                                        <p:tav tm="0">
                                          <p:val>
                                            <p:strVal val="ppt_h"/>
                                          </p:val>
                                        </p:tav>
                                        <p:tav tm="100000">
                                          <p:val>
                                            <p:strVal val="4*ppt_h"/>
                                          </p:val>
                                        </p:tav>
                                      </p:tavLst>
                                    </p:anim>
                                    <p:set>
                                      <p:cBhvr>
                                        <p:cTn id="82" dur="1" fill="hold">
                                          <p:stCondLst>
                                            <p:cond delay="3749"/>
                                          </p:stCondLst>
                                        </p:cTn>
                                        <p:tgtEl>
                                          <p:spTgt spid="11"/>
                                        </p:tgtEl>
                                        <p:attrNameLst>
                                          <p:attrName>style.visibility</p:attrName>
                                        </p:attrNameLst>
                                      </p:cBhvr>
                                      <p:to>
                                        <p:strVal val="hidden"/>
                                      </p:to>
                                    </p:set>
                                  </p:childTnLst>
                                </p:cTn>
                              </p:par>
                              <p:par>
                                <p:cTn id="83" presetID="8" presetClass="emph" presetSubtype="0" fill="hold" nodeType="withEffect">
                                  <p:stCondLst>
                                    <p:cond delay="0"/>
                                  </p:stCondLst>
                                  <p:childTnLst>
                                    <p:animRot by="-21600000">
                                      <p:cBhvr>
                                        <p:cTn id="84" dur="3750" fill="hold"/>
                                        <p:tgtEl>
                                          <p:spTgt spid="11"/>
                                        </p:tgtEl>
                                        <p:attrNameLst>
                                          <p:attrName>r</p:attrName>
                                        </p:attrNameLst>
                                      </p:cBhvr>
                                    </p:animRot>
                                  </p:childTnLst>
                                </p:cTn>
                              </p:par>
                              <p:par>
                                <p:cTn id="85" presetID="23" presetClass="exit" presetSubtype="544" fill="hold" nodeType="withEffect">
                                  <p:stCondLst>
                                    <p:cond delay="0"/>
                                  </p:stCondLst>
                                  <p:childTnLst>
                                    <p:anim calcmode="lin" valueType="num">
                                      <p:cBhvr>
                                        <p:cTn id="86" dur="3750"/>
                                        <p:tgtEl>
                                          <p:spTgt spid="8"/>
                                        </p:tgtEl>
                                        <p:attrNameLst>
                                          <p:attrName>ppt_w</p:attrName>
                                        </p:attrNameLst>
                                      </p:cBhvr>
                                      <p:tavLst>
                                        <p:tav tm="0">
                                          <p:val>
                                            <p:strVal val="ppt_w"/>
                                          </p:val>
                                        </p:tav>
                                        <p:tav tm="100000">
                                          <p:val>
                                            <p:fltVal val="0"/>
                                          </p:val>
                                        </p:tav>
                                      </p:tavLst>
                                    </p:anim>
                                    <p:anim calcmode="lin" valueType="num">
                                      <p:cBhvr>
                                        <p:cTn id="87" dur="3750"/>
                                        <p:tgtEl>
                                          <p:spTgt spid="8"/>
                                        </p:tgtEl>
                                        <p:attrNameLst>
                                          <p:attrName>ppt_h</p:attrName>
                                        </p:attrNameLst>
                                      </p:cBhvr>
                                      <p:tavLst>
                                        <p:tav tm="0">
                                          <p:val>
                                            <p:strVal val="ppt_h"/>
                                          </p:val>
                                        </p:tav>
                                        <p:tav tm="100000">
                                          <p:val>
                                            <p:fltVal val="0"/>
                                          </p:val>
                                        </p:tav>
                                      </p:tavLst>
                                    </p:anim>
                                    <p:anim calcmode="lin" valueType="num">
                                      <p:cBhvr>
                                        <p:cTn id="88" dur="3750"/>
                                        <p:tgtEl>
                                          <p:spTgt spid="8"/>
                                        </p:tgtEl>
                                        <p:attrNameLst>
                                          <p:attrName>ppt_x</p:attrName>
                                        </p:attrNameLst>
                                      </p:cBhvr>
                                      <p:tavLst>
                                        <p:tav tm="0">
                                          <p:val>
                                            <p:strVal val="ppt_x"/>
                                          </p:val>
                                        </p:tav>
                                        <p:tav tm="100000">
                                          <p:val>
                                            <p:fltVal val="0.5"/>
                                          </p:val>
                                        </p:tav>
                                      </p:tavLst>
                                    </p:anim>
                                    <p:anim calcmode="lin" valueType="num">
                                      <p:cBhvr>
                                        <p:cTn id="89" dur="3750"/>
                                        <p:tgtEl>
                                          <p:spTgt spid="8"/>
                                        </p:tgtEl>
                                        <p:attrNameLst>
                                          <p:attrName>ppt_y</p:attrName>
                                        </p:attrNameLst>
                                      </p:cBhvr>
                                      <p:tavLst>
                                        <p:tav tm="0">
                                          <p:val>
                                            <p:strVal val="ppt_y"/>
                                          </p:val>
                                        </p:tav>
                                        <p:tav tm="100000">
                                          <p:val>
                                            <p:fltVal val="0.5"/>
                                          </p:val>
                                        </p:tav>
                                      </p:tavLst>
                                    </p:anim>
                                    <p:set>
                                      <p:cBhvr>
                                        <p:cTn id="90" dur="1" fill="hold">
                                          <p:stCondLst>
                                            <p:cond delay="3749"/>
                                          </p:stCondLst>
                                        </p:cTn>
                                        <p:tgtEl>
                                          <p:spTgt spid="8"/>
                                        </p:tgtEl>
                                        <p:attrNameLst>
                                          <p:attrName>style.visibility</p:attrName>
                                        </p:attrNameLst>
                                      </p:cBhvr>
                                      <p:to>
                                        <p:strVal val="hidden"/>
                                      </p:to>
                                    </p:set>
                                  </p:childTnLst>
                                </p:cTn>
                              </p:par>
                              <p:par>
                                <p:cTn id="91" presetID="8" presetClass="emph" presetSubtype="0" fill="hold" nodeType="withEffect">
                                  <p:stCondLst>
                                    <p:cond delay="0"/>
                                  </p:stCondLst>
                                  <p:childTnLst>
                                    <p:animRot by="-21600000">
                                      <p:cBhvr>
                                        <p:cTn id="92" dur="3750" fill="hold"/>
                                        <p:tgtEl>
                                          <p:spTgt spid="8"/>
                                        </p:tgtEl>
                                        <p:attrNameLst>
                                          <p:attrName>r</p:attrName>
                                        </p:attrNameLst>
                                      </p:cBhvr>
                                    </p:animRot>
                                  </p:childTnLst>
                                </p:cTn>
                              </p:par>
                              <p:par>
                                <p:cTn id="93" presetID="23" presetClass="exit" presetSubtype="544" fill="hold" nodeType="withEffect">
                                  <p:stCondLst>
                                    <p:cond delay="0"/>
                                  </p:stCondLst>
                                  <p:childTnLst>
                                    <p:anim calcmode="lin" valueType="num">
                                      <p:cBhvr>
                                        <p:cTn id="94" dur="3750"/>
                                        <p:tgtEl>
                                          <p:spTgt spid="9"/>
                                        </p:tgtEl>
                                        <p:attrNameLst>
                                          <p:attrName>ppt_w</p:attrName>
                                        </p:attrNameLst>
                                      </p:cBhvr>
                                      <p:tavLst>
                                        <p:tav tm="0">
                                          <p:val>
                                            <p:strVal val="ppt_w"/>
                                          </p:val>
                                        </p:tav>
                                        <p:tav tm="100000">
                                          <p:val>
                                            <p:fltVal val="0"/>
                                          </p:val>
                                        </p:tav>
                                      </p:tavLst>
                                    </p:anim>
                                    <p:anim calcmode="lin" valueType="num">
                                      <p:cBhvr>
                                        <p:cTn id="95" dur="3750"/>
                                        <p:tgtEl>
                                          <p:spTgt spid="9"/>
                                        </p:tgtEl>
                                        <p:attrNameLst>
                                          <p:attrName>ppt_h</p:attrName>
                                        </p:attrNameLst>
                                      </p:cBhvr>
                                      <p:tavLst>
                                        <p:tav tm="0">
                                          <p:val>
                                            <p:strVal val="ppt_h"/>
                                          </p:val>
                                        </p:tav>
                                        <p:tav tm="100000">
                                          <p:val>
                                            <p:fltVal val="0"/>
                                          </p:val>
                                        </p:tav>
                                      </p:tavLst>
                                    </p:anim>
                                    <p:anim calcmode="lin" valueType="num">
                                      <p:cBhvr>
                                        <p:cTn id="96" dur="3750"/>
                                        <p:tgtEl>
                                          <p:spTgt spid="9"/>
                                        </p:tgtEl>
                                        <p:attrNameLst>
                                          <p:attrName>ppt_x</p:attrName>
                                        </p:attrNameLst>
                                      </p:cBhvr>
                                      <p:tavLst>
                                        <p:tav tm="0">
                                          <p:val>
                                            <p:strVal val="ppt_x"/>
                                          </p:val>
                                        </p:tav>
                                        <p:tav tm="100000">
                                          <p:val>
                                            <p:fltVal val="0.5"/>
                                          </p:val>
                                        </p:tav>
                                      </p:tavLst>
                                    </p:anim>
                                    <p:anim calcmode="lin" valueType="num">
                                      <p:cBhvr>
                                        <p:cTn id="97" dur="3750"/>
                                        <p:tgtEl>
                                          <p:spTgt spid="9"/>
                                        </p:tgtEl>
                                        <p:attrNameLst>
                                          <p:attrName>ppt_y</p:attrName>
                                        </p:attrNameLst>
                                      </p:cBhvr>
                                      <p:tavLst>
                                        <p:tav tm="0">
                                          <p:val>
                                            <p:strVal val="ppt_y"/>
                                          </p:val>
                                        </p:tav>
                                        <p:tav tm="100000">
                                          <p:val>
                                            <p:fltVal val="0.5"/>
                                          </p:val>
                                        </p:tav>
                                      </p:tavLst>
                                    </p:anim>
                                    <p:set>
                                      <p:cBhvr>
                                        <p:cTn id="98" dur="1" fill="hold">
                                          <p:stCondLst>
                                            <p:cond delay="3749"/>
                                          </p:stCondLst>
                                        </p:cTn>
                                        <p:tgtEl>
                                          <p:spTgt spid="9"/>
                                        </p:tgtEl>
                                        <p:attrNameLst>
                                          <p:attrName>style.visibility</p:attrName>
                                        </p:attrNameLst>
                                      </p:cBhvr>
                                      <p:to>
                                        <p:strVal val="hidden"/>
                                      </p:to>
                                    </p:set>
                                  </p:childTnLst>
                                </p:cTn>
                              </p:par>
                              <p:par>
                                <p:cTn id="99" presetID="8" presetClass="emph" presetSubtype="0" fill="hold" nodeType="withEffect">
                                  <p:stCondLst>
                                    <p:cond delay="0"/>
                                  </p:stCondLst>
                                  <p:childTnLst>
                                    <p:animRot by="-21600000">
                                      <p:cBhvr>
                                        <p:cTn id="100" dur="3750" fill="hold"/>
                                        <p:tgtEl>
                                          <p:spTgt spid="9"/>
                                        </p:tgtEl>
                                        <p:attrNameLst>
                                          <p:attrName>r</p:attrName>
                                        </p:attrNameLst>
                                      </p:cBhvr>
                                    </p:animRot>
                                  </p:childTnLst>
                                </p:cTn>
                              </p:par>
                              <p:par>
                                <p:cTn id="101" presetID="23" presetClass="exit" presetSubtype="544" fill="hold" nodeType="withEffect">
                                  <p:stCondLst>
                                    <p:cond delay="0"/>
                                  </p:stCondLst>
                                  <p:childTnLst>
                                    <p:anim calcmode="lin" valueType="num">
                                      <p:cBhvr>
                                        <p:cTn id="102" dur="3750"/>
                                        <p:tgtEl>
                                          <p:spTgt spid="7"/>
                                        </p:tgtEl>
                                        <p:attrNameLst>
                                          <p:attrName>ppt_w</p:attrName>
                                        </p:attrNameLst>
                                      </p:cBhvr>
                                      <p:tavLst>
                                        <p:tav tm="0">
                                          <p:val>
                                            <p:strVal val="ppt_w"/>
                                          </p:val>
                                        </p:tav>
                                        <p:tav tm="100000">
                                          <p:val>
                                            <p:fltVal val="0"/>
                                          </p:val>
                                        </p:tav>
                                      </p:tavLst>
                                    </p:anim>
                                    <p:anim calcmode="lin" valueType="num">
                                      <p:cBhvr>
                                        <p:cTn id="103" dur="3750"/>
                                        <p:tgtEl>
                                          <p:spTgt spid="7"/>
                                        </p:tgtEl>
                                        <p:attrNameLst>
                                          <p:attrName>ppt_h</p:attrName>
                                        </p:attrNameLst>
                                      </p:cBhvr>
                                      <p:tavLst>
                                        <p:tav tm="0">
                                          <p:val>
                                            <p:strVal val="ppt_h"/>
                                          </p:val>
                                        </p:tav>
                                        <p:tav tm="100000">
                                          <p:val>
                                            <p:fltVal val="0"/>
                                          </p:val>
                                        </p:tav>
                                      </p:tavLst>
                                    </p:anim>
                                    <p:anim calcmode="lin" valueType="num">
                                      <p:cBhvr>
                                        <p:cTn id="104" dur="3750"/>
                                        <p:tgtEl>
                                          <p:spTgt spid="7"/>
                                        </p:tgtEl>
                                        <p:attrNameLst>
                                          <p:attrName>ppt_x</p:attrName>
                                        </p:attrNameLst>
                                      </p:cBhvr>
                                      <p:tavLst>
                                        <p:tav tm="0">
                                          <p:val>
                                            <p:strVal val="ppt_x"/>
                                          </p:val>
                                        </p:tav>
                                        <p:tav tm="100000">
                                          <p:val>
                                            <p:fltVal val="0.5"/>
                                          </p:val>
                                        </p:tav>
                                      </p:tavLst>
                                    </p:anim>
                                    <p:anim calcmode="lin" valueType="num">
                                      <p:cBhvr>
                                        <p:cTn id="105" dur="3750"/>
                                        <p:tgtEl>
                                          <p:spTgt spid="7"/>
                                        </p:tgtEl>
                                        <p:attrNameLst>
                                          <p:attrName>ppt_y</p:attrName>
                                        </p:attrNameLst>
                                      </p:cBhvr>
                                      <p:tavLst>
                                        <p:tav tm="0">
                                          <p:val>
                                            <p:strVal val="ppt_y"/>
                                          </p:val>
                                        </p:tav>
                                        <p:tav tm="100000">
                                          <p:val>
                                            <p:fltVal val="0.5"/>
                                          </p:val>
                                        </p:tav>
                                      </p:tavLst>
                                    </p:anim>
                                    <p:set>
                                      <p:cBhvr>
                                        <p:cTn id="106" dur="1" fill="hold">
                                          <p:stCondLst>
                                            <p:cond delay="3749"/>
                                          </p:stCondLst>
                                        </p:cTn>
                                        <p:tgtEl>
                                          <p:spTgt spid="7"/>
                                        </p:tgtEl>
                                        <p:attrNameLst>
                                          <p:attrName>style.visibility</p:attrName>
                                        </p:attrNameLst>
                                      </p:cBhvr>
                                      <p:to>
                                        <p:strVal val="hidden"/>
                                      </p:to>
                                    </p:set>
                                  </p:childTnLst>
                                </p:cTn>
                              </p:par>
                              <p:par>
                                <p:cTn id="107" presetID="8" presetClass="emph" presetSubtype="0" fill="hold" nodeType="withEffect">
                                  <p:stCondLst>
                                    <p:cond delay="0"/>
                                  </p:stCondLst>
                                  <p:childTnLst>
                                    <p:animRot by="-21600000">
                                      <p:cBhvr>
                                        <p:cTn id="108" dur="3750" fill="hold"/>
                                        <p:tgtEl>
                                          <p:spTgt spid="7"/>
                                        </p:tgtEl>
                                        <p:attrNameLst>
                                          <p:attrName>r</p:attrName>
                                        </p:attrNameLst>
                                      </p:cBhvr>
                                    </p:animRot>
                                  </p:childTnLst>
                                </p:cTn>
                              </p:par>
                              <p:par>
                                <p:cTn id="109" presetID="23" presetClass="exit" presetSubtype="544" fill="hold" nodeType="withEffect">
                                  <p:stCondLst>
                                    <p:cond delay="0"/>
                                  </p:stCondLst>
                                  <p:childTnLst>
                                    <p:anim calcmode="lin" valueType="num">
                                      <p:cBhvr>
                                        <p:cTn id="110" dur="3750"/>
                                        <p:tgtEl>
                                          <p:spTgt spid="6"/>
                                        </p:tgtEl>
                                        <p:attrNameLst>
                                          <p:attrName>ppt_w</p:attrName>
                                        </p:attrNameLst>
                                      </p:cBhvr>
                                      <p:tavLst>
                                        <p:tav tm="0">
                                          <p:val>
                                            <p:strVal val="ppt_w"/>
                                          </p:val>
                                        </p:tav>
                                        <p:tav tm="100000">
                                          <p:val>
                                            <p:fltVal val="0"/>
                                          </p:val>
                                        </p:tav>
                                      </p:tavLst>
                                    </p:anim>
                                    <p:anim calcmode="lin" valueType="num">
                                      <p:cBhvr>
                                        <p:cTn id="111" dur="3750"/>
                                        <p:tgtEl>
                                          <p:spTgt spid="6"/>
                                        </p:tgtEl>
                                        <p:attrNameLst>
                                          <p:attrName>ppt_h</p:attrName>
                                        </p:attrNameLst>
                                      </p:cBhvr>
                                      <p:tavLst>
                                        <p:tav tm="0">
                                          <p:val>
                                            <p:strVal val="ppt_h"/>
                                          </p:val>
                                        </p:tav>
                                        <p:tav tm="100000">
                                          <p:val>
                                            <p:fltVal val="0"/>
                                          </p:val>
                                        </p:tav>
                                      </p:tavLst>
                                    </p:anim>
                                    <p:anim calcmode="lin" valueType="num">
                                      <p:cBhvr>
                                        <p:cTn id="112" dur="3750"/>
                                        <p:tgtEl>
                                          <p:spTgt spid="6"/>
                                        </p:tgtEl>
                                        <p:attrNameLst>
                                          <p:attrName>ppt_x</p:attrName>
                                        </p:attrNameLst>
                                      </p:cBhvr>
                                      <p:tavLst>
                                        <p:tav tm="0">
                                          <p:val>
                                            <p:strVal val="ppt_x"/>
                                          </p:val>
                                        </p:tav>
                                        <p:tav tm="100000">
                                          <p:val>
                                            <p:fltVal val="0.5"/>
                                          </p:val>
                                        </p:tav>
                                      </p:tavLst>
                                    </p:anim>
                                    <p:anim calcmode="lin" valueType="num">
                                      <p:cBhvr>
                                        <p:cTn id="113" dur="3750"/>
                                        <p:tgtEl>
                                          <p:spTgt spid="6"/>
                                        </p:tgtEl>
                                        <p:attrNameLst>
                                          <p:attrName>ppt_y</p:attrName>
                                        </p:attrNameLst>
                                      </p:cBhvr>
                                      <p:tavLst>
                                        <p:tav tm="0">
                                          <p:val>
                                            <p:strVal val="ppt_y"/>
                                          </p:val>
                                        </p:tav>
                                        <p:tav tm="100000">
                                          <p:val>
                                            <p:fltVal val="0.5"/>
                                          </p:val>
                                        </p:tav>
                                      </p:tavLst>
                                    </p:anim>
                                    <p:set>
                                      <p:cBhvr>
                                        <p:cTn id="114" dur="1" fill="hold">
                                          <p:stCondLst>
                                            <p:cond delay="3749"/>
                                          </p:stCondLst>
                                        </p:cTn>
                                        <p:tgtEl>
                                          <p:spTgt spid="6"/>
                                        </p:tgtEl>
                                        <p:attrNameLst>
                                          <p:attrName>style.visibility</p:attrName>
                                        </p:attrNameLst>
                                      </p:cBhvr>
                                      <p:to>
                                        <p:strVal val="hidden"/>
                                      </p:to>
                                    </p:set>
                                  </p:childTnLst>
                                </p:cTn>
                              </p:par>
                              <p:par>
                                <p:cTn id="115" presetID="8" presetClass="emph" presetSubtype="0" fill="hold" nodeType="withEffect">
                                  <p:stCondLst>
                                    <p:cond delay="0"/>
                                  </p:stCondLst>
                                  <p:childTnLst>
                                    <p:animRot by="-21600000">
                                      <p:cBhvr>
                                        <p:cTn id="116" dur="3750" fill="hold"/>
                                        <p:tgtEl>
                                          <p:spTgt spid="6"/>
                                        </p:tgtEl>
                                        <p:attrNameLst>
                                          <p:attrName>r</p:attrName>
                                        </p:attrNameLst>
                                      </p:cBhvr>
                                    </p:animRot>
                                  </p:childTnLst>
                                </p:cTn>
                              </p:par>
                              <p:par>
                                <p:cTn id="117" presetID="23" presetClass="exit" presetSubtype="544" fill="hold" nodeType="withEffect">
                                  <p:stCondLst>
                                    <p:cond delay="0"/>
                                  </p:stCondLst>
                                  <p:childTnLst>
                                    <p:anim calcmode="lin" valueType="num">
                                      <p:cBhvr>
                                        <p:cTn id="118" dur="3750"/>
                                        <p:tgtEl>
                                          <p:spTgt spid="5"/>
                                        </p:tgtEl>
                                        <p:attrNameLst>
                                          <p:attrName>ppt_w</p:attrName>
                                        </p:attrNameLst>
                                      </p:cBhvr>
                                      <p:tavLst>
                                        <p:tav tm="0">
                                          <p:val>
                                            <p:strVal val="ppt_w"/>
                                          </p:val>
                                        </p:tav>
                                        <p:tav tm="100000">
                                          <p:val>
                                            <p:fltVal val="0"/>
                                          </p:val>
                                        </p:tav>
                                      </p:tavLst>
                                    </p:anim>
                                    <p:anim calcmode="lin" valueType="num">
                                      <p:cBhvr>
                                        <p:cTn id="119" dur="3750"/>
                                        <p:tgtEl>
                                          <p:spTgt spid="5"/>
                                        </p:tgtEl>
                                        <p:attrNameLst>
                                          <p:attrName>ppt_h</p:attrName>
                                        </p:attrNameLst>
                                      </p:cBhvr>
                                      <p:tavLst>
                                        <p:tav tm="0">
                                          <p:val>
                                            <p:strVal val="ppt_h"/>
                                          </p:val>
                                        </p:tav>
                                        <p:tav tm="100000">
                                          <p:val>
                                            <p:fltVal val="0"/>
                                          </p:val>
                                        </p:tav>
                                      </p:tavLst>
                                    </p:anim>
                                    <p:anim calcmode="lin" valueType="num">
                                      <p:cBhvr>
                                        <p:cTn id="120" dur="3750"/>
                                        <p:tgtEl>
                                          <p:spTgt spid="5"/>
                                        </p:tgtEl>
                                        <p:attrNameLst>
                                          <p:attrName>ppt_x</p:attrName>
                                        </p:attrNameLst>
                                      </p:cBhvr>
                                      <p:tavLst>
                                        <p:tav tm="0">
                                          <p:val>
                                            <p:strVal val="ppt_x"/>
                                          </p:val>
                                        </p:tav>
                                        <p:tav tm="100000">
                                          <p:val>
                                            <p:fltVal val="0.5"/>
                                          </p:val>
                                        </p:tav>
                                      </p:tavLst>
                                    </p:anim>
                                    <p:anim calcmode="lin" valueType="num">
                                      <p:cBhvr>
                                        <p:cTn id="121" dur="3750"/>
                                        <p:tgtEl>
                                          <p:spTgt spid="5"/>
                                        </p:tgtEl>
                                        <p:attrNameLst>
                                          <p:attrName>ppt_y</p:attrName>
                                        </p:attrNameLst>
                                      </p:cBhvr>
                                      <p:tavLst>
                                        <p:tav tm="0">
                                          <p:val>
                                            <p:strVal val="ppt_y"/>
                                          </p:val>
                                        </p:tav>
                                        <p:tav tm="100000">
                                          <p:val>
                                            <p:fltVal val="0.5"/>
                                          </p:val>
                                        </p:tav>
                                      </p:tavLst>
                                    </p:anim>
                                    <p:set>
                                      <p:cBhvr>
                                        <p:cTn id="122" dur="1" fill="hold">
                                          <p:stCondLst>
                                            <p:cond delay="3749"/>
                                          </p:stCondLst>
                                        </p:cTn>
                                        <p:tgtEl>
                                          <p:spTgt spid="5"/>
                                        </p:tgtEl>
                                        <p:attrNameLst>
                                          <p:attrName>style.visibility</p:attrName>
                                        </p:attrNameLst>
                                      </p:cBhvr>
                                      <p:to>
                                        <p:strVal val="hidden"/>
                                      </p:to>
                                    </p:set>
                                  </p:childTnLst>
                                </p:cTn>
                              </p:par>
                              <p:par>
                                <p:cTn id="123" presetID="8" presetClass="emph" presetSubtype="0" fill="hold" nodeType="withEffect">
                                  <p:stCondLst>
                                    <p:cond delay="0"/>
                                  </p:stCondLst>
                                  <p:childTnLst>
                                    <p:animRot by="-21600000">
                                      <p:cBhvr>
                                        <p:cTn id="124" dur="3750" fill="hold"/>
                                        <p:tgtEl>
                                          <p:spTgt spid="5"/>
                                        </p:tgtEl>
                                        <p:attrNameLst>
                                          <p:attrName>r</p:attrName>
                                        </p:attrNameLst>
                                      </p:cBhvr>
                                    </p:animRot>
                                  </p:childTnLst>
                                </p:cTn>
                              </p:par>
                              <p:par>
                                <p:cTn id="125" presetID="23" presetClass="exit" presetSubtype="544" fill="hold" nodeType="withEffect">
                                  <p:stCondLst>
                                    <p:cond delay="0"/>
                                  </p:stCondLst>
                                  <p:childTnLst>
                                    <p:anim calcmode="lin" valueType="num">
                                      <p:cBhvr>
                                        <p:cTn id="126" dur="3750"/>
                                        <p:tgtEl>
                                          <p:spTgt spid="4"/>
                                        </p:tgtEl>
                                        <p:attrNameLst>
                                          <p:attrName>ppt_w</p:attrName>
                                        </p:attrNameLst>
                                      </p:cBhvr>
                                      <p:tavLst>
                                        <p:tav tm="0">
                                          <p:val>
                                            <p:strVal val="ppt_w"/>
                                          </p:val>
                                        </p:tav>
                                        <p:tav tm="100000">
                                          <p:val>
                                            <p:fltVal val="0"/>
                                          </p:val>
                                        </p:tav>
                                      </p:tavLst>
                                    </p:anim>
                                    <p:anim calcmode="lin" valueType="num">
                                      <p:cBhvr>
                                        <p:cTn id="127" dur="3750"/>
                                        <p:tgtEl>
                                          <p:spTgt spid="4"/>
                                        </p:tgtEl>
                                        <p:attrNameLst>
                                          <p:attrName>ppt_h</p:attrName>
                                        </p:attrNameLst>
                                      </p:cBhvr>
                                      <p:tavLst>
                                        <p:tav tm="0">
                                          <p:val>
                                            <p:strVal val="ppt_h"/>
                                          </p:val>
                                        </p:tav>
                                        <p:tav tm="100000">
                                          <p:val>
                                            <p:fltVal val="0"/>
                                          </p:val>
                                        </p:tav>
                                      </p:tavLst>
                                    </p:anim>
                                    <p:anim calcmode="lin" valueType="num">
                                      <p:cBhvr>
                                        <p:cTn id="128" dur="3750"/>
                                        <p:tgtEl>
                                          <p:spTgt spid="4"/>
                                        </p:tgtEl>
                                        <p:attrNameLst>
                                          <p:attrName>ppt_x</p:attrName>
                                        </p:attrNameLst>
                                      </p:cBhvr>
                                      <p:tavLst>
                                        <p:tav tm="0">
                                          <p:val>
                                            <p:strVal val="ppt_x"/>
                                          </p:val>
                                        </p:tav>
                                        <p:tav tm="100000">
                                          <p:val>
                                            <p:fltVal val="0.5"/>
                                          </p:val>
                                        </p:tav>
                                      </p:tavLst>
                                    </p:anim>
                                    <p:anim calcmode="lin" valueType="num">
                                      <p:cBhvr>
                                        <p:cTn id="129" dur="3750"/>
                                        <p:tgtEl>
                                          <p:spTgt spid="4"/>
                                        </p:tgtEl>
                                        <p:attrNameLst>
                                          <p:attrName>ppt_y</p:attrName>
                                        </p:attrNameLst>
                                      </p:cBhvr>
                                      <p:tavLst>
                                        <p:tav tm="0">
                                          <p:val>
                                            <p:strVal val="ppt_y"/>
                                          </p:val>
                                        </p:tav>
                                        <p:tav tm="100000">
                                          <p:val>
                                            <p:fltVal val="0.5"/>
                                          </p:val>
                                        </p:tav>
                                      </p:tavLst>
                                    </p:anim>
                                    <p:set>
                                      <p:cBhvr>
                                        <p:cTn id="130" dur="1" fill="hold">
                                          <p:stCondLst>
                                            <p:cond delay="3749"/>
                                          </p:stCondLst>
                                        </p:cTn>
                                        <p:tgtEl>
                                          <p:spTgt spid="4"/>
                                        </p:tgtEl>
                                        <p:attrNameLst>
                                          <p:attrName>style.visibility</p:attrName>
                                        </p:attrNameLst>
                                      </p:cBhvr>
                                      <p:to>
                                        <p:strVal val="hidden"/>
                                      </p:to>
                                    </p:set>
                                  </p:childTnLst>
                                </p:cTn>
                              </p:par>
                              <p:par>
                                <p:cTn id="131" presetID="8" presetClass="emph" presetSubtype="0" fill="hold" nodeType="withEffect">
                                  <p:stCondLst>
                                    <p:cond delay="0"/>
                                  </p:stCondLst>
                                  <p:childTnLst>
                                    <p:animRot by="-21600000">
                                      <p:cBhvr>
                                        <p:cTn id="132" dur="3750" fill="hold"/>
                                        <p:tgtEl>
                                          <p:spTgt spid="4"/>
                                        </p:tgtEl>
                                        <p:attrNameLst>
                                          <p:attrName>r</p:attrName>
                                        </p:attrNameLst>
                                      </p:cBhvr>
                                    </p:animRot>
                                  </p:childTnLst>
                                </p:cTn>
                              </p:par>
                              <p:par>
                                <p:cTn id="133" presetID="23" presetClass="exit" presetSubtype="544" fill="hold" nodeType="withEffect">
                                  <p:stCondLst>
                                    <p:cond delay="0"/>
                                  </p:stCondLst>
                                  <p:childTnLst>
                                    <p:anim calcmode="lin" valueType="num">
                                      <p:cBhvr>
                                        <p:cTn id="134" dur="3750"/>
                                        <p:tgtEl>
                                          <p:spTgt spid="3"/>
                                        </p:tgtEl>
                                        <p:attrNameLst>
                                          <p:attrName>ppt_w</p:attrName>
                                        </p:attrNameLst>
                                      </p:cBhvr>
                                      <p:tavLst>
                                        <p:tav tm="0">
                                          <p:val>
                                            <p:strVal val="ppt_w"/>
                                          </p:val>
                                        </p:tav>
                                        <p:tav tm="100000">
                                          <p:val>
                                            <p:fltVal val="0"/>
                                          </p:val>
                                        </p:tav>
                                      </p:tavLst>
                                    </p:anim>
                                    <p:anim calcmode="lin" valueType="num">
                                      <p:cBhvr>
                                        <p:cTn id="135" dur="3750"/>
                                        <p:tgtEl>
                                          <p:spTgt spid="3"/>
                                        </p:tgtEl>
                                        <p:attrNameLst>
                                          <p:attrName>ppt_h</p:attrName>
                                        </p:attrNameLst>
                                      </p:cBhvr>
                                      <p:tavLst>
                                        <p:tav tm="0">
                                          <p:val>
                                            <p:strVal val="ppt_h"/>
                                          </p:val>
                                        </p:tav>
                                        <p:tav tm="100000">
                                          <p:val>
                                            <p:fltVal val="0"/>
                                          </p:val>
                                        </p:tav>
                                      </p:tavLst>
                                    </p:anim>
                                    <p:anim calcmode="lin" valueType="num">
                                      <p:cBhvr>
                                        <p:cTn id="136" dur="3750"/>
                                        <p:tgtEl>
                                          <p:spTgt spid="3"/>
                                        </p:tgtEl>
                                        <p:attrNameLst>
                                          <p:attrName>ppt_x</p:attrName>
                                        </p:attrNameLst>
                                      </p:cBhvr>
                                      <p:tavLst>
                                        <p:tav tm="0">
                                          <p:val>
                                            <p:strVal val="ppt_x"/>
                                          </p:val>
                                        </p:tav>
                                        <p:tav tm="100000">
                                          <p:val>
                                            <p:fltVal val="0.5"/>
                                          </p:val>
                                        </p:tav>
                                      </p:tavLst>
                                    </p:anim>
                                    <p:anim calcmode="lin" valueType="num">
                                      <p:cBhvr>
                                        <p:cTn id="137" dur="3750"/>
                                        <p:tgtEl>
                                          <p:spTgt spid="3"/>
                                        </p:tgtEl>
                                        <p:attrNameLst>
                                          <p:attrName>ppt_y</p:attrName>
                                        </p:attrNameLst>
                                      </p:cBhvr>
                                      <p:tavLst>
                                        <p:tav tm="0">
                                          <p:val>
                                            <p:strVal val="ppt_y"/>
                                          </p:val>
                                        </p:tav>
                                        <p:tav tm="100000">
                                          <p:val>
                                            <p:fltVal val="0.5"/>
                                          </p:val>
                                        </p:tav>
                                      </p:tavLst>
                                    </p:anim>
                                    <p:set>
                                      <p:cBhvr>
                                        <p:cTn id="138" dur="1" fill="hold">
                                          <p:stCondLst>
                                            <p:cond delay="3749"/>
                                          </p:stCondLst>
                                        </p:cTn>
                                        <p:tgtEl>
                                          <p:spTgt spid="3"/>
                                        </p:tgtEl>
                                        <p:attrNameLst>
                                          <p:attrName>style.visibility</p:attrName>
                                        </p:attrNameLst>
                                      </p:cBhvr>
                                      <p:to>
                                        <p:strVal val="hidden"/>
                                      </p:to>
                                    </p:set>
                                  </p:childTnLst>
                                </p:cTn>
                              </p:par>
                              <p:par>
                                <p:cTn id="139" presetID="8" presetClass="emph" presetSubtype="0" fill="hold" nodeType="withEffect">
                                  <p:stCondLst>
                                    <p:cond delay="0"/>
                                  </p:stCondLst>
                                  <p:childTnLst>
                                    <p:animRot by="-21600000">
                                      <p:cBhvr>
                                        <p:cTn id="140" dur="3750" fill="hold"/>
                                        <p:tgtEl>
                                          <p:spTgt spid="3"/>
                                        </p:tgtEl>
                                        <p:attrNameLst>
                                          <p:attrName>r</p:attrName>
                                        </p:attrNameLst>
                                      </p:cBhvr>
                                    </p:animRot>
                                  </p:childTnLst>
                                </p:cTn>
                              </p:par>
                              <p:par>
                                <p:cTn id="141" presetID="23" presetClass="exit" presetSubtype="544" fill="hold" nodeType="withEffect">
                                  <p:stCondLst>
                                    <p:cond delay="0"/>
                                  </p:stCondLst>
                                  <p:childTnLst>
                                    <p:anim calcmode="lin" valueType="num">
                                      <p:cBhvr>
                                        <p:cTn id="142" dur="3750"/>
                                        <p:tgtEl>
                                          <p:spTgt spid="2"/>
                                        </p:tgtEl>
                                        <p:attrNameLst>
                                          <p:attrName>ppt_w</p:attrName>
                                        </p:attrNameLst>
                                      </p:cBhvr>
                                      <p:tavLst>
                                        <p:tav tm="0">
                                          <p:val>
                                            <p:strVal val="ppt_w"/>
                                          </p:val>
                                        </p:tav>
                                        <p:tav tm="100000">
                                          <p:val>
                                            <p:fltVal val="0"/>
                                          </p:val>
                                        </p:tav>
                                      </p:tavLst>
                                    </p:anim>
                                    <p:anim calcmode="lin" valueType="num">
                                      <p:cBhvr>
                                        <p:cTn id="143" dur="3750"/>
                                        <p:tgtEl>
                                          <p:spTgt spid="2"/>
                                        </p:tgtEl>
                                        <p:attrNameLst>
                                          <p:attrName>ppt_h</p:attrName>
                                        </p:attrNameLst>
                                      </p:cBhvr>
                                      <p:tavLst>
                                        <p:tav tm="0">
                                          <p:val>
                                            <p:strVal val="ppt_h"/>
                                          </p:val>
                                        </p:tav>
                                        <p:tav tm="100000">
                                          <p:val>
                                            <p:fltVal val="0"/>
                                          </p:val>
                                        </p:tav>
                                      </p:tavLst>
                                    </p:anim>
                                    <p:anim calcmode="lin" valueType="num">
                                      <p:cBhvr>
                                        <p:cTn id="144" dur="3750"/>
                                        <p:tgtEl>
                                          <p:spTgt spid="2"/>
                                        </p:tgtEl>
                                        <p:attrNameLst>
                                          <p:attrName>ppt_x</p:attrName>
                                        </p:attrNameLst>
                                      </p:cBhvr>
                                      <p:tavLst>
                                        <p:tav tm="0">
                                          <p:val>
                                            <p:strVal val="ppt_x"/>
                                          </p:val>
                                        </p:tav>
                                        <p:tav tm="100000">
                                          <p:val>
                                            <p:fltVal val="0.5"/>
                                          </p:val>
                                        </p:tav>
                                      </p:tavLst>
                                    </p:anim>
                                    <p:anim calcmode="lin" valueType="num">
                                      <p:cBhvr>
                                        <p:cTn id="145" dur="3750"/>
                                        <p:tgtEl>
                                          <p:spTgt spid="2"/>
                                        </p:tgtEl>
                                        <p:attrNameLst>
                                          <p:attrName>ppt_y</p:attrName>
                                        </p:attrNameLst>
                                      </p:cBhvr>
                                      <p:tavLst>
                                        <p:tav tm="0">
                                          <p:val>
                                            <p:strVal val="ppt_y"/>
                                          </p:val>
                                        </p:tav>
                                        <p:tav tm="100000">
                                          <p:val>
                                            <p:fltVal val="0.5"/>
                                          </p:val>
                                        </p:tav>
                                      </p:tavLst>
                                    </p:anim>
                                    <p:set>
                                      <p:cBhvr>
                                        <p:cTn id="146" dur="1" fill="hold">
                                          <p:stCondLst>
                                            <p:cond delay="3749"/>
                                          </p:stCondLst>
                                        </p:cTn>
                                        <p:tgtEl>
                                          <p:spTgt spid="2"/>
                                        </p:tgtEl>
                                        <p:attrNameLst>
                                          <p:attrName>style.visibility</p:attrName>
                                        </p:attrNameLst>
                                      </p:cBhvr>
                                      <p:to>
                                        <p:strVal val="hidden"/>
                                      </p:to>
                                    </p:set>
                                  </p:childTnLst>
                                </p:cTn>
                              </p:par>
                              <p:par>
                                <p:cTn id="147" presetID="8" presetClass="emph" presetSubtype="0" fill="hold" nodeType="withEffect">
                                  <p:stCondLst>
                                    <p:cond delay="0"/>
                                  </p:stCondLst>
                                  <p:childTnLst>
                                    <p:animRot by="-21600000">
                                      <p:cBhvr>
                                        <p:cTn id="148" dur="3750" fill="hold"/>
                                        <p:tgtEl>
                                          <p:spTgt spid="2"/>
                                        </p:tgtEl>
                                        <p:attrNameLst>
                                          <p:attrName>r</p:attrName>
                                        </p:attrNameLst>
                                      </p:cBhvr>
                                    </p:animRot>
                                  </p:childTnLst>
                                </p:cTn>
                              </p:par>
                              <p:par>
                                <p:cTn id="149" presetID="23" presetClass="entr" presetSubtype="528" fill="hold" nodeType="withEffect">
                                  <p:stCondLst>
                                    <p:cond delay="0"/>
                                  </p:stCondLst>
                                  <p:childTnLst>
                                    <p:set>
                                      <p:cBhvr>
                                        <p:cTn id="150" dur="1" fill="hold">
                                          <p:stCondLst>
                                            <p:cond delay="0"/>
                                          </p:stCondLst>
                                        </p:cTn>
                                        <p:tgtEl>
                                          <p:spTgt spid="16"/>
                                        </p:tgtEl>
                                        <p:attrNameLst>
                                          <p:attrName>style.visibility</p:attrName>
                                        </p:attrNameLst>
                                      </p:cBhvr>
                                      <p:to>
                                        <p:strVal val="visible"/>
                                      </p:to>
                                    </p:set>
                                    <p:anim calcmode="lin" valueType="num">
                                      <p:cBhvr>
                                        <p:cTn id="151" dur="4000" fill="hold"/>
                                        <p:tgtEl>
                                          <p:spTgt spid="16"/>
                                        </p:tgtEl>
                                        <p:attrNameLst>
                                          <p:attrName>ppt_w</p:attrName>
                                        </p:attrNameLst>
                                      </p:cBhvr>
                                      <p:tavLst>
                                        <p:tav tm="0">
                                          <p:val>
                                            <p:fltVal val="0"/>
                                          </p:val>
                                        </p:tav>
                                        <p:tav tm="100000">
                                          <p:val>
                                            <p:strVal val="#ppt_w"/>
                                          </p:val>
                                        </p:tav>
                                      </p:tavLst>
                                    </p:anim>
                                    <p:anim calcmode="lin" valueType="num">
                                      <p:cBhvr>
                                        <p:cTn id="152" dur="4000" fill="hold"/>
                                        <p:tgtEl>
                                          <p:spTgt spid="16"/>
                                        </p:tgtEl>
                                        <p:attrNameLst>
                                          <p:attrName>ppt_h</p:attrName>
                                        </p:attrNameLst>
                                      </p:cBhvr>
                                      <p:tavLst>
                                        <p:tav tm="0">
                                          <p:val>
                                            <p:fltVal val="0"/>
                                          </p:val>
                                        </p:tav>
                                        <p:tav tm="100000">
                                          <p:val>
                                            <p:strVal val="#ppt_h"/>
                                          </p:val>
                                        </p:tav>
                                      </p:tavLst>
                                    </p:anim>
                                    <p:anim calcmode="lin" valueType="num">
                                      <p:cBhvr>
                                        <p:cTn id="153" dur="4000" fill="hold"/>
                                        <p:tgtEl>
                                          <p:spTgt spid="16"/>
                                        </p:tgtEl>
                                        <p:attrNameLst>
                                          <p:attrName>ppt_x</p:attrName>
                                        </p:attrNameLst>
                                      </p:cBhvr>
                                      <p:tavLst>
                                        <p:tav tm="0">
                                          <p:val>
                                            <p:fltVal val="0.5"/>
                                          </p:val>
                                        </p:tav>
                                        <p:tav tm="100000">
                                          <p:val>
                                            <p:strVal val="#ppt_x"/>
                                          </p:val>
                                        </p:tav>
                                      </p:tavLst>
                                    </p:anim>
                                    <p:anim calcmode="lin" valueType="num">
                                      <p:cBhvr>
                                        <p:cTn id="154" dur="4000" fill="hold"/>
                                        <p:tgtEl>
                                          <p:spTgt spid="16"/>
                                        </p:tgtEl>
                                        <p:attrNameLst>
                                          <p:attrName>ppt_y</p:attrName>
                                        </p:attrNameLst>
                                      </p:cBhvr>
                                      <p:tavLst>
                                        <p:tav tm="0">
                                          <p:val>
                                            <p:fltVal val="0.5"/>
                                          </p:val>
                                        </p:tav>
                                        <p:tav tm="100000">
                                          <p:val>
                                            <p:strVal val="#ppt_y"/>
                                          </p:val>
                                        </p:tav>
                                      </p:tavLst>
                                    </p:anim>
                                  </p:childTnLst>
                                </p:cTn>
                              </p:par>
                              <p:par>
                                <p:cTn id="155" presetID="6" presetClass="entr" presetSubtype="32" fill="hold" nodeType="withEffect">
                                  <p:stCondLst>
                                    <p:cond delay="0"/>
                                  </p:stCondLst>
                                  <p:childTnLst>
                                    <p:set>
                                      <p:cBhvr>
                                        <p:cTn id="156" dur="1" fill="hold">
                                          <p:stCondLst>
                                            <p:cond delay="0"/>
                                          </p:stCondLst>
                                        </p:cTn>
                                        <p:tgtEl>
                                          <p:spTgt spid="16"/>
                                        </p:tgtEl>
                                        <p:attrNameLst>
                                          <p:attrName>style.visibility</p:attrName>
                                        </p:attrNameLst>
                                      </p:cBhvr>
                                      <p:to>
                                        <p:strVal val="visible"/>
                                      </p:to>
                                    </p:set>
                                    <p:animEffect transition="in" filter="circle(out)">
                                      <p:cBhvr>
                                        <p:cTn id="157" dur="2000"/>
                                        <p:tgtEl>
                                          <p:spTgt spid="16"/>
                                        </p:tgtEl>
                                      </p:cBhvr>
                                    </p:animEffect>
                                  </p:childTnLst>
                                </p:cTn>
                              </p:par>
                              <p:par>
                                <p:cTn id="158" presetID="23" presetClass="entr" presetSubtype="528" fill="hold" nodeType="withEffect">
                                  <p:stCondLst>
                                    <p:cond delay="1000"/>
                                  </p:stCondLst>
                                  <p:childTnLst>
                                    <p:set>
                                      <p:cBhvr>
                                        <p:cTn id="159" dur="1" fill="hold">
                                          <p:stCondLst>
                                            <p:cond delay="0"/>
                                          </p:stCondLst>
                                        </p:cTn>
                                        <p:tgtEl>
                                          <p:spTgt spid="10"/>
                                        </p:tgtEl>
                                        <p:attrNameLst>
                                          <p:attrName>style.visibility</p:attrName>
                                        </p:attrNameLst>
                                      </p:cBhvr>
                                      <p:to>
                                        <p:strVal val="visible"/>
                                      </p:to>
                                    </p:set>
                                    <p:anim calcmode="lin" valueType="num">
                                      <p:cBhvr>
                                        <p:cTn id="160" dur="3000" fill="hold"/>
                                        <p:tgtEl>
                                          <p:spTgt spid="10"/>
                                        </p:tgtEl>
                                        <p:attrNameLst>
                                          <p:attrName>ppt_w</p:attrName>
                                        </p:attrNameLst>
                                      </p:cBhvr>
                                      <p:tavLst>
                                        <p:tav tm="0">
                                          <p:val>
                                            <p:fltVal val="0"/>
                                          </p:val>
                                        </p:tav>
                                        <p:tav tm="100000">
                                          <p:val>
                                            <p:strVal val="#ppt_w"/>
                                          </p:val>
                                        </p:tav>
                                      </p:tavLst>
                                    </p:anim>
                                    <p:anim calcmode="lin" valueType="num">
                                      <p:cBhvr>
                                        <p:cTn id="161" dur="3000" fill="hold"/>
                                        <p:tgtEl>
                                          <p:spTgt spid="10"/>
                                        </p:tgtEl>
                                        <p:attrNameLst>
                                          <p:attrName>ppt_h</p:attrName>
                                        </p:attrNameLst>
                                      </p:cBhvr>
                                      <p:tavLst>
                                        <p:tav tm="0">
                                          <p:val>
                                            <p:fltVal val="0"/>
                                          </p:val>
                                        </p:tav>
                                        <p:tav tm="100000">
                                          <p:val>
                                            <p:strVal val="#ppt_h"/>
                                          </p:val>
                                        </p:tav>
                                      </p:tavLst>
                                    </p:anim>
                                    <p:anim calcmode="lin" valueType="num">
                                      <p:cBhvr>
                                        <p:cTn id="162" dur="3000" fill="hold"/>
                                        <p:tgtEl>
                                          <p:spTgt spid="10"/>
                                        </p:tgtEl>
                                        <p:attrNameLst>
                                          <p:attrName>ppt_x</p:attrName>
                                        </p:attrNameLst>
                                      </p:cBhvr>
                                      <p:tavLst>
                                        <p:tav tm="0">
                                          <p:val>
                                            <p:fltVal val="0.5"/>
                                          </p:val>
                                        </p:tav>
                                        <p:tav tm="100000">
                                          <p:val>
                                            <p:strVal val="#ppt_x"/>
                                          </p:val>
                                        </p:tav>
                                      </p:tavLst>
                                    </p:anim>
                                    <p:anim calcmode="lin" valueType="num">
                                      <p:cBhvr>
                                        <p:cTn id="163" dur="3000" fill="hold"/>
                                        <p:tgtEl>
                                          <p:spTgt spid="1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68 Rectángulo"/>
          <p:cNvSpPr/>
          <p:nvPr/>
        </p:nvSpPr>
        <p:spPr>
          <a:xfrm>
            <a:off x="5473" y="1"/>
            <a:ext cx="9138524" cy="6858000"/>
          </a:xfrm>
          <a:prstGeom prst="rect">
            <a:avLst/>
          </a:prstGeom>
          <a:gradFill flip="none" rotWithShape="1">
            <a:gsLst>
              <a:gs pos="43000">
                <a:srgbClr val="CC0000">
                  <a:lumMod val="0"/>
                </a:srgbClr>
              </a:gs>
              <a:gs pos="62000">
                <a:srgbClr val="391B03">
                  <a:lumMod val="0"/>
                </a:srgbClr>
              </a:gs>
              <a:gs pos="100000">
                <a:srgbClr val="99FF33"/>
              </a:gs>
              <a:gs pos="88000">
                <a:srgbClr val="669900"/>
              </a:gs>
              <a:gs pos="0">
                <a:srgbClr val="99FF33"/>
              </a:gs>
              <a:gs pos="13000">
                <a:srgbClr val="66990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 name="19 Imagen" descr="Diapositiva1"/>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8365" y="758283"/>
            <a:ext cx="9144000" cy="5341436"/>
          </a:xfrm>
          <a:prstGeom prst="rect">
            <a:avLst/>
          </a:prstGeom>
          <a:noFill/>
          <a:ln>
            <a:noFill/>
          </a:ln>
        </p:spPr>
      </p:pic>
      <p:pic>
        <p:nvPicPr>
          <p:cNvPr id="64"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4858615" y="685226"/>
            <a:ext cx="4320480" cy="26446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4858615" y="2224381"/>
            <a:ext cx="4320480" cy="26446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2"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4912715" y="3621336"/>
            <a:ext cx="4320480" cy="26446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3"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47925" y="685342"/>
            <a:ext cx="4320480" cy="26446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4"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13874" y="2126185"/>
            <a:ext cx="4320480" cy="26446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5"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21494" y="3546698"/>
            <a:ext cx="4320480" cy="26446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5" name="64 Forma libre"/>
          <p:cNvSpPr/>
          <p:nvPr/>
        </p:nvSpPr>
        <p:spPr>
          <a:xfrm rot="10800000">
            <a:off x="-18365" y="5355282"/>
            <a:ext cx="9173623"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79000">
                <a:srgbClr val="391B03"/>
              </a:gs>
              <a:gs pos="15000">
                <a:srgbClr val="FFFF00">
                  <a:lumMod val="82000"/>
                  <a:lumOff val="18000"/>
                </a:srgbClr>
              </a:gs>
              <a:gs pos="0">
                <a:schemeClr val="tx1"/>
              </a:gs>
              <a:gs pos="93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6" name="65 Forma libre"/>
          <p:cNvSpPr/>
          <p:nvPr/>
        </p:nvSpPr>
        <p:spPr>
          <a:xfrm rot="10800000">
            <a:off x="-18365" y="5689297"/>
            <a:ext cx="9197460" cy="116870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79000">
                <a:srgbClr val="391B03"/>
              </a:gs>
              <a:gs pos="15000">
                <a:srgbClr val="FFFF00">
                  <a:lumMod val="82000"/>
                  <a:lumOff val="18000"/>
                </a:srgbClr>
              </a:gs>
              <a:gs pos="0">
                <a:schemeClr val="tx1"/>
              </a:gs>
              <a:gs pos="93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3" name="62 Forma libre"/>
          <p:cNvSpPr/>
          <p:nvPr/>
        </p:nvSpPr>
        <p:spPr>
          <a:xfrm>
            <a:off x="-47925" y="332656"/>
            <a:ext cx="9197461" cy="137068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79000">
                <a:srgbClr val="391B03"/>
              </a:gs>
              <a:gs pos="15000">
                <a:srgbClr val="FFFF00">
                  <a:lumMod val="82000"/>
                  <a:lumOff val="18000"/>
                </a:srgbClr>
              </a:gs>
              <a:gs pos="0">
                <a:schemeClr val="tx1"/>
              </a:gs>
              <a:gs pos="93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7" name="66 Forma libre"/>
          <p:cNvSpPr/>
          <p:nvPr/>
        </p:nvSpPr>
        <p:spPr>
          <a:xfrm>
            <a:off x="-47925" y="0"/>
            <a:ext cx="9197461" cy="137068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79000">
                <a:srgbClr val="391B03"/>
              </a:gs>
              <a:gs pos="15000">
                <a:srgbClr val="FFFF00">
                  <a:lumMod val="82000"/>
                  <a:lumOff val="18000"/>
                </a:srgbClr>
              </a:gs>
              <a:gs pos="0">
                <a:schemeClr val="tx1"/>
              </a:gs>
              <a:gs pos="93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6" name="75 Rectángulo"/>
          <p:cNvSpPr/>
          <p:nvPr/>
        </p:nvSpPr>
        <p:spPr>
          <a:xfrm>
            <a:off x="301942" y="1873912"/>
            <a:ext cx="3948517" cy="1631216"/>
          </a:xfrm>
          <a:prstGeom prst="rect">
            <a:avLst/>
          </a:prstGeom>
          <a:effectLst/>
        </p:spPr>
        <p:txBody>
          <a:bodyPr wrap="none">
            <a:spAutoFit/>
            <a:scene3d>
              <a:camera prst="obliqueBottomLeft"/>
              <a:lightRig rig="sunrise" dir="t"/>
            </a:scene3d>
            <a:sp3d extrusionH="63500">
              <a:bevelT w="38100" h="38100"/>
              <a:extrusionClr>
                <a:schemeClr val="bg1"/>
              </a:extrusionClr>
            </a:sp3d>
          </a:bodyPr>
          <a:lstStyle/>
          <a:p>
            <a:pPr algn="ctr"/>
            <a:r>
              <a:rPr lang="en-US" sz="2800" i="1" dirty="0" smtClean="0">
                <a:effectLst>
                  <a:outerShdw blurRad="50800" dist="50800" dir="5400000" algn="ctr" rotWithShape="0">
                    <a:schemeClr val="tx2">
                      <a:lumMod val="10000"/>
                    </a:schemeClr>
                  </a:outerShdw>
                </a:effectLst>
                <a:latin typeface="Andalus" panose="02020603050405020304" pitchFamily="18" charset="-78"/>
                <a:cs typeface="Andalus" panose="02020603050405020304" pitchFamily="18" charset="-78"/>
              </a:rPr>
              <a:t> </a:t>
            </a:r>
            <a:r>
              <a:rPr lang="en-US" sz="2400" b="1" i="1" dirty="0" err="1" smtClean="0">
                <a:gradFill>
                  <a:gsLst>
                    <a:gs pos="0">
                      <a:srgbClr val="DDEBCF"/>
                    </a:gs>
                    <a:gs pos="50000">
                      <a:srgbClr val="92D050"/>
                    </a:gs>
                    <a:gs pos="100000">
                      <a:srgbClr val="156B13"/>
                    </a:gs>
                  </a:gsLst>
                  <a:lin ang="5400000" scaled="0"/>
                </a:gradFill>
                <a:effectLst>
                  <a:glow rad="127000">
                    <a:schemeClr val="bg1">
                      <a:alpha val="15000"/>
                    </a:schemeClr>
                  </a:glow>
                  <a:outerShdw blurRad="50800" dist="50800" dir="5400000" algn="ctr" rotWithShape="0">
                    <a:schemeClr val="tx2">
                      <a:lumMod val="10000"/>
                    </a:schemeClr>
                  </a:outerShdw>
                </a:effectLst>
                <a:latin typeface="Hobo Std" pitchFamily="34" charset="0"/>
                <a:cs typeface="Andalus" panose="02020603050405020304" pitchFamily="18" charset="-78"/>
              </a:rPr>
              <a:t>Conoce</a:t>
            </a:r>
            <a:r>
              <a:rPr lang="en-US" sz="2400" b="1" i="1" dirty="0" smtClean="0">
                <a:gradFill>
                  <a:gsLst>
                    <a:gs pos="0">
                      <a:srgbClr val="DDEBCF"/>
                    </a:gs>
                    <a:gs pos="50000">
                      <a:srgbClr val="92D050"/>
                    </a:gs>
                    <a:gs pos="100000">
                      <a:srgbClr val="156B13"/>
                    </a:gs>
                  </a:gsLst>
                  <a:lin ang="5400000" scaled="0"/>
                </a:gradFill>
                <a:effectLst>
                  <a:glow rad="127000">
                    <a:schemeClr val="bg1">
                      <a:alpha val="15000"/>
                    </a:schemeClr>
                  </a:glow>
                  <a:outerShdw blurRad="50800" dist="50800" dir="5400000" algn="ctr" rotWithShape="0">
                    <a:schemeClr val="tx2">
                      <a:lumMod val="10000"/>
                    </a:schemeClr>
                  </a:outerShdw>
                </a:effectLst>
                <a:latin typeface="Hobo Std" pitchFamily="34" charset="0"/>
                <a:cs typeface="Andalus" panose="02020603050405020304" pitchFamily="18" charset="-78"/>
              </a:rPr>
              <a:t> </a:t>
            </a:r>
            <a:r>
              <a:rPr lang="en-US" sz="2400" b="1" i="1" dirty="0" err="1" smtClean="0">
                <a:gradFill>
                  <a:gsLst>
                    <a:gs pos="0">
                      <a:srgbClr val="DDEBCF"/>
                    </a:gs>
                    <a:gs pos="50000">
                      <a:srgbClr val="92D050"/>
                    </a:gs>
                    <a:gs pos="100000">
                      <a:srgbClr val="156B13"/>
                    </a:gs>
                  </a:gsLst>
                  <a:lin ang="5400000" scaled="0"/>
                </a:gradFill>
                <a:effectLst>
                  <a:glow rad="127000">
                    <a:schemeClr val="bg1">
                      <a:alpha val="15000"/>
                    </a:schemeClr>
                  </a:glow>
                  <a:outerShdw blurRad="50800" dist="50800" dir="5400000" algn="ctr" rotWithShape="0">
                    <a:schemeClr val="tx2">
                      <a:lumMod val="10000"/>
                    </a:schemeClr>
                  </a:outerShdw>
                </a:effectLst>
                <a:latin typeface="Hobo Std" pitchFamily="34" charset="0"/>
                <a:cs typeface="Andalus" panose="02020603050405020304" pitchFamily="18" charset="-78"/>
              </a:rPr>
              <a:t>aquí</a:t>
            </a:r>
            <a:r>
              <a:rPr lang="en-US" sz="2400" b="1" i="1" dirty="0" smtClean="0">
                <a:gradFill>
                  <a:gsLst>
                    <a:gs pos="0">
                      <a:srgbClr val="DDEBCF"/>
                    </a:gs>
                    <a:gs pos="50000">
                      <a:srgbClr val="92D050"/>
                    </a:gs>
                    <a:gs pos="100000">
                      <a:srgbClr val="156B13"/>
                    </a:gs>
                  </a:gsLst>
                  <a:lin ang="5400000" scaled="0"/>
                </a:gradFill>
                <a:effectLst>
                  <a:glow rad="127000">
                    <a:schemeClr val="bg1">
                      <a:alpha val="15000"/>
                    </a:schemeClr>
                  </a:glow>
                  <a:outerShdw blurRad="50800" dist="50800" dir="5400000" algn="ctr" rotWithShape="0">
                    <a:schemeClr val="tx2">
                      <a:lumMod val="10000"/>
                    </a:schemeClr>
                  </a:outerShdw>
                </a:effectLst>
                <a:latin typeface="Hobo Std" pitchFamily="34" charset="0"/>
                <a:cs typeface="Andalus" panose="02020603050405020304" pitchFamily="18" charset="-78"/>
              </a:rPr>
              <a:t> </a:t>
            </a:r>
            <a:r>
              <a:rPr lang="en-US" sz="2400" b="1" i="1" dirty="0" err="1" smtClean="0">
                <a:gradFill>
                  <a:gsLst>
                    <a:gs pos="0">
                      <a:srgbClr val="DDEBCF"/>
                    </a:gs>
                    <a:gs pos="50000">
                      <a:srgbClr val="92D050"/>
                    </a:gs>
                    <a:gs pos="100000">
                      <a:srgbClr val="156B13"/>
                    </a:gs>
                  </a:gsLst>
                  <a:lin ang="5400000" scaled="0"/>
                </a:gradFill>
                <a:effectLst>
                  <a:glow rad="127000">
                    <a:schemeClr val="bg1">
                      <a:alpha val="15000"/>
                    </a:schemeClr>
                  </a:glow>
                  <a:outerShdw blurRad="50800" dist="50800" dir="5400000" algn="ctr" rotWithShape="0">
                    <a:schemeClr val="tx2">
                      <a:lumMod val="10000"/>
                    </a:schemeClr>
                  </a:outerShdw>
                </a:effectLst>
                <a:latin typeface="Hobo Std" pitchFamily="34" charset="0"/>
                <a:cs typeface="Andalus" panose="02020603050405020304" pitchFamily="18" charset="-78"/>
              </a:rPr>
              <a:t>los</a:t>
            </a:r>
            <a:endParaRPr lang="en-US" sz="2400" b="1" i="1" dirty="0" smtClean="0">
              <a:gradFill>
                <a:gsLst>
                  <a:gs pos="0">
                    <a:srgbClr val="DDEBCF"/>
                  </a:gs>
                  <a:gs pos="50000">
                    <a:srgbClr val="92D050"/>
                  </a:gs>
                  <a:gs pos="100000">
                    <a:srgbClr val="156B13"/>
                  </a:gs>
                </a:gsLst>
                <a:lin ang="5400000" scaled="0"/>
              </a:gradFill>
              <a:effectLst>
                <a:glow rad="127000">
                  <a:schemeClr val="bg1">
                    <a:alpha val="15000"/>
                  </a:schemeClr>
                </a:glow>
                <a:outerShdw blurRad="50800" dist="50800" dir="5400000" algn="ctr" rotWithShape="0">
                  <a:schemeClr val="tx2">
                    <a:lumMod val="10000"/>
                  </a:schemeClr>
                </a:outerShdw>
              </a:effectLst>
              <a:latin typeface="Hobo Std" pitchFamily="34" charset="0"/>
              <a:cs typeface="Andalus" panose="02020603050405020304" pitchFamily="18" charset="-78"/>
            </a:endParaRPr>
          </a:p>
          <a:p>
            <a:pPr algn="ctr"/>
            <a:r>
              <a:rPr lang="en-US" sz="2400" b="1" i="1" dirty="0" smtClean="0">
                <a:gradFill>
                  <a:gsLst>
                    <a:gs pos="0">
                      <a:srgbClr val="DDEBCF"/>
                    </a:gs>
                    <a:gs pos="50000">
                      <a:srgbClr val="92D050"/>
                    </a:gs>
                    <a:gs pos="100000">
                      <a:srgbClr val="156B13"/>
                    </a:gs>
                  </a:gsLst>
                  <a:lin ang="5400000" scaled="0"/>
                </a:gradFill>
                <a:effectLst>
                  <a:glow rad="127000">
                    <a:schemeClr val="bg1">
                      <a:alpha val="15000"/>
                    </a:schemeClr>
                  </a:glow>
                  <a:outerShdw blurRad="50800" dist="50800" dir="5400000" algn="ctr" rotWithShape="0">
                    <a:schemeClr val="tx2">
                      <a:lumMod val="10000"/>
                    </a:schemeClr>
                  </a:outerShdw>
                </a:effectLst>
                <a:latin typeface="Hobo Std" pitchFamily="34" charset="0"/>
                <a:cs typeface="Andalus" panose="02020603050405020304" pitchFamily="18" charset="-78"/>
              </a:rPr>
              <a:t> </a:t>
            </a:r>
            <a:r>
              <a:rPr lang="en-US" sz="2400" b="1" i="1" dirty="0" err="1" smtClean="0">
                <a:gradFill>
                  <a:gsLst>
                    <a:gs pos="0">
                      <a:srgbClr val="DDEBCF"/>
                    </a:gs>
                    <a:gs pos="50000">
                      <a:srgbClr val="92D050"/>
                    </a:gs>
                    <a:gs pos="100000">
                      <a:srgbClr val="156B13"/>
                    </a:gs>
                  </a:gsLst>
                  <a:lin ang="5400000" scaled="0"/>
                </a:gradFill>
                <a:effectLst>
                  <a:glow rad="127000">
                    <a:schemeClr val="bg1">
                      <a:alpha val="15000"/>
                    </a:schemeClr>
                  </a:glow>
                  <a:outerShdw blurRad="50800" dist="50800" dir="5400000" algn="ctr" rotWithShape="0">
                    <a:schemeClr val="tx2">
                      <a:lumMod val="10000"/>
                    </a:schemeClr>
                  </a:outerShdw>
                </a:effectLst>
                <a:latin typeface="Hobo Std" pitchFamily="34" charset="0"/>
                <a:cs typeface="Andalus" panose="02020603050405020304" pitchFamily="18" charset="-78"/>
              </a:rPr>
              <a:t>beneficios</a:t>
            </a:r>
            <a:r>
              <a:rPr lang="en-US" sz="2400" b="1" i="1" dirty="0" smtClean="0">
                <a:gradFill>
                  <a:gsLst>
                    <a:gs pos="0">
                      <a:srgbClr val="DDEBCF"/>
                    </a:gs>
                    <a:gs pos="50000">
                      <a:srgbClr val="92D050"/>
                    </a:gs>
                    <a:gs pos="100000">
                      <a:srgbClr val="156B13"/>
                    </a:gs>
                  </a:gsLst>
                  <a:lin ang="5400000" scaled="0"/>
                </a:gradFill>
                <a:effectLst>
                  <a:glow rad="127000">
                    <a:schemeClr val="bg1">
                      <a:alpha val="15000"/>
                    </a:schemeClr>
                  </a:glow>
                  <a:outerShdw blurRad="50800" dist="50800" dir="5400000" algn="ctr" rotWithShape="0">
                    <a:schemeClr val="tx2">
                      <a:lumMod val="10000"/>
                    </a:schemeClr>
                  </a:outerShdw>
                </a:effectLst>
                <a:latin typeface="Hobo Std" pitchFamily="34" charset="0"/>
                <a:cs typeface="Andalus" panose="02020603050405020304" pitchFamily="18" charset="-78"/>
              </a:rPr>
              <a:t> de la </a:t>
            </a:r>
            <a:r>
              <a:rPr lang="en-US" sz="2400" b="1" i="1" dirty="0" err="1" smtClean="0">
                <a:gradFill>
                  <a:gsLst>
                    <a:gs pos="0">
                      <a:srgbClr val="DDEBCF"/>
                    </a:gs>
                    <a:gs pos="50000">
                      <a:srgbClr val="92D050"/>
                    </a:gs>
                    <a:gs pos="100000">
                      <a:srgbClr val="156B13"/>
                    </a:gs>
                  </a:gsLst>
                  <a:lin ang="5400000" scaled="0"/>
                </a:gradFill>
                <a:effectLst>
                  <a:glow rad="127000">
                    <a:schemeClr val="bg1">
                      <a:alpha val="15000"/>
                    </a:schemeClr>
                  </a:glow>
                  <a:outerShdw blurRad="50800" dist="50800" dir="5400000" algn="ctr" rotWithShape="0">
                    <a:schemeClr val="tx2">
                      <a:lumMod val="10000"/>
                    </a:schemeClr>
                  </a:outerShdw>
                </a:effectLst>
                <a:latin typeface="Hobo Std" pitchFamily="34" charset="0"/>
                <a:cs typeface="Andalus" panose="02020603050405020304" pitchFamily="18" charset="-78"/>
              </a:rPr>
              <a:t>manzana</a:t>
            </a:r>
            <a:endParaRPr lang="en-US" sz="2400" b="1" i="1" dirty="0" smtClean="0">
              <a:gradFill>
                <a:gsLst>
                  <a:gs pos="0">
                    <a:srgbClr val="DDEBCF"/>
                  </a:gs>
                  <a:gs pos="50000">
                    <a:srgbClr val="92D050"/>
                  </a:gs>
                  <a:gs pos="100000">
                    <a:srgbClr val="156B13"/>
                  </a:gs>
                </a:gsLst>
                <a:lin ang="5400000" scaled="0"/>
              </a:gradFill>
              <a:effectLst>
                <a:glow rad="127000">
                  <a:schemeClr val="bg1">
                    <a:alpha val="15000"/>
                  </a:schemeClr>
                </a:glow>
                <a:outerShdw blurRad="50800" dist="50800" dir="5400000" algn="ctr" rotWithShape="0">
                  <a:schemeClr val="tx2">
                    <a:lumMod val="10000"/>
                  </a:schemeClr>
                </a:outerShdw>
              </a:effectLst>
              <a:latin typeface="Hobo Std" pitchFamily="34" charset="0"/>
              <a:cs typeface="Andalus" panose="02020603050405020304" pitchFamily="18" charset="-78"/>
            </a:endParaRPr>
          </a:p>
          <a:p>
            <a:pPr algn="ctr"/>
            <a:r>
              <a:rPr lang="en-US" sz="2400" b="1" i="1" dirty="0" smtClean="0">
                <a:gradFill>
                  <a:gsLst>
                    <a:gs pos="0">
                      <a:srgbClr val="DDEBCF"/>
                    </a:gs>
                    <a:gs pos="50000">
                      <a:srgbClr val="92D050"/>
                    </a:gs>
                    <a:gs pos="100000">
                      <a:srgbClr val="156B13"/>
                    </a:gs>
                  </a:gsLst>
                  <a:lin ang="5400000" scaled="0"/>
                </a:gradFill>
                <a:effectLst>
                  <a:glow rad="127000">
                    <a:schemeClr val="bg1">
                      <a:alpha val="15000"/>
                    </a:schemeClr>
                  </a:glow>
                  <a:outerShdw blurRad="50800" dist="50800" dir="5400000" algn="ctr" rotWithShape="0">
                    <a:schemeClr val="tx2">
                      <a:lumMod val="10000"/>
                    </a:schemeClr>
                  </a:outerShdw>
                </a:effectLst>
                <a:latin typeface="Hobo Std" pitchFamily="34" charset="0"/>
                <a:cs typeface="Andalus" panose="02020603050405020304" pitchFamily="18" charset="-78"/>
              </a:rPr>
              <a:t> para </a:t>
            </a:r>
            <a:r>
              <a:rPr lang="en-US" sz="2400" b="1" i="1" dirty="0" err="1" smtClean="0">
                <a:gradFill>
                  <a:gsLst>
                    <a:gs pos="0">
                      <a:srgbClr val="DDEBCF"/>
                    </a:gs>
                    <a:gs pos="50000">
                      <a:srgbClr val="92D050"/>
                    </a:gs>
                    <a:gs pos="100000">
                      <a:srgbClr val="156B13"/>
                    </a:gs>
                  </a:gsLst>
                  <a:lin ang="5400000" scaled="0"/>
                </a:gradFill>
                <a:effectLst>
                  <a:glow rad="127000">
                    <a:schemeClr val="bg1">
                      <a:alpha val="15000"/>
                    </a:schemeClr>
                  </a:glow>
                  <a:outerShdw blurRad="50800" dist="50800" dir="5400000" algn="ctr" rotWithShape="0">
                    <a:schemeClr val="tx2">
                      <a:lumMod val="10000"/>
                    </a:schemeClr>
                  </a:outerShdw>
                </a:effectLst>
                <a:latin typeface="Hobo Std" pitchFamily="34" charset="0"/>
                <a:cs typeface="Andalus" panose="02020603050405020304" pitchFamily="18" charset="-78"/>
              </a:rPr>
              <a:t>tu</a:t>
            </a:r>
            <a:r>
              <a:rPr lang="en-US" sz="2400" b="1" i="1" dirty="0" smtClean="0">
                <a:gradFill>
                  <a:gsLst>
                    <a:gs pos="0">
                      <a:srgbClr val="DDEBCF"/>
                    </a:gs>
                    <a:gs pos="50000">
                      <a:srgbClr val="92D050"/>
                    </a:gs>
                    <a:gs pos="100000">
                      <a:srgbClr val="156B13"/>
                    </a:gs>
                  </a:gsLst>
                  <a:lin ang="5400000" scaled="0"/>
                </a:gradFill>
                <a:effectLst>
                  <a:glow rad="127000">
                    <a:schemeClr val="bg1">
                      <a:alpha val="15000"/>
                    </a:schemeClr>
                  </a:glow>
                  <a:outerShdw blurRad="50800" dist="50800" dir="5400000" algn="ctr" rotWithShape="0">
                    <a:schemeClr val="tx2">
                      <a:lumMod val="10000"/>
                    </a:schemeClr>
                  </a:outerShdw>
                </a:effectLst>
                <a:latin typeface="Hobo Std" pitchFamily="34" charset="0"/>
                <a:cs typeface="Andalus" panose="02020603050405020304" pitchFamily="18" charset="-78"/>
              </a:rPr>
              <a:t> </a:t>
            </a:r>
            <a:r>
              <a:rPr lang="en-US" sz="2400" b="1" i="1" dirty="0" err="1" smtClean="0">
                <a:gradFill>
                  <a:gsLst>
                    <a:gs pos="0">
                      <a:srgbClr val="DDEBCF"/>
                    </a:gs>
                    <a:gs pos="50000">
                      <a:srgbClr val="92D050"/>
                    </a:gs>
                    <a:gs pos="100000">
                      <a:srgbClr val="156B13"/>
                    </a:gs>
                  </a:gsLst>
                  <a:lin ang="5400000" scaled="0"/>
                </a:gradFill>
                <a:effectLst>
                  <a:glow rad="127000">
                    <a:schemeClr val="bg1">
                      <a:alpha val="15000"/>
                    </a:schemeClr>
                  </a:glow>
                  <a:outerShdw blurRad="50800" dist="50800" dir="5400000" algn="ctr" rotWithShape="0">
                    <a:schemeClr val="tx2">
                      <a:lumMod val="10000"/>
                    </a:schemeClr>
                  </a:outerShdw>
                </a:effectLst>
                <a:latin typeface="Hobo Std" pitchFamily="34" charset="0"/>
                <a:cs typeface="Andalus" panose="02020603050405020304" pitchFamily="18" charset="-78"/>
              </a:rPr>
              <a:t>salud</a:t>
            </a:r>
            <a:endParaRPr lang="en-US" sz="2400" b="1" i="1" dirty="0" smtClean="0">
              <a:gradFill>
                <a:gsLst>
                  <a:gs pos="0">
                    <a:srgbClr val="DDEBCF"/>
                  </a:gs>
                  <a:gs pos="50000">
                    <a:srgbClr val="92D050"/>
                  </a:gs>
                  <a:gs pos="100000">
                    <a:srgbClr val="156B13"/>
                  </a:gs>
                </a:gsLst>
                <a:lin ang="5400000" scaled="0"/>
              </a:gradFill>
              <a:effectLst>
                <a:glow rad="127000">
                  <a:schemeClr val="bg1">
                    <a:alpha val="15000"/>
                  </a:schemeClr>
                </a:glow>
                <a:outerShdw blurRad="50800" dist="50800" dir="5400000" algn="ctr" rotWithShape="0">
                  <a:schemeClr val="tx2">
                    <a:lumMod val="10000"/>
                  </a:schemeClr>
                </a:outerShdw>
              </a:effectLst>
              <a:latin typeface="Hobo Std" pitchFamily="34" charset="0"/>
              <a:cs typeface="Andalus" panose="02020603050405020304" pitchFamily="18" charset="-78"/>
            </a:endParaRPr>
          </a:p>
          <a:p>
            <a:pPr algn="ctr"/>
            <a:r>
              <a:rPr lang="en-US" sz="2400" b="1" i="1" dirty="0" smtClean="0">
                <a:gradFill>
                  <a:gsLst>
                    <a:gs pos="0">
                      <a:srgbClr val="DDEBCF"/>
                    </a:gs>
                    <a:gs pos="50000">
                      <a:srgbClr val="92D050"/>
                    </a:gs>
                    <a:gs pos="100000">
                      <a:srgbClr val="156B13"/>
                    </a:gs>
                  </a:gsLst>
                  <a:lin ang="5400000" scaled="0"/>
                </a:gradFill>
                <a:effectLst>
                  <a:glow rad="127000">
                    <a:schemeClr val="bg1">
                      <a:alpha val="15000"/>
                    </a:schemeClr>
                  </a:glow>
                  <a:outerShdw blurRad="50800" dist="50800" dir="5400000" algn="ctr" rotWithShape="0">
                    <a:schemeClr val="tx2">
                      <a:lumMod val="10000"/>
                    </a:schemeClr>
                  </a:outerShdw>
                </a:effectLst>
                <a:latin typeface="Hobo Std" pitchFamily="34" charset="0"/>
                <a:cs typeface="Andalus" panose="02020603050405020304" pitchFamily="18" charset="-78"/>
              </a:rPr>
              <a:t> </a:t>
            </a:r>
            <a:endParaRPr lang="es-ES" sz="2400" b="1" i="1" dirty="0">
              <a:gradFill>
                <a:gsLst>
                  <a:gs pos="0">
                    <a:srgbClr val="DDEBCF"/>
                  </a:gs>
                  <a:gs pos="50000">
                    <a:srgbClr val="92D050"/>
                  </a:gs>
                  <a:gs pos="100000">
                    <a:srgbClr val="156B13"/>
                  </a:gs>
                </a:gsLst>
                <a:lin ang="5400000" scaled="0"/>
              </a:gradFill>
              <a:effectLst>
                <a:glow rad="127000">
                  <a:schemeClr val="bg1">
                    <a:alpha val="15000"/>
                  </a:schemeClr>
                </a:glow>
                <a:outerShdw blurRad="50800" dist="50800" dir="5400000" algn="ctr" rotWithShape="0">
                  <a:schemeClr val="tx2">
                    <a:lumMod val="10000"/>
                  </a:schemeClr>
                </a:outerShdw>
              </a:effectLst>
              <a:latin typeface="Hobo Std" pitchFamily="34" charset="0"/>
              <a:cs typeface="Andalus" panose="02020603050405020304" pitchFamily="18" charset="-78"/>
            </a:endParaRPr>
          </a:p>
        </p:txBody>
      </p:sp>
      <p:sp>
        <p:nvSpPr>
          <p:cNvPr id="77" name="76 Rectángulo"/>
          <p:cNvSpPr/>
          <p:nvPr/>
        </p:nvSpPr>
        <p:spPr>
          <a:xfrm>
            <a:off x="-85314" y="0"/>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845103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7"/>
                                        </p:tgtEl>
                                        <p:attrNameLst>
                                          <p:attrName>style.opacity</p:attrName>
                                        </p:attrNameLst>
                                      </p:cBhvr>
                                      <p:to>
                                        <p:strVal val="0"/>
                                      </p:to>
                                    </p:set>
                                    <p:animEffect filter="image" prLst="opacity: 0">
                                      <p:cBhvr rctx="IE">
                                        <p:cTn id="7" dur="indefinite"/>
                                        <p:tgtEl>
                                          <p:spTgt spid="77"/>
                                        </p:tgtEl>
                                      </p:cBhvr>
                                    </p:animEffect>
                                  </p:childTnLst>
                                </p:cTn>
                              </p:par>
                              <p:par>
                                <p:cTn id="8" presetID="23" presetClass="entr" presetSubtype="272"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cBhvr>
                                        <p:cTn id="10" dur="4500" fill="hold"/>
                                        <p:tgtEl>
                                          <p:spTgt spid="20"/>
                                        </p:tgtEl>
                                        <p:attrNameLst>
                                          <p:attrName>ppt_w</p:attrName>
                                        </p:attrNameLst>
                                      </p:cBhvr>
                                      <p:tavLst>
                                        <p:tav tm="0">
                                          <p:val>
                                            <p:strVal val="2/3*#ppt_w"/>
                                          </p:val>
                                        </p:tav>
                                        <p:tav tm="100000">
                                          <p:val>
                                            <p:strVal val="#ppt_w"/>
                                          </p:val>
                                        </p:tav>
                                      </p:tavLst>
                                    </p:anim>
                                    <p:anim calcmode="lin" valueType="num">
                                      <p:cBhvr>
                                        <p:cTn id="11" dur="4500" fill="hold"/>
                                        <p:tgtEl>
                                          <p:spTgt spid="20"/>
                                        </p:tgtEl>
                                        <p:attrNameLst>
                                          <p:attrName>ppt_h</p:attrName>
                                        </p:attrNameLst>
                                      </p:cBhvr>
                                      <p:tavLst>
                                        <p:tav tm="0">
                                          <p:val>
                                            <p:strVal val="2/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barn(outVertical)">
                                      <p:cBhvr>
                                        <p:cTn id="14" dur="4500"/>
                                        <p:tgtEl>
                                          <p:spTgt spid="20"/>
                                        </p:tgtEl>
                                      </p:cBhvr>
                                    </p:animEffect>
                                  </p:childTnLst>
                                </p:cTn>
                              </p:par>
                              <p:par>
                                <p:cTn id="15" presetID="2" presetClass="entr" presetSubtype="8" fill="hold" nodeType="withEffect">
                                  <p:stCondLst>
                                    <p:cond delay="0"/>
                                  </p:stCondLst>
                                  <p:childTnLst>
                                    <p:set>
                                      <p:cBhvr>
                                        <p:cTn id="16" dur="1" fill="hold">
                                          <p:stCondLst>
                                            <p:cond delay="0"/>
                                          </p:stCondLst>
                                        </p:cTn>
                                        <p:tgtEl>
                                          <p:spTgt spid="64"/>
                                        </p:tgtEl>
                                        <p:attrNameLst>
                                          <p:attrName>style.visibility</p:attrName>
                                        </p:attrNameLst>
                                      </p:cBhvr>
                                      <p:to>
                                        <p:strVal val="visible"/>
                                      </p:to>
                                    </p:set>
                                    <p:anim calcmode="lin" valueType="num">
                                      <p:cBhvr additive="base">
                                        <p:cTn id="17" dur="4500" fill="hold"/>
                                        <p:tgtEl>
                                          <p:spTgt spid="64"/>
                                        </p:tgtEl>
                                        <p:attrNameLst>
                                          <p:attrName>ppt_x</p:attrName>
                                        </p:attrNameLst>
                                      </p:cBhvr>
                                      <p:tavLst>
                                        <p:tav tm="0">
                                          <p:val>
                                            <p:strVal val="0-#ppt_w/2"/>
                                          </p:val>
                                        </p:tav>
                                        <p:tav tm="100000">
                                          <p:val>
                                            <p:strVal val="#ppt_x"/>
                                          </p:val>
                                        </p:tav>
                                      </p:tavLst>
                                    </p:anim>
                                    <p:anim calcmode="lin" valueType="num">
                                      <p:cBhvr additive="base">
                                        <p:cTn id="18" dur="4500" fill="hold"/>
                                        <p:tgtEl>
                                          <p:spTgt spid="64"/>
                                        </p:tgtEl>
                                        <p:attrNameLst>
                                          <p:attrName>ppt_y</p:attrName>
                                        </p:attrNameLst>
                                      </p:cBhvr>
                                      <p:tavLst>
                                        <p:tav tm="0">
                                          <p:val>
                                            <p:strVal val="#ppt_y"/>
                                          </p:val>
                                        </p:tav>
                                        <p:tav tm="100000">
                                          <p:val>
                                            <p:strVal val="#ppt_y"/>
                                          </p:val>
                                        </p:tav>
                                      </p:tavLst>
                                    </p:anim>
                                  </p:childTnLst>
                                </p:cTn>
                              </p:par>
                              <p:par>
                                <p:cTn id="19" presetID="19" presetClass="entr" presetSubtype="5" fill="hold" nodeType="withEffect">
                                  <p:stCondLst>
                                    <p:cond delay="0"/>
                                  </p:stCondLst>
                                  <p:childTnLst>
                                    <p:set>
                                      <p:cBhvr>
                                        <p:cTn id="20" dur="1" fill="hold">
                                          <p:stCondLst>
                                            <p:cond delay="0"/>
                                          </p:stCondLst>
                                        </p:cTn>
                                        <p:tgtEl>
                                          <p:spTgt spid="64"/>
                                        </p:tgtEl>
                                        <p:attrNameLst>
                                          <p:attrName>style.visibility</p:attrName>
                                        </p:attrNameLst>
                                      </p:cBhvr>
                                      <p:to>
                                        <p:strVal val="visible"/>
                                      </p:to>
                                    </p:set>
                                    <p:anim calcmode="lin" valueType="num">
                                      <p:cBhvr>
                                        <p:cTn id="21" dur="4500" fill="hold"/>
                                        <p:tgtEl>
                                          <p:spTgt spid="64"/>
                                        </p:tgtEl>
                                        <p:attrNameLst>
                                          <p:attrName>ppt_w</p:attrName>
                                        </p:attrNameLst>
                                      </p:cBhvr>
                                      <p:tavLst>
                                        <p:tav tm="0">
                                          <p:val>
                                            <p:strVal val="#ppt_w"/>
                                          </p:val>
                                        </p:tav>
                                        <p:tav tm="100000">
                                          <p:val>
                                            <p:strVal val="#ppt_w"/>
                                          </p:val>
                                        </p:tav>
                                      </p:tavLst>
                                    </p:anim>
                                    <p:anim calcmode="lin" valueType="num">
                                      <p:cBhvr>
                                        <p:cTn id="22" dur="4500" fill="hold"/>
                                        <p:tgtEl>
                                          <p:spTgt spid="64"/>
                                        </p:tgtEl>
                                        <p:attrNameLst>
                                          <p:attrName>ppt_h</p:attrName>
                                        </p:attrNameLst>
                                      </p:cBhvr>
                                      <p:tavLst>
                                        <p:tav tm="0" fmla="#ppt_h*sin(2.5*pi*$)">
                                          <p:val>
                                            <p:fltVal val="0"/>
                                          </p:val>
                                        </p:tav>
                                        <p:tav tm="100000">
                                          <p:val>
                                            <p:fltVal val="1"/>
                                          </p:val>
                                        </p:tav>
                                      </p:tavLst>
                                    </p:anim>
                                  </p:childTnLst>
                                </p:cTn>
                              </p:par>
                              <p:par>
                                <p:cTn id="23" presetID="8" presetClass="emph" presetSubtype="0" repeatCount="indefinite" fill="hold" nodeType="withEffect">
                                  <p:stCondLst>
                                    <p:cond delay="0"/>
                                  </p:stCondLst>
                                  <p:childTnLst>
                                    <p:animRot by="-21600000">
                                      <p:cBhvr>
                                        <p:cTn id="24" dur="4500" fill="hold"/>
                                        <p:tgtEl>
                                          <p:spTgt spid="64"/>
                                        </p:tgtEl>
                                        <p:attrNameLst>
                                          <p:attrName>r</p:attrName>
                                        </p:attrNameLst>
                                      </p:cBhvr>
                                    </p:animRot>
                                  </p:childTnLst>
                                </p:cTn>
                              </p:par>
                              <p:par>
                                <p:cTn id="25" presetID="2" presetClass="exit" presetSubtype="8" fill="hold" nodeType="withEffect">
                                  <p:stCondLst>
                                    <p:cond delay="0"/>
                                  </p:stCondLst>
                                  <p:childTnLst>
                                    <p:anim calcmode="lin" valueType="num">
                                      <p:cBhvr additive="base">
                                        <p:cTn id="26" dur="5000"/>
                                        <p:tgtEl>
                                          <p:spTgt spid="64"/>
                                        </p:tgtEl>
                                        <p:attrNameLst>
                                          <p:attrName>ppt_x</p:attrName>
                                        </p:attrNameLst>
                                      </p:cBhvr>
                                      <p:tavLst>
                                        <p:tav tm="0">
                                          <p:val>
                                            <p:strVal val="ppt_x"/>
                                          </p:val>
                                        </p:tav>
                                        <p:tav tm="100000">
                                          <p:val>
                                            <p:strVal val="0-ppt_w/2"/>
                                          </p:val>
                                        </p:tav>
                                      </p:tavLst>
                                    </p:anim>
                                    <p:anim calcmode="lin" valueType="num">
                                      <p:cBhvr additive="base">
                                        <p:cTn id="27" dur="5000"/>
                                        <p:tgtEl>
                                          <p:spTgt spid="64"/>
                                        </p:tgtEl>
                                        <p:attrNameLst>
                                          <p:attrName>ppt_y</p:attrName>
                                        </p:attrNameLst>
                                      </p:cBhvr>
                                      <p:tavLst>
                                        <p:tav tm="0">
                                          <p:val>
                                            <p:strVal val="ppt_y"/>
                                          </p:val>
                                        </p:tav>
                                        <p:tav tm="100000">
                                          <p:val>
                                            <p:strVal val="ppt_y"/>
                                          </p:val>
                                        </p:tav>
                                      </p:tavLst>
                                    </p:anim>
                                    <p:set>
                                      <p:cBhvr>
                                        <p:cTn id="28" dur="1" fill="hold">
                                          <p:stCondLst>
                                            <p:cond delay="4999"/>
                                          </p:stCondLst>
                                        </p:cTn>
                                        <p:tgtEl>
                                          <p:spTgt spid="64"/>
                                        </p:tgtEl>
                                        <p:attrNameLst>
                                          <p:attrName>style.visibility</p:attrName>
                                        </p:attrNameLst>
                                      </p:cBhvr>
                                      <p:to>
                                        <p:strVal val="hidden"/>
                                      </p:to>
                                    </p:set>
                                  </p:childTnLst>
                                </p:cTn>
                              </p:par>
                              <p:par>
                                <p:cTn id="29" presetID="2" presetClass="entr" presetSubtype="8" fill="hold" nodeType="withEffect">
                                  <p:stCondLst>
                                    <p:cond delay="0"/>
                                  </p:stCondLst>
                                  <p:childTnLst>
                                    <p:set>
                                      <p:cBhvr>
                                        <p:cTn id="30" dur="1" fill="hold">
                                          <p:stCondLst>
                                            <p:cond delay="0"/>
                                          </p:stCondLst>
                                        </p:cTn>
                                        <p:tgtEl>
                                          <p:spTgt spid="71"/>
                                        </p:tgtEl>
                                        <p:attrNameLst>
                                          <p:attrName>style.visibility</p:attrName>
                                        </p:attrNameLst>
                                      </p:cBhvr>
                                      <p:to>
                                        <p:strVal val="visible"/>
                                      </p:to>
                                    </p:set>
                                    <p:anim calcmode="lin" valueType="num">
                                      <p:cBhvr additive="base">
                                        <p:cTn id="31" dur="4500" fill="hold"/>
                                        <p:tgtEl>
                                          <p:spTgt spid="71"/>
                                        </p:tgtEl>
                                        <p:attrNameLst>
                                          <p:attrName>ppt_x</p:attrName>
                                        </p:attrNameLst>
                                      </p:cBhvr>
                                      <p:tavLst>
                                        <p:tav tm="0">
                                          <p:val>
                                            <p:strVal val="0-#ppt_w/2"/>
                                          </p:val>
                                        </p:tav>
                                        <p:tav tm="100000">
                                          <p:val>
                                            <p:strVal val="#ppt_x"/>
                                          </p:val>
                                        </p:tav>
                                      </p:tavLst>
                                    </p:anim>
                                    <p:anim calcmode="lin" valueType="num">
                                      <p:cBhvr additive="base">
                                        <p:cTn id="32" dur="4500" fill="hold"/>
                                        <p:tgtEl>
                                          <p:spTgt spid="71"/>
                                        </p:tgtEl>
                                        <p:attrNameLst>
                                          <p:attrName>ppt_y</p:attrName>
                                        </p:attrNameLst>
                                      </p:cBhvr>
                                      <p:tavLst>
                                        <p:tav tm="0">
                                          <p:val>
                                            <p:strVal val="#ppt_y"/>
                                          </p:val>
                                        </p:tav>
                                        <p:tav tm="100000">
                                          <p:val>
                                            <p:strVal val="#ppt_y"/>
                                          </p:val>
                                        </p:tav>
                                      </p:tavLst>
                                    </p:anim>
                                  </p:childTnLst>
                                </p:cTn>
                              </p:par>
                              <p:par>
                                <p:cTn id="33" presetID="19" presetClass="entr" presetSubtype="5" fill="hold" nodeType="withEffect">
                                  <p:stCondLst>
                                    <p:cond delay="0"/>
                                  </p:stCondLst>
                                  <p:childTnLst>
                                    <p:set>
                                      <p:cBhvr>
                                        <p:cTn id="34" dur="1" fill="hold">
                                          <p:stCondLst>
                                            <p:cond delay="0"/>
                                          </p:stCondLst>
                                        </p:cTn>
                                        <p:tgtEl>
                                          <p:spTgt spid="71"/>
                                        </p:tgtEl>
                                        <p:attrNameLst>
                                          <p:attrName>style.visibility</p:attrName>
                                        </p:attrNameLst>
                                      </p:cBhvr>
                                      <p:to>
                                        <p:strVal val="visible"/>
                                      </p:to>
                                    </p:set>
                                    <p:anim calcmode="lin" valueType="num">
                                      <p:cBhvr>
                                        <p:cTn id="35" dur="4500" fill="hold"/>
                                        <p:tgtEl>
                                          <p:spTgt spid="71"/>
                                        </p:tgtEl>
                                        <p:attrNameLst>
                                          <p:attrName>ppt_w</p:attrName>
                                        </p:attrNameLst>
                                      </p:cBhvr>
                                      <p:tavLst>
                                        <p:tav tm="0">
                                          <p:val>
                                            <p:strVal val="#ppt_w"/>
                                          </p:val>
                                        </p:tav>
                                        <p:tav tm="100000">
                                          <p:val>
                                            <p:strVal val="#ppt_w"/>
                                          </p:val>
                                        </p:tav>
                                      </p:tavLst>
                                    </p:anim>
                                    <p:anim calcmode="lin" valueType="num">
                                      <p:cBhvr>
                                        <p:cTn id="36" dur="4500" fill="hold"/>
                                        <p:tgtEl>
                                          <p:spTgt spid="71"/>
                                        </p:tgtEl>
                                        <p:attrNameLst>
                                          <p:attrName>ppt_h</p:attrName>
                                        </p:attrNameLst>
                                      </p:cBhvr>
                                      <p:tavLst>
                                        <p:tav tm="0" fmla="#ppt_h*sin(2.5*pi*$)">
                                          <p:val>
                                            <p:fltVal val="0"/>
                                          </p:val>
                                        </p:tav>
                                        <p:tav tm="100000">
                                          <p:val>
                                            <p:fltVal val="1"/>
                                          </p:val>
                                        </p:tav>
                                      </p:tavLst>
                                    </p:anim>
                                  </p:childTnLst>
                                </p:cTn>
                              </p:par>
                              <p:par>
                                <p:cTn id="37" presetID="8" presetClass="emph" presetSubtype="0" repeatCount="indefinite" fill="hold" nodeType="withEffect">
                                  <p:stCondLst>
                                    <p:cond delay="0"/>
                                  </p:stCondLst>
                                  <p:childTnLst>
                                    <p:animRot by="-21600000">
                                      <p:cBhvr>
                                        <p:cTn id="38" dur="4500" fill="hold"/>
                                        <p:tgtEl>
                                          <p:spTgt spid="71"/>
                                        </p:tgtEl>
                                        <p:attrNameLst>
                                          <p:attrName>r</p:attrName>
                                        </p:attrNameLst>
                                      </p:cBhvr>
                                    </p:animRot>
                                  </p:childTnLst>
                                </p:cTn>
                              </p:par>
                              <p:par>
                                <p:cTn id="39" presetID="2" presetClass="exit" presetSubtype="8" fill="hold" nodeType="withEffect">
                                  <p:stCondLst>
                                    <p:cond delay="0"/>
                                  </p:stCondLst>
                                  <p:childTnLst>
                                    <p:anim calcmode="lin" valueType="num">
                                      <p:cBhvr additive="base">
                                        <p:cTn id="40" dur="5000"/>
                                        <p:tgtEl>
                                          <p:spTgt spid="71"/>
                                        </p:tgtEl>
                                        <p:attrNameLst>
                                          <p:attrName>ppt_x</p:attrName>
                                        </p:attrNameLst>
                                      </p:cBhvr>
                                      <p:tavLst>
                                        <p:tav tm="0">
                                          <p:val>
                                            <p:strVal val="ppt_x"/>
                                          </p:val>
                                        </p:tav>
                                        <p:tav tm="100000">
                                          <p:val>
                                            <p:strVal val="0-ppt_w/2"/>
                                          </p:val>
                                        </p:tav>
                                      </p:tavLst>
                                    </p:anim>
                                    <p:anim calcmode="lin" valueType="num">
                                      <p:cBhvr additive="base">
                                        <p:cTn id="41" dur="5000"/>
                                        <p:tgtEl>
                                          <p:spTgt spid="71"/>
                                        </p:tgtEl>
                                        <p:attrNameLst>
                                          <p:attrName>ppt_y</p:attrName>
                                        </p:attrNameLst>
                                      </p:cBhvr>
                                      <p:tavLst>
                                        <p:tav tm="0">
                                          <p:val>
                                            <p:strVal val="ppt_y"/>
                                          </p:val>
                                        </p:tav>
                                        <p:tav tm="100000">
                                          <p:val>
                                            <p:strVal val="ppt_y"/>
                                          </p:val>
                                        </p:tav>
                                      </p:tavLst>
                                    </p:anim>
                                    <p:set>
                                      <p:cBhvr>
                                        <p:cTn id="42" dur="1" fill="hold">
                                          <p:stCondLst>
                                            <p:cond delay="4999"/>
                                          </p:stCondLst>
                                        </p:cTn>
                                        <p:tgtEl>
                                          <p:spTgt spid="71"/>
                                        </p:tgtEl>
                                        <p:attrNameLst>
                                          <p:attrName>style.visibility</p:attrName>
                                        </p:attrNameLst>
                                      </p:cBhvr>
                                      <p:to>
                                        <p:strVal val="hidden"/>
                                      </p:to>
                                    </p:set>
                                  </p:childTnLst>
                                </p:cTn>
                              </p:par>
                              <p:par>
                                <p:cTn id="43" presetID="2" presetClass="entr" presetSubtype="8" fill="hold" nodeType="withEffect">
                                  <p:stCondLst>
                                    <p:cond delay="0"/>
                                  </p:stCondLst>
                                  <p:childTnLst>
                                    <p:set>
                                      <p:cBhvr>
                                        <p:cTn id="44" dur="1" fill="hold">
                                          <p:stCondLst>
                                            <p:cond delay="0"/>
                                          </p:stCondLst>
                                        </p:cTn>
                                        <p:tgtEl>
                                          <p:spTgt spid="72"/>
                                        </p:tgtEl>
                                        <p:attrNameLst>
                                          <p:attrName>style.visibility</p:attrName>
                                        </p:attrNameLst>
                                      </p:cBhvr>
                                      <p:to>
                                        <p:strVal val="visible"/>
                                      </p:to>
                                    </p:set>
                                    <p:anim calcmode="lin" valueType="num">
                                      <p:cBhvr additive="base">
                                        <p:cTn id="45" dur="4500" fill="hold"/>
                                        <p:tgtEl>
                                          <p:spTgt spid="72"/>
                                        </p:tgtEl>
                                        <p:attrNameLst>
                                          <p:attrName>ppt_x</p:attrName>
                                        </p:attrNameLst>
                                      </p:cBhvr>
                                      <p:tavLst>
                                        <p:tav tm="0">
                                          <p:val>
                                            <p:strVal val="0-#ppt_w/2"/>
                                          </p:val>
                                        </p:tav>
                                        <p:tav tm="100000">
                                          <p:val>
                                            <p:strVal val="#ppt_x"/>
                                          </p:val>
                                        </p:tav>
                                      </p:tavLst>
                                    </p:anim>
                                    <p:anim calcmode="lin" valueType="num">
                                      <p:cBhvr additive="base">
                                        <p:cTn id="46" dur="4500" fill="hold"/>
                                        <p:tgtEl>
                                          <p:spTgt spid="72"/>
                                        </p:tgtEl>
                                        <p:attrNameLst>
                                          <p:attrName>ppt_y</p:attrName>
                                        </p:attrNameLst>
                                      </p:cBhvr>
                                      <p:tavLst>
                                        <p:tav tm="0">
                                          <p:val>
                                            <p:strVal val="#ppt_y"/>
                                          </p:val>
                                        </p:tav>
                                        <p:tav tm="100000">
                                          <p:val>
                                            <p:strVal val="#ppt_y"/>
                                          </p:val>
                                        </p:tav>
                                      </p:tavLst>
                                    </p:anim>
                                  </p:childTnLst>
                                </p:cTn>
                              </p:par>
                              <p:par>
                                <p:cTn id="47" presetID="19" presetClass="entr" presetSubtype="5" fill="hold" nodeType="withEffect">
                                  <p:stCondLst>
                                    <p:cond delay="0"/>
                                  </p:stCondLst>
                                  <p:childTnLst>
                                    <p:set>
                                      <p:cBhvr>
                                        <p:cTn id="48" dur="1" fill="hold">
                                          <p:stCondLst>
                                            <p:cond delay="0"/>
                                          </p:stCondLst>
                                        </p:cTn>
                                        <p:tgtEl>
                                          <p:spTgt spid="72"/>
                                        </p:tgtEl>
                                        <p:attrNameLst>
                                          <p:attrName>style.visibility</p:attrName>
                                        </p:attrNameLst>
                                      </p:cBhvr>
                                      <p:to>
                                        <p:strVal val="visible"/>
                                      </p:to>
                                    </p:set>
                                    <p:anim calcmode="lin" valueType="num">
                                      <p:cBhvr>
                                        <p:cTn id="49" dur="4500" fill="hold"/>
                                        <p:tgtEl>
                                          <p:spTgt spid="72"/>
                                        </p:tgtEl>
                                        <p:attrNameLst>
                                          <p:attrName>ppt_w</p:attrName>
                                        </p:attrNameLst>
                                      </p:cBhvr>
                                      <p:tavLst>
                                        <p:tav tm="0">
                                          <p:val>
                                            <p:strVal val="#ppt_w"/>
                                          </p:val>
                                        </p:tav>
                                        <p:tav tm="100000">
                                          <p:val>
                                            <p:strVal val="#ppt_w"/>
                                          </p:val>
                                        </p:tav>
                                      </p:tavLst>
                                    </p:anim>
                                    <p:anim calcmode="lin" valueType="num">
                                      <p:cBhvr>
                                        <p:cTn id="50" dur="4500" fill="hold"/>
                                        <p:tgtEl>
                                          <p:spTgt spid="72"/>
                                        </p:tgtEl>
                                        <p:attrNameLst>
                                          <p:attrName>ppt_h</p:attrName>
                                        </p:attrNameLst>
                                      </p:cBhvr>
                                      <p:tavLst>
                                        <p:tav tm="0" fmla="#ppt_h*sin(2.5*pi*$)">
                                          <p:val>
                                            <p:fltVal val="0"/>
                                          </p:val>
                                        </p:tav>
                                        <p:tav tm="100000">
                                          <p:val>
                                            <p:fltVal val="1"/>
                                          </p:val>
                                        </p:tav>
                                      </p:tavLst>
                                    </p:anim>
                                  </p:childTnLst>
                                </p:cTn>
                              </p:par>
                              <p:par>
                                <p:cTn id="51" presetID="8" presetClass="emph" presetSubtype="0" repeatCount="indefinite" fill="hold" nodeType="withEffect">
                                  <p:stCondLst>
                                    <p:cond delay="0"/>
                                  </p:stCondLst>
                                  <p:childTnLst>
                                    <p:animRot by="-21600000">
                                      <p:cBhvr>
                                        <p:cTn id="52" dur="4500" fill="hold"/>
                                        <p:tgtEl>
                                          <p:spTgt spid="72"/>
                                        </p:tgtEl>
                                        <p:attrNameLst>
                                          <p:attrName>r</p:attrName>
                                        </p:attrNameLst>
                                      </p:cBhvr>
                                    </p:animRot>
                                  </p:childTnLst>
                                </p:cTn>
                              </p:par>
                              <p:par>
                                <p:cTn id="53" presetID="2" presetClass="exit" presetSubtype="8" fill="hold" nodeType="withEffect">
                                  <p:stCondLst>
                                    <p:cond delay="0"/>
                                  </p:stCondLst>
                                  <p:childTnLst>
                                    <p:anim calcmode="lin" valueType="num">
                                      <p:cBhvr additive="base">
                                        <p:cTn id="54" dur="5000"/>
                                        <p:tgtEl>
                                          <p:spTgt spid="72"/>
                                        </p:tgtEl>
                                        <p:attrNameLst>
                                          <p:attrName>ppt_x</p:attrName>
                                        </p:attrNameLst>
                                      </p:cBhvr>
                                      <p:tavLst>
                                        <p:tav tm="0">
                                          <p:val>
                                            <p:strVal val="ppt_x"/>
                                          </p:val>
                                        </p:tav>
                                        <p:tav tm="100000">
                                          <p:val>
                                            <p:strVal val="0-ppt_w/2"/>
                                          </p:val>
                                        </p:tav>
                                      </p:tavLst>
                                    </p:anim>
                                    <p:anim calcmode="lin" valueType="num">
                                      <p:cBhvr additive="base">
                                        <p:cTn id="55" dur="5000"/>
                                        <p:tgtEl>
                                          <p:spTgt spid="72"/>
                                        </p:tgtEl>
                                        <p:attrNameLst>
                                          <p:attrName>ppt_y</p:attrName>
                                        </p:attrNameLst>
                                      </p:cBhvr>
                                      <p:tavLst>
                                        <p:tav tm="0">
                                          <p:val>
                                            <p:strVal val="ppt_y"/>
                                          </p:val>
                                        </p:tav>
                                        <p:tav tm="100000">
                                          <p:val>
                                            <p:strVal val="ppt_y"/>
                                          </p:val>
                                        </p:tav>
                                      </p:tavLst>
                                    </p:anim>
                                    <p:set>
                                      <p:cBhvr>
                                        <p:cTn id="56" dur="1" fill="hold">
                                          <p:stCondLst>
                                            <p:cond delay="4999"/>
                                          </p:stCondLst>
                                        </p:cTn>
                                        <p:tgtEl>
                                          <p:spTgt spid="72"/>
                                        </p:tgtEl>
                                        <p:attrNameLst>
                                          <p:attrName>style.visibility</p:attrName>
                                        </p:attrNameLst>
                                      </p:cBhvr>
                                      <p:to>
                                        <p:strVal val="hidden"/>
                                      </p:to>
                                    </p:set>
                                  </p:childTnLst>
                                </p:cTn>
                              </p:par>
                              <p:par>
                                <p:cTn id="57" presetID="2" presetClass="entr" presetSubtype="2" fill="hold" nodeType="withEffect">
                                  <p:stCondLst>
                                    <p:cond delay="0"/>
                                  </p:stCondLst>
                                  <p:childTnLst>
                                    <p:set>
                                      <p:cBhvr>
                                        <p:cTn id="58" dur="1" fill="hold">
                                          <p:stCondLst>
                                            <p:cond delay="0"/>
                                          </p:stCondLst>
                                        </p:cTn>
                                        <p:tgtEl>
                                          <p:spTgt spid="73"/>
                                        </p:tgtEl>
                                        <p:attrNameLst>
                                          <p:attrName>style.visibility</p:attrName>
                                        </p:attrNameLst>
                                      </p:cBhvr>
                                      <p:to>
                                        <p:strVal val="visible"/>
                                      </p:to>
                                    </p:set>
                                    <p:anim calcmode="lin" valueType="num">
                                      <p:cBhvr additive="base">
                                        <p:cTn id="59" dur="4500" fill="hold"/>
                                        <p:tgtEl>
                                          <p:spTgt spid="73"/>
                                        </p:tgtEl>
                                        <p:attrNameLst>
                                          <p:attrName>ppt_x</p:attrName>
                                        </p:attrNameLst>
                                      </p:cBhvr>
                                      <p:tavLst>
                                        <p:tav tm="0">
                                          <p:val>
                                            <p:strVal val="1+#ppt_w/2"/>
                                          </p:val>
                                        </p:tav>
                                        <p:tav tm="100000">
                                          <p:val>
                                            <p:strVal val="#ppt_x"/>
                                          </p:val>
                                        </p:tav>
                                      </p:tavLst>
                                    </p:anim>
                                    <p:anim calcmode="lin" valueType="num">
                                      <p:cBhvr additive="base">
                                        <p:cTn id="60" dur="4500" fill="hold"/>
                                        <p:tgtEl>
                                          <p:spTgt spid="73"/>
                                        </p:tgtEl>
                                        <p:attrNameLst>
                                          <p:attrName>ppt_y</p:attrName>
                                        </p:attrNameLst>
                                      </p:cBhvr>
                                      <p:tavLst>
                                        <p:tav tm="0">
                                          <p:val>
                                            <p:strVal val="#ppt_y"/>
                                          </p:val>
                                        </p:tav>
                                        <p:tav tm="100000">
                                          <p:val>
                                            <p:strVal val="#ppt_y"/>
                                          </p:val>
                                        </p:tav>
                                      </p:tavLst>
                                    </p:anim>
                                  </p:childTnLst>
                                </p:cTn>
                              </p:par>
                              <p:par>
                                <p:cTn id="61" presetID="19" presetClass="entr" presetSubtype="5" fill="hold" nodeType="withEffect">
                                  <p:stCondLst>
                                    <p:cond delay="0"/>
                                  </p:stCondLst>
                                  <p:childTnLst>
                                    <p:set>
                                      <p:cBhvr>
                                        <p:cTn id="62" dur="1" fill="hold">
                                          <p:stCondLst>
                                            <p:cond delay="0"/>
                                          </p:stCondLst>
                                        </p:cTn>
                                        <p:tgtEl>
                                          <p:spTgt spid="73"/>
                                        </p:tgtEl>
                                        <p:attrNameLst>
                                          <p:attrName>style.visibility</p:attrName>
                                        </p:attrNameLst>
                                      </p:cBhvr>
                                      <p:to>
                                        <p:strVal val="visible"/>
                                      </p:to>
                                    </p:set>
                                    <p:anim calcmode="lin" valueType="num">
                                      <p:cBhvr>
                                        <p:cTn id="63" dur="4500" fill="hold"/>
                                        <p:tgtEl>
                                          <p:spTgt spid="73"/>
                                        </p:tgtEl>
                                        <p:attrNameLst>
                                          <p:attrName>ppt_w</p:attrName>
                                        </p:attrNameLst>
                                      </p:cBhvr>
                                      <p:tavLst>
                                        <p:tav tm="0">
                                          <p:val>
                                            <p:strVal val="#ppt_w"/>
                                          </p:val>
                                        </p:tav>
                                        <p:tav tm="100000">
                                          <p:val>
                                            <p:strVal val="#ppt_w"/>
                                          </p:val>
                                        </p:tav>
                                      </p:tavLst>
                                    </p:anim>
                                    <p:anim calcmode="lin" valueType="num">
                                      <p:cBhvr>
                                        <p:cTn id="64" dur="4500" fill="hold"/>
                                        <p:tgtEl>
                                          <p:spTgt spid="73"/>
                                        </p:tgtEl>
                                        <p:attrNameLst>
                                          <p:attrName>ppt_h</p:attrName>
                                        </p:attrNameLst>
                                      </p:cBhvr>
                                      <p:tavLst>
                                        <p:tav tm="0" fmla="#ppt_h*sin(2.5*pi*$)">
                                          <p:val>
                                            <p:fltVal val="0"/>
                                          </p:val>
                                        </p:tav>
                                        <p:tav tm="100000">
                                          <p:val>
                                            <p:fltVal val="1"/>
                                          </p:val>
                                        </p:tav>
                                      </p:tavLst>
                                    </p:anim>
                                  </p:childTnLst>
                                </p:cTn>
                              </p:par>
                              <p:par>
                                <p:cTn id="65" presetID="8" presetClass="emph" presetSubtype="0" repeatCount="indefinite" fill="hold" nodeType="withEffect">
                                  <p:stCondLst>
                                    <p:cond delay="0"/>
                                  </p:stCondLst>
                                  <p:childTnLst>
                                    <p:animRot by="21600000">
                                      <p:cBhvr>
                                        <p:cTn id="66" dur="4500" fill="hold"/>
                                        <p:tgtEl>
                                          <p:spTgt spid="73"/>
                                        </p:tgtEl>
                                        <p:attrNameLst>
                                          <p:attrName>r</p:attrName>
                                        </p:attrNameLst>
                                      </p:cBhvr>
                                    </p:animRot>
                                  </p:childTnLst>
                                </p:cTn>
                              </p:par>
                              <p:par>
                                <p:cTn id="67" presetID="2" presetClass="exit" presetSubtype="2" fill="hold" nodeType="withEffect">
                                  <p:stCondLst>
                                    <p:cond delay="0"/>
                                  </p:stCondLst>
                                  <p:childTnLst>
                                    <p:anim calcmode="lin" valueType="num">
                                      <p:cBhvr additive="base">
                                        <p:cTn id="68" dur="5000"/>
                                        <p:tgtEl>
                                          <p:spTgt spid="73"/>
                                        </p:tgtEl>
                                        <p:attrNameLst>
                                          <p:attrName>ppt_x</p:attrName>
                                        </p:attrNameLst>
                                      </p:cBhvr>
                                      <p:tavLst>
                                        <p:tav tm="0">
                                          <p:val>
                                            <p:strVal val="ppt_x"/>
                                          </p:val>
                                        </p:tav>
                                        <p:tav tm="100000">
                                          <p:val>
                                            <p:strVal val="1+ppt_w/2"/>
                                          </p:val>
                                        </p:tav>
                                      </p:tavLst>
                                    </p:anim>
                                    <p:anim calcmode="lin" valueType="num">
                                      <p:cBhvr additive="base">
                                        <p:cTn id="69" dur="5000"/>
                                        <p:tgtEl>
                                          <p:spTgt spid="73"/>
                                        </p:tgtEl>
                                        <p:attrNameLst>
                                          <p:attrName>ppt_y</p:attrName>
                                        </p:attrNameLst>
                                      </p:cBhvr>
                                      <p:tavLst>
                                        <p:tav tm="0">
                                          <p:val>
                                            <p:strVal val="ppt_y"/>
                                          </p:val>
                                        </p:tav>
                                        <p:tav tm="100000">
                                          <p:val>
                                            <p:strVal val="ppt_y"/>
                                          </p:val>
                                        </p:tav>
                                      </p:tavLst>
                                    </p:anim>
                                    <p:set>
                                      <p:cBhvr>
                                        <p:cTn id="70" dur="1" fill="hold">
                                          <p:stCondLst>
                                            <p:cond delay="4999"/>
                                          </p:stCondLst>
                                        </p:cTn>
                                        <p:tgtEl>
                                          <p:spTgt spid="73"/>
                                        </p:tgtEl>
                                        <p:attrNameLst>
                                          <p:attrName>style.visibility</p:attrName>
                                        </p:attrNameLst>
                                      </p:cBhvr>
                                      <p:to>
                                        <p:strVal val="hidden"/>
                                      </p:to>
                                    </p:set>
                                  </p:childTnLst>
                                </p:cTn>
                              </p:par>
                              <p:par>
                                <p:cTn id="71" presetID="2" presetClass="entr" presetSubtype="2" fill="hold" nodeType="withEffect">
                                  <p:stCondLst>
                                    <p:cond delay="0"/>
                                  </p:stCondLst>
                                  <p:childTnLst>
                                    <p:set>
                                      <p:cBhvr>
                                        <p:cTn id="72" dur="1" fill="hold">
                                          <p:stCondLst>
                                            <p:cond delay="0"/>
                                          </p:stCondLst>
                                        </p:cTn>
                                        <p:tgtEl>
                                          <p:spTgt spid="74"/>
                                        </p:tgtEl>
                                        <p:attrNameLst>
                                          <p:attrName>style.visibility</p:attrName>
                                        </p:attrNameLst>
                                      </p:cBhvr>
                                      <p:to>
                                        <p:strVal val="visible"/>
                                      </p:to>
                                    </p:set>
                                    <p:anim calcmode="lin" valueType="num">
                                      <p:cBhvr additive="base">
                                        <p:cTn id="73" dur="4500" fill="hold"/>
                                        <p:tgtEl>
                                          <p:spTgt spid="74"/>
                                        </p:tgtEl>
                                        <p:attrNameLst>
                                          <p:attrName>ppt_x</p:attrName>
                                        </p:attrNameLst>
                                      </p:cBhvr>
                                      <p:tavLst>
                                        <p:tav tm="0">
                                          <p:val>
                                            <p:strVal val="1+#ppt_w/2"/>
                                          </p:val>
                                        </p:tav>
                                        <p:tav tm="100000">
                                          <p:val>
                                            <p:strVal val="#ppt_x"/>
                                          </p:val>
                                        </p:tav>
                                      </p:tavLst>
                                    </p:anim>
                                    <p:anim calcmode="lin" valueType="num">
                                      <p:cBhvr additive="base">
                                        <p:cTn id="74" dur="4500" fill="hold"/>
                                        <p:tgtEl>
                                          <p:spTgt spid="74"/>
                                        </p:tgtEl>
                                        <p:attrNameLst>
                                          <p:attrName>ppt_y</p:attrName>
                                        </p:attrNameLst>
                                      </p:cBhvr>
                                      <p:tavLst>
                                        <p:tav tm="0">
                                          <p:val>
                                            <p:strVal val="#ppt_y"/>
                                          </p:val>
                                        </p:tav>
                                        <p:tav tm="100000">
                                          <p:val>
                                            <p:strVal val="#ppt_y"/>
                                          </p:val>
                                        </p:tav>
                                      </p:tavLst>
                                    </p:anim>
                                  </p:childTnLst>
                                </p:cTn>
                              </p:par>
                              <p:par>
                                <p:cTn id="75" presetID="19" presetClass="entr" presetSubtype="5" fill="hold" nodeType="withEffect">
                                  <p:stCondLst>
                                    <p:cond delay="0"/>
                                  </p:stCondLst>
                                  <p:childTnLst>
                                    <p:set>
                                      <p:cBhvr>
                                        <p:cTn id="76" dur="1" fill="hold">
                                          <p:stCondLst>
                                            <p:cond delay="0"/>
                                          </p:stCondLst>
                                        </p:cTn>
                                        <p:tgtEl>
                                          <p:spTgt spid="74"/>
                                        </p:tgtEl>
                                        <p:attrNameLst>
                                          <p:attrName>style.visibility</p:attrName>
                                        </p:attrNameLst>
                                      </p:cBhvr>
                                      <p:to>
                                        <p:strVal val="visible"/>
                                      </p:to>
                                    </p:set>
                                    <p:anim calcmode="lin" valueType="num">
                                      <p:cBhvr>
                                        <p:cTn id="77" dur="4500" fill="hold"/>
                                        <p:tgtEl>
                                          <p:spTgt spid="74"/>
                                        </p:tgtEl>
                                        <p:attrNameLst>
                                          <p:attrName>ppt_w</p:attrName>
                                        </p:attrNameLst>
                                      </p:cBhvr>
                                      <p:tavLst>
                                        <p:tav tm="0">
                                          <p:val>
                                            <p:strVal val="#ppt_w"/>
                                          </p:val>
                                        </p:tav>
                                        <p:tav tm="100000">
                                          <p:val>
                                            <p:strVal val="#ppt_w"/>
                                          </p:val>
                                        </p:tav>
                                      </p:tavLst>
                                    </p:anim>
                                    <p:anim calcmode="lin" valueType="num">
                                      <p:cBhvr>
                                        <p:cTn id="78" dur="4500" fill="hold"/>
                                        <p:tgtEl>
                                          <p:spTgt spid="74"/>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nodeType="withEffect">
                                  <p:stCondLst>
                                    <p:cond delay="0"/>
                                  </p:stCondLst>
                                  <p:childTnLst>
                                    <p:animRot by="21600000">
                                      <p:cBhvr>
                                        <p:cTn id="80" dur="4500" fill="hold"/>
                                        <p:tgtEl>
                                          <p:spTgt spid="74"/>
                                        </p:tgtEl>
                                        <p:attrNameLst>
                                          <p:attrName>r</p:attrName>
                                        </p:attrNameLst>
                                      </p:cBhvr>
                                    </p:animRot>
                                  </p:childTnLst>
                                </p:cTn>
                              </p:par>
                              <p:par>
                                <p:cTn id="81" presetID="2" presetClass="exit" presetSubtype="2" fill="hold" nodeType="withEffect">
                                  <p:stCondLst>
                                    <p:cond delay="0"/>
                                  </p:stCondLst>
                                  <p:childTnLst>
                                    <p:anim calcmode="lin" valueType="num">
                                      <p:cBhvr additive="base">
                                        <p:cTn id="82" dur="5000"/>
                                        <p:tgtEl>
                                          <p:spTgt spid="74"/>
                                        </p:tgtEl>
                                        <p:attrNameLst>
                                          <p:attrName>ppt_x</p:attrName>
                                        </p:attrNameLst>
                                      </p:cBhvr>
                                      <p:tavLst>
                                        <p:tav tm="0">
                                          <p:val>
                                            <p:strVal val="ppt_x"/>
                                          </p:val>
                                        </p:tav>
                                        <p:tav tm="100000">
                                          <p:val>
                                            <p:strVal val="1+ppt_w/2"/>
                                          </p:val>
                                        </p:tav>
                                      </p:tavLst>
                                    </p:anim>
                                    <p:anim calcmode="lin" valueType="num">
                                      <p:cBhvr additive="base">
                                        <p:cTn id="83" dur="5000"/>
                                        <p:tgtEl>
                                          <p:spTgt spid="74"/>
                                        </p:tgtEl>
                                        <p:attrNameLst>
                                          <p:attrName>ppt_y</p:attrName>
                                        </p:attrNameLst>
                                      </p:cBhvr>
                                      <p:tavLst>
                                        <p:tav tm="0">
                                          <p:val>
                                            <p:strVal val="ppt_y"/>
                                          </p:val>
                                        </p:tav>
                                        <p:tav tm="100000">
                                          <p:val>
                                            <p:strVal val="ppt_y"/>
                                          </p:val>
                                        </p:tav>
                                      </p:tavLst>
                                    </p:anim>
                                    <p:set>
                                      <p:cBhvr>
                                        <p:cTn id="84" dur="1" fill="hold">
                                          <p:stCondLst>
                                            <p:cond delay="4999"/>
                                          </p:stCondLst>
                                        </p:cTn>
                                        <p:tgtEl>
                                          <p:spTgt spid="74"/>
                                        </p:tgtEl>
                                        <p:attrNameLst>
                                          <p:attrName>style.visibility</p:attrName>
                                        </p:attrNameLst>
                                      </p:cBhvr>
                                      <p:to>
                                        <p:strVal val="hidden"/>
                                      </p:to>
                                    </p:set>
                                  </p:childTnLst>
                                </p:cTn>
                              </p:par>
                              <p:par>
                                <p:cTn id="85" presetID="2" presetClass="entr" presetSubtype="2" fill="hold" nodeType="withEffect">
                                  <p:stCondLst>
                                    <p:cond delay="0"/>
                                  </p:stCondLst>
                                  <p:childTnLst>
                                    <p:set>
                                      <p:cBhvr>
                                        <p:cTn id="86" dur="1" fill="hold">
                                          <p:stCondLst>
                                            <p:cond delay="0"/>
                                          </p:stCondLst>
                                        </p:cTn>
                                        <p:tgtEl>
                                          <p:spTgt spid="75"/>
                                        </p:tgtEl>
                                        <p:attrNameLst>
                                          <p:attrName>style.visibility</p:attrName>
                                        </p:attrNameLst>
                                      </p:cBhvr>
                                      <p:to>
                                        <p:strVal val="visible"/>
                                      </p:to>
                                    </p:set>
                                    <p:anim calcmode="lin" valueType="num">
                                      <p:cBhvr additive="base">
                                        <p:cTn id="87" dur="4500" fill="hold"/>
                                        <p:tgtEl>
                                          <p:spTgt spid="75"/>
                                        </p:tgtEl>
                                        <p:attrNameLst>
                                          <p:attrName>ppt_x</p:attrName>
                                        </p:attrNameLst>
                                      </p:cBhvr>
                                      <p:tavLst>
                                        <p:tav tm="0">
                                          <p:val>
                                            <p:strVal val="1+#ppt_w/2"/>
                                          </p:val>
                                        </p:tav>
                                        <p:tav tm="100000">
                                          <p:val>
                                            <p:strVal val="#ppt_x"/>
                                          </p:val>
                                        </p:tav>
                                      </p:tavLst>
                                    </p:anim>
                                    <p:anim calcmode="lin" valueType="num">
                                      <p:cBhvr additive="base">
                                        <p:cTn id="88" dur="4500" fill="hold"/>
                                        <p:tgtEl>
                                          <p:spTgt spid="75"/>
                                        </p:tgtEl>
                                        <p:attrNameLst>
                                          <p:attrName>ppt_y</p:attrName>
                                        </p:attrNameLst>
                                      </p:cBhvr>
                                      <p:tavLst>
                                        <p:tav tm="0">
                                          <p:val>
                                            <p:strVal val="#ppt_y"/>
                                          </p:val>
                                        </p:tav>
                                        <p:tav tm="100000">
                                          <p:val>
                                            <p:strVal val="#ppt_y"/>
                                          </p:val>
                                        </p:tav>
                                      </p:tavLst>
                                    </p:anim>
                                  </p:childTnLst>
                                </p:cTn>
                              </p:par>
                              <p:par>
                                <p:cTn id="89" presetID="19" presetClass="entr" presetSubtype="5" fill="hold" nodeType="withEffect">
                                  <p:stCondLst>
                                    <p:cond delay="0"/>
                                  </p:stCondLst>
                                  <p:childTnLst>
                                    <p:set>
                                      <p:cBhvr>
                                        <p:cTn id="90" dur="1" fill="hold">
                                          <p:stCondLst>
                                            <p:cond delay="0"/>
                                          </p:stCondLst>
                                        </p:cTn>
                                        <p:tgtEl>
                                          <p:spTgt spid="75"/>
                                        </p:tgtEl>
                                        <p:attrNameLst>
                                          <p:attrName>style.visibility</p:attrName>
                                        </p:attrNameLst>
                                      </p:cBhvr>
                                      <p:to>
                                        <p:strVal val="visible"/>
                                      </p:to>
                                    </p:set>
                                    <p:anim calcmode="lin" valueType="num">
                                      <p:cBhvr>
                                        <p:cTn id="91" dur="4500" fill="hold"/>
                                        <p:tgtEl>
                                          <p:spTgt spid="75"/>
                                        </p:tgtEl>
                                        <p:attrNameLst>
                                          <p:attrName>ppt_w</p:attrName>
                                        </p:attrNameLst>
                                      </p:cBhvr>
                                      <p:tavLst>
                                        <p:tav tm="0">
                                          <p:val>
                                            <p:strVal val="#ppt_w"/>
                                          </p:val>
                                        </p:tav>
                                        <p:tav tm="100000">
                                          <p:val>
                                            <p:strVal val="#ppt_w"/>
                                          </p:val>
                                        </p:tav>
                                      </p:tavLst>
                                    </p:anim>
                                    <p:anim calcmode="lin" valueType="num">
                                      <p:cBhvr>
                                        <p:cTn id="92" dur="4500" fill="hold"/>
                                        <p:tgtEl>
                                          <p:spTgt spid="75"/>
                                        </p:tgtEl>
                                        <p:attrNameLst>
                                          <p:attrName>ppt_h</p:attrName>
                                        </p:attrNameLst>
                                      </p:cBhvr>
                                      <p:tavLst>
                                        <p:tav tm="0" fmla="#ppt_h*sin(2.5*pi*$)">
                                          <p:val>
                                            <p:fltVal val="0"/>
                                          </p:val>
                                        </p:tav>
                                        <p:tav tm="100000">
                                          <p:val>
                                            <p:fltVal val="1"/>
                                          </p:val>
                                        </p:tav>
                                      </p:tavLst>
                                    </p:anim>
                                  </p:childTnLst>
                                </p:cTn>
                              </p:par>
                              <p:par>
                                <p:cTn id="93" presetID="8" presetClass="emph" presetSubtype="0" repeatCount="indefinite" fill="hold" nodeType="withEffect">
                                  <p:stCondLst>
                                    <p:cond delay="0"/>
                                  </p:stCondLst>
                                  <p:childTnLst>
                                    <p:animRot by="21600000">
                                      <p:cBhvr>
                                        <p:cTn id="94" dur="4500" fill="hold"/>
                                        <p:tgtEl>
                                          <p:spTgt spid="75"/>
                                        </p:tgtEl>
                                        <p:attrNameLst>
                                          <p:attrName>r</p:attrName>
                                        </p:attrNameLst>
                                      </p:cBhvr>
                                    </p:animRot>
                                  </p:childTnLst>
                                </p:cTn>
                              </p:par>
                              <p:par>
                                <p:cTn id="95" presetID="2" presetClass="exit" presetSubtype="2" fill="hold" nodeType="withEffect">
                                  <p:stCondLst>
                                    <p:cond delay="0"/>
                                  </p:stCondLst>
                                  <p:childTnLst>
                                    <p:anim calcmode="lin" valueType="num">
                                      <p:cBhvr additive="base">
                                        <p:cTn id="96" dur="5000"/>
                                        <p:tgtEl>
                                          <p:spTgt spid="75"/>
                                        </p:tgtEl>
                                        <p:attrNameLst>
                                          <p:attrName>ppt_x</p:attrName>
                                        </p:attrNameLst>
                                      </p:cBhvr>
                                      <p:tavLst>
                                        <p:tav tm="0">
                                          <p:val>
                                            <p:strVal val="ppt_x"/>
                                          </p:val>
                                        </p:tav>
                                        <p:tav tm="100000">
                                          <p:val>
                                            <p:strVal val="1+ppt_w/2"/>
                                          </p:val>
                                        </p:tav>
                                      </p:tavLst>
                                    </p:anim>
                                    <p:anim calcmode="lin" valueType="num">
                                      <p:cBhvr additive="base">
                                        <p:cTn id="97" dur="5000"/>
                                        <p:tgtEl>
                                          <p:spTgt spid="75"/>
                                        </p:tgtEl>
                                        <p:attrNameLst>
                                          <p:attrName>ppt_y</p:attrName>
                                        </p:attrNameLst>
                                      </p:cBhvr>
                                      <p:tavLst>
                                        <p:tav tm="0">
                                          <p:val>
                                            <p:strVal val="ppt_y"/>
                                          </p:val>
                                        </p:tav>
                                        <p:tav tm="100000">
                                          <p:val>
                                            <p:strVal val="ppt_y"/>
                                          </p:val>
                                        </p:tav>
                                      </p:tavLst>
                                    </p:anim>
                                    <p:set>
                                      <p:cBhvr>
                                        <p:cTn id="98" dur="1" fill="hold">
                                          <p:stCondLst>
                                            <p:cond delay="4999"/>
                                          </p:stCondLst>
                                        </p:cTn>
                                        <p:tgtEl>
                                          <p:spTgt spid="75"/>
                                        </p:tgtEl>
                                        <p:attrNameLst>
                                          <p:attrName>style.visibility</p:attrName>
                                        </p:attrNameLst>
                                      </p:cBhvr>
                                      <p:to>
                                        <p:strVal val="hidden"/>
                                      </p:to>
                                    </p:set>
                                  </p:childTnLst>
                                </p:cTn>
                              </p:par>
                              <p:par>
                                <p:cTn id="99" presetID="23" presetClass="entr" presetSubtype="528" fill="hold" grpId="0" nodeType="withEffect">
                                  <p:stCondLst>
                                    <p:cond delay="1500"/>
                                  </p:stCondLst>
                                  <p:childTnLst>
                                    <p:set>
                                      <p:cBhvr>
                                        <p:cTn id="100" dur="1" fill="hold">
                                          <p:stCondLst>
                                            <p:cond delay="0"/>
                                          </p:stCondLst>
                                        </p:cTn>
                                        <p:tgtEl>
                                          <p:spTgt spid="76"/>
                                        </p:tgtEl>
                                        <p:attrNameLst>
                                          <p:attrName>style.visibility</p:attrName>
                                        </p:attrNameLst>
                                      </p:cBhvr>
                                      <p:to>
                                        <p:strVal val="visible"/>
                                      </p:to>
                                    </p:set>
                                    <p:anim calcmode="lin" valueType="num">
                                      <p:cBhvr>
                                        <p:cTn id="101" dur="3000" fill="hold"/>
                                        <p:tgtEl>
                                          <p:spTgt spid="76"/>
                                        </p:tgtEl>
                                        <p:attrNameLst>
                                          <p:attrName>ppt_w</p:attrName>
                                        </p:attrNameLst>
                                      </p:cBhvr>
                                      <p:tavLst>
                                        <p:tav tm="0">
                                          <p:val>
                                            <p:fltVal val="0"/>
                                          </p:val>
                                        </p:tav>
                                        <p:tav tm="100000">
                                          <p:val>
                                            <p:strVal val="#ppt_w"/>
                                          </p:val>
                                        </p:tav>
                                      </p:tavLst>
                                    </p:anim>
                                    <p:anim calcmode="lin" valueType="num">
                                      <p:cBhvr>
                                        <p:cTn id="102" dur="3000" fill="hold"/>
                                        <p:tgtEl>
                                          <p:spTgt spid="76"/>
                                        </p:tgtEl>
                                        <p:attrNameLst>
                                          <p:attrName>ppt_h</p:attrName>
                                        </p:attrNameLst>
                                      </p:cBhvr>
                                      <p:tavLst>
                                        <p:tav tm="0">
                                          <p:val>
                                            <p:fltVal val="0"/>
                                          </p:val>
                                        </p:tav>
                                        <p:tav tm="100000">
                                          <p:val>
                                            <p:strVal val="#ppt_h"/>
                                          </p:val>
                                        </p:tav>
                                      </p:tavLst>
                                    </p:anim>
                                    <p:anim calcmode="lin" valueType="num">
                                      <p:cBhvr>
                                        <p:cTn id="103" dur="3000" fill="hold"/>
                                        <p:tgtEl>
                                          <p:spTgt spid="76"/>
                                        </p:tgtEl>
                                        <p:attrNameLst>
                                          <p:attrName>ppt_x</p:attrName>
                                        </p:attrNameLst>
                                      </p:cBhvr>
                                      <p:tavLst>
                                        <p:tav tm="0">
                                          <p:val>
                                            <p:fltVal val="0.5"/>
                                          </p:val>
                                        </p:tav>
                                        <p:tav tm="100000">
                                          <p:val>
                                            <p:strVal val="#ppt_x"/>
                                          </p:val>
                                        </p:tav>
                                      </p:tavLst>
                                    </p:anim>
                                    <p:anim calcmode="lin" valueType="num">
                                      <p:cBhvr>
                                        <p:cTn id="104" dur="3000" fill="hold"/>
                                        <p:tgtEl>
                                          <p:spTgt spid="7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p:bldP spid="7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Álbum de fotografías"/>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21" name="Forma libre 5"/>
          <p:cNvSpPr/>
          <p:nvPr/>
        </p:nvSpPr>
        <p:spPr>
          <a:xfrm rot="10800000" flipV="1">
            <a:off x="18281" y="1124744"/>
            <a:ext cx="5633835" cy="2448272"/>
          </a:xfrm>
          <a:custGeom>
            <a:avLst/>
            <a:gdLst>
              <a:gd name="connsiteX0" fmla="*/ 2612571 w 2612571"/>
              <a:gd name="connsiteY0" fmla="*/ 10570031 h 12170231"/>
              <a:gd name="connsiteX1" fmla="*/ 1253801 w 2612571"/>
              <a:gd name="connsiteY1" fmla="*/ 12170231 h 12170231"/>
              <a:gd name="connsiteX2" fmla="*/ 1166964 w 2612571"/>
              <a:gd name="connsiteY2" fmla="*/ 12165065 h 12170231"/>
              <a:gd name="connsiteX3" fmla="*/ 1224800 w 2612571"/>
              <a:gd name="connsiteY3" fmla="*/ 12154101 h 12170231"/>
              <a:gd name="connsiteX4" fmla="*/ 2158183 w 2612571"/>
              <a:gd name="connsiteY4" fmla="*/ 10731489 h 12170231"/>
              <a:gd name="connsiteX5" fmla="*/ 2066319 w 2612571"/>
              <a:gd name="connsiteY5" fmla="*/ 10166261 h 12170231"/>
              <a:gd name="connsiteX6" fmla="*/ 2038670 w 2612571"/>
              <a:gd name="connsiteY6" fmla="*/ 10094961 h 12170231"/>
              <a:gd name="connsiteX7" fmla="*/ 2013502 w 2612571"/>
              <a:gd name="connsiteY7" fmla="*/ 10117125 h 12170231"/>
              <a:gd name="connsiteX8" fmla="*/ 1253801 w 2612571"/>
              <a:gd name="connsiteY8" fmla="*/ 10390415 h 12170231"/>
              <a:gd name="connsiteX9" fmla="*/ 1166964 w 2612571"/>
              <a:gd name="connsiteY9" fmla="*/ 10385251 h 12170231"/>
              <a:gd name="connsiteX10" fmla="*/ 1224800 w 2612571"/>
              <a:gd name="connsiteY10" fmla="*/ 10374285 h 12170231"/>
              <a:gd name="connsiteX11" fmla="*/ 1891247 w 2612571"/>
              <a:gd name="connsiteY11" fmla="*/ 9875353 h 12170231"/>
              <a:gd name="connsiteX12" fmla="*/ 1910803 w 2612571"/>
              <a:gd name="connsiteY12" fmla="*/ 9840297 h 12170231"/>
              <a:gd name="connsiteX13" fmla="*/ 1891246 w 2612571"/>
              <a:gd name="connsiteY13" fmla="*/ 9807809 h 12170231"/>
              <a:gd name="connsiteX14" fmla="*/ 989212 w 2612571"/>
              <a:gd name="connsiteY14" fmla="*/ 9279375 h 12170231"/>
              <a:gd name="connsiteX15" fmla="*/ 35909 w 2612571"/>
              <a:gd name="connsiteY15" fmla="*/ 9890879 h 12170231"/>
              <a:gd name="connsiteX16" fmla="*/ 0 w 2612571"/>
              <a:gd name="connsiteY16" fmla="*/ 9965335 h 12170231"/>
              <a:gd name="connsiteX17" fmla="*/ 36265 w 2612571"/>
              <a:gd name="connsiteY17" fmla="*/ 9858847 h 12170231"/>
              <a:gd name="connsiteX18" fmla="*/ 1253801 w 2612571"/>
              <a:gd name="connsiteY18" fmla="*/ 8969833 h 12170231"/>
              <a:gd name="connsiteX19" fmla="*/ 2013502 w 2612571"/>
              <a:gd name="connsiteY19" fmla="*/ 9243121 h 12170231"/>
              <a:gd name="connsiteX20" fmla="*/ 2117079 w 2612571"/>
              <a:gd name="connsiteY20" fmla="*/ 9334337 h 12170231"/>
              <a:gd name="connsiteX21" fmla="*/ 2117692 w 2612571"/>
              <a:gd name="connsiteY21" fmla="*/ 9331937 h 12170231"/>
              <a:gd name="connsiteX22" fmla="*/ 2158183 w 2612571"/>
              <a:gd name="connsiteY22" fmla="*/ 8951673 h 12170231"/>
              <a:gd name="connsiteX23" fmla="*/ 2066319 w 2612571"/>
              <a:gd name="connsiteY23" fmla="*/ 8386446 h 12170231"/>
              <a:gd name="connsiteX24" fmla="*/ 2038670 w 2612571"/>
              <a:gd name="connsiteY24" fmla="*/ 8315148 h 12170231"/>
              <a:gd name="connsiteX25" fmla="*/ 2013502 w 2612571"/>
              <a:gd name="connsiteY25" fmla="*/ 8337312 h 12170231"/>
              <a:gd name="connsiteX26" fmla="*/ 1253801 w 2612571"/>
              <a:gd name="connsiteY26" fmla="*/ 8610601 h 12170231"/>
              <a:gd name="connsiteX27" fmla="*/ 1166964 w 2612571"/>
              <a:gd name="connsiteY27" fmla="*/ 8605435 h 12170231"/>
              <a:gd name="connsiteX28" fmla="*/ 1224800 w 2612571"/>
              <a:gd name="connsiteY28" fmla="*/ 8594471 h 12170231"/>
              <a:gd name="connsiteX29" fmla="*/ 1891247 w 2612571"/>
              <a:gd name="connsiteY29" fmla="*/ 8095538 h 12170231"/>
              <a:gd name="connsiteX30" fmla="*/ 1910803 w 2612571"/>
              <a:gd name="connsiteY30" fmla="*/ 8060482 h 12170231"/>
              <a:gd name="connsiteX31" fmla="*/ 1891246 w 2612571"/>
              <a:gd name="connsiteY31" fmla="*/ 8027995 h 12170231"/>
              <a:gd name="connsiteX32" fmla="*/ 989212 w 2612571"/>
              <a:gd name="connsiteY32" fmla="*/ 7499561 h 12170231"/>
              <a:gd name="connsiteX33" fmla="*/ 35909 w 2612571"/>
              <a:gd name="connsiteY33" fmla="*/ 8111065 h 12170231"/>
              <a:gd name="connsiteX34" fmla="*/ 0 w 2612571"/>
              <a:gd name="connsiteY34" fmla="*/ 8185520 h 12170231"/>
              <a:gd name="connsiteX35" fmla="*/ 36265 w 2612571"/>
              <a:gd name="connsiteY35" fmla="*/ 8079033 h 12170231"/>
              <a:gd name="connsiteX36" fmla="*/ 1253801 w 2612571"/>
              <a:gd name="connsiteY36" fmla="*/ 7190017 h 12170231"/>
              <a:gd name="connsiteX37" fmla="*/ 2013502 w 2612571"/>
              <a:gd name="connsiteY37" fmla="*/ 7463306 h 12170231"/>
              <a:gd name="connsiteX38" fmla="*/ 2117079 w 2612571"/>
              <a:gd name="connsiteY38" fmla="*/ 7554521 h 12170231"/>
              <a:gd name="connsiteX39" fmla="*/ 2117692 w 2612571"/>
              <a:gd name="connsiteY39" fmla="*/ 7552122 h 12170231"/>
              <a:gd name="connsiteX40" fmla="*/ 2158183 w 2612571"/>
              <a:gd name="connsiteY40" fmla="*/ 7171859 h 12170231"/>
              <a:gd name="connsiteX41" fmla="*/ 2066319 w 2612571"/>
              <a:gd name="connsiteY41" fmla="*/ 6606631 h 12170231"/>
              <a:gd name="connsiteX42" fmla="*/ 2038670 w 2612571"/>
              <a:gd name="connsiteY42" fmla="*/ 6535332 h 12170231"/>
              <a:gd name="connsiteX43" fmla="*/ 2013502 w 2612571"/>
              <a:gd name="connsiteY43" fmla="*/ 6557496 h 12170231"/>
              <a:gd name="connsiteX44" fmla="*/ 1253801 w 2612571"/>
              <a:gd name="connsiteY44" fmla="*/ 6830785 h 12170231"/>
              <a:gd name="connsiteX45" fmla="*/ 1166964 w 2612571"/>
              <a:gd name="connsiteY45" fmla="*/ 6825621 h 12170231"/>
              <a:gd name="connsiteX46" fmla="*/ 1224800 w 2612571"/>
              <a:gd name="connsiteY46" fmla="*/ 6814656 h 12170231"/>
              <a:gd name="connsiteX47" fmla="*/ 1891247 w 2612571"/>
              <a:gd name="connsiteY47" fmla="*/ 6315723 h 12170231"/>
              <a:gd name="connsiteX48" fmla="*/ 1910803 w 2612571"/>
              <a:gd name="connsiteY48" fmla="*/ 6280667 h 12170231"/>
              <a:gd name="connsiteX49" fmla="*/ 1891246 w 2612571"/>
              <a:gd name="connsiteY49" fmla="*/ 6248180 h 12170231"/>
              <a:gd name="connsiteX50" fmla="*/ 989212 w 2612571"/>
              <a:gd name="connsiteY50" fmla="*/ 5719746 h 12170231"/>
              <a:gd name="connsiteX51" fmla="*/ 35909 w 2612571"/>
              <a:gd name="connsiteY51" fmla="*/ 6331250 h 12170231"/>
              <a:gd name="connsiteX52" fmla="*/ 0 w 2612571"/>
              <a:gd name="connsiteY52" fmla="*/ 6405705 h 12170231"/>
              <a:gd name="connsiteX53" fmla="*/ 36265 w 2612571"/>
              <a:gd name="connsiteY53" fmla="*/ 6299218 h 12170231"/>
              <a:gd name="connsiteX54" fmla="*/ 1253801 w 2612571"/>
              <a:gd name="connsiteY54" fmla="*/ 5410202 h 12170231"/>
              <a:gd name="connsiteX55" fmla="*/ 2013502 w 2612571"/>
              <a:gd name="connsiteY55" fmla="*/ 5683491 h 12170231"/>
              <a:gd name="connsiteX56" fmla="*/ 2117079 w 2612571"/>
              <a:gd name="connsiteY56" fmla="*/ 5774706 h 12170231"/>
              <a:gd name="connsiteX57" fmla="*/ 2117692 w 2612571"/>
              <a:gd name="connsiteY57" fmla="*/ 5772307 h 12170231"/>
              <a:gd name="connsiteX58" fmla="*/ 2158182 w 2612571"/>
              <a:gd name="connsiteY58" fmla="*/ 5392044 h 12170231"/>
              <a:gd name="connsiteX59" fmla="*/ 2066319 w 2612571"/>
              <a:gd name="connsiteY59" fmla="*/ 4826816 h 12170231"/>
              <a:gd name="connsiteX60" fmla="*/ 2038670 w 2612571"/>
              <a:gd name="connsiteY60" fmla="*/ 4755517 h 12170231"/>
              <a:gd name="connsiteX61" fmla="*/ 2013502 w 2612571"/>
              <a:gd name="connsiteY61" fmla="*/ 4777681 h 12170231"/>
              <a:gd name="connsiteX62" fmla="*/ 1253801 w 2612571"/>
              <a:gd name="connsiteY62" fmla="*/ 5050970 h 12170231"/>
              <a:gd name="connsiteX63" fmla="*/ 1166964 w 2612571"/>
              <a:gd name="connsiteY63" fmla="*/ 5045806 h 12170231"/>
              <a:gd name="connsiteX64" fmla="*/ 1224800 w 2612571"/>
              <a:gd name="connsiteY64" fmla="*/ 5034841 h 12170231"/>
              <a:gd name="connsiteX65" fmla="*/ 1891247 w 2612571"/>
              <a:gd name="connsiteY65" fmla="*/ 4535908 h 12170231"/>
              <a:gd name="connsiteX66" fmla="*/ 1910803 w 2612571"/>
              <a:gd name="connsiteY66" fmla="*/ 4500852 h 12170231"/>
              <a:gd name="connsiteX67" fmla="*/ 1891246 w 2612571"/>
              <a:gd name="connsiteY67" fmla="*/ 4468365 h 12170231"/>
              <a:gd name="connsiteX68" fmla="*/ 989212 w 2612571"/>
              <a:gd name="connsiteY68" fmla="*/ 3939931 h 12170231"/>
              <a:gd name="connsiteX69" fmla="*/ 35909 w 2612571"/>
              <a:gd name="connsiteY69" fmla="*/ 4551435 h 12170231"/>
              <a:gd name="connsiteX70" fmla="*/ 0 w 2612571"/>
              <a:gd name="connsiteY70" fmla="*/ 4625890 h 12170231"/>
              <a:gd name="connsiteX71" fmla="*/ 36265 w 2612571"/>
              <a:gd name="connsiteY71" fmla="*/ 4519403 h 12170231"/>
              <a:gd name="connsiteX72" fmla="*/ 1253801 w 2612571"/>
              <a:gd name="connsiteY72" fmla="*/ 3630388 h 12170231"/>
              <a:gd name="connsiteX73" fmla="*/ 2013502 w 2612571"/>
              <a:gd name="connsiteY73" fmla="*/ 3903677 h 12170231"/>
              <a:gd name="connsiteX74" fmla="*/ 2117079 w 2612571"/>
              <a:gd name="connsiteY74" fmla="*/ 3994892 h 12170231"/>
              <a:gd name="connsiteX75" fmla="*/ 2117692 w 2612571"/>
              <a:gd name="connsiteY75" fmla="*/ 3992492 h 12170231"/>
              <a:gd name="connsiteX76" fmla="*/ 2158182 w 2612571"/>
              <a:gd name="connsiteY76" fmla="*/ 3612230 h 12170231"/>
              <a:gd name="connsiteX77" fmla="*/ 2066319 w 2612571"/>
              <a:gd name="connsiteY77" fmla="*/ 3047001 h 12170231"/>
              <a:gd name="connsiteX78" fmla="*/ 2018216 w 2612571"/>
              <a:gd name="connsiteY78" fmla="*/ 2922958 h 12170231"/>
              <a:gd name="connsiteX79" fmla="*/ 2013502 w 2612571"/>
              <a:gd name="connsiteY79" fmla="*/ 2927109 h 12170231"/>
              <a:gd name="connsiteX80" fmla="*/ 1253801 w 2612571"/>
              <a:gd name="connsiteY80" fmla="*/ 3200398 h 12170231"/>
              <a:gd name="connsiteX81" fmla="*/ 1166964 w 2612571"/>
              <a:gd name="connsiteY81" fmla="*/ 3195233 h 12170231"/>
              <a:gd name="connsiteX82" fmla="*/ 1224800 w 2612571"/>
              <a:gd name="connsiteY82" fmla="*/ 3184269 h 12170231"/>
              <a:gd name="connsiteX83" fmla="*/ 1754216 w 2612571"/>
              <a:gd name="connsiteY83" fmla="*/ 2859668 h 12170231"/>
              <a:gd name="connsiteX84" fmla="*/ 1890028 w 2612571"/>
              <a:gd name="connsiteY84" fmla="*/ 2686886 h 12170231"/>
              <a:gd name="connsiteX85" fmla="*/ 1815799 w 2612571"/>
              <a:gd name="connsiteY85" fmla="*/ 2585430 h 12170231"/>
              <a:gd name="connsiteX86" fmla="*/ 989212 w 2612571"/>
              <a:gd name="connsiteY86" fmla="*/ 2160116 h 12170231"/>
              <a:gd name="connsiteX87" fmla="*/ 35909 w 2612571"/>
              <a:gd name="connsiteY87" fmla="*/ 2771621 h 12170231"/>
              <a:gd name="connsiteX88" fmla="*/ 0 w 2612571"/>
              <a:gd name="connsiteY88" fmla="*/ 2846076 h 12170231"/>
              <a:gd name="connsiteX89" fmla="*/ 36265 w 2612571"/>
              <a:gd name="connsiteY89" fmla="*/ 2739588 h 12170231"/>
              <a:gd name="connsiteX90" fmla="*/ 1253801 w 2612571"/>
              <a:gd name="connsiteY90" fmla="*/ 1850573 h 12170231"/>
              <a:gd name="connsiteX91" fmla="*/ 2013502 w 2612571"/>
              <a:gd name="connsiteY91" fmla="*/ 2123862 h 12170231"/>
              <a:gd name="connsiteX92" fmla="*/ 2102308 w 2612571"/>
              <a:gd name="connsiteY92" fmla="*/ 2202069 h 12170231"/>
              <a:gd name="connsiteX93" fmla="*/ 2117692 w 2612571"/>
              <a:gd name="connsiteY93" fmla="*/ 2141919 h 12170231"/>
              <a:gd name="connsiteX94" fmla="*/ 2158182 w 2612571"/>
              <a:gd name="connsiteY94" fmla="*/ 1761657 h 12170231"/>
              <a:gd name="connsiteX95" fmla="*/ 989212 w 2612571"/>
              <a:gd name="connsiteY95" fmla="*/ 309543 h 12170231"/>
              <a:gd name="connsiteX96" fmla="*/ 35909 w 2612571"/>
              <a:gd name="connsiteY96" fmla="*/ 921047 h 12170231"/>
              <a:gd name="connsiteX97" fmla="*/ 0 w 2612571"/>
              <a:gd name="connsiteY97" fmla="*/ 995502 h 12170231"/>
              <a:gd name="connsiteX98" fmla="*/ 36265 w 2612571"/>
              <a:gd name="connsiteY98" fmla="*/ 889015 h 12170231"/>
              <a:gd name="connsiteX99" fmla="*/ 1253801 w 2612571"/>
              <a:gd name="connsiteY99" fmla="*/ 0 h 12170231"/>
              <a:gd name="connsiteX100" fmla="*/ 2612571 w 2612571"/>
              <a:gd name="connsiteY100" fmla="*/ 1600199 h 12170231"/>
              <a:gd name="connsiteX101" fmla="*/ 2380514 w 2612571"/>
              <a:gd name="connsiteY101" fmla="*/ 2494885 h 12170231"/>
              <a:gd name="connsiteX102" fmla="*/ 2361084 w 2612571"/>
              <a:gd name="connsiteY102" fmla="*/ 2525485 h 12170231"/>
              <a:gd name="connsiteX103" fmla="*/ 2380514 w 2612571"/>
              <a:gd name="connsiteY103" fmla="*/ 2556085 h 12170231"/>
              <a:gd name="connsiteX104" fmla="*/ 2612571 w 2612571"/>
              <a:gd name="connsiteY104" fmla="*/ 3450772 h 12170231"/>
              <a:gd name="connsiteX105" fmla="*/ 2448575 w 2612571"/>
              <a:gd name="connsiteY105" fmla="*/ 4213521 h 12170231"/>
              <a:gd name="connsiteX106" fmla="*/ 2382980 w 2612571"/>
              <a:gd name="connsiteY106" fmla="*/ 4340679 h 12170231"/>
              <a:gd name="connsiteX107" fmla="*/ 2448575 w 2612571"/>
              <a:gd name="connsiteY107" fmla="*/ 4467837 h 12170231"/>
              <a:gd name="connsiteX108" fmla="*/ 2612571 w 2612571"/>
              <a:gd name="connsiteY108" fmla="*/ 5230587 h 12170231"/>
              <a:gd name="connsiteX109" fmla="*/ 2448575 w 2612571"/>
              <a:gd name="connsiteY109" fmla="*/ 5993336 h 12170231"/>
              <a:gd name="connsiteX110" fmla="*/ 2382980 w 2612571"/>
              <a:gd name="connsiteY110" fmla="*/ 6120494 h 12170231"/>
              <a:gd name="connsiteX111" fmla="*/ 2448575 w 2612571"/>
              <a:gd name="connsiteY111" fmla="*/ 6247651 h 12170231"/>
              <a:gd name="connsiteX112" fmla="*/ 2612571 w 2612571"/>
              <a:gd name="connsiteY112" fmla="*/ 7010401 h 12170231"/>
              <a:gd name="connsiteX113" fmla="*/ 2448575 w 2612571"/>
              <a:gd name="connsiteY113" fmla="*/ 7773151 h 12170231"/>
              <a:gd name="connsiteX114" fmla="*/ 2382980 w 2612571"/>
              <a:gd name="connsiteY114" fmla="*/ 7900309 h 12170231"/>
              <a:gd name="connsiteX115" fmla="*/ 2448575 w 2612571"/>
              <a:gd name="connsiteY115" fmla="*/ 8027467 h 12170231"/>
              <a:gd name="connsiteX116" fmla="*/ 2612571 w 2612571"/>
              <a:gd name="connsiteY116" fmla="*/ 8790217 h 12170231"/>
              <a:gd name="connsiteX117" fmla="*/ 2448575 w 2612571"/>
              <a:gd name="connsiteY117" fmla="*/ 9552965 h 12170231"/>
              <a:gd name="connsiteX118" fmla="*/ 2382980 w 2612571"/>
              <a:gd name="connsiteY118" fmla="*/ 9680123 h 12170231"/>
              <a:gd name="connsiteX119" fmla="*/ 2448575 w 2612571"/>
              <a:gd name="connsiteY119" fmla="*/ 9807281 h 12170231"/>
              <a:gd name="connsiteX120" fmla="*/ 2612571 w 2612571"/>
              <a:gd name="connsiteY120" fmla="*/ 10570031 h 12170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2612571" h="12170231">
                <a:moveTo>
                  <a:pt x="2612571" y="10570031"/>
                </a:moveTo>
                <a:cubicBezTo>
                  <a:pt x="2612571" y="11453797"/>
                  <a:pt x="2004229" y="12170231"/>
                  <a:pt x="1253801" y="12170231"/>
                </a:cubicBezTo>
                <a:lnTo>
                  <a:pt x="1166964" y="12165065"/>
                </a:lnTo>
                <a:lnTo>
                  <a:pt x="1224800" y="12154101"/>
                </a:lnTo>
                <a:cubicBezTo>
                  <a:pt x="1757481" y="12018697"/>
                  <a:pt x="2158183" y="11433221"/>
                  <a:pt x="2158183" y="10731489"/>
                </a:cubicBezTo>
                <a:cubicBezTo>
                  <a:pt x="2158183" y="10530993"/>
                  <a:pt x="2125472" y="10339989"/>
                  <a:pt x="2066319" y="10166261"/>
                </a:cubicBezTo>
                <a:lnTo>
                  <a:pt x="2038670" y="10094961"/>
                </a:lnTo>
                <a:lnTo>
                  <a:pt x="2013502" y="10117125"/>
                </a:lnTo>
                <a:cubicBezTo>
                  <a:pt x="1796641" y="10289667"/>
                  <a:pt x="1535212" y="10390415"/>
                  <a:pt x="1253801" y="10390415"/>
                </a:cubicBezTo>
                <a:lnTo>
                  <a:pt x="1166964" y="10385251"/>
                </a:lnTo>
                <a:lnTo>
                  <a:pt x="1224800" y="10374285"/>
                </a:lnTo>
                <a:cubicBezTo>
                  <a:pt x="1491141" y="10306583"/>
                  <a:pt x="1724486" y="10126363"/>
                  <a:pt x="1891247" y="9875353"/>
                </a:cubicBezTo>
                <a:lnTo>
                  <a:pt x="1910803" y="9840297"/>
                </a:lnTo>
                <a:lnTo>
                  <a:pt x="1891246" y="9807809"/>
                </a:lnTo>
                <a:cubicBezTo>
                  <a:pt x="1676840" y="9485081"/>
                  <a:pt x="1352364" y="9279375"/>
                  <a:pt x="989212" y="9279375"/>
                </a:cubicBezTo>
                <a:cubicBezTo>
                  <a:pt x="595797" y="9279375"/>
                  <a:pt x="247773" y="9520795"/>
                  <a:pt x="35909" y="9890879"/>
                </a:cubicBezTo>
                <a:lnTo>
                  <a:pt x="0" y="9965335"/>
                </a:lnTo>
                <a:lnTo>
                  <a:pt x="36265" y="9858847"/>
                </a:lnTo>
                <a:cubicBezTo>
                  <a:pt x="258602" y="9331939"/>
                  <a:pt x="720295" y="8969833"/>
                  <a:pt x="1253801" y="8969833"/>
                </a:cubicBezTo>
                <a:cubicBezTo>
                  <a:pt x="1535212" y="8969833"/>
                  <a:pt x="1796641" y="9070581"/>
                  <a:pt x="2013502" y="9243121"/>
                </a:cubicBezTo>
                <a:lnTo>
                  <a:pt x="2117079" y="9334337"/>
                </a:lnTo>
                <a:lnTo>
                  <a:pt x="2117692" y="9331937"/>
                </a:lnTo>
                <a:cubicBezTo>
                  <a:pt x="2144095" y="9210735"/>
                  <a:pt x="2158183" y="9083249"/>
                  <a:pt x="2158183" y="8951673"/>
                </a:cubicBezTo>
                <a:cubicBezTo>
                  <a:pt x="2158183" y="8751179"/>
                  <a:pt x="2125472" y="8560173"/>
                  <a:pt x="2066319" y="8386446"/>
                </a:cubicBezTo>
                <a:lnTo>
                  <a:pt x="2038670" y="8315148"/>
                </a:lnTo>
                <a:lnTo>
                  <a:pt x="2013502" y="8337312"/>
                </a:lnTo>
                <a:cubicBezTo>
                  <a:pt x="1796641" y="8509851"/>
                  <a:pt x="1535212" y="8610601"/>
                  <a:pt x="1253801" y="8610601"/>
                </a:cubicBezTo>
                <a:lnTo>
                  <a:pt x="1166964" y="8605435"/>
                </a:lnTo>
                <a:lnTo>
                  <a:pt x="1224800" y="8594471"/>
                </a:lnTo>
                <a:cubicBezTo>
                  <a:pt x="1491141" y="8526769"/>
                  <a:pt x="1724486" y="8346549"/>
                  <a:pt x="1891247" y="8095538"/>
                </a:cubicBezTo>
                <a:lnTo>
                  <a:pt x="1910803" y="8060482"/>
                </a:lnTo>
                <a:lnTo>
                  <a:pt x="1891246" y="8027995"/>
                </a:lnTo>
                <a:cubicBezTo>
                  <a:pt x="1676840" y="7705267"/>
                  <a:pt x="1352364" y="7499561"/>
                  <a:pt x="989212" y="7499561"/>
                </a:cubicBezTo>
                <a:cubicBezTo>
                  <a:pt x="595797" y="7499561"/>
                  <a:pt x="247773" y="7740980"/>
                  <a:pt x="35909" y="8111065"/>
                </a:cubicBezTo>
                <a:lnTo>
                  <a:pt x="0" y="8185520"/>
                </a:lnTo>
                <a:lnTo>
                  <a:pt x="36265" y="8079033"/>
                </a:lnTo>
                <a:cubicBezTo>
                  <a:pt x="258602" y="7552125"/>
                  <a:pt x="720295" y="7190017"/>
                  <a:pt x="1253801" y="7190017"/>
                </a:cubicBezTo>
                <a:cubicBezTo>
                  <a:pt x="1535212" y="7190017"/>
                  <a:pt x="1796641" y="7290766"/>
                  <a:pt x="2013502" y="7463306"/>
                </a:cubicBezTo>
                <a:lnTo>
                  <a:pt x="2117079" y="7554521"/>
                </a:lnTo>
                <a:lnTo>
                  <a:pt x="2117692" y="7552122"/>
                </a:lnTo>
                <a:cubicBezTo>
                  <a:pt x="2144095" y="7430921"/>
                  <a:pt x="2158183" y="7303434"/>
                  <a:pt x="2158183" y="7171859"/>
                </a:cubicBezTo>
                <a:cubicBezTo>
                  <a:pt x="2158183" y="6971364"/>
                  <a:pt x="2125472" y="6780359"/>
                  <a:pt x="2066319" y="6606631"/>
                </a:cubicBezTo>
                <a:lnTo>
                  <a:pt x="2038670" y="6535332"/>
                </a:lnTo>
                <a:lnTo>
                  <a:pt x="2013502" y="6557496"/>
                </a:lnTo>
                <a:cubicBezTo>
                  <a:pt x="1796641" y="6730037"/>
                  <a:pt x="1535212" y="6830785"/>
                  <a:pt x="1253801" y="6830785"/>
                </a:cubicBezTo>
                <a:lnTo>
                  <a:pt x="1166964" y="6825621"/>
                </a:lnTo>
                <a:lnTo>
                  <a:pt x="1224800" y="6814656"/>
                </a:lnTo>
                <a:cubicBezTo>
                  <a:pt x="1491141" y="6746954"/>
                  <a:pt x="1724486" y="6566734"/>
                  <a:pt x="1891247" y="6315723"/>
                </a:cubicBezTo>
                <a:lnTo>
                  <a:pt x="1910803" y="6280667"/>
                </a:lnTo>
                <a:lnTo>
                  <a:pt x="1891246" y="6248180"/>
                </a:lnTo>
                <a:cubicBezTo>
                  <a:pt x="1676840" y="5925452"/>
                  <a:pt x="1352364" y="5719746"/>
                  <a:pt x="989212" y="5719746"/>
                </a:cubicBezTo>
                <a:cubicBezTo>
                  <a:pt x="595797" y="5719746"/>
                  <a:pt x="247773" y="5961165"/>
                  <a:pt x="35909" y="6331250"/>
                </a:cubicBezTo>
                <a:lnTo>
                  <a:pt x="0" y="6405705"/>
                </a:lnTo>
                <a:lnTo>
                  <a:pt x="36265" y="6299218"/>
                </a:lnTo>
                <a:cubicBezTo>
                  <a:pt x="258602" y="5772310"/>
                  <a:pt x="720295" y="5410202"/>
                  <a:pt x="1253801" y="5410202"/>
                </a:cubicBezTo>
                <a:cubicBezTo>
                  <a:pt x="1535212" y="5410202"/>
                  <a:pt x="1796641" y="5510951"/>
                  <a:pt x="2013502" y="5683491"/>
                </a:cubicBezTo>
                <a:lnTo>
                  <a:pt x="2117079" y="5774706"/>
                </a:lnTo>
                <a:lnTo>
                  <a:pt x="2117692" y="5772307"/>
                </a:lnTo>
                <a:cubicBezTo>
                  <a:pt x="2144095" y="5651106"/>
                  <a:pt x="2158182" y="5523619"/>
                  <a:pt x="2158182" y="5392044"/>
                </a:cubicBezTo>
                <a:cubicBezTo>
                  <a:pt x="2158182" y="5191549"/>
                  <a:pt x="2125472" y="5000544"/>
                  <a:pt x="2066319" y="4826816"/>
                </a:cubicBezTo>
                <a:lnTo>
                  <a:pt x="2038670" y="4755517"/>
                </a:lnTo>
                <a:lnTo>
                  <a:pt x="2013502" y="4777681"/>
                </a:lnTo>
                <a:cubicBezTo>
                  <a:pt x="1796641" y="4950222"/>
                  <a:pt x="1535212" y="5050970"/>
                  <a:pt x="1253801" y="5050970"/>
                </a:cubicBezTo>
                <a:lnTo>
                  <a:pt x="1166964" y="5045806"/>
                </a:lnTo>
                <a:lnTo>
                  <a:pt x="1224800" y="5034841"/>
                </a:lnTo>
                <a:cubicBezTo>
                  <a:pt x="1491141" y="4967139"/>
                  <a:pt x="1724486" y="4786919"/>
                  <a:pt x="1891247" y="4535908"/>
                </a:cubicBezTo>
                <a:lnTo>
                  <a:pt x="1910803" y="4500852"/>
                </a:lnTo>
                <a:lnTo>
                  <a:pt x="1891246" y="4468365"/>
                </a:lnTo>
                <a:cubicBezTo>
                  <a:pt x="1676840" y="4145637"/>
                  <a:pt x="1352364" y="3939931"/>
                  <a:pt x="989212" y="3939931"/>
                </a:cubicBezTo>
                <a:cubicBezTo>
                  <a:pt x="595797" y="3939931"/>
                  <a:pt x="247773" y="4181351"/>
                  <a:pt x="35909" y="4551435"/>
                </a:cubicBezTo>
                <a:lnTo>
                  <a:pt x="0" y="4625890"/>
                </a:lnTo>
                <a:lnTo>
                  <a:pt x="36265" y="4519403"/>
                </a:lnTo>
                <a:cubicBezTo>
                  <a:pt x="258602" y="3992495"/>
                  <a:pt x="720295" y="3630388"/>
                  <a:pt x="1253801" y="3630388"/>
                </a:cubicBezTo>
                <a:cubicBezTo>
                  <a:pt x="1535212" y="3630388"/>
                  <a:pt x="1796641" y="3731136"/>
                  <a:pt x="2013502" y="3903677"/>
                </a:cubicBezTo>
                <a:lnTo>
                  <a:pt x="2117079" y="3994892"/>
                </a:lnTo>
                <a:lnTo>
                  <a:pt x="2117692" y="3992492"/>
                </a:lnTo>
                <a:cubicBezTo>
                  <a:pt x="2144095" y="3871292"/>
                  <a:pt x="2158182" y="3743805"/>
                  <a:pt x="2158182" y="3612230"/>
                </a:cubicBezTo>
                <a:cubicBezTo>
                  <a:pt x="2158182" y="3411734"/>
                  <a:pt x="2125472" y="3220730"/>
                  <a:pt x="2066319" y="3047001"/>
                </a:cubicBezTo>
                <a:lnTo>
                  <a:pt x="2018216" y="2922958"/>
                </a:lnTo>
                <a:lnTo>
                  <a:pt x="2013502" y="2927109"/>
                </a:lnTo>
                <a:cubicBezTo>
                  <a:pt x="1796641" y="3099649"/>
                  <a:pt x="1535212" y="3200398"/>
                  <a:pt x="1253801" y="3200398"/>
                </a:cubicBezTo>
                <a:lnTo>
                  <a:pt x="1166964" y="3195233"/>
                </a:lnTo>
                <a:lnTo>
                  <a:pt x="1224800" y="3184269"/>
                </a:lnTo>
                <a:cubicBezTo>
                  <a:pt x="1424556" y="3133492"/>
                  <a:pt x="1605751" y="3019424"/>
                  <a:pt x="1754216" y="2859668"/>
                </a:cubicBezTo>
                <a:lnTo>
                  <a:pt x="1890028" y="2686886"/>
                </a:lnTo>
                <a:lnTo>
                  <a:pt x="1815799" y="2585430"/>
                </a:lnTo>
                <a:cubicBezTo>
                  <a:pt x="1604257" y="2322650"/>
                  <a:pt x="1312014" y="2160116"/>
                  <a:pt x="989212" y="2160116"/>
                </a:cubicBezTo>
                <a:cubicBezTo>
                  <a:pt x="595797" y="2160116"/>
                  <a:pt x="247773" y="2401536"/>
                  <a:pt x="35909" y="2771621"/>
                </a:cubicBezTo>
                <a:lnTo>
                  <a:pt x="0" y="2846076"/>
                </a:lnTo>
                <a:lnTo>
                  <a:pt x="36265" y="2739588"/>
                </a:lnTo>
                <a:cubicBezTo>
                  <a:pt x="258602" y="2212681"/>
                  <a:pt x="720295" y="1850573"/>
                  <a:pt x="1253801" y="1850573"/>
                </a:cubicBezTo>
                <a:cubicBezTo>
                  <a:pt x="1535212" y="1850573"/>
                  <a:pt x="1796641" y="1951321"/>
                  <a:pt x="2013502" y="2123862"/>
                </a:cubicBezTo>
                <a:lnTo>
                  <a:pt x="2102308" y="2202069"/>
                </a:lnTo>
                <a:lnTo>
                  <a:pt x="2117692" y="2141919"/>
                </a:lnTo>
                <a:cubicBezTo>
                  <a:pt x="2144095" y="2020719"/>
                  <a:pt x="2158182" y="1893231"/>
                  <a:pt x="2158182" y="1761657"/>
                </a:cubicBezTo>
                <a:cubicBezTo>
                  <a:pt x="2158182" y="959676"/>
                  <a:pt x="1634816" y="309543"/>
                  <a:pt x="989212" y="309543"/>
                </a:cubicBezTo>
                <a:cubicBezTo>
                  <a:pt x="595797" y="309543"/>
                  <a:pt x="247773" y="550963"/>
                  <a:pt x="35909" y="921047"/>
                </a:cubicBezTo>
                <a:lnTo>
                  <a:pt x="0" y="995502"/>
                </a:lnTo>
                <a:lnTo>
                  <a:pt x="36265" y="889015"/>
                </a:lnTo>
                <a:cubicBezTo>
                  <a:pt x="258602" y="362108"/>
                  <a:pt x="720295" y="0"/>
                  <a:pt x="1253801" y="0"/>
                </a:cubicBezTo>
                <a:cubicBezTo>
                  <a:pt x="2004229" y="0"/>
                  <a:pt x="2612571" y="716433"/>
                  <a:pt x="2612571" y="1600199"/>
                </a:cubicBezTo>
                <a:cubicBezTo>
                  <a:pt x="2612571" y="1931611"/>
                  <a:pt x="2527023" y="2239492"/>
                  <a:pt x="2380514" y="2494885"/>
                </a:cubicBezTo>
                <a:lnTo>
                  <a:pt x="2361084" y="2525485"/>
                </a:lnTo>
                <a:lnTo>
                  <a:pt x="2380514" y="2556085"/>
                </a:lnTo>
                <a:cubicBezTo>
                  <a:pt x="2527023" y="2811479"/>
                  <a:pt x="2612571" y="3119360"/>
                  <a:pt x="2612571" y="3450772"/>
                </a:cubicBezTo>
                <a:cubicBezTo>
                  <a:pt x="2612571" y="3726948"/>
                  <a:pt x="2553162" y="3986784"/>
                  <a:pt x="2448575" y="4213521"/>
                </a:cubicBezTo>
                <a:lnTo>
                  <a:pt x="2382980" y="4340679"/>
                </a:lnTo>
                <a:lnTo>
                  <a:pt x="2448575" y="4467837"/>
                </a:lnTo>
                <a:cubicBezTo>
                  <a:pt x="2553163" y="4694574"/>
                  <a:pt x="2612571" y="4954410"/>
                  <a:pt x="2612571" y="5230587"/>
                </a:cubicBezTo>
                <a:cubicBezTo>
                  <a:pt x="2612571" y="5506763"/>
                  <a:pt x="2553163" y="5766599"/>
                  <a:pt x="2448575" y="5993336"/>
                </a:cubicBezTo>
                <a:lnTo>
                  <a:pt x="2382980" y="6120494"/>
                </a:lnTo>
                <a:lnTo>
                  <a:pt x="2448575" y="6247651"/>
                </a:lnTo>
                <a:cubicBezTo>
                  <a:pt x="2553163" y="6474389"/>
                  <a:pt x="2612571" y="6734225"/>
                  <a:pt x="2612571" y="7010401"/>
                </a:cubicBezTo>
                <a:cubicBezTo>
                  <a:pt x="2612571" y="7286578"/>
                  <a:pt x="2553163" y="7546414"/>
                  <a:pt x="2448575" y="7773151"/>
                </a:cubicBezTo>
                <a:lnTo>
                  <a:pt x="2382980" y="7900309"/>
                </a:lnTo>
                <a:lnTo>
                  <a:pt x="2448575" y="8027467"/>
                </a:lnTo>
                <a:cubicBezTo>
                  <a:pt x="2553163" y="8254204"/>
                  <a:pt x="2612571" y="8514039"/>
                  <a:pt x="2612571" y="8790217"/>
                </a:cubicBezTo>
                <a:cubicBezTo>
                  <a:pt x="2612571" y="9066393"/>
                  <a:pt x="2553163" y="9326229"/>
                  <a:pt x="2448575" y="9552965"/>
                </a:cubicBezTo>
                <a:lnTo>
                  <a:pt x="2382980" y="9680123"/>
                </a:lnTo>
                <a:lnTo>
                  <a:pt x="2448575" y="9807281"/>
                </a:lnTo>
                <a:cubicBezTo>
                  <a:pt x="2553163" y="10034019"/>
                  <a:pt x="2612571" y="10293853"/>
                  <a:pt x="2612571" y="10570031"/>
                </a:cubicBezTo>
                <a:close/>
              </a:path>
            </a:pathLst>
          </a:custGeom>
          <a:gradFill>
            <a:gsLst>
              <a:gs pos="0">
                <a:srgbClr val="FFCC99"/>
              </a:gs>
              <a:gs pos="70000">
                <a:srgbClr val="FF0300"/>
              </a:gs>
              <a:gs pos="100000">
                <a:srgbClr val="4D0808"/>
              </a:gs>
            </a:gsLst>
            <a:lin ang="0" scaled="0"/>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22" name="Forma libre 5"/>
          <p:cNvSpPr/>
          <p:nvPr/>
        </p:nvSpPr>
        <p:spPr>
          <a:xfrm rot="10800000" flipV="1">
            <a:off x="4268" y="3337732"/>
            <a:ext cx="5633835" cy="2448272"/>
          </a:xfrm>
          <a:custGeom>
            <a:avLst/>
            <a:gdLst>
              <a:gd name="connsiteX0" fmla="*/ 2612571 w 2612571"/>
              <a:gd name="connsiteY0" fmla="*/ 10570031 h 12170231"/>
              <a:gd name="connsiteX1" fmla="*/ 1253801 w 2612571"/>
              <a:gd name="connsiteY1" fmla="*/ 12170231 h 12170231"/>
              <a:gd name="connsiteX2" fmla="*/ 1166964 w 2612571"/>
              <a:gd name="connsiteY2" fmla="*/ 12165065 h 12170231"/>
              <a:gd name="connsiteX3" fmla="*/ 1224800 w 2612571"/>
              <a:gd name="connsiteY3" fmla="*/ 12154101 h 12170231"/>
              <a:gd name="connsiteX4" fmla="*/ 2158183 w 2612571"/>
              <a:gd name="connsiteY4" fmla="*/ 10731489 h 12170231"/>
              <a:gd name="connsiteX5" fmla="*/ 2066319 w 2612571"/>
              <a:gd name="connsiteY5" fmla="*/ 10166261 h 12170231"/>
              <a:gd name="connsiteX6" fmla="*/ 2038670 w 2612571"/>
              <a:gd name="connsiteY6" fmla="*/ 10094961 h 12170231"/>
              <a:gd name="connsiteX7" fmla="*/ 2013502 w 2612571"/>
              <a:gd name="connsiteY7" fmla="*/ 10117125 h 12170231"/>
              <a:gd name="connsiteX8" fmla="*/ 1253801 w 2612571"/>
              <a:gd name="connsiteY8" fmla="*/ 10390415 h 12170231"/>
              <a:gd name="connsiteX9" fmla="*/ 1166964 w 2612571"/>
              <a:gd name="connsiteY9" fmla="*/ 10385251 h 12170231"/>
              <a:gd name="connsiteX10" fmla="*/ 1224800 w 2612571"/>
              <a:gd name="connsiteY10" fmla="*/ 10374285 h 12170231"/>
              <a:gd name="connsiteX11" fmla="*/ 1891247 w 2612571"/>
              <a:gd name="connsiteY11" fmla="*/ 9875353 h 12170231"/>
              <a:gd name="connsiteX12" fmla="*/ 1910803 w 2612571"/>
              <a:gd name="connsiteY12" fmla="*/ 9840297 h 12170231"/>
              <a:gd name="connsiteX13" fmla="*/ 1891246 w 2612571"/>
              <a:gd name="connsiteY13" fmla="*/ 9807809 h 12170231"/>
              <a:gd name="connsiteX14" fmla="*/ 989212 w 2612571"/>
              <a:gd name="connsiteY14" fmla="*/ 9279375 h 12170231"/>
              <a:gd name="connsiteX15" fmla="*/ 35909 w 2612571"/>
              <a:gd name="connsiteY15" fmla="*/ 9890879 h 12170231"/>
              <a:gd name="connsiteX16" fmla="*/ 0 w 2612571"/>
              <a:gd name="connsiteY16" fmla="*/ 9965335 h 12170231"/>
              <a:gd name="connsiteX17" fmla="*/ 36265 w 2612571"/>
              <a:gd name="connsiteY17" fmla="*/ 9858847 h 12170231"/>
              <a:gd name="connsiteX18" fmla="*/ 1253801 w 2612571"/>
              <a:gd name="connsiteY18" fmla="*/ 8969833 h 12170231"/>
              <a:gd name="connsiteX19" fmla="*/ 2013502 w 2612571"/>
              <a:gd name="connsiteY19" fmla="*/ 9243121 h 12170231"/>
              <a:gd name="connsiteX20" fmla="*/ 2117079 w 2612571"/>
              <a:gd name="connsiteY20" fmla="*/ 9334337 h 12170231"/>
              <a:gd name="connsiteX21" fmla="*/ 2117692 w 2612571"/>
              <a:gd name="connsiteY21" fmla="*/ 9331937 h 12170231"/>
              <a:gd name="connsiteX22" fmla="*/ 2158183 w 2612571"/>
              <a:gd name="connsiteY22" fmla="*/ 8951673 h 12170231"/>
              <a:gd name="connsiteX23" fmla="*/ 2066319 w 2612571"/>
              <a:gd name="connsiteY23" fmla="*/ 8386446 h 12170231"/>
              <a:gd name="connsiteX24" fmla="*/ 2038670 w 2612571"/>
              <a:gd name="connsiteY24" fmla="*/ 8315148 h 12170231"/>
              <a:gd name="connsiteX25" fmla="*/ 2013502 w 2612571"/>
              <a:gd name="connsiteY25" fmla="*/ 8337312 h 12170231"/>
              <a:gd name="connsiteX26" fmla="*/ 1253801 w 2612571"/>
              <a:gd name="connsiteY26" fmla="*/ 8610601 h 12170231"/>
              <a:gd name="connsiteX27" fmla="*/ 1166964 w 2612571"/>
              <a:gd name="connsiteY27" fmla="*/ 8605435 h 12170231"/>
              <a:gd name="connsiteX28" fmla="*/ 1224800 w 2612571"/>
              <a:gd name="connsiteY28" fmla="*/ 8594471 h 12170231"/>
              <a:gd name="connsiteX29" fmla="*/ 1891247 w 2612571"/>
              <a:gd name="connsiteY29" fmla="*/ 8095538 h 12170231"/>
              <a:gd name="connsiteX30" fmla="*/ 1910803 w 2612571"/>
              <a:gd name="connsiteY30" fmla="*/ 8060482 h 12170231"/>
              <a:gd name="connsiteX31" fmla="*/ 1891246 w 2612571"/>
              <a:gd name="connsiteY31" fmla="*/ 8027995 h 12170231"/>
              <a:gd name="connsiteX32" fmla="*/ 989212 w 2612571"/>
              <a:gd name="connsiteY32" fmla="*/ 7499561 h 12170231"/>
              <a:gd name="connsiteX33" fmla="*/ 35909 w 2612571"/>
              <a:gd name="connsiteY33" fmla="*/ 8111065 h 12170231"/>
              <a:gd name="connsiteX34" fmla="*/ 0 w 2612571"/>
              <a:gd name="connsiteY34" fmla="*/ 8185520 h 12170231"/>
              <a:gd name="connsiteX35" fmla="*/ 36265 w 2612571"/>
              <a:gd name="connsiteY35" fmla="*/ 8079033 h 12170231"/>
              <a:gd name="connsiteX36" fmla="*/ 1253801 w 2612571"/>
              <a:gd name="connsiteY36" fmla="*/ 7190017 h 12170231"/>
              <a:gd name="connsiteX37" fmla="*/ 2013502 w 2612571"/>
              <a:gd name="connsiteY37" fmla="*/ 7463306 h 12170231"/>
              <a:gd name="connsiteX38" fmla="*/ 2117079 w 2612571"/>
              <a:gd name="connsiteY38" fmla="*/ 7554521 h 12170231"/>
              <a:gd name="connsiteX39" fmla="*/ 2117692 w 2612571"/>
              <a:gd name="connsiteY39" fmla="*/ 7552122 h 12170231"/>
              <a:gd name="connsiteX40" fmla="*/ 2158183 w 2612571"/>
              <a:gd name="connsiteY40" fmla="*/ 7171859 h 12170231"/>
              <a:gd name="connsiteX41" fmla="*/ 2066319 w 2612571"/>
              <a:gd name="connsiteY41" fmla="*/ 6606631 h 12170231"/>
              <a:gd name="connsiteX42" fmla="*/ 2038670 w 2612571"/>
              <a:gd name="connsiteY42" fmla="*/ 6535332 h 12170231"/>
              <a:gd name="connsiteX43" fmla="*/ 2013502 w 2612571"/>
              <a:gd name="connsiteY43" fmla="*/ 6557496 h 12170231"/>
              <a:gd name="connsiteX44" fmla="*/ 1253801 w 2612571"/>
              <a:gd name="connsiteY44" fmla="*/ 6830785 h 12170231"/>
              <a:gd name="connsiteX45" fmla="*/ 1166964 w 2612571"/>
              <a:gd name="connsiteY45" fmla="*/ 6825621 h 12170231"/>
              <a:gd name="connsiteX46" fmla="*/ 1224800 w 2612571"/>
              <a:gd name="connsiteY46" fmla="*/ 6814656 h 12170231"/>
              <a:gd name="connsiteX47" fmla="*/ 1891247 w 2612571"/>
              <a:gd name="connsiteY47" fmla="*/ 6315723 h 12170231"/>
              <a:gd name="connsiteX48" fmla="*/ 1910803 w 2612571"/>
              <a:gd name="connsiteY48" fmla="*/ 6280667 h 12170231"/>
              <a:gd name="connsiteX49" fmla="*/ 1891246 w 2612571"/>
              <a:gd name="connsiteY49" fmla="*/ 6248180 h 12170231"/>
              <a:gd name="connsiteX50" fmla="*/ 989212 w 2612571"/>
              <a:gd name="connsiteY50" fmla="*/ 5719746 h 12170231"/>
              <a:gd name="connsiteX51" fmla="*/ 35909 w 2612571"/>
              <a:gd name="connsiteY51" fmla="*/ 6331250 h 12170231"/>
              <a:gd name="connsiteX52" fmla="*/ 0 w 2612571"/>
              <a:gd name="connsiteY52" fmla="*/ 6405705 h 12170231"/>
              <a:gd name="connsiteX53" fmla="*/ 36265 w 2612571"/>
              <a:gd name="connsiteY53" fmla="*/ 6299218 h 12170231"/>
              <a:gd name="connsiteX54" fmla="*/ 1253801 w 2612571"/>
              <a:gd name="connsiteY54" fmla="*/ 5410202 h 12170231"/>
              <a:gd name="connsiteX55" fmla="*/ 2013502 w 2612571"/>
              <a:gd name="connsiteY55" fmla="*/ 5683491 h 12170231"/>
              <a:gd name="connsiteX56" fmla="*/ 2117079 w 2612571"/>
              <a:gd name="connsiteY56" fmla="*/ 5774706 h 12170231"/>
              <a:gd name="connsiteX57" fmla="*/ 2117692 w 2612571"/>
              <a:gd name="connsiteY57" fmla="*/ 5772307 h 12170231"/>
              <a:gd name="connsiteX58" fmla="*/ 2158182 w 2612571"/>
              <a:gd name="connsiteY58" fmla="*/ 5392044 h 12170231"/>
              <a:gd name="connsiteX59" fmla="*/ 2066319 w 2612571"/>
              <a:gd name="connsiteY59" fmla="*/ 4826816 h 12170231"/>
              <a:gd name="connsiteX60" fmla="*/ 2038670 w 2612571"/>
              <a:gd name="connsiteY60" fmla="*/ 4755517 h 12170231"/>
              <a:gd name="connsiteX61" fmla="*/ 2013502 w 2612571"/>
              <a:gd name="connsiteY61" fmla="*/ 4777681 h 12170231"/>
              <a:gd name="connsiteX62" fmla="*/ 1253801 w 2612571"/>
              <a:gd name="connsiteY62" fmla="*/ 5050970 h 12170231"/>
              <a:gd name="connsiteX63" fmla="*/ 1166964 w 2612571"/>
              <a:gd name="connsiteY63" fmla="*/ 5045806 h 12170231"/>
              <a:gd name="connsiteX64" fmla="*/ 1224800 w 2612571"/>
              <a:gd name="connsiteY64" fmla="*/ 5034841 h 12170231"/>
              <a:gd name="connsiteX65" fmla="*/ 1891247 w 2612571"/>
              <a:gd name="connsiteY65" fmla="*/ 4535908 h 12170231"/>
              <a:gd name="connsiteX66" fmla="*/ 1910803 w 2612571"/>
              <a:gd name="connsiteY66" fmla="*/ 4500852 h 12170231"/>
              <a:gd name="connsiteX67" fmla="*/ 1891246 w 2612571"/>
              <a:gd name="connsiteY67" fmla="*/ 4468365 h 12170231"/>
              <a:gd name="connsiteX68" fmla="*/ 989212 w 2612571"/>
              <a:gd name="connsiteY68" fmla="*/ 3939931 h 12170231"/>
              <a:gd name="connsiteX69" fmla="*/ 35909 w 2612571"/>
              <a:gd name="connsiteY69" fmla="*/ 4551435 h 12170231"/>
              <a:gd name="connsiteX70" fmla="*/ 0 w 2612571"/>
              <a:gd name="connsiteY70" fmla="*/ 4625890 h 12170231"/>
              <a:gd name="connsiteX71" fmla="*/ 36265 w 2612571"/>
              <a:gd name="connsiteY71" fmla="*/ 4519403 h 12170231"/>
              <a:gd name="connsiteX72" fmla="*/ 1253801 w 2612571"/>
              <a:gd name="connsiteY72" fmla="*/ 3630388 h 12170231"/>
              <a:gd name="connsiteX73" fmla="*/ 2013502 w 2612571"/>
              <a:gd name="connsiteY73" fmla="*/ 3903677 h 12170231"/>
              <a:gd name="connsiteX74" fmla="*/ 2117079 w 2612571"/>
              <a:gd name="connsiteY74" fmla="*/ 3994892 h 12170231"/>
              <a:gd name="connsiteX75" fmla="*/ 2117692 w 2612571"/>
              <a:gd name="connsiteY75" fmla="*/ 3992492 h 12170231"/>
              <a:gd name="connsiteX76" fmla="*/ 2158182 w 2612571"/>
              <a:gd name="connsiteY76" fmla="*/ 3612230 h 12170231"/>
              <a:gd name="connsiteX77" fmla="*/ 2066319 w 2612571"/>
              <a:gd name="connsiteY77" fmla="*/ 3047001 h 12170231"/>
              <a:gd name="connsiteX78" fmla="*/ 2018216 w 2612571"/>
              <a:gd name="connsiteY78" fmla="*/ 2922958 h 12170231"/>
              <a:gd name="connsiteX79" fmla="*/ 2013502 w 2612571"/>
              <a:gd name="connsiteY79" fmla="*/ 2927109 h 12170231"/>
              <a:gd name="connsiteX80" fmla="*/ 1253801 w 2612571"/>
              <a:gd name="connsiteY80" fmla="*/ 3200398 h 12170231"/>
              <a:gd name="connsiteX81" fmla="*/ 1166964 w 2612571"/>
              <a:gd name="connsiteY81" fmla="*/ 3195233 h 12170231"/>
              <a:gd name="connsiteX82" fmla="*/ 1224800 w 2612571"/>
              <a:gd name="connsiteY82" fmla="*/ 3184269 h 12170231"/>
              <a:gd name="connsiteX83" fmla="*/ 1754216 w 2612571"/>
              <a:gd name="connsiteY83" fmla="*/ 2859668 h 12170231"/>
              <a:gd name="connsiteX84" fmla="*/ 1890028 w 2612571"/>
              <a:gd name="connsiteY84" fmla="*/ 2686886 h 12170231"/>
              <a:gd name="connsiteX85" fmla="*/ 1815799 w 2612571"/>
              <a:gd name="connsiteY85" fmla="*/ 2585430 h 12170231"/>
              <a:gd name="connsiteX86" fmla="*/ 989212 w 2612571"/>
              <a:gd name="connsiteY86" fmla="*/ 2160116 h 12170231"/>
              <a:gd name="connsiteX87" fmla="*/ 35909 w 2612571"/>
              <a:gd name="connsiteY87" fmla="*/ 2771621 h 12170231"/>
              <a:gd name="connsiteX88" fmla="*/ 0 w 2612571"/>
              <a:gd name="connsiteY88" fmla="*/ 2846076 h 12170231"/>
              <a:gd name="connsiteX89" fmla="*/ 36265 w 2612571"/>
              <a:gd name="connsiteY89" fmla="*/ 2739588 h 12170231"/>
              <a:gd name="connsiteX90" fmla="*/ 1253801 w 2612571"/>
              <a:gd name="connsiteY90" fmla="*/ 1850573 h 12170231"/>
              <a:gd name="connsiteX91" fmla="*/ 2013502 w 2612571"/>
              <a:gd name="connsiteY91" fmla="*/ 2123862 h 12170231"/>
              <a:gd name="connsiteX92" fmla="*/ 2102308 w 2612571"/>
              <a:gd name="connsiteY92" fmla="*/ 2202069 h 12170231"/>
              <a:gd name="connsiteX93" fmla="*/ 2117692 w 2612571"/>
              <a:gd name="connsiteY93" fmla="*/ 2141919 h 12170231"/>
              <a:gd name="connsiteX94" fmla="*/ 2158182 w 2612571"/>
              <a:gd name="connsiteY94" fmla="*/ 1761657 h 12170231"/>
              <a:gd name="connsiteX95" fmla="*/ 989212 w 2612571"/>
              <a:gd name="connsiteY95" fmla="*/ 309543 h 12170231"/>
              <a:gd name="connsiteX96" fmla="*/ 35909 w 2612571"/>
              <a:gd name="connsiteY96" fmla="*/ 921047 h 12170231"/>
              <a:gd name="connsiteX97" fmla="*/ 0 w 2612571"/>
              <a:gd name="connsiteY97" fmla="*/ 995502 h 12170231"/>
              <a:gd name="connsiteX98" fmla="*/ 36265 w 2612571"/>
              <a:gd name="connsiteY98" fmla="*/ 889015 h 12170231"/>
              <a:gd name="connsiteX99" fmla="*/ 1253801 w 2612571"/>
              <a:gd name="connsiteY99" fmla="*/ 0 h 12170231"/>
              <a:gd name="connsiteX100" fmla="*/ 2612571 w 2612571"/>
              <a:gd name="connsiteY100" fmla="*/ 1600199 h 12170231"/>
              <a:gd name="connsiteX101" fmla="*/ 2380514 w 2612571"/>
              <a:gd name="connsiteY101" fmla="*/ 2494885 h 12170231"/>
              <a:gd name="connsiteX102" fmla="*/ 2361084 w 2612571"/>
              <a:gd name="connsiteY102" fmla="*/ 2525485 h 12170231"/>
              <a:gd name="connsiteX103" fmla="*/ 2380514 w 2612571"/>
              <a:gd name="connsiteY103" fmla="*/ 2556085 h 12170231"/>
              <a:gd name="connsiteX104" fmla="*/ 2612571 w 2612571"/>
              <a:gd name="connsiteY104" fmla="*/ 3450772 h 12170231"/>
              <a:gd name="connsiteX105" fmla="*/ 2448575 w 2612571"/>
              <a:gd name="connsiteY105" fmla="*/ 4213521 h 12170231"/>
              <a:gd name="connsiteX106" fmla="*/ 2382980 w 2612571"/>
              <a:gd name="connsiteY106" fmla="*/ 4340679 h 12170231"/>
              <a:gd name="connsiteX107" fmla="*/ 2448575 w 2612571"/>
              <a:gd name="connsiteY107" fmla="*/ 4467837 h 12170231"/>
              <a:gd name="connsiteX108" fmla="*/ 2612571 w 2612571"/>
              <a:gd name="connsiteY108" fmla="*/ 5230587 h 12170231"/>
              <a:gd name="connsiteX109" fmla="*/ 2448575 w 2612571"/>
              <a:gd name="connsiteY109" fmla="*/ 5993336 h 12170231"/>
              <a:gd name="connsiteX110" fmla="*/ 2382980 w 2612571"/>
              <a:gd name="connsiteY110" fmla="*/ 6120494 h 12170231"/>
              <a:gd name="connsiteX111" fmla="*/ 2448575 w 2612571"/>
              <a:gd name="connsiteY111" fmla="*/ 6247651 h 12170231"/>
              <a:gd name="connsiteX112" fmla="*/ 2612571 w 2612571"/>
              <a:gd name="connsiteY112" fmla="*/ 7010401 h 12170231"/>
              <a:gd name="connsiteX113" fmla="*/ 2448575 w 2612571"/>
              <a:gd name="connsiteY113" fmla="*/ 7773151 h 12170231"/>
              <a:gd name="connsiteX114" fmla="*/ 2382980 w 2612571"/>
              <a:gd name="connsiteY114" fmla="*/ 7900309 h 12170231"/>
              <a:gd name="connsiteX115" fmla="*/ 2448575 w 2612571"/>
              <a:gd name="connsiteY115" fmla="*/ 8027467 h 12170231"/>
              <a:gd name="connsiteX116" fmla="*/ 2612571 w 2612571"/>
              <a:gd name="connsiteY116" fmla="*/ 8790217 h 12170231"/>
              <a:gd name="connsiteX117" fmla="*/ 2448575 w 2612571"/>
              <a:gd name="connsiteY117" fmla="*/ 9552965 h 12170231"/>
              <a:gd name="connsiteX118" fmla="*/ 2382980 w 2612571"/>
              <a:gd name="connsiteY118" fmla="*/ 9680123 h 12170231"/>
              <a:gd name="connsiteX119" fmla="*/ 2448575 w 2612571"/>
              <a:gd name="connsiteY119" fmla="*/ 9807281 h 12170231"/>
              <a:gd name="connsiteX120" fmla="*/ 2612571 w 2612571"/>
              <a:gd name="connsiteY120" fmla="*/ 10570031 h 12170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2612571" h="12170231">
                <a:moveTo>
                  <a:pt x="2612571" y="10570031"/>
                </a:moveTo>
                <a:cubicBezTo>
                  <a:pt x="2612571" y="11453797"/>
                  <a:pt x="2004229" y="12170231"/>
                  <a:pt x="1253801" y="12170231"/>
                </a:cubicBezTo>
                <a:lnTo>
                  <a:pt x="1166964" y="12165065"/>
                </a:lnTo>
                <a:lnTo>
                  <a:pt x="1224800" y="12154101"/>
                </a:lnTo>
                <a:cubicBezTo>
                  <a:pt x="1757481" y="12018697"/>
                  <a:pt x="2158183" y="11433221"/>
                  <a:pt x="2158183" y="10731489"/>
                </a:cubicBezTo>
                <a:cubicBezTo>
                  <a:pt x="2158183" y="10530993"/>
                  <a:pt x="2125472" y="10339989"/>
                  <a:pt x="2066319" y="10166261"/>
                </a:cubicBezTo>
                <a:lnTo>
                  <a:pt x="2038670" y="10094961"/>
                </a:lnTo>
                <a:lnTo>
                  <a:pt x="2013502" y="10117125"/>
                </a:lnTo>
                <a:cubicBezTo>
                  <a:pt x="1796641" y="10289667"/>
                  <a:pt x="1535212" y="10390415"/>
                  <a:pt x="1253801" y="10390415"/>
                </a:cubicBezTo>
                <a:lnTo>
                  <a:pt x="1166964" y="10385251"/>
                </a:lnTo>
                <a:lnTo>
                  <a:pt x="1224800" y="10374285"/>
                </a:lnTo>
                <a:cubicBezTo>
                  <a:pt x="1491141" y="10306583"/>
                  <a:pt x="1724486" y="10126363"/>
                  <a:pt x="1891247" y="9875353"/>
                </a:cubicBezTo>
                <a:lnTo>
                  <a:pt x="1910803" y="9840297"/>
                </a:lnTo>
                <a:lnTo>
                  <a:pt x="1891246" y="9807809"/>
                </a:lnTo>
                <a:cubicBezTo>
                  <a:pt x="1676840" y="9485081"/>
                  <a:pt x="1352364" y="9279375"/>
                  <a:pt x="989212" y="9279375"/>
                </a:cubicBezTo>
                <a:cubicBezTo>
                  <a:pt x="595797" y="9279375"/>
                  <a:pt x="247773" y="9520795"/>
                  <a:pt x="35909" y="9890879"/>
                </a:cubicBezTo>
                <a:lnTo>
                  <a:pt x="0" y="9965335"/>
                </a:lnTo>
                <a:lnTo>
                  <a:pt x="36265" y="9858847"/>
                </a:lnTo>
                <a:cubicBezTo>
                  <a:pt x="258602" y="9331939"/>
                  <a:pt x="720295" y="8969833"/>
                  <a:pt x="1253801" y="8969833"/>
                </a:cubicBezTo>
                <a:cubicBezTo>
                  <a:pt x="1535212" y="8969833"/>
                  <a:pt x="1796641" y="9070581"/>
                  <a:pt x="2013502" y="9243121"/>
                </a:cubicBezTo>
                <a:lnTo>
                  <a:pt x="2117079" y="9334337"/>
                </a:lnTo>
                <a:lnTo>
                  <a:pt x="2117692" y="9331937"/>
                </a:lnTo>
                <a:cubicBezTo>
                  <a:pt x="2144095" y="9210735"/>
                  <a:pt x="2158183" y="9083249"/>
                  <a:pt x="2158183" y="8951673"/>
                </a:cubicBezTo>
                <a:cubicBezTo>
                  <a:pt x="2158183" y="8751179"/>
                  <a:pt x="2125472" y="8560173"/>
                  <a:pt x="2066319" y="8386446"/>
                </a:cubicBezTo>
                <a:lnTo>
                  <a:pt x="2038670" y="8315148"/>
                </a:lnTo>
                <a:lnTo>
                  <a:pt x="2013502" y="8337312"/>
                </a:lnTo>
                <a:cubicBezTo>
                  <a:pt x="1796641" y="8509851"/>
                  <a:pt x="1535212" y="8610601"/>
                  <a:pt x="1253801" y="8610601"/>
                </a:cubicBezTo>
                <a:lnTo>
                  <a:pt x="1166964" y="8605435"/>
                </a:lnTo>
                <a:lnTo>
                  <a:pt x="1224800" y="8594471"/>
                </a:lnTo>
                <a:cubicBezTo>
                  <a:pt x="1491141" y="8526769"/>
                  <a:pt x="1724486" y="8346549"/>
                  <a:pt x="1891247" y="8095538"/>
                </a:cubicBezTo>
                <a:lnTo>
                  <a:pt x="1910803" y="8060482"/>
                </a:lnTo>
                <a:lnTo>
                  <a:pt x="1891246" y="8027995"/>
                </a:lnTo>
                <a:cubicBezTo>
                  <a:pt x="1676840" y="7705267"/>
                  <a:pt x="1352364" y="7499561"/>
                  <a:pt x="989212" y="7499561"/>
                </a:cubicBezTo>
                <a:cubicBezTo>
                  <a:pt x="595797" y="7499561"/>
                  <a:pt x="247773" y="7740980"/>
                  <a:pt x="35909" y="8111065"/>
                </a:cubicBezTo>
                <a:lnTo>
                  <a:pt x="0" y="8185520"/>
                </a:lnTo>
                <a:lnTo>
                  <a:pt x="36265" y="8079033"/>
                </a:lnTo>
                <a:cubicBezTo>
                  <a:pt x="258602" y="7552125"/>
                  <a:pt x="720295" y="7190017"/>
                  <a:pt x="1253801" y="7190017"/>
                </a:cubicBezTo>
                <a:cubicBezTo>
                  <a:pt x="1535212" y="7190017"/>
                  <a:pt x="1796641" y="7290766"/>
                  <a:pt x="2013502" y="7463306"/>
                </a:cubicBezTo>
                <a:lnTo>
                  <a:pt x="2117079" y="7554521"/>
                </a:lnTo>
                <a:lnTo>
                  <a:pt x="2117692" y="7552122"/>
                </a:lnTo>
                <a:cubicBezTo>
                  <a:pt x="2144095" y="7430921"/>
                  <a:pt x="2158183" y="7303434"/>
                  <a:pt x="2158183" y="7171859"/>
                </a:cubicBezTo>
                <a:cubicBezTo>
                  <a:pt x="2158183" y="6971364"/>
                  <a:pt x="2125472" y="6780359"/>
                  <a:pt x="2066319" y="6606631"/>
                </a:cubicBezTo>
                <a:lnTo>
                  <a:pt x="2038670" y="6535332"/>
                </a:lnTo>
                <a:lnTo>
                  <a:pt x="2013502" y="6557496"/>
                </a:lnTo>
                <a:cubicBezTo>
                  <a:pt x="1796641" y="6730037"/>
                  <a:pt x="1535212" y="6830785"/>
                  <a:pt x="1253801" y="6830785"/>
                </a:cubicBezTo>
                <a:lnTo>
                  <a:pt x="1166964" y="6825621"/>
                </a:lnTo>
                <a:lnTo>
                  <a:pt x="1224800" y="6814656"/>
                </a:lnTo>
                <a:cubicBezTo>
                  <a:pt x="1491141" y="6746954"/>
                  <a:pt x="1724486" y="6566734"/>
                  <a:pt x="1891247" y="6315723"/>
                </a:cubicBezTo>
                <a:lnTo>
                  <a:pt x="1910803" y="6280667"/>
                </a:lnTo>
                <a:lnTo>
                  <a:pt x="1891246" y="6248180"/>
                </a:lnTo>
                <a:cubicBezTo>
                  <a:pt x="1676840" y="5925452"/>
                  <a:pt x="1352364" y="5719746"/>
                  <a:pt x="989212" y="5719746"/>
                </a:cubicBezTo>
                <a:cubicBezTo>
                  <a:pt x="595797" y="5719746"/>
                  <a:pt x="247773" y="5961165"/>
                  <a:pt x="35909" y="6331250"/>
                </a:cubicBezTo>
                <a:lnTo>
                  <a:pt x="0" y="6405705"/>
                </a:lnTo>
                <a:lnTo>
                  <a:pt x="36265" y="6299218"/>
                </a:lnTo>
                <a:cubicBezTo>
                  <a:pt x="258602" y="5772310"/>
                  <a:pt x="720295" y="5410202"/>
                  <a:pt x="1253801" y="5410202"/>
                </a:cubicBezTo>
                <a:cubicBezTo>
                  <a:pt x="1535212" y="5410202"/>
                  <a:pt x="1796641" y="5510951"/>
                  <a:pt x="2013502" y="5683491"/>
                </a:cubicBezTo>
                <a:lnTo>
                  <a:pt x="2117079" y="5774706"/>
                </a:lnTo>
                <a:lnTo>
                  <a:pt x="2117692" y="5772307"/>
                </a:lnTo>
                <a:cubicBezTo>
                  <a:pt x="2144095" y="5651106"/>
                  <a:pt x="2158182" y="5523619"/>
                  <a:pt x="2158182" y="5392044"/>
                </a:cubicBezTo>
                <a:cubicBezTo>
                  <a:pt x="2158182" y="5191549"/>
                  <a:pt x="2125472" y="5000544"/>
                  <a:pt x="2066319" y="4826816"/>
                </a:cubicBezTo>
                <a:lnTo>
                  <a:pt x="2038670" y="4755517"/>
                </a:lnTo>
                <a:lnTo>
                  <a:pt x="2013502" y="4777681"/>
                </a:lnTo>
                <a:cubicBezTo>
                  <a:pt x="1796641" y="4950222"/>
                  <a:pt x="1535212" y="5050970"/>
                  <a:pt x="1253801" y="5050970"/>
                </a:cubicBezTo>
                <a:lnTo>
                  <a:pt x="1166964" y="5045806"/>
                </a:lnTo>
                <a:lnTo>
                  <a:pt x="1224800" y="5034841"/>
                </a:lnTo>
                <a:cubicBezTo>
                  <a:pt x="1491141" y="4967139"/>
                  <a:pt x="1724486" y="4786919"/>
                  <a:pt x="1891247" y="4535908"/>
                </a:cubicBezTo>
                <a:lnTo>
                  <a:pt x="1910803" y="4500852"/>
                </a:lnTo>
                <a:lnTo>
                  <a:pt x="1891246" y="4468365"/>
                </a:lnTo>
                <a:cubicBezTo>
                  <a:pt x="1676840" y="4145637"/>
                  <a:pt x="1352364" y="3939931"/>
                  <a:pt x="989212" y="3939931"/>
                </a:cubicBezTo>
                <a:cubicBezTo>
                  <a:pt x="595797" y="3939931"/>
                  <a:pt x="247773" y="4181351"/>
                  <a:pt x="35909" y="4551435"/>
                </a:cubicBezTo>
                <a:lnTo>
                  <a:pt x="0" y="4625890"/>
                </a:lnTo>
                <a:lnTo>
                  <a:pt x="36265" y="4519403"/>
                </a:lnTo>
                <a:cubicBezTo>
                  <a:pt x="258602" y="3992495"/>
                  <a:pt x="720295" y="3630388"/>
                  <a:pt x="1253801" y="3630388"/>
                </a:cubicBezTo>
                <a:cubicBezTo>
                  <a:pt x="1535212" y="3630388"/>
                  <a:pt x="1796641" y="3731136"/>
                  <a:pt x="2013502" y="3903677"/>
                </a:cubicBezTo>
                <a:lnTo>
                  <a:pt x="2117079" y="3994892"/>
                </a:lnTo>
                <a:lnTo>
                  <a:pt x="2117692" y="3992492"/>
                </a:lnTo>
                <a:cubicBezTo>
                  <a:pt x="2144095" y="3871292"/>
                  <a:pt x="2158182" y="3743805"/>
                  <a:pt x="2158182" y="3612230"/>
                </a:cubicBezTo>
                <a:cubicBezTo>
                  <a:pt x="2158182" y="3411734"/>
                  <a:pt x="2125472" y="3220730"/>
                  <a:pt x="2066319" y="3047001"/>
                </a:cubicBezTo>
                <a:lnTo>
                  <a:pt x="2018216" y="2922958"/>
                </a:lnTo>
                <a:lnTo>
                  <a:pt x="2013502" y="2927109"/>
                </a:lnTo>
                <a:cubicBezTo>
                  <a:pt x="1796641" y="3099649"/>
                  <a:pt x="1535212" y="3200398"/>
                  <a:pt x="1253801" y="3200398"/>
                </a:cubicBezTo>
                <a:lnTo>
                  <a:pt x="1166964" y="3195233"/>
                </a:lnTo>
                <a:lnTo>
                  <a:pt x="1224800" y="3184269"/>
                </a:lnTo>
                <a:cubicBezTo>
                  <a:pt x="1424556" y="3133492"/>
                  <a:pt x="1605751" y="3019424"/>
                  <a:pt x="1754216" y="2859668"/>
                </a:cubicBezTo>
                <a:lnTo>
                  <a:pt x="1890028" y="2686886"/>
                </a:lnTo>
                <a:lnTo>
                  <a:pt x="1815799" y="2585430"/>
                </a:lnTo>
                <a:cubicBezTo>
                  <a:pt x="1604257" y="2322650"/>
                  <a:pt x="1312014" y="2160116"/>
                  <a:pt x="989212" y="2160116"/>
                </a:cubicBezTo>
                <a:cubicBezTo>
                  <a:pt x="595797" y="2160116"/>
                  <a:pt x="247773" y="2401536"/>
                  <a:pt x="35909" y="2771621"/>
                </a:cubicBezTo>
                <a:lnTo>
                  <a:pt x="0" y="2846076"/>
                </a:lnTo>
                <a:lnTo>
                  <a:pt x="36265" y="2739588"/>
                </a:lnTo>
                <a:cubicBezTo>
                  <a:pt x="258602" y="2212681"/>
                  <a:pt x="720295" y="1850573"/>
                  <a:pt x="1253801" y="1850573"/>
                </a:cubicBezTo>
                <a:cubicBezTo>
                  <a:pt x="1535212" y="1850573"/>
                  <a:pt x="1796641" y="1951321"/>
                  <a:pt x="2013502" y="2123862"/>
                </a:cubicBezTo>
                <a:lnTo>
                  <a:pt x="2102308" y="2202069"/>
                </a:lnTo>
                <a:lnTo>
                  <a:pt x="2117692" y="2141919"/>
                </a:lnTo>
                <a:cubicBezTo>
                  <a:pt x="2144095" y="2020719"/>
                  <a:pt x="2158182" y="1893231"/>
                  <a:pt x="2158182" y="1761657"/>
                </a:cubicBezTo>
                <a:cubicBezTo>
                  <a:pt x="2158182" y="959676"/>
                  <a:pt x="1634816" y="309543"/>
                  <a:pt x="989212" y="309543"/>
                </a:cubicBezTo>
                <a:cubicBezTo>
                  <a:pt x="595797" y="309543"/>
                  <a:pt x="247773" y="550963"/>
                  <a:pt x="35909" y="921047"/>
                </a:cubicBezTo>
                <a:lnTo>
                  <a:pt x="0" y="995502"/>
                </a:lnTo>
                <a:lnTo>
                  <a:pt x="36265" y="889015"/>
                </a:lnTo>
                <a:cubicBezTo>
                  <a:pt x="258602" y="362108"/>
                  <a:pt x="720295" y="0"/>
                  <a:pt x="1253801" y="0"/>
                </a:cubicBezTo>
                <a:cubicBezTo>
                  <a:pt x="2004229" y="0"/>
                  <a:pt x="2612571" y="716433"/>
                  <a:pt x="2612571" y="1600199"/>
                </a:cubicBezTo>
                <a:cubicBezTo>
                  <a:pt x="2612571" y="1931611"/>
                  <a:pt x="2527023" y="2239492"/>
                  <a:pt x="2380514" y="2494885"/>
                </a:cubicBezTo>
                <a:lnTo>
                  <a:pt x="2361084" y="2525485"/>
                </a:lnTo>
                <a:lnTo>
                  <a:pt x="2380514" y="2556085"/>
                </a:lnTo>
                <a:cubicBezTo>
                  <a:pt x="2527023" y="2811479"/>
                  <a:pt x="2612571" y="3119360"/>
                  <a:pt x="2612571" y="3450772"/>
                </a:cubicBezTo>
                <a:cubicBezTo>
                  <a:pt x="2612571" y="3726948"/>
                  <a:pt x="2553162" y="3986784"/>
                  <a:pt x="2448575" y="4213521"/>
                </a:cubicBezTo>
                <a:lnTo>
                  <a:pt x="2382980" y="4340679"/>
                </a:lnTo>
                <a:lnTo>
                  <a:pt x="2448575" y="4467837"/>
                </a:lnTo>
                <a:cubicBezTo>
                  <a:pt x="2553163" y="4694574"/>
                  <a:pt x="2612571" y="4954410"/>
                  <a:pt x="2612571" y="5230587"/>
                </a:cubicBezTo>
                <a:cubicBezTo>
                  <a:pt x="2612571" y="5506763"/>
                  <a:pt x="2553163" y="5766599"/>
                  <a:pt x="2448575" y="5993336"/>
                </a:cubicBezTo>
                <a:lnTo>
                  <a:pt x="2382980" y="6120494"/>
                </a:lnTo>
                <a:lnTo>
                  <a:pt x="2448575" y="6247651"/>
                </a:lnTo>
                <a:cubicBezTo>
                  <a:pt x="2553163" y="6474389"/>
                  <a:pt x="2612571" y="6734225"/>
                  <a:pt x="2612571" y="7010401"/>
                </a:cubicBezTo>
                <a:cubicBezTo>
                  <a:pt x="2612571" y="7286578"/>
                  <a:pt x="2553163" y="7546414"/>
                  <a:pt x="2448575" y="7773151"/>
                </a:cubicBezTo>
                <a:lnTo>
                  <a:pt x="2382980" y="7900309"/>
                </a:lnTo>
                <a:lnTo>
                  <a:pt x="2448575" y="8027467"/>
                </a:lnTo>
                <a:cubicBezTo>
                  <a:pt x="2553163" y="8254204"/>
                  <a:pt x="2612571" y="8514039"/>
                  <a:pt x="2612571" y="8790217"/>
                </a:cubicBezTo>
                <a:cubicBezTo>
                  <a:pt x="2612571" y="9066393"/>
                  <a:pt x="2553163" y="9326229"/>
                  <a:pt x="2448575" y="9552965"/>
                </a:cubicBezTo>
                <a:lnTo>
                  <a:pt x="2382980" y="9680123"/>
                </a:lnTo>
                <a:lnTo>
                  <a:pt x="2448575" y="9807281"/>
                </a:lnTo>
                <a:cubicBezTo>
                  <a:pt x="2553163" y="10034019"/>
                  <a:pt x="2612571" y="10293853"/>
                  <a:pt x="2612571" y="10570031"/>
                </a:cubicBezTo>
                <a:close/>
              </a:path>
            </a:pathLst>
          </a:custGeom>
          <a:gradFill>
            <a:gsLst>
              <a:gs pos="0">
                <a:srgbClr val="FFCC99"/>
              </a:gs>
              <a:gs pos="70000">
                <a:srgbClr val="FF0300"/>
              </a:gs>
              <a:gs pos="100000">
                <a:srgbClr val="4D0808"/>
              </a:gs>
            </a:gsLst>
            <a:lin ang="0" scaled="0"/>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23" name="Forma libre 5"/>
          <p:cNvSpPr/>
          <p:nvPr/>
        </p:nvSpPr>
        <p:spPr>
          <a:xfrm rot="10800000" flipH="1" flipV="1">
            <a:off x="3510165" y="1139221"/>
            <a:ext cx="5633835" cy="2448272"/>
          </a:xfrm>
          <a:custGeom>
            <a:avLst/>
            <a:gdLst>
              <a:gd name="connsiteX0" fmla="*/ 2612571 w 2612571"/>
              <a:gd name="connsiteY0" fmla="*/ 10570031 h 12170231"/>
              <a:gd name="connsiteX1" fmla="*/ 1253801 w 2612571"/>
              <a:gd name="connsiteY1" fmla="*/ 12170231 h 12170231"/>
              <a:gd name="connsiteX2" fmla="*/ 1166964 w 2612571"/>
              <a:gd name="connsiteY2" fmla="*/ 12165065 h 12170231"/>
              <a:gd name="connsiteX3" fmla="*/ 1224800 w 2612571"/>
              <a:gd name="connsiteY3" fmla="*/ 12154101 h 12170231"/>
              <a:gd name="connsiteX4" fmla="*/ 2158183 w 2612571"/>
              <a:gd name="connsiteY4" fmla="*/ 10731489 h 12170231"/>
              <a:gd name="connsiteX5" fmla="*/ 2066319 w 2612571"/>
              <a:gd name="connsiteY5" fmla="*/ 10166261 h 12170231"/>
              <a:gd name="connsiteX6" fmla="*/ 2038670 w 2612571"/>
              <a:gd name="connsiteY6" fmla="*/ 10094961 h 12170231"/>
              <a:gd name="connsiteX7" fmla="*/ 2013502 w 2612571"/>
              <a:gd name="connsiteY7" fmla="*/ 10117125 h 12170231"/>
              <a:gd name="connsiteX8" fmla="*/ 1253801 w 2612571"/>
              <a:gd name="connsiteY8" fmla="*/ 10390415 h 12170231"/>
              <a:gd name="connsiteX9" fmla="*/ 1166964 w 2612571"/>
              <a:gd name="connsiteY9" fmla="*/ 10385251 h 12170231"/>
              <a:gd name="connsiteX10" fmla="*/ 1224800 w 2612571"/>
              <a:gd name="connsiteY10" fmla="*/ 10374285 h 12170231"/>
              <a:gd name="connsiteX11" fmla="*/ 1891247 w 2612571"/>
              <a:gd name="connsiteY11" fmla="*/ 9875353 h 12170231"/>
              <a:gd name="connsiteX12" fmla="*/ 1910803 w 2612571"/>
              <a:gd name="connsiteY12" fmla="*/ 9840297 h 12170231"/>
              <a:gd name="connsiteX13" fmla="*/ 1891246 w 2612571"/>
              <a:gd name="connsiteY13" fmla="*/ 9807809 h 12170231"/>
              <a:gd name="connsiteX14" fmla="*/ 989212 w 2612571"/>
              <a:gd name="connsiteY14" fmla="*/ 9279375 h 12170231"/>
              <a:gd name="connsiteX15" fmla="*/ 35909 w 2612571"/>
              <a:gd name="connsiteY15" fmla="*/ 9890879 h 12170231"/>
              <a:gd name="connsiteX16" fmla="*/ 0 w 2612571"/>
              <a:gd name="connsiteY16" fmla="*/ 9965335 h 12170231"/>
              <a:gd name="connsiteX17" fmla="*/ 36265 w 2612571"/>
              <a:gd name="connsiteY17" fmla="*/ 9858847 h 12170231"/>
              <a:gd name="connsiteX18" fmla="*/ 1253801 w 2612571"/>
              <a:gd name="connsiteY18" fmla="*/ 8969833 h 12170231"/>
              <a:gd name="connsiteX19" fmla="*/ 2013502 w 2612571"/>
              <a:gd name="connsiteY19" fmla="*/ 9243121 h 12170231"/>
              <a:gd name="connsiteX20" fmla="*/ 2117079 w 2612571"/>
              <a:gd name="connsiteY20" fmla="*/ 9334337 h 12170231"/>
              <a:gd name="connsiteX21" fmla="*/ 2117692 w 2612571"/>
              <a:gd name="connsiteY21" fmla="*/ 9331937 h 12170231"/>
              <a:gd name="connsiteX22" fmla="*/ 2158183 w 2612571"/>
              <a:gd name="connsiteY22" fmla="*/ 8951673 h 12170231"/>
              <a:gd name="connsiteX23" fmla="*/ 2066319 w 2612571"/>
              <a:gd name="connsiteY23" fmla="*/ 8386446 h 12170231"/>
              <a:gd name="connsiteX24" fmla="*/ 2038670 w 2612571"/>
              <a:gd name="connsiteY24" fmla="*/ 8315148 h 12170231"/>
              <a:gd name="connsiteX25" fmla="*/ 2013502 w 2612571"/>
              <a:gd name="connsiteY25" fmla="*/ 8337312 h 12170231"/>
              <a:gd name="connsiteX26" fmla="*/ 1253801 w 2612571"/>
              <a:gd name="connsiteY26" fmla="*/ 8610601 h 12170231"/>
              <a:gd name="connsiteX27" fmla="*/ 1166964 w 2612571"/>
              <a:gd name="connsiteY27" fmla="*/ 8605435 h 12170231"/>
              <a:gd name="connsiteX28" fmla="*/ 1224800 w 2612571"/>
              <a:gd name="connsiteY28" fmla="*/ 8594471 h 12170231"/>
              <a:gd name="connsiteX29" fmla="*/ 1891247 w 2612571"/>
              <a:gd name="connsiteY29" fmla="*/ 8095538 h 12170231"/>
              <a:gd name="connsiteX30" fmla="*/ 1910803 w 2612571"/>
              <a:gd name="connsiteY30" fmla="*/ 8060482 h 12170231"/>
              <a:gd name="connsiteX31" fmla="*/ 1891246 w 2612571"/>
              <a:gd name="connsiteY31" fmla="*/ 8027995 h 12170231"/>
              <a:gd name="connsiteX32" fmla="*/ 989212 w 2612571"/>
              <a:gd name="connsiteY32" fmla="*/ 7499561 h 12170231"/>
              <a:gd name="connsiteX33" fmla="*/ 35909 w 2612571"/>
              <a:gd name="connsiteY33" fmla="*/ 8111065 h 12170231"/>
              <a:gd name="connsiteX34" fmla="*/ 0 w 2612571"/>
              <a:gd name="connsiteY34" fmla="*/ 8185520 h 12170231"/>
              <a:gd name="connsiteX35" fmla="*/ 36265 w 2612571"/>
              <a:gd name="connsiteY35" fmla="*/ 8079033 h 12170231"/>
              <a:gd name="connsiteX36" fmla="*/ 1253801 w 2612571"/>
              <a:gd name="connsiteY36" fmla="*/ 7190017 h 12170231"/>
              <a:gd name="connsiteX37" fmla="*/ 2013502 w 2612571"/>
              <a:gd name="connsiteY37" fmla="*/ 7463306 h 12170231"/>
              <a:gd name="connsiteX38" fmla="*/ 2117079 w 2612571"/>
              <a:gd name="connsiteY38" fmla="*/ 7554521 h 12170231"/>
              <a:gd name="connsiteX39" fmla="*/ 2117692 w 2612571"/>
              <a:gd name="connsiteY39" fmla="*/ 7552122 h 12170231"/>
              <a:gd name="connsiteX40" fmla="*/ 2158183 w 2612571"/>
              <a:gd name="connsiteY40" fmla="*/ 7171859 h 12170231"/>
              <a:gd name="connsiteX41" fmla="*/ 2066319 w 2612571"/>
              <a:gd name="connsiteY41" fmla="*/ 6606631 h 12170231"/>
              <a:gd name="connsiteX42" fmla="*/ 2038670 w 2612571"/>
              <a:gd name="connsiteY42" fmla="*/ 6535332 h 12170231"/>
              <a:gd name="connsiteX43" fmla="*/ 2013502 w 2612571"/>
              <a:gd name="connsiteY43" fmla="*/ 6557496 h 12170231"/>
              <a:gd name="connsiteX44" fmla="*/ 1253801 w 2612571"/>
              <a:gd name="connsiteY44" fmla="*/ 6830785 h 12170231"/>
              <a:gd name="connsiteX45" fmla="*/ 1166964 w 2612571"/>
              <a:gd name="connsiteY45" fmla="*/ 6825621 h 12170231"/>
              <a:gd name="connsiteX46" fmla="*/ 1224800 w 2612571"/>
              <a:gd name="connsiteY46" fmla="*/ 6814656 h 12170231"/>
              <a:gd name="connsiteX47" fmla="*/ 1891247 w 2612571"/>
              <a:gd name="connsiteY47" fmla="*/ 6315723 h 12170231"/>
              <a:gd name="connsiteX48" fmla="*/ 1910803 w 2612571"/>
              <a:gd name="connsiteY48" fmla="*/ 6280667 h 12170231"/>
              <a:gd name="connsiteX49" fmla="*/ 1891246 w 2612571"/>
              <a:gd name="connsiteY49" fmla="*/ 6248180 h 12170231"/>
              <a:gd name="connsiteX50" fmla="*/ 989212 w 2612571"/>
              <a:gd name="connsiteY50" fmla="*/ 5719746 h 12170231"/>
              <a:gd name="connsiteX51" fmla="*/ 35909 w 2612571"/>
              <a:gd name="connsiteY51" fmla="*/ 6331250 h 12170231"/>
              <a:gd name="connsiteX52" fmla="*/ 0 w 2612571"/>
              <a:gd name="connsiteY52" fmla="*/ 6405705 h 12170231"/>
              <a:gd name="connsiteX53" fmla="*/ 36265 w 2612571"/>
              <a:gd name="connsiteY53" fmla="*/ 6299218 h 12170231"/>
              <a:gd name="connsiteX54" fmla="*/ 1253801 w 2612571"/>
              <a:gd name="connsiteY54" fmla="*/ 5410202 h 12170231"/>
              <a:gd name="connsiteX55" fmla="*/ 2013502 w 2612571"/>
              <a:gd name="connsiteY55" fmla="*/ 5683491 h 12170231"/>
              <a:gd name="connsiteX56" fmla="*/ 2117079 w 2612571"/>
              <a:gd name="connsiteY56" fmla="*/ 5774706 h 12170231"/>
              <a:gd name="connsiteX57" fmla="*/ 2117692 w 2612571"/>
              <a:gd name="connsiteY57" fmla="*/ 5772307 h 12170231"/>
              <a:gd name="connsiteX58" fmla="*/ 2158182 w 2612571"/>
              <a:gd name="connsiteY58" fmla="*/ 5392044 h 12170231"/>
              <a:gd name="connsiteX59" fmla="*/ 2066319 w 2612571"/>
              <a:gd name="connsiteY59" fmla="*/ 4826816 h 12170231"/>
              <a:gd name="connsiteX60" fmla="*/ 2038670 w 2612571"/>
              <a:gd name="connsiteY60" fmla="*/ 4755517 h 12170231"/>
              <a:gd name="connsiteX61" fmla="*/ 2013502 w 2612571"/>
              <a:gd name="connsiteY61" fmla="*/ 4777681 h 12170231"/>
              <a:gd name="connsiteX62" fmla="*/ 1253801 w 2612571"/>
              <a:gd name="connsiteY62" fmla="*/ 5050970 h 12170231"/>
              <a:gd name="connsiteX63" fmla="*/ 1166964 w 2612571"/>
              <a:gd name="connsiteY63" fmla="*/ 5045806 h 12170231"/>
              <a:gd name="connsiteX64" fmla="*/ 1224800 w 2612571"/>
              <a:gd name="connsiteY64" fmla="*/ 5034841 h 12170231"/>
              <a:gd name="connsiteX65" fmla="*/ 1891247 w 2612571"/>
              <a:gd name="connsiteY65" fmla="*/ 4535908 h 12170231"/>
              <a:gd name="connsiteX66" fmla="*/ 1910803 w 2612571"/>
              <a:gd name="connsiteY66" fmla="*/ 4500852 h 12170231"/>
              <a:gd name="connsiteX67" fmla="*/ 1891246 w 2612571"/>
              <a:gd name="connsiteY67" fmla="*/ 4468365 h 12170231"/>
              <a:gd name="connsiteX68" fmla="*/ 989212 w 2612571"/>
              <a:gd name="connsiteY68" fmla="*/ 3939931 h 12170231"/>
              <a:gd name="connsiteX69" fmla="*/ 35909 w 2612571"/>
              <a:gd name="connsiteY69" fmla="*/ 4551435 h 12170231"/>
              <a:gd name="connsiteX70" fmla="*/ 0 w 2612571"/>
              <a:gd name="connsiteY70" fmla="*/ 4625890 h 12170231"/>
              <a:gd name="connsiteX71" fmla="*/ 36265 w 2612571"/>
              <a:gd name="connsiteY71" fmla="*/ 4519403 h 12170231"/>
              <a:gd name="connsiteX72" fmla="*/ 1253801 w 2612571"/>
              <a:gd name="connsiteY72" fmla="*/ 3630388 h 12170231"/>
              <a:gd name="connsiteX73" fmla="*/ 2013502 w 2612571"/>
              <a:gd name="connsiteY73" fmla="*/ 3903677 h 12170231"/>
              <a:gd name="connsiteX74" fmla="*/ 2117079 w 2612571"/>
              <a:gd name="connsiteY74" fmla="*/ 3994892 h 12170231"/>
              <a:gd name="connsiteX75" fmla="*/ 2117692 w 2612571"/>
              <a:gd name="connsiteY75" fmla="*/ 3992492 h 12170231"/>
              <a:gd name="connsiteX76" fmla="*/ 2158182 w 2612571"/>
              <a:gd name="connsiteY76" fmla="*/ 3612230 h 12170231"/>
              <a:gd name="connsiteX77" fmla="*/ 2066319 w 2612571"/>
              <a:gd name="connsiteY77" fmla="*/ 3047001 h 12170231"/>
              <a:gd name="connsiteX78" fmla="*/ 2018216 w 2612571"/>
              <a:gd name="connsiteY78" fmla="*/ 2922958 h 12170231"/>
              <a:gd name="connsiteX79" fmla="*/ 2013502 w 2612571"/>
              <a:gd name="connsiteY79" fmla="*/ 2927109 h 12170231"/>
              <a:gd name="connsiteX80" fmla="*/ 1253801 w 2612571"/>
              <a:gd name="connsiteY80" fmla="*/ 3200398 h 12170231"/>
              <a:gd name="connsiteX81" fmla="*/ 1166964 w 2612571"/>
              <a:gd name="connsiteY81" fmla="*/ 3195233 h 12170231"/>
              <a:gd name="connsiteX82" fmla="*/ 1224800 w 2612571"/>
              <a:gd name="connsiteY82" fmla="*/ 3184269 h 12170231"/>
              <a:gd name="connsiteX83" fmla="*/ 1754216 w 2612571"/>
              <a:gd name="connsiteY83" fmla="*/ 2859668 h 12170231"/>
              <a:gd name="connsiteX84" fmla="*/ 1890028 w 2612571"/>
              <a:gd name="connsiteY84" fmla="*/ 2686886 h 12170231"/>
              <a:gd name="connsiteX85" fmla="*/ 1815799 w 2612571"/>
              <a:gd name="connsiteY85" fmla="*/ 2585430 h 12170231"/>
              <a:gd name="connsiteX86" fmla="*/ 989212 w 2612571"/>
              <a:gd name="connsiteY86" fmla="*/ 2160116 h 12170231"/>
              <a:gd name="connsiteX87" fmla="*/ 35909 w 2612571"/>
              <a:gd name="connsiteY87" fmla="*/ 2771621 h 12170231"/>
              <a:gd name="connsiteX88" fmla="*/ 0 w 2612571"/>
              <a:gd name="connsiteY88" fmla="*/ 2846076 h 12170231"/>
              <a:gd name="connsiteX89" fmla="*/ 36265 w 2612571"/>
              <a:gd name="connsiteY89" fmla="*/ 2739588 h 12170231"/>
              <a:gd name="connsiteX90" fmla="*/ 1253801 w 2612571"/>
              <a:gd name="connsiteY90" fmla="*/ 1850573 h 12170231"/>
              <a:gd name="connsiteX91" fmla="*/ 2013502 w 2612571"/>
              <a:gd name="connsiteY91" fmla="*/ 2123862 h 12170231"/>
              <a:gd name="connsiteX92" fmla="*/ 2102308 w 2612571"/>
              <a:gd name="connsiteY92" fmla="*/ 2202069 h 12170231"/>
              <a:gd name="connsiteX93" fmla="*/ 2117692 w 2612571"/>
              <a:gd name="connsiteY93" fmla="*/ 2141919 h 12170231"/>
              <a:gd name="connsiteX94" fmla="*/ 2158182 w 2612571"/>
              <a:gd name="connsiteY94" fmla="*/ 1761657 h 12170231"/>
              <a:gd name="connsiteX95" fmla="*/ 989212 w 2612571"/>
              <a:gd name="connsiteY95" fmla="*/ 309543 h 12170231"/>
              <a:gd name="connsiteX96" fmla="*/ 35909 w 2612571"/>
              <a:gd name="connsiteY96" fmla="*/ 921047 h 12170231"/>
              <a:gd name="connsiteX97" fmla="*/ 0 w 2612571"/>
              <a:gd name="connsiteY97" fmla="*/ 995502 h 12170231"/>
              <a:gd name="connsiteX98" fmla="*/ 36265 w 2612571"/>
              <a:gd name="connsiteY98" fmla="*/ 889015 h 12170231"/>
              <a:gd name="connsiteX99" fmla="*/ 1253801 w 2612571"/>
              <a:gd name="connsiteY99" fmla="*/ 0 h 12170231"/>
              <a:gd name="connsiteX100" fmla="*/ 2612571 w 2612571"/>
              <a:gd name="connsiteY100" fmla="*/ 1600199 h 12170231"/>
              <a:gd name="connsiteX101" fmla="*/ 2380514 w 2612571"/>
              <a:gd name="connsiteY101" fmla="*/ 2494885 h 12170231"/>
              <a:gd name="connsiteX102" fmla="*/ 2361084 w 2612571"/>
              <a:gd name="connsiteY102" fmla="*/ 2525485 h 12170231"/>
              <a:gd name="connsiteX103" fmla="*/ 2380514 w 2612571"/>
              <a:gd name="connsiteY103" fmla="*/ 2556085 h 12170231"/>
              <a:gd name="connsiteX104" fmla="*/ 2612571 w 2612571"/>
              <a:gd name="connsiteY104" fmla="*/ 3450772 h 12170231"/>
              <a:gd name="connsiteX105" fmla="*/ 2448575 w 2612571"/>
              <a:gd name="connsiteY105" fmla="*/ 4213521 h 12170231"/>
              <a:gd name="connsiteX106" fmla="*/ 2382980 w 2612571"/>
              <a:gd name="connsiteY106" fmla="*/ 4340679 h 12170231"/>
              <a:gd name="connsiteX107" fmla="*/ 2448575 w 2612571"/>
              <a:gd name="connsiteY107" fmla="*/ 4467837 h 12170231"/>
              <a:gd name="connsiteX108" fmla="*/ 2612571 w 2612571"/>
              <a:gd name="connsiteY108" fmla="*/ 5230587 h 12170231"/>
              <a:gd name="connsiteX109" fmla="*/ 2448575 w 2612571"/>
              <a:gd name="connsiteY109" fmla="*/ 5993336 h 12170231"/>
              <a:gd name="connsiteX110" fmla="*/ 2382980 w 2612571"/>
              <a:gd name="connsiteY110" fmla="*/ 6120494 h 12170231"/>
              <a:gd name="connsiteX111" fmla="*/ 2448575 w 2612571"/>
              <a:gd name="connsiteY111" fmla="*/ 6247651 h 12170231"/>
              <a:gd name="connsiteX112" fmla="*/ 2612571 w 2612571"/>
              <a:gd name="connsiteY112" fmla="*/ 7010401 h 12170231"/>
              <a:gd name="connsiteX113" fmla="*/ 2448575 w 2612571"/>
              <a:gd name="connsiteY113" fmla="*/ 7773151 h 12170231"/>
              <a:gd name="connsiteX114" fmla="*/ 2382980 w 2612571"/>
              <a:gd name="connsiteY114" fmla="*/ 7900309 h 12170231"/>
              <a:gd name="connsiteX115" fmla="*/ 2448575 w 2612571"/>
              <a:gd name="connsiteY115" fmla="*/ 8027467 h 12170231"/>
              <a:gd name="connsiteX116" fmla="*/ 2612571 w 2612571"/>
              <a:gd name="connsiteY116" fmla="*/ 8790217 h 12170231"/>
              <a:gd name="connsiteX117" fmla="*/ 2448575 w 2612571"/>
              <a:gd name="connsiteY117" fmla="*/ 9552965 h 12170231"/>
              <a:gd name="connsiteX118" fmla="*/ 2382980 w 2612571"/>
              <a:gd name="connsiteY118" fmla="*/ 9680123 h 12170231"/>
              <a:gd name="connsiteX119" fmla="*/ 2448575 w 2612571"/>
              <a:gd name="connsiteY119" fmla="*/ 9807281 h 12170231"/>
              <a:gd name="connsiteX120" fmla="*/ 2612571 w 2612571"/>
              <a:gd name="connsiteY120" fmla="*/ 10570031 h 12170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2612571" h="12170231">
                <a:moveTo>
                  <a:pt x="2612571" y="10570031"/>
                </a:moveTo>
                <a:cubicBezTo>
                  <a:pt x="2612571" y="11453797"/>
                  <a:pt x="2004229" y="12170231"/>
                  <a:pt x="1253801" y="12170231"/>
                </a:cubicBezTo>
                <a:lnTo>
                  <a:pt x="1166964" y="12165065"/>
                </a:lnTo>
                <a:lnTo>
                  <a:pt x="1224800" y="12154101"/>
                </a:lnTo>
                <a:cubicBezTo>
                  <a:pt x="1757481" y="12018697"/>
                  <a:pt x="2158183" y="11433221"/>
                  <a:pt x="2158183" y="10731489"/>
                </a:cubicBezTo>
                <a:cubicBezTo>
                  <a:pt x="2158183" y="10530993"/>
                  <a:pt x="2125472" y="10339989"/>
                  <a:pt x="2066319" y="10166261"/>
                </a:cubicBezTo>
                <a:lnTo>
                  <a:pt x="2038670" y="10094961"/>
                </a:lnTo>
                <a:lnTo>
                  <a:pt x="2013502" y="10117125"/>
                </a:lnTo>
                <a:cubicBezTo>
                  <a:pt x="1796641" y="10289667"/>
                  <a:pt x="1535212" y="10390415"/>
                  <a:pt x="1253801" y="10390415"/>
                </a:cubicBezTo>
                <a:lnTo>
                  <a:pt x="1166964" y="10385251"/>
                </a:lnTo>
                <a:lnTo>
                  <a:pt x="1224800" y="10374285"/>
                </a:lnTo>
                <a:cubicBezTo>
                  <a:pt x="1491141" y="10306583"/>
                  <a:pt x="1724486" y="10126363"/>
                  <a:pt x="1891247" y="9875353"/>
                </a:cubicBezTo>
                <a:lnTo>
                  <a:pt x="1910803" y="9840297"/>
                </a:lnTo>
                <a:lnTo>
                  <a:pt x="1891246" y="9807809"/>
                </a:lnTo>
                <a:cubicBezTo>
                  <a:pt x="1676840" y="9485081"/>
                  <a:pt x="1352364" y="9279375"/>
                  <a:pt x="989212" y="9279375"/>
                </a:cubicBezTo>
                <a:cubicBezTo>
                  <a:pt x="595797" y="9279375"/>
                  <a:pt x="247773" y="9520795"/>
                  <a:pt x="35909" y="9890879"/>
                </a:cubicBezTo>
                <a:lnTo>
                  <a:pt x="0" y="9965335"/>
                </a:lnTo>
                <a:lnTo>
                  <a:pt x="36265" y="9858847"/>
                </a:lnTo>
                <a:cubicBezTo>
                  <a:pt x="258602" y="9331939"/>
                  <a:pt x="720295" y="8969833"/>
                  <a:pt x="1253801" y="8969833"/>
                </a:cubicBezTo>
                <a:cubicBezTo>
                  <a:pt x="1535212" y="8969833"/>
                  <a:pt x="1796641" y="9070581"/>
                  <a:pt x="2013502" y="9243121"/>
                </a:cubicBezTo>
                <a:lnTo>
                  <a:pt x="2117079" y="9334337"/>
                </a:lnTo>
                <a:lnTo>
                  <a:pt x="2117692" y="9331937"/>
                </a:lnTo>
                <a:cubicBezTo>
                  <a:pt x="2144095" y="9210735"/>
                  <a:pt x="2158183" y="9083249"/>
                  <a:pt x="2158183" y="8951673"/>
                </a:cubicBezTo>
                <a:cubicBezTo>
                  <a:pt x="2158183" y="8751179"/>
                  <a:pt x="2125472" y="8560173"/>
                  <a:pt x="2066319" y="8386446"/>
                </a:cubicBezTo>
                <a:lnTo>
                  <a:pt x="2038670" y="8315148"/>
                </a:lnTo>
                <a:lnTo>
                  <a:pt x="2013502" y="8337312"/>
                </a:lnTo>
                <a:cubicBezTo>
                  <a:pt x="1796641" y="8509851"/>
                  <a:pt x="1535212" y="8610601"/>
                  <a:pt x="1253801" y="8610601"/>
                </a:cubicBezTo>
                <a:lnTo>
                  <a:pt x="1166964" y="8605435"/>
                </a:lnTo>
                <a:lnTo>
                  <a:pt x="1224800" y="8594471"/>
                </a:lnTo>
                <a:cubicBezTo>
                  <a:pt x="1491141" y="8526769"/>
                  <a:pt x="1724486" y="8346549"/>
                  <a:pt x="1891247" y="8095538"/>
                </a:cubicBezTo>
                <a:lnTo>
                  <a:pt x="1910803" y="8060482"/>
                </a:lnTo>
                <a:lnTo>
                  <a:pt x="1891246" y="8027995"/>
                </a:lnTo>
                <a:cubicBezTo>
                  <a:pt x="1676840" y="7705267"/>
                  <a:pt x="1352364" y="7499561"/>
                  <a:pt x="989212" y="7499561"/>
                </a:cubicBezTo>
                <a:cubicBezTo>
                  <a:pt x="595797" y="7499561"/>
                  <a:pt x="247773" y="7740980"/>
                  <a:pt x="35909" y="8111065"/>
                </a:cubicBezTo>
                <a:lnTo>
                  <a:pt x="0" y="8185520"/>
                </a:lnTo>
                <a:lnTo>
                  <a:pt x="36265" y="8079033"/>
                </a:lnTo>
                <a:cubicBezTo>
                  <a:pt x="258602" y="7552125"/>
                  <a:pt x="720295" y="7190017"/>
                  <a:pt x="1253801" y="7190017"/>
                </a:cubicBezTo>
                <a:cubicBezTo>
                  <a:pt x="1535212" y="7190017"/>
                  <a:pt x="1796641" y="7290766"/>
                  <a:pt x="2013502" y="7463306"/>
                </a:cubicBezTo>
                <a:lnTo>
                  <a:pt x="2117079" y="7554521"/>
                </a:lnTo>
                <a:lnTo>
                  <a:pt x="2117692" y="7552122"/>
                </a:lnTo>
                <a:cubicBezTo>
                  <a:pt x="2144095" y="7430921"/>
                  <a:pt x="2158183" y="7303434"/>
                  <a:pt x="2158183" y="7171859"/>
                </a:cubicBezTo>
                <a:cubicBezTo>
                  <a:pt x="2158183" y="6971364"/>
                  <a:pt x="2125472" y="6780359"/>
                  <a:pt x="2066319" y="6606631"/>
                </a:cubicBezTo>
                <a:lnTo>
                  <a:pt x="2038670" y="6535332"/>
                </a:lnTo>
                <a:lnTo>
                  <a:pt x="2013502" y="6557496"/>
                </a:lnTo>
                <a:cubicBezTo>
                  <a:pt x="1796641" y="6730037"/>
                  <a:pt x="1535212" y="6830785"/>
                  <a:pt x="1253801" y="6830785"/>
                </a:cubicBezTo>
                <a:lnTo>
                  <a:pt x="1166964" y="6825621"/>
                </a:lnTo>
                <a:lnTo>
                  <a:pt x="1224800" y="6814656"/>
                </a:lnTo>
                <a:cubicBezTo>
                  <a:pt x="1491141" y="6746954"/>
                  <a:pt x="1724486" y="6566734"/>
                  <a:pt x="1891247" y="6315723"/>
                </a:cubicBezTo>
                <a:lnTo>
                  <a:pt x="1910803" y="6280667"/>
                </a:lnTo>
                <a:lnTo>
                  <a:pt x="1891246" y="6248180"/>
                </a:lnTo>
                <a:cubicBezTo>
                  <a:pt x="1676840" y="5925452"/>
                  <a:pt x="1352364" y="5719746"/>
                  <a:pt x="989212" y="5719746"/>
                </a:cubicBezTo>
                <a:cubicBezTo>
                  <a:pt x="595797" y="5719746"/>
                  <a:pt x="247773" y="5961165"/>
                  <a:pt x="35909" y="6331250"/>
                </a:cubicBezTo>
                <a:lnTo>
                  <a:pt x="0" y="6405705"/>
                </a:lnTo>
                <a:lnTo>
                  <a:pt x="36265" y="6299218"/>
                </a:lnTo>
                <a:cubicBezTo>
                  <a:pt x="258602" y="5772310"/>
                  <a:pt x="720295" y="5410202"/>
                  <a:pt x="1253801" y="5410202"/>
                </a:cubicBezTo>
                <a:cubicBezTo>
                  <a:pt x="1535212" y="5410202"/>
                  <a:pt x="1796641" y="5510951"/>
                  <a:pt x="2013502" y="5683491"/>
                </a:cubicBezTo>
                <a:lnTo>
                  <a:pt x="2117079" y="5774706"/>
                </a:lnTo>
                <a:lnTo>
                  <a:pt x="2117692" y="5772307"/>
                </a:lnTo>
                <a:cubicBezTo>
                  <a:pt x="2144095" y="5651106"/>
                  <a:pt x="2158182" y="5523619"/>
                  <a:pt x="2158182" y="5392044"/>
                </a:cubicBezTo>
                <a:cubicBezTo>
                  <a:pt x="2158182" y="5191549"/>
                  <a:pt x="2125472" y="5000544"/>
                  <a:pt x="2066319" y="4826816"/>
                </a:cubicBezTo>
                <a:lnTo>
                  <a:pt x="2038670" y="4755517"/>
                </a:lnTo>
                <a:lnTo>
                  <a:pt x="2013502" y="4777681"/>
                </a:lnTo>
                <a:cubicBezTo>
                  <a:pt x="1796641" y="4950222"/>
                  <a:pt x="1535212" y="5050970"/>
                  <a:pt x="1253801" y="5050970"/>
                </a:cubicBezTo>
                <a:lnTo>
                  <a:pt x="1166964" y="5045806"/>
                </a:lnTo>
                <a:lnTo>
                  <a:pt x="1224800" y="5034841"/>
                </a:lnTo>
                <a:cubicBezTo>
                  <a:pt x="1491141" y="4967139"/>
                  <a:pt x="1724486" y="4786919"/>
                  <a:pt x="1891247" y="4535908"/>
                </a:cubicBezTo>
                <a:lnTo>
                  <a:pt x="1910803" y="4500852"/>
                </a:lnTo>
                <a:lnTo>
                  <a:pt x="1891246" y="4468365"/>
                </a:lnTo>
                <a:cubicBezTo>
                  <a:pt x="1676840" y="4145637"/>
                  <a:pt x="1352364" y="3939931"/>
                  <a:pt x="989212" y="3939931"/>
                </a:cubicBezTo>
                <a:cubicBezTo>
                  <a:pt x="595797" y="3939931"/>
                  <a:pt x="247773" y="4181351"/>
                  <a:pt x="35909" y="4551435"/>
                </a:cubicBezTo>
                <a:lnTo>
                  <a:pt x="0" y="4625890"/>
                </a:lnTo>
                <a:lnTo>
                  <a:pt x="36265" y="4519403"/>
                </a:lnTo>
                <a:cubicBezTo>
                  <a:pt x="258602" y="3992495"/>
                  <a:pt x="720295" y="3630388"/>
                  <a:pt x="1253801" y="3630388"/>
                </a:cubicBezTo>
                <a:cubicBezTo>
                  <a:pt x="1535212" y="3630388"/>
                  <a:pt x="1796641" y="3731136"/>
                  <a:pt x="2013502" y="3903677"/>
                </a:cubicBezTo>
                <a:lnTo>
                  <a:pt x="2117079" y="3994892"/>
                </a:lnTo>
                <a:lnTo>
                  <a:pt x="2117692" y="3992492"/>
                </a:lnTo>
                <a:cubicBezTo>
                  <a:pt x="2144095" y="3871292"/>
                  <a:pt x="2158182" y="3743805"/>
                  <a:pt x="2158182" y="3612230"/>
                </a:cubicBezTo>
                <a:cubicBezTo>
                  <a:pt x="2158182" y="3411734"/>
                  <a:pt x="2125472" y="3220730"/>
                  <a:pt x="2066319" y="3047001"/>
                </a:cubicBezTo>
                <a:lnTo>
                  <a:pt x="2018216" y="2922958"/>
                </a:lnTo>
                <a:lnTo>
                  <a:pt x="2013502" y="2927109"/>
                </a:lnTo>
                <a:cubicBezTo>
                  <a:pt x="1796641" y="3099649"/>
                  <a:pt x="1535212" y="3200398"/>
                  <a:pt x="1253801" y="3200398"/>
                </a:cubicBezTo>
                <a:lnTo>
                  <a:pt x="1166964" y="3195233"/>
                </a:lnTo>
                <a:lnTo>
                  <a:pt x="1224800" y="3184269"/>
                </a:lnTo>
                <a:cubicBezTo>
                  <a:pt x="1424556" y="3133492"/>
                  <a:pt x="1605751" y="3019424"/>
                  <a:pt x="1754216" y="2859668"/>
                </a:cubicBezTo>
                <a:lnTo>
                  <a:pt x="1890028" y="2686886"/>
                </a:lnTo>
                <a:lnTo>
                  <a:pt x="1815799" y="2585430"/>
                </a:lnTo>
                <a:cubicBezTo>
                  <a:pt x="1604257" y="2322650"/>
                  <a:pt x="1312014" y="2160116"/>
                  <a:pt x="989212" y="2160116"/>
                </a:cubicBezTo>
                <a:cubicBezTo>
                  <a:pt x="595797" y="2160116"/>
                  <a:pt x="247773" y="2401536"/>
                  <a:pt x="35909" y="2771621"/>
                </a:cubicBezTo>
                <a:lnTo>
                  <a:pt x="0" y="2846076"/>
                </a:lnTo>
                <a:lnTo>
                  <a:pt x="36265" y="2739588"/>
                </a:lnTo>
                <a:cubicBezTo>
                  <a:pt x="258602" y="2212681"/>
                  <a:pt x="720295" y="1850573"/>
                  <a:pt x="1253801" y="1850573"/>
                </a:cubicBezTo>
                <a:cubicBezTo>
                  <a:pt x="1535212" y="1850573"/>
                  <a:pt x="1796641" y="1951321"/>
                  <a:pt x="2013502" y="2123862"/>
                </a:cubicBezTo>
                <a:lnTo>
                  <a:pt x="2102308" y="2202069"/>
                </a:lnTo>
                <a:lnTo>
                  <a:pt x="2117692" y="2141919"/>
                </a:lnTo>
                <a:cubicBezTo>
                  <a:pt x="2144095" y="2020719"/>
                  <a:pt x="2158182" y="1893231"/>
                  <a:pt x="2158182" y="1761657"/>
                </a:cubicBezTo>
                <a:cubicBezTo>
                  <a:pt x="2158182" y="959676"/>
                  <a:pt x="1634816" y="309543"/>
                  <a:pt x="989212" y="309543"/>
                </a:cubicBezTo>
                <a:cubicBezTo>
                  <a:pt x="595797" y="309543"/>
                  <a:pt x="247773" y="550963"/>
                  <a:pt x="35909" y="921047"/>
                </a:cubicBezTo>
                <a:lnTo>
                  <a:pt x="0" y="995502"/>
                </a:lnTo>
                <a:lnTo>
                  <a:pt x="36265" y="889015"/>
                </a:lnTo>
                <a:cubicBezTo>
                  <a:pt x="258602" y="362108"/>
                  <a:pt x="720295" y="0"/>
                  <a:pt x="1253801" y="0"/>
                </a:cubicBezTo>
                <a:cubicBezTo>
                  <a:pt x="2004229" y="0"/>
                  <a:pt x="2612571" y="716433"/>
                  <a:pt x="2612571" y="1600199"/>
                </a:cubicBezTo>
                <a:cubicBezTo>
                  <a:pt x="2612571" y="1931611"/>
                  <a:pt x="2527023" y="2239492"/>
                  <a:pt x="2380514" y="2494885"/>
                </a:cubicBezTo>
                <a:lnTo>
                  <a:pt x="2361084" y="2525485"/>
                </a:lnTo>
                <a:lnTo>
                  <a:pt x="2380514" y="2556085"/>
                </a:lnTo>
                <a:cubicBezTo>
                  <a:pt x="2527023" y="2811479"/>
                  <a:pt x="2612571" y="3119360"/>
                  <a:pt x="2612571" y="3450772"/>
                </a:cubicBezTo>
                <a:cubicBezTo>
                  <a:pt x="2612571" y="3726948"/>
                  <a:pt x="2553162" y="3986784"/>
                  <a:pt x="2448575" y="4213521"/>
                </a:cubicBezTo>
                <a:lnTo>
                  <a:pt x="2382980" y="4340679"/>
                </a:lnTo>
                <a:lnTo>
                  <a:pt x="2448575" y="4467837"/>
                </a:lnTo>
                <a:cubicBezTo>
                  <a:pt x="2553163" y="4694574"/>
                  <a:pt x="2612571" y="4954410"/>
                  <a:pt x="2612571" y="5230587"/>
                </a:cubicBezTo>
                <a:cubicBezTo>
                  <a:pt x="2612571" y="5506763"/>
                  <a:pt x="2553163" y="5766599"/>
                  <a:pt x="2448575" y="5993336"/>
                </a:cubicBezTo>
                <a:lnTo>
                  <a:pt x="2382980" y="6120494"/>
                </a:lnTo>
                <a:lnTo>
                  <a:pt x="2448575" y="6247651"/>
                </a:lnTo>
                <a:cubicBezTo>
                  <a:pt x="2553163" y="6474389"/>
                  <a:pt x="2612571" y="6734225"/>
                  <a:pt x="2612571" y="7010401"/>
                </a:cubicBezTo>
                <a:cubicBezTo>
                  <a:pt x="2612571" y="7286578"/>
                  <a:pt x="2553163" y="7546414"/>
                  <a:pt x="2448575" y="7773151"/>
                </a:cubicBezTo>
                <a:lnTo>
                  <a:pt x="2382980" y="7900309"/>
                </a:lnTo>
                <a:lnTo>
                  <a:pt x="2448575" y="8027467"/>
                </a:lnTo>
                <a:cubicBezTo>
                  <a:pt x="2553163" y="8254204"/>
                  <a:pt x="2612571" y="8514039"/>
                  <a:pt x="2612571" y="8790217"/>
                </a:cubicBezTo>
                <a:cubicBezTo>
                  <a:pt x="2612571" y="9066393"/>
                  <a:pt x="2553163" y="9326229"/>
                  <a:pt x="2448575" y="9552965"/>
                </a:cubicBezTo>
                <a:lnTo>
                  <a:pt x="2382980" y="9680123"/>
                </a:lnTo>
                <a:lnTo>
                  <a:pt x="2448575" y="9807281"/>
                </a:lnTo>
                <a:cubicBezTo>
                  <a:pt x="2553163" y="10034019"/>
                  <a:pt x="2612571" y="10293853"/>
                  <a:pt x="2612571" y="10570031"/>
                </a:cubicBezTo>
                <a:close/>
              </a:path>
            </a:pathLst>
          </a:custGeom>
          <a:gradFill>
            <a:gsLst>
              <a:gs pos="0">
                <a:srgbClr val="FFCC99"/>
              </a:gs>
              <a:gs pos="70000">
                <a:srgbClr val="FF0300"/>
              </a:gs>
              <a:gs pos="100000">
                <a:srgbClr val="4D0808"/>
              </a:gs>
            </a:gsLst>
            <a:lin ang="0" scaled="0"/>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5" name="14 Forma libre"/>
          <p:cNvSpPr/>
          <p:nvPr/>
        </p:nvSpPr>
        <p:spPr>
          <a:xfrm>
            <a:off x="4268" y="260648"/>
            <a:ext cx="9144000" cy="154565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1000">
                <a:srgbClr val="FF0000"/>
              </a:gs>
              <a:gs pos="2400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p:cNvSpPr/>
          <p:nvPr/>
        </p:nvSpPr>
        <p:spPr>
          <a:xfrm>
            <a:off x="-468560" y="3212976"/>
            <a:ext cx="5544616" cy="1569660"/>
          </a:xfrm>
          <a:prstGeom prst="rect">
            <a:avLst/>
          </a:prstGeom>
        </p:spPr>
        <p:txBody>
          <a:bodyPr wrap="square">
            <a:spAutoFit/>
            <a:scene3d>
              <a:camera prst="obliqueBottomLeft"/>
              <a:lightRig rig="flood" dir="t"/>
            </a:scene3d>
            <a:sp3d extrusionH="57150">
              <a:bevelT h="25400" prst="softRound"/>
              <a:extrusionClr>
                <a:srgbClr val="FFCC99"/>
              </a:extrusionClr>
            </a:sp3d>
          </a:bodyPr>
          <a:lstStyle/>
          <a:p>
            <a:pPr algn="ctr"/>
            <a:endParaRPr lang="es-ES" sz="2400" dirty="0">
              <a:solidFill>
                <a:schemeClr val="bg1"/>
              </a:solidFill>
              <a:effectLst>
                <a:outerShdw blurRad="50800" dist="50800" dir="5400000" algn="ctr" rotWithShape="0">
                  <a:schemeClr val="accent2">
                    <a:lumMod val="50000"/>
                  </a:schemeClr>
                </a:outerShdw>
              </a:effectLst>
              <a:latin typeface="Hobo Std" pitchFamily="34" charset="0"/>
            </a:endParaRPr>
          </a:p>
          <a:p>
            <a:pPr algn="ctr"/>
            <a:r>
              <a:rPr lang="es-ES" sz="2400" dirty="0" smtClean="0">
                <a:solidFill>
                  <a:srgbClr val="FFCC99"/>
                </a:solidFill>
                <a:effectLst>
                  <a:outerShdw blurRad="50800" dist="50800" dir="5400000" algn="ctr" rotWithShape="0">
                    <a:schemeClr val="accent2">
                      <a:lumMod val="50000"/>
                    </a:schemeClr>
                  </a:outerShdw>
                </a:effectLst>
                <a:latin typeface="Hobo Std" pitchFamily="34" charset="0"/>
              </a:rPr>
              <a:t>¿Para </a:t>
            </a:r>
            <a:r>
              <a:rPr lang="es-ES" sz="2400" dirty="0">
                <a:solidFill>
                  <a:srgbClr val="FFCC99"/>
                </a:solidFill>
                <a:effectLst>
                  <a:outerShdw blurRad="50800" dist="50800" dir="5400000" algn="ctr" rotWithShape="0">
                    <a:schemeClr val="accent2">
                      <a:lumMod val="50000"/>
                    </a:schemeClr>
                  </a:outerShdw>
                </a:effectLst>
                <a:latin typeface="Hobo Std" pitchFamily="34" charset="0"/>
              </a:rPr>
              <a:t>qué sirve </a:t>
            </a:r>
            <a:endParaRPr lang="es-ES" sz="2400" dirty="0" smtClean="0">
              <a:solidFill>
                <a:srgbClr val="FFCC99"/>
              </a:solidFill>
              <a:effectLst>
                <a:outerShdw blurRad="50800" dist="50800" dir="5400000" algn="ctr" rotWithShape="0">
                  <a:schemeClr val="accent2">
                    <a:lumMod val="50000"/>
                  </a:schemeClr>
                </a:outerShdw>
              </a:effectLst>
              <a:latin typeface="Hobo Std" pitchFamily="34" charset="0"/>
            </a:endParaRPr>
          </a:p>
          <a:p>
            <a:pPr algn="ctr"/>
            <a:r>
              <a:rPr lang="es-ES" sz="2400" dirty="0" smtClean="0">
                <a:solidFill>
                  <a:srgbClr val="FFCC99"/>
                </a:solidFill>
                <a:effectLst>
                  <a:outerShdw blurRad="50800" dist="50800" dir="5400000" algn="ctr" rotWithShape="0">
                    <a:schemeClr val="accent2">
                      <a:lumMod val="50000"/>
                    </a:schemeClr>
                  </a:outerShdw>
                </a:effectLst>
                <a:latin typeface="Hobo Std" pitchFamily="34" charset="0"/>
              </a:rPr>
              <a:t>la manzana?</a:t>
            </a:r>
            <a:endParaRPr lang="es-ES" sz="2400" dirty="0">
              <a:solidFill>
                <a:srgbClr val="FFCC99"/>
              </a:solidFill>
              <a:effectLst>
                <a:outerShdw blurRad="50800" dist="50800" dir="5400000" algn="ctr" rotWithShape="0">
                  <a:schemeClr val="accent2">
                    <a:lumMod val="50000"/>
                  </a:schemeClr>
                </a:outerShdw>
              </a:effectLst>
              <a:latin typeface="Hobo Std" pitchFamily="34" charset="0"/>
            </a:endParaRPr>
          </a:p>
          <a:p>
            <a:pPr algn="ctr"/>
            <a:endParaRPr lang="es-ES" sz="2400" dirty="0">
              <a:solidFill>
                <a:srgbClr val="FFCC99"/>
              </a:solidFill>
              <a:effectLst>
                <a:outerShdw blurRad="50800" dist="50800" dir="5400000" algn="ctr" rotWithShape="0">
                  <a:schemeClr val="accent2">
                    <a:lumMod val="50000"/>
                  </a:schemeClr>
                </a:outerShdw>
              </a:effectLst>
              <a:latin typeface="Hobo Std" pitchFamily="34" charset="0"/>
            </a:endParaRPr>
          </a:p>
        </p:txBody>
      </p:sp>
      <p:sp>
        <p:nvSpPr>
          <p:cNvPr id="16" name="15 Forma libre"/>
          <p:cNvSpPr/>
          <p:nvPr/>
        </p:nvSpPr>
        <p:spPr>
          <a:xfrm>
            <a:off x="0" y="1"/>
            <a:ext cx="9144000" cy="154565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1000">
                <a:srgbClr val="FF0000"/>
              </a:gs>
              <a:gs pos="2400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Forma libre 5"/>
          <p:cNvSpPr/>
          <p:nvPr/>
        </p:nvSpPr>
        <p:spPr>
          <a:xfrm rot="10800000" flipH="1" flipV="1">
            <a:off x="3514433" y="3337732"/>
            <a:ext cx="5633835" cy="2448272"/>
          </a:xfrm>
          <a:custGeom>
            <a:avLst/>
            <a:gdLst>
              <a:gd name="connsiteX0" fmla="*/ 2612571 w 2612571"/>
              <a:gd name="connsiteY0" fmla="*/ 10570031 h 12170231"/>
              <a:gd name="connsiteX1" fmla="*/ 1253801 w 2612571"/>
              <a:gd name="connsiteY1" fmla="*/ 12170231 h 12170231"/>
              <a:gd name="connsiteX2" fmla="*/ 1166964 w 2612571"/>
              <a:gd name="connsiteY2" fmla="*/ 12165065 h 12170231"/>
              <a:gd name="connsiteX3" fmla="*/ 1224800 w 2612571"/>
              <a:gd name="connsiteY3" fmla="*/ 12154101 h 12170231"/>
              <a:gd name="connsiteX4" fmla="*/ 2158183 w 2612571"/>
              <a:gd name="connsiteY4" fmla="*/ 10731489 h 12170231"/>
              <a:gd name="connsiteX5" fmla="*/ 2066319 w 2612571"/>
              <a:gd name="connsiteY5" fmla="*/ 10166261 h 12170231"/>
              <a:gd name="connsiteX6" fmla="*/ 2038670 w 2612571"/>
              <a:gd name="connsiteY6" fmla="*/ 10094961 h 12170231"/>
              <a:gd name="connsiteX7" fmla="*/ 2013502 w 2612571"/>
              <a:gd name="connsiteY7" fmla="*/ 10117125 h 12170231"/>
              <a:gd name="connsiteX8" fmla="*/ 1253801 w 2612571"/>
              <a:gd name="connsiteY8" fmla="*/ 10390415 h 12170231"/>
              <a:gd name="connsiteX9" fmla="*/ 1166964 w 2612571"/>
              <a:gd name="connsiteY9" fmla="*/ 10385251 h 12170231"/>
              <a:gd name="connsiteX10" fmla="*/ 1224800 w 2612571"/>
              <a:gd name="connsiteY10" fmla="*/ 10374285 h 12170231"/>
              <a:gd name="connsiteX11" fmla="*/ 1891247 w 2612571"/>
              <a:gd name="connsiteY11" fmla="*/ 9875353 h 12170231"/>
              <a:gd name="connsiteX12" fmla="*/ 1910803 w 2612571"/>
              <a:gd name="connsiteY12" fmla="*/ 9840297 h 12170231"/>
              <a:gd name="connsiteX13" fmla="*/ 1891246 w 2612571"/>
              <a:gd name="connsiteY13" fmla="*/ 9807809 h 12170231"/>
              <a:gd name="connsiteX14" fmla="*/ 989212 w 2612571"/>
              <a:gd name="connsiteY14" fmla="*/ 9279375 h 12170231"/>
              <a:gd name="connsiteX15" fmla="*/ 35909 w 2612571"/>
              <a:gd name="connsiteY15" fmla="*/ 9890879 h 12170231"/>
              <a:gd name="connsiteX16" fmla="*/ 0 w 2612571"/>
              <a:gd name="connsiteY16" fmla="*/ 9965335 h 12170231"/>
              <a:gd name="connsiteX17" fmla="*/ 36265 w 2612571"/>
              <a:gd name="connsiteY17" fmla="*/ 9858847 h 12170231"/>
              <a:gd name="connsiteX18" fmla="*/ 1253801 w 2612571"/>
              <a:gd name="connsiteY18" fmla="*/ 8969833 h 12170231"/>
              <a:gd name="connsiteX19" fmla="*/ 2013502 w 2612571"/>
              <a:gd name="connsiteY19" fmla="*/ 9243121 h 12170231"/>
              <a:gd name="connsiteX20" fmla="*/ 2117079 w 2612571"/>
              <a:gd name="connsiteY20" fmla="*/ 9334337 h 12170231"/>
              <a:gd name="connsiteX21" fmla="*/ 2117692 w 2612571"/>
              <a:gd name="connsiteY21" fmla="*/ 9331937 h 12170231"/>
              <a:gd name="connsiteX22" fmla="*/ 2158183 w 2612571"/>
              <a:gd name="connsiteY22" fmla="*/ 8951673 h 12170231"/>
              <a:gd name="connsiteX23" fmla="*/ 2066319 w 2612571"/>
              <a:gd name="connsiteY23" fmla="*/ 8386446 h 12170231"/>
              <a:gd name="connsiteX24" fmla="*/ 2038670 w 2612571"/>
              <a:gd name="connsiteY24" fmla="*/ 8315148 h 12170231"/>
              <a:gd name="connsiteX25" fmla="*/ 2013502 w 2612571"/>
              <a:gd name="connsiteY25" fmla="*/ 8337312 h 12170231"/>
              <a:gd name="connsiteX26" fmla="*/ 1253801 w 2612571"/>
              <a:gd name="connsiteY26" fmla="*/ 8610601 h 12170231"/>
              <a:gd name="connsiteX27" fmla="*/ 1166964 w 2612571"/>
              <a:gd name="connsiteY27" fmla="*/ 8605435 h 12170231"/>
              <a:gd name="connsiteX28" fmla="*/ 1224800 w 2612571"/>
              <a:gd name="connsiteY28" fmla="*/ 8594471 h 12170231"/>
              <a:gd name="connsiteX29" fmla="*/ 1891247 w 2612571"/>
              <a:gd name="connsiteY29" fmla="*/ 8095538 h 12170231"/>
              <a:gd name="connsiteX30" fmla="*/ 1910803 w 2612571"/>
              <a:gd name="connsiteY30" fmla="*/ 8060482 h 12170231"/>
              <a:gd name="connsiteX31" fmla="*/ 1891246 w 2612571"/>
              <a:gd name="connsiteY31" fmla="*/ 8027995 h 12170231"/>
              <a:gd name="connsiteX32" fmla="*/ 989212 w 2612571"/>
              <a:gd name="connsiteY32" fmla="*/ 7499561 h 12170231"/>
              <a:gd name="connsiteX33" fmla="*/ 35909 w 2612571"/>
              <a:gd name="connsiteY33" fmla="*/ 8111065 h 12170231"/>
              <a:gd name="connsiteX34" fmla="*/ 0 w 2612571"/>
              <a:gd name="connsiteY34" fmla="*/ 8185520 h 12170231"/>
              <a:gd name="connsiteX35" fmla="*/ 36265 w 2612571"/>
              <a:gd name="connsiteY35" fmla="*/ 8079033 h 12170231"/>
              <a:gd name="connsiteX36" fmla="*/ 1253801 w 2612571"/>
              <a:gd name="connsiteY36" fmla="*/ 7190017 h 12170231"/>
              <a:gd name="connsiteX37" fmla="*/ 2013502 w 2612571"/>
              <a:gd name="connsiteY37" fmla="*/ 7463306 h 12170231"/>
              <a:gd name="connsiteX38" fmla="*/ 2117079 w 2612571"/>
              <a:gd name="connsiteY38" fmla="*/ 7554521 h 12170231"/>
              <a:gd name="connsiteX39" fmla="*/ 2117692 w 2612571"/>
              <a:gd name="connsiteY39" fmla="*/ 7552122 h 12170231"/>
              <a:gd name="connsiteX40" fmla="*/ 2158183 w 2612571"/>
              <a:gd name="connsiteY40" fmla="*/ 7171859 h 12170231"/>
              <a:gd name="connsiteX41" fmla="*/ 2066319 w 2612571"/>
              <a:gd name="connsiteY41" fmla="*/ 6606631 h 12170231"/>
              <a:gd name="connsiteX42" fmla="*/ 2038670 w 2612571"/>
              <a:gd name="connsiteY42" fmla="*/ 6535332 h 12170231"/>
              <a:gd name="connsiteX43" fmla="*/ 2013502 w 2612571"/>
              <a:gd name="connsiteY43" fmla="*/ 6557496 h 12170231"/>
              <a:gd name="connsiteX44" fmla="*/ 1253801 w 2612571"/>
              <a:gd name="connsiteY44" fmla="*/ 6830785 h 12170231"/>
              <a:gd name="connsiteX45" fmla="*/ 1166964 w 2612571"/>
              <a:gd name="connsiteY45" fmla="*/ 6825621 h 12170231"/>
              <a:gd name="connsiteX46" fmla="*/ 1224800 w 2612571"/>
              <a:gd name="connsiteY46" fmla="*/ 6814656 h 12170231"/>
              <a:gd name="connsiteX47" fmla="*/ 1891247 w 2612571"/>
              <a:gd name="connsiteY47" fmla="*/ 6315723 h 12170231"/>
              <a:gd name="connsiteX48" fmla="*/ 1910803 w 2612571"/>
              <a:gd name="connsiteY48" fmla="*/ 6280667 h 12170231"/>
              <a:gd name="connsiteX49" fmla="*/ 1891246 w 2612571"/>
              <a:gd name="connsiteY49" fmla="*/ 6248180 h 12170231"/>
              <a:gd name="connsiteX50" fmla="*/ 989212 w 2612571"/>
              <a:gd name="connsiteY50" fmla="*/ 5719746 h 12170231"/>
              <a:gd name="connsiteX51" fmla="*/ 35909 w 2612571"/>
              <a:gd name="connsiteY51" fmla="*/ 6331250 h 12170231"/>
              <a:gd name="connsiteX52" fmla="*/ 0 w 2612571"/>
              <a:gd name="connsiteY52" fmla="*/ 6405705 h 12170231"/>
              <a:gd name="connsiteX53" fmla="*/ 36265 w 2612571"/>
              <a:gd name="connsiteY53" fmla="*/ 6299218 h 12170231"/>
              <a:gd name="connsiteX54" fmla="*/ 1253801 w 2612571"/>
              <a:gd name="connsiteY54" fmla="*/ 5410202 h 12170231"/>
              <a:gd name="connsiteX55" fmla="*/ 2013502 w 2612571"/>
              <a:gd name="connsiteY55" fmla="*/ 5683491 h 12170231"/>
              <a:gd name="connsiteX56" fmla="*/ 2117079 w 2612571"/>
              <a:gd name="connsiteY56" fmla="*/ 5774706 h 12170231"/>
              <a:gd name="connsiteX57" fmla="*/ 2117692 w 2612571"/>
              <a:gd name="connsiteY57" fmla="*/ 5772307 h 12170231"/>
              <a:gd name="connsiteX58" fmla="*/ 2158182 w 2612571"/>
              <a:gd name="connsiteY58" fmla="*/ 5392044 h 12170231"/>
              <a:gd name="connsiteX59" fmla="*/ 2066319 w 2612571"/>
              <a:gd name="connsiteY59" fmla="*/ 4826816 h 12170231"/>
              <a:gd name="connsiteX60" fmla="*/ 2038670 w 2612571"/>
              <a:gd name="connsiteY60" fmla="*/ 4755517 h 12170231"/>
              <a:gd name="connsiteX61" fmla="*/ 2013502 w 2612571"/>
              <a:gd name="connsiteY61" fmla="*/ 4777681 h 12170231"/>
              <a:gd name="connsiteX62" fmla="*/ 1253801 w 2612571"/>
              <a:gd name="connsiteY62" fmla="*/ 5050970 h 12170231"/>
              <a:gd name="connsiteX63" fmla="*/ 1166964 w 2612571"/>
              <a:gd name="connsiteY63" fmla="*/ 5045806 h 12170231"/>
              <a:gd name="connsiteX64" fmla="*/ 1224800 w 2612571"/>
              <a:gd name="connsiteY64" fmla="*/ 5034841 h 12170231"/>
              <a:gd name="connsiteX65" fmla="*/ 1891247 w 2612571"/>
              <a:gd name="connsiteY65" fmla="*/ 4535908 h 12170231"/>
              <a:gd name="connsiteX66" fmla="*/ 1910803 w 2612571"/>
              <a:gd name="connsiteY66" fmla="*/ 4500852 h 12170231"/>
              <a:gd name="connsiteX67" fmla="*/ 1891246 w 2612571"/>
              <a:gd name="connsiteY67" fmla="*/ 4468365 h 12170231"/>
              <a:gd name="connsiteX68" fmla="*/ 989212 w 2612571"/>
              <a:gd name="connsiteY68" fmla="*/ 3939931 h 12170231"/>
              <a:gd name="connsiteX69" fmla="*/ 35909 w 2612571"/>
              <a:gd name="connsiteY69" fmla="*/ 4551435 h 12170231"/>
              <a:gd name="connsiteX70" fmla="*/ 0 w 2612571"/>
              <a:gd name="connsiteY70" fmla="*/ 4625890 h 12170231"/>
              <a:gd name="connsiteX71" fmla="*/ 36265 w 2612571"/>
              <a:gd name="connsiteY71" fmla="*/ 4519403 h 12170231"/>
              <a:gd name="connsiteX72" fmla="*/ 1253801 w 2612571"/>
              <a:gd name="connsiteY72" fmla="*/ 3630388 h 12170231"/>
              <a:gd name="connsiteX73" fmla="*/ 2013502 w 2612571"/>
              <a:gd name="connsiteY73" fmla="*/ 3903677 h 12170231"/>
              <a:gd name="connsiteX74" fmla="*/ 2117079 w 2612571"/>
              <a:gd name="connsiteY74" fmla="*/ 3994892 h 12170231"/>
              <a:gd name="connsiteX75" fmla="*/ 2117692 w 2612571"/>
              <a:gd name="connsiteY75" fmla="*/ 3992492 h 12170231"/>
              <a:gd name="connsiteX76" fmla="*/ 2158182 w 2612571"/>
              <a:gd name="connsiteY76" fmla="*/ 3612230 h 12170231"/>
              <a:gd name="connsiteX77" fmla="*/ 2066319 w 2612571"/>
              <a:gd name="connsiteY77" fmla="*/ 3047001 h 12170231"/>
              <a:gd name="connsiteX78" fmla="*/ 2018216 w 2612571"/>
              <a:gd name="connsiteY78" fmla="*/ 2922958 h 12170231"/>
              <a:gd name="connsiteX79" fmla="*/ 2013502 w 2612571"/>
              <a:gd name="connsiteY79" fmla="*/ 2927109 h 12170231"/>
              <a:gd name="connsiteX80" fmla="*/ 1253801 w 2612571"/>
              <a:gd name="connsiteY80" fmla="*/ 3200398 h 12170231"/>
              <a:gd name="connsiteX81" fmla="*/ 1166964 w 2612571"/>
              <a:gd name="connsiteY81" fmla="*/ 3195233 h 12170231"/>
              <a:gd name="connsiteX82" fmla="*/ 1224800 w 2612571"/>
              <a:gd name="connsiteY82" fmla="*/ 3184269 h 12170231"/>
              <a:gd name="connsiteX83" fmla="*/ 1754216 w 2612571"/>
              <a:gd name="connsiteY83" fmla="*/ 2859668 h 12170231"/>
              <a:gd name="connsiteX84" fmla="*/ 1890028 w 2612571"/>
              <a:gd name="connsiteY84" fmla="*/ 2686886 h 12170231"/>
              <a:gd name="connsiteX85" fmla="*/ 1815799 w 2612571"/>
              <a:gd name="connsiteY85" fmla="*/ 2585430 h 12170231"/>
              <a:gd name="connsiteX86" fmla="*/ 989212 w 2612571"/>
              <a:gd name="connsiteY86" fmla="*/ 2160116 h 12170231"/>
              <a:gd name="connsiteX87" fmla="*/ 35909 w 2612571"/>
              <a:gd name="connsiteY87" fmla="*/ 2771621 h 12170231"/>
              <a:gd name="connsiteX88" fmla="*/ 0 w 2612571"/>
              <a:gd name="connsiteY88" fmla="*/ 2846076 h 12170231"/>
              <a:gd name="connsiteX89" fmla="*/ 36265 w 2612571"/>
              <a:gd name="connsiteY89" fmla="*/ 2739588 h 12170231"/>
              <a:gd name="connsiteX90" fmla="*/ 1253801 w 2612571"/>
              <a:gd name="connsiteY90" fmla="*/ 1850573 h 12170231"/>
              <a:gd name="connsiteX91" fmla="*/ 2013502 w 2612571"/>
              <a:gd name="connsiteY91" fmla="*/ 2123862 h 12170231"/>
              <a:gd name="connsiteX92" fmla="*/ 2102308 w 2612571"/>
              <a:gd name="connsiteY92" fmla="*/ 2202069 h 12170231"/>
              <a:gd name="connsiteX93" fmla="*/ 2117692 w 2612571"/>
              <a:gd name="connsiteY93" fmla="*/ 2141919 h 12170231"/>
              <a:gd name="connsiteX94" fmla="*/ 2158182 w 2612571"/>
              <a:gd name="connsiteY94" fmla="*/ 1761657 h 12170231"/>
              <a:gd name="connsiteX95" fmla="*/ 989212 w 2612571"/>
              <a:gd name="connsiteY95" fmla="*/ 309543 h 12170231"/>
              <a:gd name="connsiteX96" fmla="*/ 35909 w 2612571"/>
              <a:gd name="connsiteY96" fmla="*/ 921047 h 12170231"/>
              <a:gd name="connsiteX97" fmla="*/ 0 w 2612571"/>
              <a:gd name="connsiteY97" fmla="*/ 995502 h 12170231"/>
              <a:gd name="connsiteX98" fmla="*/ 36265 w 2612571"/>
              <a:gd name="connsiteY98" fmla="*/ 889015 h 12170231"/>
              <a:gd name="connsiteX99" fmla="*/ 1253801 w 2612571"/>
              <a:gd name="connsiteY99" fmla="*/ 0 h 12170231"/>
              <a:gd name="connsiteX100" fmla="*/ 2612571 w 2612571"/>
              <a:gd name="connsiteY100" fmla="*/ 1600199 h 12170231"/>
              <a:gd name="connsiteX101" fmla="*/ 2380514 w 2612571"/>
              <a:gd name="connsiteY101" fmla="*/ 2494885 h 12170231"/>
              <a:gd name="connsiteX102" fmla="*/ 2361084 w 2612571"/>
              <a:gd name="connsiteY102" fmla="*/ 2525485 h 12170231"/>
              <a:gd name="connsiteX103" fmla="*/ 2380514 w 2612571"/>
              <a:gd name="connsiteY103" fmla="*/ 2556085 h 12170231"/>
              <a:gd name="connsiteX104" fmla="*/ 2612571 w 2612571"/>
              <a:gd name="connsiteY104" fmla="*/ 3450772 h 12170231"/>
              <a:gd name="connsiteX105" fmla="*/ 2448575 w 2612571"/>
              <a:gd name="connsiteY105" fmla="*/ 4213521 h 12170231"/>
              <a:gd name="connsiteX106" fmla="*/ 2382980 w 2612571"/>
              <a:gd name="connsiteY106" fmla="*/ 4340679 h 12170231"/>
              <a:gd name="connsiteX107" fmla="*/ 2448575 w 2612571"/>
              <a:gd name="connsiteY107" fmla="*/ 4467837 h 12170231"/>
              <a:gd name="connsiteX108" fmla="*/ 2612571 w 2612571"/>
              <a:gd name="connsiteY108" fmla="*/ 5230587 h 12170231"/>
              <a:gd name="connsiteX109" fmla="*/ 2448575 w 2612571"/>
              <a:gd name="connsiteY109" fmla="*/ 5993336 h 12170231"/>
              <a:gd name="connsiteX110" fmla="*/ 2382980 w 2612571"/>
              <a:gd name="connsiteY110" fmla="*/ 6120494 h 12170231"/>
              <a:gd name="connsiteX111" fmla="*/ 2448575 w 2612571"/>
              <a:gd name="connsiteY111" fmla="*/ 6247651 h 12170231"/>
              <a:gd name="connsiteX112" fmla="*/ 2612571 w 2612571"/>
              <a:gd name="connsiteY112" fmla="*/ 7010401 h 12170231"/>
              <a:gd name="connsiteX113" fmla="*/ 2448575 w 2612571"/>
              <a:gd name="connsiteY113" fmla="*/ 7773151 h 12170231"/>
              <a:gd name="connsiteX114" fmla="*/ 2382980 w 2612571"/>
              <a:gd name="connsiteY114" fmla="*/ 7900309 h 12170231"/>
              <a:gd name="connsiteX115" fmla="*/ 2448575 w 2612571"/>
              <a:gd name="connsiteY115" fmla="*/ 8027467 h 12170231"/>
              <a:gd name="connsiteX116" fmla="*/ 2612571 w 2612571"/>
              <a:gd name="connsiteY116" fmla="*/ 8790217 h 12170231"/>
              <a:gd name="connsiteX117" fmla="*/ 2448575 w 2612571"/>
              <a:gd name="connsiteY117" fmla="*/ 9552965 h 12170231"/>
              <a:gd name="connsiteX118" fmla="*/ 2382980 w 2612571"/>
              <a:gd name="connsiteY118" fmla="*/ 9680123 h 12170231"/>
              <a:gd name="connsiteX119" fmla="*/ 2448575 w 2612571"/>
              <a:gd name="connsiteY119" fmla="*/ 9807281 h 12170231"/>
              <a:gd name="connsiteX120" fmla="*/ 2612571 w 2612571"/>
              <a:gd name="connsiteY120" fmla="*/ 10570031 h 12170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2612571" h="12170231">
                <a:moveTo>
                  <a:pt x="2612571" y="10570031"/>
                </a:moveTo>
                <a:cubicBezTo>
                  <a:pt x="2612571" y="11453797"/>
                  <a:pt x="2004229" y="12170231"/>
                  <a:pt x="1253801" y="12170231"/>
                </a:cubicBezTo>
                <a:lnTo>
                  <a:pt x="1166964" y="12165065"/>
                </a:lnTo>
                <a:lnTo>
                  <a:pt x="1224800" y="12154101"/>
                </a:lnTo>
                <a:cubicBezTo>
                  <a:pt x="1757481" y="12018697"/>
                  <a:pt x="2158183" y="11433221"/>
                  <a:pt x="2158183" y="10731489"/>
                </a:cubicBezTo>
                <a:cubicBezTo>
                  <a:pt x="2158183" y="10530993"/>
                  <a:pt x="2125472" y="10339989"/>
                  <a:pt x="2066319" y="10166261"/>
                </a:cubicBezTo>
                <a:lnTo>
                  <a:pt x="2038670" y="10094961"/>
                </a:lnTo>
                <a:lnTo>
                  <a:pt x="2013502" y="10117125"/>
                </a:lnTo>
                <a:cubicBezTo>
                  <a:pt x="1796641" y="10289667"/>
                  <a:pt x="1535212" y="10390415"/>
                  <a:pt x="1253801" y="10390415"/>
                </a:cubicBezTo>
                <a:lnTo>
                  <a:pt x="1166964" y="10385251"/>
                </a:lnTo>
                <a:lnTo>
                  <a:pt x="1224800" y="10374285"/>
                </a:lnTo>
                <a:cubicBezTo>
                  <a:pt x="1491141" y="10306583"/>
                  <a:pt x="1724486" y="10126363"/>
                  <a:pt x="1891247" y="9875353"/>
                </a:cubicBezTo>
                <a:lnTo>
                  <a:pt x="1910803" y="9840297"/>
                </a:lnTo>
                <a:lnTo>
                  <a:pt x="1891246" y="9807809"/>
                </a:lnTo>
                <a:cubicBezTo>
                  <a:pt x="1676840" y="9485081"/>
                  <a:pt x="1352364" y="9279375"/>
                  <a:pt x="989212" y="9279375"/>
                </a:cubicBezTo>
                <a:cubicBezTo>
                  <a:pt x="595797" y="9279375"/>
                  <a:pt x="247773" y="9520795"/>
                  <a:pt x="35909" y="9890879"/>
                </a:cubicBezTo>
                <a:lnTo>
                  <a:pt x="0" y="9965335"/>
                </a:lnTo>
                <a:lnTo>
                  <a:pt x="36265" y="9858847"/>
                </a:lnTo>
                <a:cubicBezTo>
                  <a:pt x="258602" y="9331939"/>
                  <a:pt x="720295" y="8969833"/>
                  <a:pt x="1253801" y="8969833"/>
                </a:cubicBezTo>
                <a:cubicBezTo>
                  <a:pt x="1535212" y="8969833"/>
                  <a:pt x="1796641" y="9070581"/>
                  <a:pt x="2013502" y="9243121"/>
                </a:cubicBezTo>
                <a:lnTo>
                  <a:pt x="2117079" y="9334337"/>
                </a:lnTo>
                <a:lnTo>
                  <a:pt x="2117692" y="9331937"/>
                </a:lnTo>
                <a:cubicBezTo>
                  <a:pt x="2144095" y="9210735"/>
                  <a:pt x="2158183" y="9083249"/>
                  <a:pt x="2158183" y="8951673"/>
                </a:cubicBezTo>
                <a:cubicBezTo>
                  <a:pt x="2158183" y="8751179"/>
                  <a:pt x="2125472" y="8560173"/>
                  <a:pt x="2066319" y="8386446"/>
                </a:cubicBezTo>
                <a:lnTo>
                  <a:pt x="2038670" y="8315148"/>
                </a:lnTo>
                <a:lnTo>
                  <a:pt x="2013502" y="8337312"/>
                </a:lnTo>
                <a:cubicBezTo>
                  <a:pt x="1796641" y="8509851"/>
                  <a:pt x="1535212" y="8610601"/>
                  <a:pt x="1253801" y="8610601"/>
                </a:cubicBezTo>
                <a:lnTo>
                  <a:pt x="1166964" y="8605435"/>
                </a:lnTo>
                <a:lnTo>
                  <a:pt x="1224800" y="8594471"/>
                </a:lnTo>
                <a:cubicBezTo>
                  <a:pt x="1491141" y="8526769"/>
                  <a:pt x="1724486" y="8346549"/>
                  <a:pt x="1891247" y="8095538"/>
                </a:cubicBezTo>
                <a:lnTo>
                  <a:pt x="1910803" y="8060482"/>
                </a:lnTo>
                <a:lnTo>
                  <a:pt x="1891246" y="8027995"/>
                </a:lnTo>
                <a:cubicBezTo>
                  <a:pt x="1676840" y="7705267"/>
                  <a:pt x="1352364" y="7499561"/>
                  <a:pt x="989212" y="7499561"/>
                </a:cubicBezTo>
                <a:cubicBezTo>
                  <a:pt x="595797" y="7499561"/>
                  <a:pt x="247773" y="7740980"/>
                  <a:pt x="35909" y="8111065"/>
                </a:cubicBezTo>
                <a:lnTo>
                  <a:pt x="0" y="8185520"/>
                </a:lnTo>
                <a:lnTo>
                  <a:pt x="36265" y="8079033"/>
                </a:lnTo>
                <a:cubicBezTo>
                  <a:pt x="258602" y="7552125"/>
                  <a:pt x="720295" y="7190017"/>
                  <a:pt x="1253801" y="7190017"/>
                </a:cubicBezTo>
                <a:cubicBezTo>
                  <a:pt x="1535212" y="7190017"/>
                  <a:pt x="1796641" y="7290766"/>
                  <a:pt x="2013502" y="7463306"/>
                </a:cubicBezTo>
                <a:lnTo>
                  <a:pt x="2117079" y="7554521"/>
                </a:lnTo>
                <a:lnTo>
                  <a:pt x="2117692" y="7552122"/>
                </a:lnTo>
                <a:cubicBezTo>
                  <a:pt x="2144095" y="7430921"/>
                  <a:pt x="2158183" y="7303434"/>
                  <a:pt x="2158183" y="7171859"/>
                </a:cubicBezTo>
                <a:cubicBezTo>
                  <a:pt x="2158183" y="6971364"/>
                  <a:pt x="2125472" y="6780359"/>
                  <a:pt x="2066319" y="6606631"/>
                </a:cubicBezTo>
                <a:lnTo>
                  <a:pt x="2038670" y="6535332"/>
                </a:lnTo>
                <a:lnTo>
                  <a:pt x="2013502" y="6557496"/>
                </a:lnTo>
                <a:cubicBezTo>
                  <a:pt x="1796641" y="6730037"/>
                  <a:pt x="1535212" y="6830785"/>
                  <a:pt x="1253801" y="6830785"/>
                </a:cubicBezTo>
                <a:lnTo>
                  <a:pt x="1166964" y="6825621"/>
                </a:lnTo>
                <a:lnTo>
                  <a:pt x="1224800" y="6814656"/>
                </a:lnTo>
                <a:cubicBezTo>
                  <a:pt x="1491141" y="6746954"/>
                  <a:pt x="1724486" y="6566734"/>
                  <a:pt x="1891247" y="6315723"/>
                </a:cubicBezTo>
                <a:lnTo>
                  <a:pt x="1910803" y="6280667"/>
                </a:lnTo>
                <a:lnTo>
                  <a:pt x="1891246" y="6248180"/>
                </a:lnTo>
                <a:cubicBezTo>
                  <a:pt x="1676840" y="5925452"/>
                  <a:pt x="1352364" y="5719746"/>
                  <a:pt x="989212" y="5719746"/>
                </a:cubicBezTo>
                <a:cubicBezTo>
                  <a:pt x="595797" y="5719746"/>
                  <a:pt x="247773" y="5961165"/>
                  <a:pt x="35909" y="6331250"/>
                </a:cubicBezTo>
                <a:lnTo>
                  <a:pt x="0" y="6405705"/>
                </a:lnTo>
                <a:lnTo>
                  <a:pt x="36265" y="6299218"/>
                </a:lnTo>
                <a:cubicBezTo>
                  <a:pt x="258602" y="5772310"/>
                  <a:pt x="720295" y="5410202"/>
                  <a:pt x="1253801" y="5410202"/>
                </a:cubicBezTo>
                <a:cubicBezTo>
                  <a:pt x="1535212" y="5410202"/>
                  <a:pt x="1796641" y="5510951"/>
                  <a:pt x="2013502" y="5683491"/>
                </a:cubicBezTo>
                <a:lnTo>
                  <a:pt x="2117079" y="5774706"/>
                </a:lnTo>
                <a:lnTo>
                  <a:pt x="2117692" y="5772307"/>
                </a:lnTo>
                <a:cubicBezTo>
                  <a:pt x="2144095" y="5651106"/>
                  <a:pt x="2158182" y="5523619"/>
                  <a:pt x="2158182" y="5392044"/>
                </a:cubicBezTo>
                <a:cubicBezTo>
                  <a:pt x="2158182" y="5191549"/>
                  <a:pt x="2125472" y="5000544"/>
                  <a:pt x="2066319" y="4826816"/>
                </a:cubicBezTo>
                <a:lnTo>
                  <a:pt x="2038670" y="4755517"/>
                </a:lnTo>
                <a:lnTo>
                  <a:pt x="2013502" y="4777681"/>
                </a:lnTo>
                <a:cubicBezTo>
                  <a:pt x="1796641" y="4950222"/>
                  <a:pt x="1535212" y="5050970"/>
                  <a:pt x="1253801" y="5050970"/>
                </a:cubicBezTo>
                <a:lnTo>
                  <a:pt x="1166964" y="5045806"/>
                </a:lnTo>
                <a:lnTo>
                  <a:pt x="1224800" y="5034841"/>
                </a:lnTo>
                <a:cubicBezTo>
                  <a:pt x="1491141" y="4967139"/>
                  <a:pt x="1724486" y="4786919"/>
                  <a:pt x="1891247" y="4535908"/>
                </a:cubicBezTo>
                <a:lnTo>
                  <a:pt x="1910803" y="4500852"/>
                </a:lnTo>
                <a:lnTo>
                  <a:pt x="1891246" y="4468365"/>
                </a:lnTo>
                <a:cubicBezTo>
                  <a:pt x="1676840" y="4145637"/>
                  <a:pt x="1352364" y="3939931"/>
                  <a:pt x="989212" y="3939931"/>
                </a:cubicBezTo>
                <a:cubicBezTo>
                  <a:pt x="595797" y="3939931"/>
                  <a:pt x="247773" y="4181351"/>
                  <a:pt x="35909" y="4551435"/>
                </a:cubicBezTo>
                <a:lnTo>
                  <a:pt x="0" y="4625890"/>
                </a:lnTo>
                <a:lnTo>
                  <a:pt x="36265" y="4519403"/>
                </a:lnTo>
                <a:cubicBezTo>
                  <a:pt x="258602" y="3992495"/>
                  <a:pt x="720295" y="3630388"/>
                  <a:pt x="1253801" y="3630388"/>
                </a:cubicBezTo>
                <a:cubicBezTo>
                  <a:pt x="1535212" y="3630388"/>
                  <a:pt x="1796641" y="3731136"/>
                  <a:pt x="2013502" y="3903677"/>
                </a:cubicBezTo>
                <a:lnTo>
                  <a:pt x="2117079" y="3994892"/>
                </a:lnTo>
                <a:lnTo>
                  <a:pt x="2117692" y="3992492"/>
                </a:lnTo>
                <a:cubicBezTo>
                  <a:pt x="2144095" y="3871292"/>
                  <a:pt x="2158182" y="3743805"/>
                  <a:pt x="2158182" y="3612230"/>
                </a:cubicBezTo>
                <a:cubicBezTo>
                  <a:pt x="2158182" y="3411734"/>
                  <a:pt x="2125472" y="3220730"/>
                  <a:pt x="2066319" y="3047001"/>
                </a:cubicBezTo>
                <a:lnTo>
                  <a:pt x="2018216" y="2922958"/>
                </a:lnTo>
                <a:lnTo>
                  <a:pt x="2013502" y="2927109"/>
                </a:lnTo>
                <a:cubicBezTo>
                  <a:pt x="1796641" y="3099649"/>
                  <a:pt x="1535212" y="3200398"/>
                  <a:pt x="1253801" y="3200398"/>
                </a:cubicBezTo>
                <a:lnTo>
                  <a:pt x="1166964" y="3195233"/>
                </a:lnTo>
                <a:lnTo>
                  <a:pt x="1224800" y="3184269"/>
                </a:lnTo>
                <a:cubicBezTo>
                  <a:pt x="1424556" y="3133492"/>
                  <a:pt x="1605751" y="3019424"/>
                  <a:pt x="1754216" y="2859668"/>
                </a:cubicBezTo>
                <a:lnTo>
                  <a:pt x="1890028" y="2686886"/>
                </a:lnTo>
                <a:lnTo>
                  <a:pt x="1815799" y="2585430"/>
                </a:lnTo>
                <a:cubicBezTo>
                  <a:pt x="1604257" y="2322650"/>
                  <a:pt x="1312014" y="2160116"/>
                  <a:pt x="989212" y="2160116"/>
                </a:cubicBezTo>
                <a:cubicBezTo>
                  <a:pt x="595797" y="2160116"/>
                  <a:pt x="247773" y="2401536"/>
                  <a:pt x="35909" y="2771621"/>
                </a:cubicBezTo>
                <a:lnTo>
                  <a:pt x="0" y="2846076"/>
                </a:lnTo>
                <a:lnTo>
                  <a:pt x="36265" y="2739588"/>
                </a:lnTo>
                <a:cubicBezTo>
                  <a:pt x="258602" y="2212681"/>
                  <a:pt x="720295" y="1850573"/>
                  <a:pt x="1253801" y="1850573"/>
                </a:cubicBezTo>
                <a:cubicBezTo>
                  <a:pt x="1535212" y="1850573"/>
                  <a:pt x="1796641" y="1951321"/>
                  <a:pt x="2013502" y="2123862"/>
                </a:cubicBezTo>
                <a:lnTo>
                  <a:pt x="2102308" y="2202069"/>
                </a:lnTo>
                <a:lnTo>
                  <a:pt x="2117692" y="2141919"/>
                </a:lnTo>
                <a:cubicBezTo>
                  <a:pt x="2144095" y="2020719"/>
                  <a:pt x="2158182" y="1893231"/>
                  <a:pt x="2158182" y="1761657"/>
                </a:cubicBezTo>
                <a:cubicBezTo>
                  <a:pt x="2158182" y="959676"/>
                  <a:pt x="1634816" y="309543"/>
                  <a:pt x="989212" y="309543"/>
                </a:cubicBezTo>
                <a:cubicBezTo>
                  <a:pt x="595797" y="309543"/>
                  <a:pt x="247773" y="550963"/>
                  <a:pt x="35909" y="921047"/>
                </a:cubicBezTo>
                <a:lnTo>
                  <a:pt x="0" y="995502"/>
                </a:lnTo>
                <a:lnTo>
                  <a:pt x="36265" y="889015"/>
                </a:lnTo>
                <a:cubicBezTo>
                  <a:pt x="258602" y="362108"/>
                  <a:pt x="720295" y="0"/>
                  <a:pt x="1253801" y="0"/>
                </a:cubicBezTo>
                <a:cubicBezTo>
                  <a:pt x="2004229" y="0"/>
                  <a:pt x="2612571" y="716433"/>
                  <a:pt x="2612571" y="1600199"/>
                </a:cubicBezTo>
                <a:cubicBezTo>
                  <a:pt x="2612571" y="1931611"/>
                  <a:pt x="2527023" y="2239492"/>
                  <a:pt x="2380514" y="2494885"/>
                </a:cubicBezTo>
                <a:lnTo>
                  <a:pt x="2361084" y="2525485"/>
                </a:lnTo>
                <a:lnTo>
                  <a:pt x="2380514" y="2556085"/>
                </a:lnTo>
                <a:cubicBezTo>
                  <a:pt x="2527023" y="2811479"/>
                  <a:pt x="2612571" y="3119360"/>
                  <a:pt x="2612571" y="3450772"/>
                </a:cubicBezTo>
                <a:cubicBezTo>
                  <a:pt x="2612571" y="3726948"/>
                  <a:pt x="2553162" y="3986784"/>
                  <a:pt x="2448575" y="4213521"/>
                </a:cubicBezTo>
                <a:lnTo>
                  <a:pt x="2382980" y="4340679"/>
                </a:lnTo>
                <a:lnTo>
                  <a:pt x="2448575" y="4467837"/>
                </a:lnTo>
                <a:cubicBezTo>
                  <a:pt x="2553163" y="4694574"/>
                  <a:pt x="2612571" y="4954410"/>
                  <a:pt x="2612571" y="5230587"/>
                </a:cubicBezTo>
                <a:cubicBezTo>
                  <a:pt x="2612571" y="5506763"/>
                  <a:pt x="2553163" y="5766599"/>
                  <a:pt x="2448575" y="5993336"/>
                </a:cubicBezTo>
                <a:lnTo>
                  <a:pt x="2382980" y="6120494"/>
                </a:lnTo>
                <a:lnTo>
                  <a:pt x="2448575" y="6247651"/>
                </a:lnTo>
                <a:cubicBezTo>
                  <a:pt x="2553163" y="6474389"/>
                  <a:pt x="2612571" y="6734225"/>
                  <a:pt x="2612571" y="7010401"/>
                </a:cubicBezTo>
                <a:cubicBezTo>
                  <a:pt x="2612571" y="7286578"/>
                  <a:pt x="2553163" y="7546414"/>
                  <a:pt x="2448575" y="7773151"/>
                </a:cubicBezTo>
                <a:lnTo>
                  <a:pt x="2382980" y="7900309"/>
                </a:lnTo>
                <a:lnTo>
                  <a:pt x="2448575" y="8027467"/>
                </a:lnTo>
                <a:cubicBezTo>
                  <a:pt x="2553163" y="8254204"/>
                  <a:pt x="2612571" y="8514039"/>
                  <a:pt x="2612571" y="8790217"/>
                </a:cubicBezTo>
                <a:cubicBezTo>
                  <a:pt x="2612571" y="9066393"/>
                  <a:pt x="2553163" y="9326229"/>
                  <a:pt x="2448575" y="9552965"/>
                </a:cubicBezTo>
                <a:lnTo>
                  <a:pt x="2382980" y="9680123"/>
                </a:lnTo>
                <a:lnTo>
                  <a:pt x="2448575" y="9807281"/>
                </a:lnTo>
                <a:cubicBezTo>
                  <a:pt x="2553163" y="10034019"/>
                  <a:pt x="2612571" y="10293853"/>
                  <a:pt x="2612571" y="10570031"/>
                </a:cubicBezTo>
                <a:close/>
              </a:path>
            </a:pathLst>
          </a:custGeom>
          <a:gradFill>
            <a:gsLst>
              <a:gs pos="0">
                <a:srgbClr val="FFCC99"/>
              </a:gs>
              <a:gs pos="70000">
                <a:srgbClr val="FF0300"/>
              </a:gs>
              <a:gs pos="100000">
                <a:srgbClr val="4D0808"/>
              </a:gs>
            </a:gsLst>
            <a:lin ang="0" scaled="0"/>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7" name="16 Forma libre"/>
          <p:cNvSpPr/>
          <p:nvPr/>
        </p:nvSpPr>
        <p:spPr>
          <a:xfrm rot="10800000">
            <a:off x="0" y="5013176"/>
            <a:ext cx="9144000" cy="154565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1000">
                <a:srgbClr val="FF0000"/>
              </a:gs>
              <a:gs pos="2400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Forma libre"/>
          <p:cNvSpPr/>
          <p:nvPr/>
        </p:nvSpPr>
        <p:spPr>
          <a:xfrm rot="10800000">
            <a:off x="4268" y="5312344"/>
            <a:ext cx="9144000" cy="154565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1000">
                <a:srgbClr val="FF0000"/>
              </a:gs>
              <a:gs pos="2400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Rectángulo"/>
          <p:cNvSpPr/>
          <p:nvPr/>
        </p:nvSpPr>
        <p:spPr>
          <a:xfrm>
            <a:off x="-86245" y="1"/>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48190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3" presetClass="entr" presetSubtype="528" fill="hold" grpId="0" nodeType="withEffect">
                                  <p:stCondLst>
                                    <p:cond delay="1000"/>
                                  </p:stCondLst>
                                  <p:childTnLst>
                                    <p:set>
                                      <p:cBhvr>
                                        <p:cTn id="9" dur="1" fill="hold">
                                          <p:stCondLst>
                                            <p:cond delay="0"/>
                                          </p:stCondLst>
                                        </p:cTn>
                                        <p:tgtEl>
                                          <p:spTgt spid="19"/>
                                        </p:tgtEl>
                                        <p:attrNameLst>
                                          <p:attrName>style.visibility</p:attrName>
                                        </p:attrNameLst>
                                      </p:cBhvr>
                                      <p:to>
                                        <p:strVal val="visible"/>
                                      </p:to>
                                    </p:set>
                                    <p:anim calcmode="lin" valueType="num">
                                      <p:cBhvr>
                                        <p:cTn id="10" dur="2750" fill="hold"/>
                                        <p:tgtEl>
                                          <p:spTgt spid="19"/>
                                        </p:tgtEl>
                                        <p:attrNameLst>
                                          <p:attrName>ppt_w</p:attrName>
                                        </p:attrNameLst>
                                      </p:cBhvr>
                                      <p:tavLst>
                                        <p:tav tm="0">
                                          <p:val>
                                            <p:fltVal val="0"/>
                                          </p:val>
                                        </p:tav>
                                        <p:tav tm="100000">
                                          <p:val>
                                            <p:strVal val="#ppt_w"/>
                                          </p:val>
                                        </p:tav>
                                      </p:tavLst>
                                    </p:anim>
                                    <p:anim calcmode="lin" valueType="num">
                                      <p:cBhvr>
                                        <p:cTn id="11" dur="2750" fill="hold"/>
                                        <p:tgtEl>
                                          <p:spTgt spid="19"/>
                                        </p:tgtEl>
                                        <p:attrNameLst>
                                          <p:attrName>ppt_h</p:attrName>
                                        </p:attrNameLst>
                                      </p:cBhvr>
                                      <p:tavLst>
                                        <p:tav tm="0">
                                          <p:val>
                                            <p:fltVal val="0"/>
                                          </p:val>
                                        </p:tav>
                                        <p:tav tm="100000">
                                          <p:val>
                                            <p:strVal val="#ppt_h"/>
                                          </p:val>
                                        </p:tav>
                                      </p:tavLst>
                                    </p:anim>
                                    <p:anim calcmode="lin" valueType="num">
                                      <p:cBhvr>
                                        <p:cTn id="12" dur="2750" fill="hold"/>
                                        <p:tgtEl>
                                          <p:spTgt spid="19"/>
                                        </p:tgtEl>
                                        <p:attrNameLst>
                                          <p:attrName>ppt_x</p:attrName>
                                        </p:attrNameLst>
                                      </p:cBhvr>
                                      <p:tavLst>
                                        <p:tav tm="0">
                                          <p:val>
                                            <p:fltVal val="0.5"/>
                                          </p:val>
                                        </p:tav>
                                        <p:tav tm="100000">
                                          <p:val>
                                            <p:strVal val="#ppt_x"/>
                                          </p:val>
                                        </p:tav>
                                      </p:tavLst>
                                    </p:anim>
                                    <p:anim calcmode="lin" valueType="num">
                                      <p:cBhvr>
                                        <p:cTn id="13" dur="2750" fill="hold"/>
                                        <p:tgtEl>
                                          <p:spTgt spid="19"/>
                                        </p:tgtEl>
                                        <p:attrNameLst>
                                          <p:attrName>ppt_y</p:attrName>
                                        </p:attrNameLst>
                                      </p:cBhvr>
                                      <p:tavLst>
                                        <p:tav tm="0">
                                          <p:val>
                                            <p:fltVal val="0.5"/>
                                          </p:val>
                                        </p:tav>
                                        <p:tav tm="100000">
                                          <p:val>
                                            <p:strVal val="#ppt_y"/>
                                          </p:val>
                                        </p:tav>
                                      </p:tavLst>
                                    </p:anim>
                                  </p:childTnLst>
                                </p:cTn>
                              </p:par>
                              <p:par>
                                <p:cTn id="14" presetID="23" presetClass="entr" presetSubtype="272"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p:cTn id="16" dur="3750" fill="hold"/>
                                        <p:tgtEl>
                                          <p:spTgt spid="13"/>
                                        </p:tgtEl>
                                        <p:attrNameLst>
                                          <p:attrName>ppt_w</p:attrName>
                                        </p:attrNameLst>
                                      </p:cBhvr>
                                      <p:tavLst>
                                        <p:tav tm="0">
                                          <p:val>
                                            <p:strVal val="2/3*#ppt_w"/>
                                          </p:val>
                                        </p:tav>
                                        <p:tav tm="100000">
                                          <p:val>
                                            <p:strVal val="#ppt_w"/>
                                          </p:val>
                                        </p:tav>
                                      </p:tavLst>
                                    </p:anim>
                                    <p:anim calcmode="lin" valueType="num">
                                      <p:cBhvr>
                                        <p:cTn id="17" dur="3750" fill="hold"/>
                                        <p:tgtEl>
                                          <p:spTgt spid="13"/>
                                        </p:tgtEl>
                                        <p:attrNameLst>
                                          <p:attrName>ppt_h</p:attrName>
                                        </p:attrNameLst>
                                      </p:cBhvr>
                                      <p:tavLst>
                                        <p:tav tm="0">
                                          <p:val>
                                            <p:strVal val="2/3*#ppt_h"/>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barn(outVertical)">
                                      <p:cBhvr>
                                        <p:cTn id="20" dur="3750"/>
                                        <p:tgtEl>
                                          <p:spTgt spid="13"/>
                                        </p:tgtEl>
                                      </p:cBhvr>
                                    </p:animEffect>
                                  </p:childTnLst>
                                </p:cTn>
                              </p:par>
                              <p:par>
                                <p:cTn id="21" presetID="17" presetClass="exit" presetSubtype="8" fill="hold" grpId="0" nodeType="withEffect">
                                  <p:stCondLst>
                                    <p:cond delay="0"/>
                                  </p:stCondLst>
                                  <p:childTnLst>
                                    <p:anim calcmode="lin" valueType="num">
                                      <p:cBhvr>
                                        <p:cTn id="22" dur="3750"/>
                                        <p:tgtEl>
                                          <p:spTgt spid="21"/>
                                        </p:tgtEl>
                                        <p:attrNameLst>
                                          <p:attrName>ppt_x</p:attrName>
                                        </p:attrNameLst>
                                      </p:cBhvr>
                                      <p:tavLst>
                                        <p:tav tm="0">
                                          <p:val>
                                            <p:strVal val="ppt_x"/>
                                          </p:val>
                                        </p:tav>
                                        <p:tav tm="100000">
                                          <p:val>
                                            <p:strVal val="ppt_x-ppt_w/2"/>
                                          </p:val>
                                        </p:tav>
                                      </p:tavLst>
                                    </p:anim>
                                    <p:anim calcmode="lin" valueType="num">
                                      <p:cBhvr>
                                        <p:cTn id="23" dur="3750"/>
                                        <p:tgtEl>
                                          <p:spTgt spid="21"/>
                                        </p:tgtEl>
                                        <p:attrNameLst>
                                          <p:attrName>ppt_y</p:attrName>
                                        </p:attrNameLst>
                                      </p:cBhvr>
                                      <p:tavLst>
                                        <p:tav tm="0">
                                          <p:val>
                                            <p:strVal val="ppt_y"/>
                                          </p:val>
                                        </p:tav>
                                        <p:tav tm="100000">
                                          <p:val>
                                            <p:strVal val="ppt_y"/>
                                          </p:val>
                                        </p:tav>
                                      </p:tavLst>
                                    </p:anim>
                                    <p:anim calcmode="lin" valueType="num">
                                      <p:cBhvr>
                                        <p:cTn id="24" dur="3750"/>
                                        <p:tgtEl>
                                          <p:spTgt spid="21"/>
                                        </p:tgtEl>
                                        <p:attrNameLst>
                                          <p:attrName>ppt_w</p:attrName>
                                        </p:attrNameLst>
                                      </p:cBhvr>
                                      <p:tavLst>
                                        <p:tav tm="0">
                                          <p:val>
                                            <p:strVal val="ppt_w"/>
                                          </p:val>
                                        </p:tav>
                                        <p:tav tm="100000">
                                          <p:val>
                                            <p:fltVal val="0"/>
                                          </p:val>
                                        </p:tav>
                                      </p:tavLst>
                                    </p:anim>
                                    <p:anim calcmode="lin" valueType="num">
                                      <p:cBhvr>
                                        <p:cTn id="25" dur="3750"/>
                                        <p:tgtEl>
                                          <p:spTgt spid="21"/>
                                        </p:tgtEl>
                                        <p:attrNameLst>
                                          <p:attrName>ppt_h</p:attrName>
                                        </p:attrNameLst>
                                      </p:cBhvr>
                                      <p:tavLst>
                                        <p:tav tm="0">
                                          <p:val>
                                            <p:strVal val="ppt_h"/>
                                          </p:val>
                                        </p:tav>
                                        <p:tav tm="100000">
                                          <p:val>
                                            <p:strVal val="ppt_h"/>
                                          </p:val>
                                        </p:tav>
                                      </p:tavLst>
                                    </p:anim>
                                    <p:set>
                                      <p:cBhvr>
                                        <p:cTn id="26" dur="1" fill="hold">
                                          <p:stCondLst>
                                            <p:cond delay="3749"/>
                                          </p:stCondLst>
                                        </p:cTn>
                                        <p:tgtEl>
                                          <p:spTgt spid="21"/>
                                        </p:tgtEl>
                                        <p:attrNameLst>
                                          <p:attrName>style.visibility</p:attrName>
                                        </p:attrNameLst>
                                      </p:cBhvr>
                                      <p:to>
                                        <p:strVal val="hidden"/>
                                      </p:to>
                                    </p:set>
                                  </p:childTnLst>
                                </p:cTn>
                              </p:par>
                              <p:par>
                                <p:cTn id="27" presetID="14" presetClass="entr" presetSubtype="5" fill="hold" grpId="1" nodeType="with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randombar(vertical)">
                                      <p:cBhvr>
                                        <p:cTn id="29" dur="3750"/>
                                        <p:tgtEl>
                                          <p:spTgt spid="21"/>
                                        </p:tgtEl>
                                      </p:cBhvr>
                                    </p:animEffect>
                                  </p:childTnLst>
                                </p:cTn>
                              </p:par>
                              <p:par>
                                <p:cTn id="30" presetID="17" presetClass="exit" presetSubtype="8" fill="hold" grpId="0" nodeType="withEffect">
                                  <p:stCondLst>
                                    <p:cond delay="0"/>
                                  </p:stCondLst>
                                  <p:childTnLst>
                                    <p:anim calcmode="lin" valueType="num">
                                      <p:cBhvr>
                                        <p:cTn id="31" dur="3750"/>
                                        <p:tgtEl>
                                          <p:spTgt spid="22"/>
                                        </p:tgtEl>
                                        <p:attrNameLst>
                                          <p:attrName>ppt_x</p:attrName>
                                        </p:attrNameLst>
                                      </p:cBhvr>
                                      <p:tavLst>
                                        <p:tav tm="0">
                                          <p:val>
                                            <p:strVal val="ppt_x"/>
                                          </p:val>
                                        </p:tav>
                                        <p:tav tm="100000">
                                          <p:val>
                                            <p:strVal val="ppt_x-ppt_w/2"/>
                                          </p:val>
                                        </p:tav>
                                      </p:tavLst>
                                    </p:anim>
                                    <p:anim calcmode="lin" valueType="num">
                                      <p:cBhvr>
                                        <p:cTn id="32" dur="3750"/>
                                        <p:tgtEl>
                                          <p:spTgt spid="22"/>
                                        </p:tgtEl>
                                        <p:attrNameLst>
                                          <p:attrName>ppt_y</p:attrName>
                                        </p:attrNameLst>
                                      </p:cBhvr>
                                      <p:tavLst>
                                        <p:tav tm="0">
                                          <p:val>
                                            <p:strVal val="ppt_y"/>
                                          </p:val>
                                        </p:tav>
                                        <p:tav tm="100000">
                                          <p:val>
                                            <p:strVal val="ppt_y"/>
                                          </p:val>
                                        </p:tav>
                                      </p:tavLst>
                                    </p:anim>
                                    <p:anim calcmode="lin" valueType="num">
                                      <p:cBhvr>
                                        <p:cTn id="33" dur="3750"/>
                                        <p:tgtEl>
                                          <p:spTgt spid="22"/>
                                        </p:tgtEl>
                                        <p:attrNameLst>
                                          <p:attrName>ppt_w</p:attrName>
                                        </p:attrNameLst>
                                      </p:cBhvr>
                                      <p:tavLst>
                                        <p:tav tm="0">
                                          <p:val>
                                            <p:strVal val="ppt_w"/>
                                          </p:val>
                                        </p:tav>
                                        <p:tav tm="100000">
                                          <p:val>
                                            <p:fltVal val="0"/>
                                          </p:val>
                                        </p:tav>
                                      </p:tavLst>
                                    </p:anim>
                                    <p:anim calcmode="lin" valueType="num">
                                      <p:cBhvr>
                                        <p:cTn id="34" dur="3750"/>
                                        <p:tgtEl>
                                          <p:spTgt spid="22"/>
                                        </p:tgtEl>
                                        <p:attrNameLst>
                                          <p:attrName>ppt_h</p:attrName>
                                        </p:attrNameLst>
                                      </p:cBhvr>
                                      <p:tavLst>
                                        <p:tav tm="0">
                                          <p:val>
                                            <p:strVal val="ppt_h"/>
                                          </p:val>
                                        </p:tav>
                                        <p:tav tm="100000">
                                          <p:val>
                                            <p:strVal val="ppt_h"/>
                                          </p:val>
                                        </p:tav>
                                      </p:tavLst>
                                    </p:anim>
                                    <p:set>
                                      <p:cBhvr>
                                        <p:cTn id="35" dur="1" fill="hold">
                                          <p:stCondLst>
                                            <p:cond delay="3749"/>
                                          </p:stCondLst>
                                        </p:cTn>
                                        <p:tgtEl>
                                          <p:spTgt spid="22"/>
                                        </p:tgtEl>
                                        <p:attrNameLst>
                                          <p:attrName>style.visibility</p:attrName>
                                        </p:attrNameLst>
                                      </p:cBhvr>
                                      <p:to>
                                        <p:strVal val="hidden"/>
                                      </p:to>
                                    </p:set>
                                  </p:childTnLst>
                                </p:cTn>
                              </p:par>
                              <p:par>
                                <p:cTn id="36" presetID="14" presetClass="entr" presetSubtype="5" fill="hold" grpId="1" nodeType="with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randombar(vertical)">
                                      <p:cBhvr>
                                        <p:cTn id="38" dur="3750"/>
                                        <p:tgtEl>
                                          <p:spTgt spid="22"/>
                                        </p:tgtEl>
                                      </p:cBhvr>
                                    </p:animEffect>
                                  </p:childTnLst>
                                </p:cTn>
                              </p:par>
                              <p:par>
                                <p:cTn id="39" presetID="17" presetClass="exit" presetSubtype="2" fill="hold" grpId="0" nodeType="withEffect">
                                  <p:stCondLst>
                                    <p:cond delay="0"/>
                                  </p:stCondLst>
                                  <p:childTnLst>
                                    <p:anim calcmode="lin" valueType="num">
                                      <p:cBhvr>
                                        <p:cTn id="40" dur="3750"/>
                                        <p:tgtEl>
                                          <p:spTgt spid="23"/>
                                        </p:tgtEl>
                                        <p:attrNameLst>
                                          <p:attrName>ppt_x</p:attrName>
                                        </p:attrNameLst>
                                      </p:cBhvr>
                                      <p:tavLst>
                                        <p:tav tm="0">
                                          <p:val>
                                            <p:strVal val="ppt_x"/>
                                          </p:val>
                                        </p:tav>
                                        <p:tav tm="100000">
                                          <p:val>
                                            <p:strVal val="ppt_x+ppt_w/2"/>
                                          </p:val>
                                        </p:tav>
                                      </p:tavLst>
                                    </p:anim>
                                    <p:anim calcmode="lin" valueType="num">
                                      <p:cBhvr>
                                        <p:cTn id="41" dur="3750"/>
                                        <p:tgtEl>
                                          <p:spTgt spid="23"/>
                                        </p:tgtEl>
                                        <p:attrNameLst>
                                          <p:attrName>ppt_y</p:attrName>
                                        </p:attrNameLst>
                                      </p:cBhvr>
                                      <p:tavLst>
                                        <p:tav tm="0">
                                          <p:val>
                                            <p:strVal val="ppt_y"/>
                                          </p:val>
                                        </p:tav>
                                        <p:tav tm="100000">
                                          <p:val>
                                            <p:strVal val="ppt_y"/>
                                          </p:val>
                                        </p:tav>
                                      </p:tavLst>
                                    </p:anim>
                                    <p:anim calcmode="lin" valueType="num">
                                      <p:cBhvr>
                                        <p:cTn id="42" dur="3750"/>
                                        <p:tgtEl>
                                          <p:spTgt spid="23"/>
                                        </p:tgtEl>
                                        <p:attrNameLst>
                                          <p:attrName>ppt_w</p:attrName>
                                        </p:attrNameLst>
                                      </p:cBhvr>
                                      <p:tavLst>
                                        <p:tav tm="0">
                                          <p:val>
                                            <p:strVal val="ppt_w"/>
                                          </p:val>
                                        </p:tav>
                                        <p:tav tm="100000">
                                          <p:val>
                                            <p:fltVal val="0"/>
                                          </p:val>
                                        </p:tav>
                                      </p:tavLst>
                                    </p:anim>
                                    <p:anim calcmode="lin" valueType="num">
                                      <p:cBhvr>
                                        <p:cTn id="43" dur="3750"/>
                                        <p:tgtEl>
                                          <p:spTgt spid="23"/>
                                        </p:tgtEl>
                                        <p:attrNameLst>
                                          <p:attrName>ppt_h</p:attrName>
                                        </p:attrNameLst>
                                      </p:cBhvr>
                                      <p:tavLst>
                                        <p:tav tm="0">
                                          <p:val>
                                            <p:strVal val="ppt_h"/>
                                          </p:val>
                                        </p:tav>
                                        <p:tav tm="100000">
                                          <p:val>
                                            <p:strVal val="ppt_h"/>
                                          </p:val>
                                        </p:tav>
                                      </p:tavLst>
                                    </p:anim>
                                    <p:set>
                                      <p:cBhvr>
                                        <p:cTn id="44" dur="1" fill="hold">
                                          <p:stCondLst>
                                            <p:cond delay="3749"/>
                                          </p:stCondLst>
                                        </p:cTn>
                                        <p:tgtEl>
                                          <p:spTgt spid="23"/>
                                        </p:tgtEl>
                                        <p:attrNameLst>
                                          <p:attrName>style.visibility</p:attrName>
                                        </p:attrNameLst>
                                      </p:cBhvr>
                                      <p:to>
                                        <p:strVal val="hidden"/>
                                      </p:to>
                                    </p:set>
                                  </p:childTnLst>
                                </p:cTn>
                              </p:par>
                              <p:par>
                                <p:cTn id="45" presetID="14" presetClass="entr" presetSubtype="5" fill="hold" grpId="1" nodeType="with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randombar(vertical)">
                                      <p:cBhvr>
                                        <p:cTn id="47" dur="3750"/>
                                        <p:tgtEl>
                                          <p:spTgt spid="23"/>
                                        </p:tgtEl>
                                      </p:cBhvr>
                                    </p:animEffect>
                                  </p:childTnLst>
                                </p:cTn>
                              </p:par>
                              <p:par>
                                <p:cTn id="48" presetID="17" presetClass="exit" presetSubtype="2" fill="hold" grpId="0" nodeType="withEffect">
                                  <p:stCondLst>
                                    <p:cond delay="0"/>
                                  </p:stCondLst>
                                  <p:childTnLst>
                                    <p:anim calcmode="lin" valueType="num">
                                      <p:cBhvr>
                                        <p:cTn id="49" dur="3750"/>
                                        <p:tgtEl>
                                          <p:spTgt spid="24"/>
                                        </p:tgtEl>
                                        <p:attrNameLst>
                                          <p:attrName>ppt_x</p:attrName>
                                        </p:attrNameLst>
                                      </p:cBhvr>
                                      <p:tavLst>
                                        <p:tav tm="0">
                                          <p:val>
                                            <p:strVal val="ppt_x"/>
                                          </p:val>
                                        </p:tav>
                                        <p:tav tm="100000">
                                          <p:val>
                                            <p:strVal val="ppt_x+ppt_w/2"/>
                                          </p:val>
                                        </p:tav>
                                      </p:tavLst>
                                    </p:anim>
                                    <p:anim calcmode="lin" valueType="num">
                                      <p:cBhvr>
                                        <p:cTn id="50" dur="3750"/>
                                        <p:tgtEl>
                                          <p:spTgt spid="24"/>
                                        </p:tgtEl>
                                        <p:attrNameLst>
                                          <p:attrName>ppt_y</p:attrName>
                                        </p:attrNameLst>
                                      </p:cBhvr>
                                      <p:tavLst>
                                        <p:tav tm="0">
                                          <p:val>
                                            <p:strVal val="ppt_y"/>
                                          </p:val>
                                        </p:tav>
                                        <p:tav tm="100000">
                                          <p:val>
                                            <p:strVal val="ppt_y"/>
                                          </p:val>
                                        </p:tav>
                                      </p:tavLst>
                                    </p:anim>
                                    <p:anim calcmode="lin" valueType="num">
                                      <p:cBhvr>
                                        <p:cTn id="51" dur="3750"/>
                                        <p:tgtEl>
                                          <p:spTgt spid="24"/>
                                        </p:tgtEl>
                                        <p:attrNameLst>
                                          <p:attrName>ppt_w</p:attrName>
                                        </p:attrNameLst>
                                      </p:cBhvr>
                                      <p:tavLst>
                                        <p:tav tm="0">
                                          <p:val>
                                            <p:strVal val="ppt_w"/>
                                          </p:val>
                                        </p:tav>
                                        <p:tav tm="100000">
                                          <p:val>
                                            <p:fltVal val="0"/>
                                          </p:val>
                                        </p:tav>
                                      </p:tavLst>
                                    </p:anim>
                                    <p:anim calcmode="lin" valueType="num">
                                      <p:cBhvr>
                                        <p:cTn id="52" dur="3750"/>
                                        <p:tgtEl>
                                          <p:spTgt spid="24"/>
                                        </p:tgtEl>
                                        <p:attrNameLst>
                                          <p:attrName>ppt_h</p:attrName>
                                        </p:attrNameLst>
                                      </p:cBhvr>
                                      <p:tavLst>
                                        <p:tav tm="0">
                                          <p:val>
                                            <p:strVal val="ppt_h"/>
                                          </p:val>
                                        </p:tav>
                                        <p:tav tm="100000">
                                          <p:val>
                                            <p:strVal val="ppt_h"/>
                                          </p:val>
                                        </p:tav>
                                      </p:tavLst>
                                    </p:anim>
                                    <p:set>
                                      <p:cBhvr>
                                        <p:cTn id="53" dur="1" fill="hold">
                                          <p:stCondLst>
                                            <p:cond delay="3749"/>
                                          </p:stCondLst>
                                        </p:cTn>
                                        <p:tgtEl>
                                          <p:spTgt spid="24"/>
                                        </p:tgtEl>
                                        <p:attrNameLst>
                                          <p:attrName>style.visibility</p:attrName>
                                        </p:attrNameLst>
                                      </p:cBhvr>
                                      <p:to>
                                        <p:strVal val="hidden"/>
                                      </p:to>
                                    </p:set>
                                  </p:childTnLst>
                                </p:cTn>
                              </p:par>
                              <p:par>
                                <p:cTn id="54" presetID="14" presetClass="entr" presetSubtype="5" fill="hold" grpId="1" nodeType="with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randombar(vertical)">
                                      <p:cBhvr>
                                        <p:cTn id="56" dur="37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22" grpId="0" animBg="1"/>
      <p:bldP spid="22" grpId="1" animBg="1"/>
      <p:bldP spid="23" grpId="0" animBg="1"/>
      <p:bldP spid="23" grpId="1" animBg="1"/>
      <p:bldP spid="19" grpId="0"/>
      <p:bldP spid="24" grpId="0" animBg="1"/>
      <p:bldP spid="24" grpId="1" animBg="1"/>
      <p:bldP spid="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ROPIEDADES DE LA MANZANA"/>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755576" y="980728"/>
            <a:ext cx="5544616" cy="3785652"/>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endParaRPr lang="es-ES" sz="2400" dirty="0">
              <a:solidFill>
                <a:schemeClr val="bg1"/>
              </a:solidFill>
              <a:latin typeface="Hobo Std" pitchFamily="34" charset="0"/>
            </a:endParaRPr>
          </a:p>
          <a:p>
            <a:pPr algn="ctr"/>
            <a:endParaRPr lang="es-ES" sz="2400" dirty="0">
              <a:solidFill>
                <a:schemeClr val="bg1"/>
              </a:solidFill>
              <a:latin typeface="Hobo Std" pitchFamily="34" charset="0"/>
            </a:endParaRPr>
          </a:p>
          <a:p>
            <a:pPr algn="ctr"/>
            <a:r>
              <a:rPr lang="es-ES" sz="2400" dirty="0">
                <a:solidFill>
                  <a:schemeClr val="bg1"/>
                </a:solidFill>
                <a:latin typeface="Hobo Std" pitchFamily="34" charset="0"/>
              </a:rPr>
              <a:t>Las manzanas han sido </a:t>
            </a:r>
            <a:r>
              <a:rPr lang="es-ES" sz="2400" dirty="0" smtClean="0">
                <a:solidFill>
                  <a:schemeClr val="bg1"/>
                </a:solidFill>
                <a:latin typeface="Hobo Std" pitchFamily="34" charset="0"/>
              </a:rPr>
              <a:t>apreciadas </a:t>
            </a:r>
            <a:r>
              <a:rPr lang="es-ES" sz="2400" dirty="0">
                <a:solidFill>
                  <a:schemeClr val="bg1"/>
                </a:solidFill>
                <a:latin typeface="Hobo Std" pitchFamily="34" charset="0"/>
              </a:rPr>
              <a:t>durante siglos debido a los múltiples beneficios que proporcionan a la salud. Todos los recientes estudios realizados indican que realmente la manzana posee una cantidad innumerable de propiedades </a:t>
            </a:r>
            <a:endParaRPr lang="es-ES" sz="2400" dirty="0" smtClean="0">
              <a:solidFill>
                <a:schemeClr val="bg1"/>
              </a:solidFill>
              <a:latin typeface="Hobo Std" pitchFamily="34" charset="0"/>
            </a:endParaRPr>
          </a:p>
          <a:p>
            <a:pPr algn="ctr"/>
            <a:r>
              <a:rPr lang="es-ES" sz="2400" dirty="0" smtClean="0">
                <a:solidFill>
                  <a:schemeClr val="bg1"/>
                </a:solidFill>
                <a:latin typeface="Hobo Std" pitchFamily="34" charset="0"/>
              </a:rPr>
              <a:t>benéficas</a:t>
            </a:r>
            <a:r>
              <a:rPr lang="es-ES" sz="2400" dirty="0">
                <a:solidFill>
                  <a:schemeClr val="bg1"/>
                </a:solidFill>
                <a:latin typeface="Hobo Std" pitchFamily="34" charset="0"/>
              </a:rPr>
              <a:t>.</a:t>
            </a:r>
          </a:p>
        </p:txBody>
      </p:sp>
    </p:spTree>
    <p:extLst>
      <p:ext uri="{BB962C8B-B14F-4D97-AF65-F5344CB8AC3E}">
        <p14:creationId xmlns:p14="http://schemas.microsoft.com/office/powerpoint/2010/main" val="3755827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19 Rectángulo"/>
          <p:cNvSpPr/>
          <p:nvPr/>
        </p:nvSpPr>
        <p:spPr>
          <a:xfrm flipH="1">
            <a:off x="-60110" y="5801"/>
            <a:ext cx="9261779" cy="6873122"/>
          </a:xfrm>
          <a:prstGeom prst="rect">
            <a:avLst/>
          </a:prstGeom>
          <a:gradFill flip="none" rotWithShape="1">
            <a:gsLst>
              <a:gs pos="71250">
                <a:srgbClr val="000082"/>
              </a:gs>
              <a:gs pos="46000">
                <a:srgbClr val="00FFFF"/>
              </a:gs>
              <a:gs pos="97000">
                <a:srgbClr val="FF00FF"/>
              </a:gs>
              <a:gs pos="5000">
                <a:srgbClr val="FF00FF"/>
              </a:gs>
              <a:gs pos="15000">
                <a:srgbClr val="000082"/>
              </a:gs>
              <a:gs pos="28000">
                <a:srgbClr val="000082"/>
              </a:gs>
              <a:gs pos="83000">
                <a:srgbClr val="00008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pic>
        <p:nvPicPr>
          <p:cNvPr id="19" name="18 Imagen" descr="Diapositiva10.JPG"/>
          <p:cNvPicPr>
            <a:picLocks noGrp="1" noChangeAspect="1"/>
          </p:cNvPicPr>
          <p:nvPr isPhoto="1"/>
        </p:nvPicPr>
        <p:blipFill>
          <a:blip r:embed="rId2" cstate="email">
            <a:extLst>
              <a:ext uri="{28A0092B-C50C-407E-A947-70E740481C1C}">
                <a14:useLocalDpi xmlns:a14="http://schemas.microsoft.com/office/drawing/2010/main"/>
              </a:ext>
            </a:extLst>
          </a:blip>
          <a:stretch>
            <a:fillRect/>
          </a:stretch>
        </p:blipFill>
        <p:spPr>
          <a:xfrm>
            <a:off x="-89837" y="13368"/>
            <a:ext cx="9252520" cy="6858000"/>
          </a:xfrm>
          <a:prstGeom prst="rect">
            <a:avLst/>
          </a:prstGeom>
          <a:noFill/>
          <a:ln>
            <a:noFill/>
          </a:ln>
        </p:spPr>
      </p:pic>
      <p:pic>
        <p:nvPicPr>
          <p:cNvPr id="2"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0800000">
            <a:off x="1" y="3323863"/>
            <a:ext cx="1035386" cy="2398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0800000">
            <a:off x="1101676" y="3451035"/>
            <a:ext cx="1035386" cy="2398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0800000">
            <a:off x="2267744" y="3392451"/>
            <a:ext cx="1035386" cy="2398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0800000">
            <a:off x="3409397" y="3420563"/>
            <a:ext cx="1035386" cy="2398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0800000">
            <a:off x="4670156" y="3432050"/>
            <a:ext cx="1035386" cy="2398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0800000">
            <a:off x="5796136" y="3432051"/>
            <a:ext cx="1035386" cy="2398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0800000">
            <a:off x="6954669" y="3451034"/>
            <a:ext cx="1035386" cy="2398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0800000">
            <a:off x="8064325" y="3388277"/>
            <a:ext cx="1035386" cy="2398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9620" y="1067339"/>
            <a:ext cx="1035386" cy="2398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1109149" y="1003974"/>
            <a:ext cx="1035386" cy="2398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2297752" y="1016792"/>
            <a:ext cx="1035386" cy="2398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3422698" y="1033419"/>
            <a:ext cx="1035386" cy="2398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4670156" y="1051014"/>
            <a:ext cx="1035386" cy="2398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5796862" y="1021932"/>
            <a:ext cx="1035386" cy="2398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6954669" y="1043737"/>
            <a:ext cx="1035386" cy="2398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8133222" y="1067339"/>
            <a:ext cx="1035386" cy="2398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20 Forma libre"/>
          <p:cNvSpPr/>
          <p:nvPr/>
        </p:nvSpPr>
        <p:spPr>
          <a:xfrm>
            <a:off x="-60109" y="0"/>
            <a:ext cx="9222792"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7030A0">
                  <a:lumMod val="89000"/>
                </a:srgbClr>
              </a:gs>
              <a:gs pos="27000">
                <a:srgbClr val="FFFF60"/>
              </a:gs>
              <a:gs pos="41000">
                <a:srgbClr val="FFFF00">
                  <a:lumMod val="80000"/>
                </a:srgbClr>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Forma libre"/>
          <p:cNvSpPr/>
          <p:nvPr/>
        </p:nvSpPr>
        <p:spPr>
          <a:xfrm rot="10800000">
            <a:off x="-60110" y="5737929"/>
            <a:ext cx="930922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7030A0">
                  <a:lumMod val="89000"/>
                </a:srgbClr>
              </a:gs>
              <a:gs pos="27000">
                <a:srgbClr val="FFFF60"/>
              </a:gs>
              <a:gs pos="41000">
                <a:srgbClr val="FFFF00">
                  <a:lumMod val="80000"/>
                </a:srgbClr>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Rectángulo"/>
          <p:cNvSpPr/>
          <p:nvPr/>
        </p:nvSpPr>
        <p:spPr>
          <a:xfrm>
            <a:off x="-81002" y="5801"/>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73474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1"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2750" fill="hold"/>
                                        <p:tgtEl>
                                          <p:spTgt spid="2"/>
                                        </p:tgtEl>
                                        <p:attrNameLst>
                                          <p:attrName>ppt_x</p:attrName>
                                        </p:attrNameLst>
                                      </p:cBhvr>
                                      <p:tavLst>
                                        <p:tav tm="0">
                                          <p:val>
                                            <p:strVal val="#ppt_x"/>
                                          </p:val>
                                        </p:tav>
                                        <p:tav tm="100000">
                                          <p:val>
                                            <p:strVal val="#ppt_x"/>
                                          </p:val>
                                        </p:tav>
                                      </p:tavLst>
                                    </p:anim>
                                    <p:anim calcmode="lin" valueType="num">
                                      <p:cBhvr additive="base">
                                        <p:cTn id="11" dur="2750" fill="hold"/>
                                        <p:tgtEl>
                                          <p:spTgt spid="2"/>
                                        </p:tgtEl>
                                        <p:attrNameLst>
                                          <p:attrName>ppt_y</p:attrName>
                                        </p:attrNameLst>
                                      </p:cBhvr>
                                      <p:tavLst>
                                        <p:tav tm="0">
                                          <p:val>
                                            <p:strVal val="0-#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2750" fill="hold"/>
                                        <p:tgtEl>
                                          <p:spTgt spid="2"/>
                                        </p:tgtEl>
                                        <p:attrNameLst>
                                          <p:attrName>ppt_w</p:attrName>
                                        </p:attrNameLst>
                                      </p:cBhvr>
                                      <p:tavLst>
                                        <p:tav tm="0" fmla="#ppt_w*sin(2.5*pi*$)">
                                          <p:val>
                                            <p:fltVal val="0"/>
                                          </p:val>
                                        </p:tav>
                                        <p:tav tm="100000">
                                          <p:val>
                                            <p:fltVal val="1"/>
                                          </p:val>
                                        </p:tav>
                                      </p:tavLst>
                                    </p:anim>
                                    <p:anim calcmode="lin" valueType="num">
                                      <p:cBhvr>
                                        <p:cTn id="15" dur="2750" fill="hold"/>
                                        <p:tgtEl>
                                          <p:spTgt spid="2"/>
                                        </p:tgtEl>
                                        <p:attrNameLst>
                                          <p:attrName>ppt_h</p:attrName>
                                        </p:attrNameLst>
                                      </p:cBhvr>
                                      <p:tavLst>
                                        <p:tav tm="0">
                                          <p:val>
                                            <p:strVal val="#ppt_h"/>
                                          </p:val>
                                        </p:tav>
                                        <p:tav tm="100000">
                                          <p:val>
                                            <p:strVal val="#ppt_h"/>
                                          </p:val>
                                        </p:tav>
                                      </p:tavLst>
                                    </p:anim>
                                  </p:childTnLst>
                                </p:cTn>
                              </p:par>
                              <p:par>
                                <p:cTn id="16" presetID="2" presetClass="entr" presetSubtype="1"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2750" fill="hold"/>
                                        <p:tgtEl>
                                          <p:spTgt spid="3"/>
                                        </p:tgtEl>
                                        <p:attrNameLst>
                                          <p:attrName>ppt_x</p:attrName>
                                        </p:attrNameLst>
                                      </p:cBhvr>
                                      <p:tavLst>
                                        <p:tav tm="0">
                                          <p:val>
                                            <p:strVal val="#ppt_x"/>
                                          </p:val>
                                        </p:tav>
                                        <p:tav tm="100000">
                                          <p:val>
                                            <p:strVal val="#ppt_x"/>
                                          </p:val>
                                        </p:tav>
                                      </p:tavLst>
                                    </p:anim>
                                    <p:anim calcmode="lin" valueType="num">
                                      <p:cBhvr additive="base">
                                        <p:cTn id="19" dur="2750" fill="hold"/>
                                        <p:tgtEl>
                                          <p:spTgt spid="3"/>
                                        </p:tgtEl>
                                        <p:attrNameLst>
                                          <p:attrName>ppt_y</p:attrName>
                                        </p:attrNameLst>
                                      </p:cBhvr>
                                      <p:tavLst>
                                        <p:tav tm="0">
                                          <p:val>
                                            <p:strVal val="0-#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2750" fill="hold"/>
                                        <p:tgtEl>
                                          <p:spTgt spid="3"/>
                                        </p:tgtEl>
                                        <p:attrNameLst>
                                          <p:attrName>ppt_w</p:attrName>
                                        </p:attrNameLst>
                                      </p:cBhvr>
                                      <p:tavLst>
                                        <p:tav tm="0" fmla="#ppt_w*sin(2.5*pi*$)">
                                          <p:val>
                                            <p:fltVal val="0"/>
                                          </p:val>
                                        </p:tav>
                                        <p:tav tm="100000">
                                          <p:val>
                                            <p:fltVal val="1"/>
                                          </p:val>
                                        </p:tav>
                                      </p:tavLst>
                                    </p:anim>
                                    <p:anim calcmode="lin" valueType="num">
                                      <p:cBhvr>
                                        <p:cTn id="23" dur="2750" fill="hold"/>
                                        <p:tgtEl>
                                          <p:spTgt spid="3"/>
                                        </p:tgtEl>
                                        <p:attrNameLst>
                                          <p:attrName>ppt_h</p:attrName>
                                        </p:attrNameLst>
                                      </p:cBhvr>
                                      <p:tavLst>
                                        <p:tav tm="0">
                                          <p:val>
                                            <p:strVal val="#ppt_h"/>
                                          </p:val>
                                        </p:tav>
                                        <p:tav tm="100000">
                                          <p:val>
                                            <p:strVal val="#ppt_h"/>
                                          </p:val>
                                        </p:tav>
                                      </p:tavLst>
                                    </p:anim>
                                  </p:childTnLst>
                                </p:cTn>
                              </p:par>
                              <p:par>
                                <p:cTn id="24" presetID="2" presetClass="entr" presetSubtype="1"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750" fill="hold"/>
                                        <p:tgtEl>
                                          <p:spTgt spid="4"/>
                                        </p:tgtEl>
                                        <p:attrNameLst>
                                          <p:attrName>ppt_x</p:attrName>
                                        </p:attrNameLst>
                                      </p:cBhvr>
                                      <p:tavLst>
                                        <p:tav tm="0">
                                          <p:val>
                                            <p:strVal val="#ppt_x"/>
                                          </p:val>
                                        </p:tav>
                                        <p:tav tm="100000">
                                          <p:val>
                                            <p:strVal val="#ppt_x"/>
                                          </p:val>
                                        </p:tav>
                                      </p:tavLst>
                                    </p:anim>
                                    <p:anim calcmode="lin" valueType="num">
                                      <p:cBhvr additive="base">
                                        <p:cTn id="27" dur="2750" fill="hold"/>
                                        <p:tgtEl>
                                          <p:spTgt spid="4"/>
                                        </p:tgtEl>
                                        <p:attrNameLst>
                                          <p:attrName>ppt_y</p:attrName>
                                        </p:attrNameLst>
                                      </p:cBhvr>
                                      <p:tavLst>
                                        <p:tav tm="0">
                                          <p:val>
                                            <p:strVal val="0-#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2750" fill="hold"/>
                                        <p:tgtEl>
                                          <p:spTgt spid="4"/>
                                        </p:tgtEl>
                                        <p:attrNameLst>
                                          <p:attrName>ppt_w</p:attrName>
                                        </p:attrNameLst>
                                      </p:cBhvr>
                                      <p:tavLst>
                                        <p:tav tm="0" fmla="#ppt_w*sin(2.5*pi*$)">
                                          <p:val>
                                            <p:fltVal val="0"/>
                                          </p:val>
                                        </p:tav>
                                        <p:tav tm="100000">
                                          <p:val>
                                            <p:fltVal val="1"/>
                                          </p:val>
                                        </p:tav>
                                      </p:tavLst>
                                    </p:anim>
                                    <p:anim calcmode="lin" valueType="num">
                                      <p:cBhvr>
                                        <p:cTn id="31" dur="2750" fill="hold"/>
                                        <p:tgtEl>
                                          <p:spTgt spid="4"/>
                                        </p:tgtEl>
                                        <p:attrNameLst>
                                          <p:attrName>ppt_h</p:attrName>
                                        </p:attrNameLst>
                                      </p:cBhvr>
                                      <p:tavLst>
                                        <p:tav tm="0">
                                          <p:val>
                                            <p:strVal val="#ppt_h"/>
                                          </p:val>
                                        </p:tav>
                                        <p:tav tm="100000">
                                          <p:val>
                                            <p:strVal val="#ppt_h"/>
                                          </p:val>
                                        </p:tav>
                                      </p:tavLst>
                                    </p:anim>
                                  </p:childTnLst>
                                </p:cTn>
                              </p:par>
                              <p:par>
                                <p:cTn id="32" presetID="2" presetClass="entr" presetSubtype="1"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2750" fill="hold"/>
                                        <p:tgtEl>
                                          <p:spTgt spid="6"/>
                                        </p:tgtEl>
                                        <p:attrNameLst>
                                          <p:attrName>ppt_x</p:attrName>
                                        </p:attrNameLst>
                                      </p:cBhvr>
                                      <p:tavLst>
                                        <p:tav tm="0">
                                          <p:val>
                                            <p:strVal val="#ppt_x"/>
                                          </p:val>
                                        </p:tav>
                                        <p:tav tm="100000">
                                          <p:val>
                                            <p:strVal val="#ppt_x"/>
                                          </p:val>
                                        </p:tav>
                                      </p:tavLst>
                                    </p:anim>
                                    <p:anim calcmode="lin" valueType="num">
                                      <p:cBhvr additive="base">
                                        <p:cTn id="35" dur="2750" fill="hold"/>
                                        <p:tgtEl>
                                          <p:spTgt spid="6"/>
                                        </p:tgtEl>
                                        <p:attrNameLst>
                                          <p:attrName>ppt_y</p:attrName>
                                        </p:attrNameLst>
                                      </p:cBhvr>
                                      <p:tavLst>
                                        <p:tav tm="0">
                                          <p:val>
                                            <p:strVal val="0-#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2750" fill="hold"/>
                                        <p:tgtEl>
                                          <p:spTgt spid="6"/>
                                        </p:tgtEl>
                                        <p:attrNameLst>
                                          <p:attrName>ppt_w</p:attrName>
                                        </p:attrNameLst>
                                      </p:cBhvr>
                                      <p:tavLst>
                                        <p:tav tm="0" fmla="#ppt_w*sin(2.5*pi*$)">
                                          <p:val>
                                            <p:fltVal val="0"/>
                                          </p:val>
                                        </p:tav>
                                        <p:tav tm="100000">
                                          <p:val>
                                            <p:fltVal val="1"/>
                                          </p:val>
                                        </p:tav>
                                      </p:tavLst>
                                    </p:anim>
                                    <p:anim calcmode="lin" valueType="num">
                                      <p:cBhvr>
                                        <p:cTn id="39" dur="2750" fill="hold"/>
                                        <p:tgtEl>
                                          <p:spTgt spid="6"/>
                                        </p:tgtEl>
                                        <p:attrNameLst>
                                          <p:attrName>ppt_h</p:attrName>
                                        </p:attrNameLst>
                                      </p:cBhvr>
                                      <p:tavLst>
                                        <p:tav tm="0">
                                          <p:val>
                                            <p:strVal val="#ppt_h"/>
                                          </p:val>
                                        </p:tav>
                                        <p:tav tm="100000">
                                          <p:val>
                                            <p:strVal val="#ppt_h"/>
                                          </p:val>
                                        </p:tav>
                                      </p:tavLst>
                                    </p:anim>
                                  </p:childTnLst>
                                </p:cTn>
                              </p:par>
                              <p:par>
                                <p:cTn id="40" presetID="2" presetClass="entr" presetSubtype="1"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2750" fill="hold"/>
                                        <p:tgtEl>
                                          <p:spTgt spid="7"/>
                                        </p:tgtEl>
                                        <p:attrNameLst>
                                          <p:attrName>ppt_x</p:attrName>
                                        </p:attrNameLst>
                                      </p:cBhvr>
                                      <p:tavLst>
                                        <p:tav tm="0">
                                          <p:val>
                                            <p:strVal val="#ppt_x"/>
                                          </p:val>
                                        </p:tav>
                                        <p:tav tm="100000">
                                          <p:val>
                                            <p:strVal val="#ppt_x"/>
                                          </p:val>
                                        </p:tav>
                                      </p:tavLst>
                                    </p:anim>
                                    <p:anim calcmode="lin" valueType="num">
                                      <p:cBhvr additive="base">
                                        <p:cTn id="43" dur="2750" fill="hold"/>
                                        <p:tgtEl>
                                          <p:spTgt spid="7"/>
                                        </p:tgtEl>
                                        <p:attrNameLst>
                                          <p:attrName>ppt_y</p:attrName>
                                        </p:attrNameLst>
                                      </p:cBhvr>
                                      <p:tavLst>
                                        <p:tav tm="0">
                                          <p:val>
                                            <p:strVal val="0-#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2750" fill="hold"/>
                                        <p:tgtEl>
                                          <p:spTgt spid="7"/>
                                        </p:tgtEl>
                                        <p:attrNameLst>
                                          <p:attrName>ppt_w</p:attrName>
                                        </p:attrNameLst>
                                      </p:cBhvr>
                                      <p:tavLst>
                                        <p:tav tm="0" fmla="#ppt_w*sin(2.5*pi*$)">
                                          <p:val>
                                            <p:fltVal val="0"/>
                                          </p:val>
                                        </p:tav>
                                        <p:tav tm="100000">
                                          <p:val>
                                            <p:fltVal val="1"/>
                                          </p:val>
                                        </p:tav>
                                      </p:tavLst>
                                    </p:anim>
                                    <p:anim calcmode="lin" valueType="num">
                                      <p:cBhvr>
                                        <p:cTn id="47" dur="2750" fill="hold"/>
                                        <p:tgtEl>
                                          <p:spTgt spid="7"/>
                                        </p:tgtEl>
                                        <p:attrNameLst>
                                          <p:attrName>ppt_h</p:attrName>
                                        </p:attrNameLst>
                                      </p:cBhvr>
                                      <p:tavLst>
                                        <p:tav tm="0">
                                          <p:val>
                                            <p:strVal val="#ppt_h"/>
                                          </p:val>
                                        </p:tav>
                                        <p:tav tm="100000">
                                          <p:val>
                                            <p:strVal val="#ppt_h"/>
                                          </p:val>
                                        </p:tav>
                                      </p:tavLst>
                                    </p:anim>
                                  </p:childTnLst>
                                </p:cTn>
                              </p:par>
                              <p:par>
                                <p:cTn id="48" presetID="2" presetClass="entr" presetSubtype="1"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750" fill="hold"/>
                                        <p:tgtEl>
                                          <p:spTgt spid="8"/>
                                        </p:tgtEl>
                                        <p:attrNameLst>
                                          <p:attrName>ppt_x</p:attrName>
                                        </p:attrNameLst>
                                      </p:cBhvr>
                                      <p:tavLst>
                                        <p:tav tm="0">
                                          <p:val>
                                            <p:strVal val="#ppt_x"/>
                                          </p:val>
                                        </p:tav>
                                        <p:tav tm="100000">
                                          <p:val>
                                            <p:strVal val="#ppt_x"/>
                                          </p:val>
                                        </p:tav>
                                      </p:tavLst>
                                    </p:anim>
                                    <p:anim calcmode="lin" valueType="num">
                                      <p:cBhvr additive="base">
                                        <p:cTn id="51" dur="2750" fill="hold"/>
                                        <p:tgtEl>
                                          <p:spTgt spid="8"/>
                                        </p:tgtEl>
                                        <p:attrNameLst>
                                          <p:attrName>ppt_y</p:attrName>
                                        </p:attrNameLst>
                                      </p:cBhvr>
                                      <p:tavLst>
                                        <p:tav tm="0">
                                          <p:val>
                                            <p:strVal val="0-#ppt_h/2"/>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p:cTn id="54" dur="2750" fill="hold"/>
                                        <p:tgtEl>
                                          <p:spTgt spid="8"/>
                                        </p:tgtEl>
                                        <p:attrNameLst>
                                          <p:attrName>ppt_w</p:attrName>
                                        </p:attrNameLst>
                                      </p:cBhvr>
                                      <p:tavLst>
                                        <p:tav tm="0" fmla="#ppt_w*sin(2.5*pi*$)">
                                          <p:val>
                                            <p:fltVal val="0"/>
                                          </p:val>
                                        </p:tav>
                                        <p:tav tm="100000">
                                          <p:val>
                                            <p:fltVal val="1"/>
                                          </p:val>
                                        </p:tav>
                                      </p:tavLst>
                                    </p:anim>
                                    <p:anim calcmode="lin" valueType="num">
                                      <p:cBhvr>
                                        <p:cTn id="55" dur="2750" fill="hold"/>
                                        <p:tgtEl>
                                          <p:spTgt spid="8"/>
                                        </p:tgtEl>
                                        <p:attrNameLst>
                                          <p:attrName>ppt_h</p:attrName>
                                        </p:attrNameLst>
                                      </p:cBhvr>
                                      <p:tavLst>
                                        <p:tav tm="0">
                                          <p:val>
                                            <p:strVal val="#ppt_h"/>
                                          </p:val>
                                        </p:tav>
                                        <p:tav tm="100000">
                                          <p:val>
                                            <p:strVal val="#ppt_h"/>
                                          </p:val>
                                        </p:tav>
                                      </p:tavLst>
                                    </p:anim>
                                  </p:childTnLst>
                                </p:cTn>
                              </p:par>
                              <p:par>
                                <p:cTn id="56" presetID="2" presetClass="entr" presetSubtype="1" fill="hold"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2750" fill="hold"/>
                                        <p:tgtEl>
                                          <p:spTgt spid="9"/>
                                        </p:tgtEl>
                                        <p:attrNameLst>
                                          <p:attrName>ppt_x</p:attrName>
                                        </p:attrNameLst>
                                      </p:cBhvr>
                                      <p:tavLst>
                                        <p:tav tm="0">
                                          <p:val>
                                            <p:strVal val="#ppt_x"/>
                                          </p:val>
                                        </p:tav>
                                        <p:tav tm="100000">
                                          <p:val>
                                            <p:strVal val="#ppt_x"/>
                                          </p:val>
                                        </p:tav>
                                      </p:tavLst>
                                    </p:anim>
                                    <p:anim calcmode="lin" valueType="num">
                                      <p:cBhvr additive="base">
                                        <p:cTn id="59" dur="2750" fill="hold"/>
                                        <p:tgtEl>
                                          <p:spTgt spid="9"/>
                                        </p:tgtEl>
                                        <p:attrNameLst>
                                          <p:attrName>ppt_y</p:attrName>
                                        </p:attrNameLst>
                                      </p:cBhvr>
                                      <p:tavLst>
                                        <p:tav tm="0">
                                          <p:val>
                                            <p:strVal val="0-#ppt_h/2"/>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p:cTn id="62" dur="2750" fill="hold"/>
                                        <p:tgtEl>
                                          <p:spTgt spid="9"/>
                                        </p:tgtEl>
                                        <p:attrNameLst>
                                          <p:attrName>ppt_w</p:attrName>
                                        </p:attrNameLst>
                                      </p:cBhvr>
                                      <p:tavLst>
                                        <p:tav tm="0" fmla="#ppt_w*sin(2.5*pi*$)">
                                          <p:val>
                                            <p:fltVal val="0"/>
                                          </p:val>
                                        </p:tav>
                                        <p:tav tm="100000">
                                          <p:val>
                                            <p:fltVal val="1"/>
                                          </p:val>
                                        </p:tav>
                                      </p:tavLst>
                                    </p:anim>
                                    <p:anim calcmode="lin" valueType="num">
                                      <p:cBhvr>
                                        <p:cTn id="63" dur="2750" fill="hold"/>
                                        <p:tgtEl>
                                          <p:spTgt spid="9"/>
                                        </p:tgtEl>
                                        <p:attrNameLst>
                                          <p:attrName>ppt_h</p:attrName>
                                        </p:attrNameLst>
                                      </p:cBhvr>
                                      <p:tavLst>
                                        <p:tav tm="0">
                                          <p:val>
                                            <p:strVal val="#ppt_h"/>
                                          </p:val>
                                        </p:tav>
                                        <p:tav tm="100000">
                                          <p:val>
                                            <p:strVal val="#ppt_h"/>
                                          </p:val>
                                        </p:tav>
                                      </p:tavLst>
                                    </p:anim>
                                  </p:childTnLst>
                                </p:cTn>
                              </p:par>
                              <p:par>
                                <p:cTn id="64" presetID="2" presetClass="entr" presetSubtype="1"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2750" fill="hold"/>
                                        <p:tgtEl>
                                          <p:spTgt spid="10"/>
                                        </p:tgtEl>
                                        <p:attrNameLst>
                                          <p:attrName>ppt_x</p:attrName>
                                        </p:attrNameLst>
                                      </p:cBhvr>
                                      <p:tavLst>
                                        <p:tav tm="0">
                                          <p:val>
                                            <p:strVal val="#ppt_x"/>
                                          </p:val>
                                        </p:tav>
                                        <p:tav tm="100000">
                                          <p:val>
                                            <p:strVal val="#ppt_x"/>
                                          </p:val>
                                        </p:tav>
                                      </p:tavLst>
                                    </p:anim>
                                    <p:anim calcmode="lin" valueType="num">
                                      <p:cBhvr additive="base">
                                        <p:cTn id="67" dur="2750" fill="hold"/>
                                        <p:tgtEl>
                                          <p:spTgt spid="10"/>
                                        </p:tgtEl>
                                        <p:attrNameLst>
                                          <p:attrName>ppt_y</p:attrName>
                                        </p:attrNameLst>
                                      </p:cBhvr>
                                      <p:tavLst>
                                        <p:tav tm="0">
                                          <p:val>
                                            <p:strVal val="0-#ppt_h/2"/>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2750" fill="hold"/>
                                        <p:tgtEl>
                                          <p:spTgt spid="10"/>
                                        </p:tgtEl>
                                        <p:attrNameLst>
                                          <p:attrName>ppt_w</p:attrName>
                                        </p:attrNameLst>
                                      </p:cBhvr>
                                      <p:tavLst>
                                        <p:tav tm="0" fmla="#ppt_w*sin(2.5*pi*$)">
                                          <p:val>
                                            <p:fltVal val="0"/>
                                          </p:val>
                                        </p:tav>
                                        <p:tav tm="100000">
                                          <p:val>
                                            <p:fltVal val="1"/>
                                          </p:val>
                                        </p:tav>
                                      </p:tavLst>
                                    </p:anim>
                                    <p:anim calcmode="lin" valueType="num">
                                      <p:cBhvr>
                                        <p:cTn id="71" dur="2750" fill="hold"/>
                                        <p:tgtEl>
                                          <p:spTgt spid="10"/>
                                        </p:tgtEl>
                                        <p:attrNameLst>
                                          <p:attrName>ppt_h</p:attrName>
                                        </p:attrNameLst>
                                      </p:cBhvr>
                                      <p:tavLst>
                                        <p:tav tm="0">
                                          <p:val>
                                            <p:strVal val="#ppt_h"/>
                                          </p:val>
                                        </p:tav>
                                        <p:tav tm="100000">
                                          <p:val>
                                            <p:strVal val="#ppt_h"/>
                                          </p:val>
                                        </p:tav>
                                      </p:tavLst>
                                    </p:anim>
                                  </p:childTnLst>
                                </p:cTn>
                              </p:par>
                              <p:par>
                                <p:cTn id="72" presetID="2" presetClass="entr" presetSubtype="4" fill="hold"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2750" fill="hold"/>
                                        <p:tgtEl>
                                          <p:spTgt spid="11"/>
                                        </p:tgtEl>
                                        <p:attrNameLst>
                                          <p:attrName>ppt_x</p:attrName>
                                        </p:attrNameLst>
                                      </p:cBhvr>
                                      <p:tavLst>
                                        <p:tav tm="0">
                                          <p:val>
                                            <p:strVal val="#ppt_x"/>
                                          </p:val>
                                        </p:tav>
                                        <p:tav tm="100000">
                                          <p:val>
                                            <p:strVal val="#ppt_x"/>
                                          </p:val>
                                        </p:tav>
                                      </p:tavLst>
                                    </p:anim>
                                    <p:anim calcmode="lin" valueType="num">
                                      <p:cBhvr additive="base">
                                        <p:cTn id="75" dur="2750" fill="hold"/>
                                        <p:tgtEl>
                                          <p:spTgt spid="11"/>
                                        </p:tgtEl>
                                        <p:attrNameLst>
                                          <p:attrName>ppt_y</p:attrName>
                                        </p:attrNameLst>
                                      </p:cBhvr>
                                      <p:tavLst>
                                        <p:tav tm="0">
                                          <p:val>
                                            <p:strVal val="1+#ppt_h/2"/>
                                          </p:val>
                                        </p:tav>
                                        <p:tav tm="100000">
                                          <p:val>
                                            <p:strVal val="#ppt_y"/>
                                          </p:val>
                                        </p:tav>
                                      </p:tavLst>
                                    </p:anim>
                                  </p:childTnLst>
                                </p:cTn>
                              </p:par>
                              <p:par>
                                <p:cTn id="76" presetID="19" presetClass="entr" presetSubtype="10" fill="hold"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2750" fill="hold"/>
                                        <p:tgtEl>
                                          <p:spTgt spid="11"/>
                                        </p:tgtEl>
                                        <p:attrNameLst>
                                          <p:attrName>ppt_w</p:attrName>
                                        </p:attrNameLst>
                                      </p:cBhvr>
                                      <p:tavLst>
                                        <p:tav tm="0" fmla="#ppt_w*sin(2.5*pi*$)">
                                          <p:val>
                                            <p:fltVal val="0"/>
                                          </p:val>
                                        </p:tav>
                                        <p:tav tm="100000">
                                          <p:val>
                                            <p:fltVal val="1"/>
                                          </p:val>
                                        </p:tav>
                                      </p:tavLst>
                                    </p:anim>
                                    <p:anim calcmode="lin" valueType="num">
                                      <p:cBhvr>
                                        <p:cTn id="79" dur="2750" fill="hold"/>
                                        <p:tgtEl>
                                          <p:spTgt spid="11"/>
                                        </p:tgtEl>
                                        <p:attrNameLst>
                                          <p:attrName>ppt_h</p:attrName>
                                        </p:attrNameLst>
                                      </p:cBhvr>
                                      <p:tavLst>
                                        <p:tav tm="0">
                                          <p:val>
                                            <p:strVal val="#ppt_h"/>
                                          </p:val>
                                        </p:tav>
                                        <p:tav tm="100000">
                                          <p:val>
                                            <p:strVal val="#ppt_h"/>
                                          </p:val>
                                        </p:tav>
                                      </p:tavLst>
                                    </p:anim>
                                  </p:childTnLst>
                                </p:cTn>
                              </p:par>
                              <p:par>
                                <p:cTn id="80" presetID="2" presetClass="entr" presetSubtype="4" fill="hold"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2750" fill="hold"/>
                                        <p:tgtEl>
                                          <p:spTgt spid="12"/>
                                        </p:tgtEl>
                                        <p:attrNameLst>
                                          <p:attrName>ppt_x</p:attrName>
                                        </p:attrNameLst>
                                      </p:cBhvr>
                                      <p:tavLst>
                                        <p:tav tm="0">
                                          <p:val>
                                            <p:strVal val="#ppt_x"/>
                                          </p:val>
                                        </p:tav>
                                        <p:tav tm="100000">
                                          <p:val>
                                            <p:strVal val="#ppt_x"/>
                                          </p:val>
                                        </p:tav>
                                      </p:tavLst>
                                    </p:anim>
                                    <p:anim calcmode="lin" valueType="num">
                                      <p:cBhvr additive="base">
                                        <p:cTn id="83" dur="2750" fill="hold"/>
                                        <p:tgtEl>
                                          <p:spTgt spid="12"/>
                                        </p:tgtEl>
                                        <p:attrNameLst>
                                          <p:attrName>ppt_y</p:attrName>
                                        </p:attrNameLst>
                                      </p:cBhvr>
                                      <p:tavLst>
                                        <p:tav tm="0">
                                          <p:val>
                                            <p:strVal val="1+#ppt_h/2"/>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p:cTn id="86" dur="2750" fill="hold"/>
                                        <p:tgtEl>
                                          <p:spTgt spid="12"/>
                                        </p:tgtEl>
                                        <p:attrNameLst>
                                          <p:attrName>ppt_w</p:attrName>
                                        </p:attrNameLst>
                                      </p:cBhvr>
                                      <p:tavLst>
                                        <p:tav tm="0" fmla="#ppt_w*sin(2.5*pi*$)">
                                          <p:val>
                                            <p:fltVal val="0"/>
                                          </p:val>
                                        </p:tav>
                                        <p:tav tm="100000">
                                          <p:val>
                                            <p:fltVal val="1"/>
                                          </p:val>
                                        </p:tav>
                                      </p:tavLst>
                                    </p:anim>
                                    <p:anim calcmode="lin" valueType="num">
                                      <p:cBhvr>
                                        <p:cTn id="87" dur="2750" fill="hold"/>
                                        <p:tgtEl>
                                          <p:spTgt spid="12"/>
                                        </p:tgtEl>
                                        <p:attrNameLst>
                                          <p:attrName>ppt_h</p:attrName>
                                        </p:attrNameLst>
                                      </p:cBhvr>
                                      <p:tavLst>
                                        <p:tav tm="0">
                                          <p:val>
                                            <p:strVal val="#ppt_h"/>
                                          </p:val>
                                        </p:tav>
                                        <p:tav tm="100000">
                                          <p:val>
                                            <p:strVal val="#ppt_h"/>
                                          </p:val>
                                        </p:tav>
                                      </p:tavLst>
                                    </p:anim>
                                  </p:childTnLst>
                                </p:cTn>
                              </p:par>
                              <p:par>
                                <p:cTn id="88" presetID="2" presetClass="entr" presetSubtype="4" fill="hold"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additive="base">
                                        <p:cTn id="90" dur="2750" fill="hold"/>
                                        <p:tgtEl>
                                          <p:spTgt spid="13"/>
                                        </p:tgtEl>
                                        <p:attrNameLst>
                                          <p:attrName>ppt_x</p:attrName>
                                        </p:attrNameLst>
                                      </p:cBhvr>
                                      <p:tavLst>
                                        <p:tav tm="0">
                                          <p:val>
                                            <p:strVal val="#ppt_x"/>
                                          </p:val>
                                        </p:tav>
                                        <p:tav tm="100000">
                                          <p:val>
                                            <p:strVal val="#ppt_x"/>
                                          </p:val>
                                        </p:tav>
                                      </p:tavLst>
                                    </p:anim>
                                    <p:anim calcmode="lin" valueType="num">
                                      <p:cBhvr additive="base">
                                        <p:cTn id="91" dur="2750" fill="hold"/>
                                        <p:tgtEl>
                                          <p:spTgt spid="13"/>
                                        </p:tgtEl>
                                        <p:attrNameLst>
                                          <p:attrName>ppt_y</p:attrName>
                                        </p:attrNameLst>
                                      </p:cBhvr>
                                      <p:tavLst>
                                        <p:tav tm="0">
                                          <p:val>
                                            <p:strVal val="1+#ppt_h/2"/>
                                          </p:val>
                                        </p:tav>
                                        <p:tav tm="100000">
                                          <p:val>
                                            <p:strVal val="#ppt_y"/>
                                          </p:val>
                                        </p:tav>
                                      </p:tavLst>
                                    </p:anim>
                                  </p:childTnLst>
                                </p:cTn>
                              </p:par>
                              <p:par>
                                <p:cTn id="92" presetID="19" presetClass="entr" presetSubtype="10" fill="hold" nodeType="with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p:cTn id="94" dur="2750" fill="hold"/>
                                        <p:tgtEl>
                                          <p:spTgt spid="13"/>
                                        </p:tgtEl>
                                        <p:attrNameLst>
                                          <p:attrName>ppt_w</p:attrName>
                                        </p:attrNameLst>
                                      </p:cBhvr>
                                      <p:tavLst>
                                        <p:tav tm="0" fmla="#ppt_w*sin(2.5*pi*$)">
                                          <p:val>
                                            <p:fltVal val="0"/>
                                          </p:val>
                                        </p:tav>
                                        <p:tav tm="100000">
                                          <p:val>
                                            <p:fltVal val="1"/>
                                          </p:val>
                                        </p:tav>
                                      </p:tavLst>
                                    </p:anim>
                                    <p:anim calcmode="lin" valueType="num">
                                      <p:cBhvr>
                                        <p:cTn id="95" dur="2750" fill="hold"/>
                                        <p:tgtEl>
                                          <p:spTgt spid="13"/>
                                        </p:tgtEl>
                                        <p:attrNameLst>
                                          <p:attrName>ppt_h</p:attrName>
                                        </p:attrNameLst>
                                      </p:cBhvr>
                                      <p:tavLst>
                                        <p:tav tm="0">
                                          <p:val>
                                            <p:strVal val="#ppt_h"/>
                                          </p:val>
                                        </p:tav>
                                        <p:tav tm="100000">
                                          <p:val>
                                            <p:strVal val="#ppt_h"/>
                                          </p:val>
                                        </p:tav>
                                      </p:tavLst>
                                    </p:anim>
                                  </p:childTnLst>
                                </p:cTn>
                              </p:par>
                              <p:par>
                                <p:cTn id="96" presetID="2" presetClass="entr" presetSubtype="4" fill="hold"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additive="base">
                                        <p:cTn id="98" dur="2750" fill="hold"/>
                                        <p:tgtEl>
                                          <p:spTgt spid="14"/>
                                        </p:tgtEl>
                                        <p:attrNameLst>
                                          <p:attrName>ppt_x</p:attrName>
                                        </p:attrNameLst>
                                      </p:cBhvr>
                                      <p:tavLst>
                                        <p:tav tm="0">
                                          <p:val>
                                            <p:strVal val="#ppt_x"/>
                                          </p:val>
                                        </p:tav>
                                        <p:tav tm="100000">
                                          <p:val>
                                            <p:strVal val="#ppt_x"/>
                                          </p:val>
                                        </p:tav>
                                      </p:tavLst>
                                    </p:anim>
                                    <p:anim calcmode="lin" valueType="num">
                                      <p:cBhvr additive="base">
                                        <p:cTn id="99" dur="2750" fill="hold"/>
                                        <p:tgtEl>
                                          <p:spTgt spid="14"/>
                                        </p:tgtEl>
                                        <p:attrNameLst>
                                          <p:attrName>ppt_y</p:attrName>
                                        </p:attrNameLst>
                                      </p:cBhvr>
                                      <p:tavLst>
                                        <p:tav tm="0">
                                          <p:val>
                                            <p:strVal val="1+#ppt_h/2"/>
                                          </p:val>
                                        </p:tav>
                                        <p:tav tm="100000">
                                          <p:val>
                                            <p:strVal val="#ppt_y"/>
                                          </p:val>
                                        </p:tav>
                                      </p:tavLst>
                                    </p:anim>
                                  </p:childTnLst>
                                </p:cTn>
                              </p:par>
                              <p:par>
                                <p:cTn id="100" presetID="19" presetClass="entr" presetSubtype="10" fill="hold"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2750" fill="hold"/>
                                        <p:tgtEl>
                                          <p:spTgt spid="14"/>
                                        </p:tgtEl>
                                        <p:attrNameLst>
                                          <p:attrName>ppt_w</p:attrName>
                                        </p:attrNameLst>
                                      </p:cBhvr>
                                      <p:tavLst>
                                        <p:tav tm="0" fmla="#ppt_w*sin(2.5*pi*$)">
                                          <p:val>
                                            <p:fltVal val="0"/>
                                          </p:val>
                                        </p:tav>
                                        <p:tav tm="100000">
                                          <p:val>
                                            <p:fltVal val="1"/>
                                          </p:val>
                                        </p:tav>
                                      </p:tavLst>
                                    </p:anim>
                                    <p:anim calcmode="lin" valueType="num">
                                      <p:cBhvr>
                                        <p:cTn id="103" dur="2750" fill="hold"/>
                                        <p:tgtEl>
                                          <p:spTgt spid="14"/>
                                        </p:tgtEl>
                                        <p:attrNameLst>
                                          <p:attrName>ppt_h</p:attrName>
                                        </p:attrNameLst>
                                      </p:cBhvr>
                                      <p:tavLst>
                                        <p:tav tm="0">
                                          <p:val>
                                            <p:strVal val="#ppt_h"/>
                                          </p:val>
                                        </p:tav>
                                        <p:tav tm="100000">
                                          <p:val>
                                            <p:strVal val="#ppt_h"/>
                                          </p:val>
                                        </p:tav>
                                      </p:tavLst>
                                    </p:anim>
                                  </p:childTnLst>
                                </p:cTn>
                              </p:par>
                              <p:par>
                                <p:cTn id="104" presetID="2" presetClass="entr" presetSubtype="4" fill="hold" nodeType="withEffect">
                                  <p:stCondLst>
                                    <p:cond delay="0"/>
                                  </p:stCondLst>
                                  <p:childTnLst>
                                    <p:set>
                                      <p:cBhvr>
                                        <p:cTn id="105" dur="1" fill="hold">
                                          <p:stCondLst>
                                            <p:cond delay="0"/>
                                          </p:stCondLst>
                                        </p:cTn>
                                        <p:tgtEl>
                                          <p:spTgt spid="15"/>
                                        </p:tgtEl>
                                        <p:attrNameLst>
                                          <p:attrName>style.visibility</p:attrName>
                                        </p:attrNameLst>
                                      </p:cBhvr>
                                      <p:to>
                                        <p:strVal val="visible"/>
                                      </p:to>
                                    </p:set>
                                    <p:anim calcmode="lin" valueType="num">
                                      <p:cBhvr additive="base">
                                        <p:cTn id="106" dur="2750" fill="hold"/>
                                        <p:tgtEl>
                                          <p:spTgt spid="15"/>
                                        </p:tgtEl>
                                        <p:attrNameLst>
                                          <p:attrName>ppt_x</p:attrName>
                                        </p:attrNameLst>
                                      </p:cBhvr>
                                      <p:tavLst>
                                        <p:tav tm="0">
                                          <p:val>
                                            <p:strVal val="#ppt_x"/>
                                          </p:val>
                                        </p:tav>
                                        <p:tav tm="100000">
                                          <p:val>
                                            <p:strVal val="#ppt_x"/>
                                          </p:val>
                                        </p:tav>
                                      </p:tavLst>
                                    </p:anim>
                                    <p:anim calcmode="lin" valueType="num">
                                      <p:cBhvr additive="base">
                                        <p:cTn id="107" dur="2750" fill="hold"/>
                                        <p:tgtEl>
                                          <p:spTgt spid="15"/>
                                        </p:tgtEl>
                                        <p:attrNameLst>
                                          <p:attrName>ppt_y</p:attrName>
                                        </p:attrNameLst>
                                      </p:cBhvr>
                                      <p:tavLst>
                                        <p:tav tm="0">
                                          <p:val>
                                            <p:strVal val="1+#ppt_h/2"/>
                                          </p:val>
                                        </p:tav>
                                        <p:tav tm="100000">
                                          <p:val>
                                            <p:strVal val="#ppt_y"/>
                                          </p:val>
                                        </p:tav>
                                      </p:tavLst>
                                    </p:anim>
                                  </p:childTnLst>
                                </p:cTn>
                              </p:par>
                              <p:par>
                                <p:cTn id="108" presetID="19" presetClass="entr" presetSubtype="10" fill="hold" nodeType="withEffect">
                                  <p:stCondLst>
                                    <p:cond delay="0"/>
                                  </p:stCondLst>
                                  <p:childTnLst>
                                    <p:set>
                                      <p:cBhvr>
                                        <p:cTn id="109" dur="1" fill="hold">
                                          <p:stCondLst>
                                            <p:cond delay="0"/>
                                          </p:stCondLst>
                                        </p:cTn>
                                        <p:tgtEl>
                                          <p:spTgt spid="15"/>
                                        </p:tgtEl>
                                        <p:attrNameLst>
                                          <p:attrName>style.visibility</p:attrName>
                                        </p:attrNameLst>
                                      </p:cBhvr>
                                      <p:to>
                                        <p:strVal val="visible"/>
                                      </p:to>
                                    </p:set>
                                    <p:anim calcmode="lin" valueType="num">
                                      <p:cBhvr>
                                        <p:cTn id="110" dur="2750" fill="hold"/>
                                        <p:tgtEl>
                                          <p:spTgt spid="15"/>
                                        </p:tgtEl>
                                        <p:attrNameLst>
                                          <p:attrName>ppt_w</p:attrName>
                                        </p:attrNameLst>
                                      </p:cBhvr>
                                      <p:tavLst>
                                        <p:tav tm="0" fmla="#ppt_w*sin(2.5*pi*$)">
                                          <p:val>
                                            <p:fltVal val="0"/>
                                          </p:val>
                                        </p:tav>
                                        <p:tav tm="100000">
                                          <p:val>
                                            <p:fltVal val="1"/>
                                          </p:val>
                                        </p:tav>
                                      </p:tavLst>
                                    </p:anim>
                                    <p:anim calcmode="lin" valueType="num">
                                      <p:cBhvr>
                                        <p:cTn id="111" dur="2750" fill="hold"/>
                                        <p:tgtEl>
                                          <p:spTgt spid="15"/>
                                        </p:tgtEl>
                                        <p:attrNameLst>
                                          <p:attrName>ppt_h</p:attrName>
                                        </p:attrNameLst>
                                      </p:cBhvr>
                                      <p:tavLst>
                                        <p:tav tm="0">
                                          <p:val>
                                            <p:strVal val="#ppt_h"/>
                                          </p:val>
                                        </p:tav>
                                        <p:tav tm="100000">
                                          <p:val>
                                            <p:strVal val="#ppt_h"/>
                                          </p:val>
                                        </p:tav>
                                      </p:tavLst>
                                    </p:anim>
                                  </p:childTnLst>
                                </p:cTn>
                              </p:par>
                              <p:par>
                                <p:cTn id="112" presetID="2" presetClass="entr" presetSubtype="4" fill="hold" nodeType="with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additive="base">
                                        <p:cTn id="114" dur="2750" fill="hold"/>
                                        <p:tgtEl>
                                          <p:spTgt spid="16"/>
                                        </p:tgtEl>
                                        <p:attrNameLst>
                                          <p:attrName>ppt_x</p:attrName>
                                        </p:attrNameLst>
                                      </p:cBhvr>
                                      <p:tavLst>
                                        <p:tav tm="0">
                                          <p:val>
                                            <p:strVal val="#ppt_x"/>
                                          </p:val>
                                        </p:tav>
                                        <p:tav tm="100000">
                                          <p:val>
                                            <p:strVal val="#ppt_x"/>
                                          </p:val>
                                        </p:tav>
                                      </p:tavLst>
                                    </p:anim>
                                    <p:anim calcmode="lin" valueType="num">
                                      <p:cBhvr additive="base">
                                        <p:cTn id="115" dur="2750" fill="hold"/>
                                        <p:tgtEl>
                                          <p:spTgt spid="16"/>
                                        </p:tgtEl>
                                        <p:attrNameLst>
                                          <p:attrName>ppt_y</p:attrName>
                                        </p:attrNameLst>
                                      </p:cBhvr>
                                      <p:tavLst>
                                        <p:tav tm="0">
                                          <p:val>
                                            <p:strVal val="1+#ppt_h/2"/>
                                          </p:val>
                                        </p:tav>
                                        <p:tav tm="100000">
                                          <p:val>
                                            <p:strVal val="#ppt_y"/>
                                          </p:val>
                                        </p:tav>
                                      </p:tavLst>
                                    </p:anim>
                                  </p:childTnLst>
                                </p:cTn>
                              </p:par>
                              <p:par>
                                <p:cTn id="116" presetID="19" presetClass="entr" presetSubtype="10" fill="hold"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p:cTn id="118" dur="2750" fill="hold"/>
                                        <p:tgtEl>
                                          <p:spTgt spid="16"/>
                                        </p:tgtEl>
                                        <p:attrNameLst>
                                          <p:attrName>ppt_w</p:attrName>
                                        </p:attrNameLst>
                                      </p:cBhvr>
                                      <p:tavLst>
                                        <p:tav tm="0" fmla="#ppt_w*sin(2.5*pi*$)">
                                          <p:val>
                                            <p:fltVal val="0"/>
                                          </p:val>
                                        </p:tav>
                                        <p:tav tm="100000">
                                          <p:val>
                                            <p:fltVal val="1"/>
                                          </p:val>
                                        </p:tav>
                                      </p:tavLst>
                                    </p:anim>
                                    <p:anim calcmode="lin" valueType="num">
                                      <p:cBhvr>
                                        <p:cTn id="119" dur="2750" fill="hold"/>
                                        <p:tgtEl>
                                          <p:spTgt spid="16"/>
                                        </p:tgtEl>
                                        <p:attrNameLst>
                                          <p:attrName>ppt_h</p:attrName>
                                        </p:attrNameLst>
                                      </p:cBhvr>
                                      <p:tavLst>
                                        <p:tav tm="0">
                                          <p:val>
                                            <p:strVal val="#ppt_h"/>
                                          </p:val>
                                        </p:tav>
                                        <p:tav tm="100000">
                                          <p:val>
                                            <p:strVal val="#ppt_h"/>
                                          </p:val>
                                        </p:tav>
                                      </p:tavLst>
                                    </p:anim>
                                  </p:childTnLst>
                                </p:cTn>
                              </p:par>
                              <p:par>
                                <p:cTn id="120" presetID="2" presetClass="entr" presetSubtype="4" fill="hold" nodeType="withEffect">
                                  <p:stCondLst>
                                    <p:cond delay="0"/>
                                  </p:stCondLst>
                                  <p:childTnLst>
                                    <p:set>
                                      <p:cBhvr>
                                        <p:cTn id="121" dur="1" fill="hold">
                                          <p:stCondLst>
                                            <p:cond delay="0"/>
                                          </p:stCondLst>
                                        </p:cTn>
                                        <p:tgtEl>
                                          <p:spTgt spid="17"/>
                                        </p:tgtEl>
                                        <p:attrNameLst>
                                          <p:attrName>style.visibility</p:attrName>
                                        </p:attrNameLst>
                                      </p:cBhvr>
                                      <p:to>
                                        <p:strVal val="visible"/>
                                      </p:to>
                                    </p:set>
                                    <p:anim calcmode="lin" valueType="num">
                                      <p:cBhvr additive="base">
                                        <p:cTn id="122" dur="2750" fill="hold"/>
                                        <p:tgtEl>
                                          <p:spTgt spid="17"/>
                                        </p:tgtEl>
                                        <p:attrNameLst>
                                          <p:attrName>ppt_x</p:attrName>
                                        </p:attrNameLst>
                                      </p:cBhvr>
                                      <p:tavLst>
                                        <p:tav tm="0">
                                          <p:val>
                                            <p:strVal val="#ppt_x"/>
                                          </p:val>
                                        </p:tav>
                                        <p:tav tm="100000">
                                          <p:val>
                                            <p:strVal val="#ppt_x"/>
                                          </p:val>
                                        </p:tav>
                                      </p:tavLst>
                                    </p:anim>
                                    <p:anim calcmode="lin" valueType="num">
                                      <p:cBhvr additive="base">
                                        <p:cTn id="123" dur="2750" fill="hold"/>
                                        <p:tgtEl>
                                          <p:spTgt spid="17"/>
                                        </p:tgtEl>
                                        <p:attrNameLst>
                                          <p:attrName>ppt_y</p:attrName>
                                        </p:attrNameLst>
                                      </p:cBhvr>
                                      <p:tavLst>
                                        <p:tav tm="0">
                                          <p:val>
                                            <p:strVal val="1+#ppt_h/2"/>
                                          </p:val>
                                        </p:tav>
                                        <p:tav tm="100000">
                                          <p:val>
                                            <p:strVal val="#ppt_y"/>
                                          </p:val>
                                        </p:tav>
                                      </p:tavLst>
                                    </p:anim>
                                  </p:childTnLst>
                                </p:cTn>
                              </p:par>
                              <p:par>
                                <p:cTn id="124" presetID="19" presetClass="entr" presetSubtype="10" fill="hold" nodeType="withEffect">
                                  <p:stCondLst>
                                    <p:cond delay="0"/>
                                  </p:stCondLst>
                                  <p:childTnLst>
                                    <p:set>
                                      <p:cBhvr>
                                        <p:cTn id="125" dur="1" fill="hold">
                                          <p:stCondLst>
                                            <p:cond delay="0"/>
                                          </p:stCondLst>
                                        </p:cTn>
                                        <p:tgtEl>
                                          <p:spTgt spid="17"/>
                                        </p:tgtEl>
                                        <p:attrNameLst>
                                          <p:attrName>style.visibility</p:attrName>
                                        </p:attrNameLst>
                                      </p:cBhvr>
                                      <p:to>
                                        <p:strVal val="visible"/>
                                      </p:to>
                                    </p:set>
                                    <p:anim calcmode="lin" valueType="num">
                                      <p:cBhvr>
                                        <p:cTn id="126" dur="2750" fill="hold"/>
                                        <p:tgtEl>
                                          <p:spTgt spid="17"/>
                                        </p:tgtEl>
                                        <p:attrNameLst>
                                          <p:attrName>ppt_w</p:attrName>
                                        </p:attrNameLst>
                                      </p:cBhvr>
                                      <p:tavLst>
                                        <p:tav tm="0" fmla="#ppt_w*sin(2.5*pi*$)">
                                          <p:val>
                                            <p:fltVal val="0"/>
                                          </p:val>
                                        </p:tav>
                                        <p:tav tm="100000">
                                          <p:val>
                                            <p:fltVal val="1"/>
                                          </p:val>
                                        </p:tav>
                                      </p:tavLst>
                                    </p:anim>
                                    <p:anim calcmode="lin" valueType="num">
                                      <p:cBhvr>
                                        <p:cTn id="127" dur="2750" fill="hold"/>
                                        <p:tgtEl>
                                          <p:spTgt spid="17"/>
                                        </p:tgtEl>
                                        <p:attrNameLst>
                                          <p:attrName>ppt_h</p:attrName>
                                        </p:attrNameLst>
                                      </p:cBhvr>
                                      <p:tavLst>
                                        <p:tav tm="0">
                                          <p:val>
                                            <p:strVal val="#ppt_h"/>
                                          </p:val>
                                        </p:tav>
                                        <p:tav tm="100000">
                                          <p:val>
                                            <p:strVal val="#ppt_h"/>
                                          </p:val>
                                        </p:tav>
                                      </p:tavLst>
                                    </p:anim>
                                  </p:childTnLst>
                                </p:cTn>
                              </p:par>
                              <p:par>
                                <p:cTn id="128" presetID="2" presetClass="entr" presetSubtype="4" fill="hold" nodeType="withEffect">
                                  <p:stCondLst>
                                    <p:cond delay="0"/>
                                  </p:stCondLst>
                                  <p:childTnLst>
                                    <p:set>
                                      <p:cBhvr>
                                        <p:cTn id="129" dur="1" fill="hold">
                                          <p:stCondLst>
                                            <p:cond delay="0"/>
                                          </p:stCondLst>
                                        </p:cTn>
                                        <p:tgtEl>
                                          <p:spTgt spid="18"/>
                                        </p:tgtEl>
                                        <p:attrNameLst>
                                          <p:attrName>style.visibility</p:attrName>
                                        </p:attrNameLst>
                                      </p:cBhvr>
                                      <p:to>
                                        <p:strVal val="visible"/>
                                      </p:to>
                                    </p:set>
                                    <p:anim calcmode="lin" valueType="num">
                                      <p:cBhvr additive="base">
                                        <p:cTn id="130" dur="2750" fill="hold"/>
                                        <p:tgtEl>
                                          <p:spTgt spid="18"/>
                                        </p:tgtEl>
                                        <p:attrNameLst>
                                          <p:attrName>ppt_x</p:attrName>
                                        </p:attrNameLst>
                                      </p:cBhvr>
                                      <p:tavLst>
                                        <p:tav tm="0">
                                          <p:val>
                                            <p:strVal val="#ppt_x"/>
                                          </p:val>
                                        </p:tav>
                                        <p:tav tm="100000">
                                          <p:val>
                                            <p:strVal val="#ppt_x"/>
                                          </p:val>
                                        </p:tav>
                                      </p:tavLst>
                                    </p:anim>
                                    <p:anim calcmode="lin" valueType="num">
                                      <p:cBhvr additive="base">
                                        <p:cTn id="131" dur="2750" fill="hold"/>
                                        <p:tgtEl>
                                          <p:spTgt spid="18"/>
                                        </p:tgtEl>
                                        <p:attrNameLst>
                                          <p:attrName>ppt_y</p:attrName>
                                        </p:attrNameLst>
                                      </p:cBhvr>
                                      <p:tavLst>
                                        <p:tav tm="0">
                                          <p:val>
                                            <p:strVal val="1+#ppt_h/2"/>
                                          </p:val>
                                        </p:tav>
                                        <p:tav tm="100000">
                                          <p:val>
                                            <p:strVal val="#ppt_y"/>
                                          </p:val>
                                        </p:tav>
                                      </p:tavLst>
                                    </p:anim>
                                  </p:childTnLst>
                                </p:cTn>
                              </p:par>
                              <p:par>
                                <p:cTn id="132" presetID="19" presetClass="entr" presetSubtype="10" fill="hold"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2750" fill="hold"/>
                                        <p:tgtEl>
                                          <p:spTgt spid="18"/>
                                        </p:tgtEl>
                                        <p:attrNameLst>
                                          <p:attrName>ppt_w</p:attrName>
                                        </p:attrNameLst>
                                      </p:cBhvr>
                                      <p:tavLst>
                                        <p:tav tm="0" fmla="#ppt_w*sin(2.5*pi*$)">
                                          <p:val>
                                            <p:fltVal val="0"/>
                                          </p:val>
                                        </p:tav>
                                        <p:tav tm="100000">
                                          <p:val>
                                            <p:fltVal val="1"/>
                                          </p:val>
                                        </p:tav>
                                      </p:tavLst>
                                    </p:anim>
                                    <p:anim calcmode="lin" valueType="num">
                                      <p:cBhvr>
                                        <p:cTn id="135" dur="2750" fill="hold"/>
                                        <p:tgtEl>
                                          <p:spTgt spid="18"/>
                                        </p:tgtEl>
                                        <p:attrNameLst>
                                          <p:attrName>ppt_h</p:attrName>
                                        </p:attrNameLst>
                                      </p:cBhvr>
                                      <p:tavLst>
                                        <p:tav tm="0">
                                          <p:val>
                                            <p:strVal val="#ppt_h"/>
                                          </p:val>
                                        </p:tav>
                                        <p:tav tm="100000">
                                          <p:val>
                                            <p:strVal val="#ppt_h"/>
                                          </p:val>
                                        </p:tav>
                                      </p:tavLst>
                                    </p:anim>
                                  </p:childTnLst>
                                </p:cTn>
                              </p:par>
                            </p:childTnLst>
                          </p:cTn>
                        </p:par>
                        <p:par>
                          <p:cTn id="136" fill="hold">
                            <p:stCondLst>
                              <p:cond delay="2750"/>
                            </p:stCondLst>
                            <p:childTnLst>
                              <p:par>
                                <p:cTn id="137" presetID="19" presetClass="exit" presetSubtype="5" fill="hold" nodeType="afterEffect">
                                  <p:stCondLst>
                                    <p:cond delay="0"/>
                                  </p:stCondLst>
                                  <p:childTnLst>
                                    <p:anim calcmode="lin" valueType="num">
                                      <p:cBhvr>
                                        <p:cTn id="138" dur="3000"/>
                                        <p:tgtEl>
                                          <p:spTgt spid="18"/>
                                        </p:tgtEl>
                                        <p:attrNameLst>
                                          <p:attrName>ppt_w</p:attrName>
                                        </p:attrNameLst>
                                      </p:cBhvr>
                                      <p:tavLst>
                                        <p:tav tm="0">
                                          <p:val>
                                            <p:strVal val="ppt_w"/>
                                          </p:val>
                                        </p:tav>
                                        <p:tav tm="100000">
                                          <p:val>
                                            <p:strVal val="ppt_w"/>
                                          </p:val>
                                        </p:tav>
                                      </p:tavLst>
                                    </p:anim>
                                    <p:anim calcmode="lin" valueType="num">
                                      <p:cBhvr>
                                        <p:cTn id="139"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2999"/>
                                          </p:stCondLst>
                                        </p:cTn>
                                        <p:tgtEl>
                                          <p:spTgt spid="18"/>
                                        </p:tgtEl>
                                        <p:attrNameLst>
                                          <p:attrName>style.visibility</p:attrName>
                                        </p:attrNameLst>
                                      </p:cBhvr>
                                      <p:to>
                                        <p:strVal val="hidden"/>
                                      </p:to>
                                    </p:set>
                                  </p:childTnLst>
                                </p:cTn>
                              </p:par>
                              <p:par>
                                <p:cTn id="141" presetID="2" presetClass="exit" presetSubtype="4" fill="hold" nodeType="withEffect">
                                  <p:stCondLst>
                                    <p:cond delay="0"/>
                                  </p:stCondLst>
                                  <p:childTnLst>
                                    <p:anim calcmode="lin" valueType="num">
                                      <p:cBhvr additive="base">
                                        <p:cTn id="142" dur="3000"/>
                                        <p:tgtEl>
                                          <p:spTgt spid="18"/>
                                        </p:tgtEl>
                                        <p:attrNameLst>
                                          <p:attrName>ppt_x</p:attrName>
                                        </p:attrNameLst>
                                      </p:cBhvr>
                                      <p:tavLst>
                                        <p:tav tm="0">
                                          <p:val>
                                            <p:strVal val="ppt_x"/>
                                          </p:val>
                                        </p:tav>
                                        <p:tav tm="100000">
                                          <p:val>
                                            <p:strVal val="ppt_x"/>
                                          </p:val>
                                        </p:tav>
                                      </p:tavLst>
                                    </p:anim>
                                    <p:anim calcmode="lin" valueType="num">
                                      <p:cBhvr additive="base">
                                        <p:cTn id="143" dur="3000"/>
                                        <p:tgtEl>
                                          <p:spTgt spid="18"/>
                                        </p:tgtEl>
                                        <p:attrNameLst>
                                          <p:attrName>ppt_y</p:attrName>
                                        </p:attrNameLst>
                                      </p:cBhvr>
                                      <p:tavLst>
                                        <p:tav tm="0">
                                          <p:val>
                                            <p:strVal val="ppt_y"/>
                                          </p:val>
                                        </p:tav>
                                        <p:tav tm="100000">
                                          <p:val>
                                            <p:strVal val="1+ppt_h/2"/>
                                          </p:val>
                                        </p:tav>
                                      </p:tavLst>
                                    </p:anim>
                                    <p:set>
                                      <p:cBhvr>
                                        <p:cTn id="144" dur="1" fill="hold">
                                          <p:stCondLst>
                                            <p:cond delay="2999"/>
                                          </p:stCondLst>
                                        </p:cTn>
                                        <p:tgtEl>
                                          <p:spTgt spid="18"/>
                                        </p:tgtEl>
                                        <p:attrNameLst>
                                          <p:attrName>style.visibility</p:attrName>
                                        </p:attrNameLst>
                                      </p:cBhvr>
                                      <p:to>
                                        <p:strVal val="hidden"/>
                                      </p:to>
                                    </p:set>
                                  </p:childTnLst>
                                </p:cTn>
                              </p:par>
                              <p:par>
                                <p:cTn id="145" presetID="19" presetClass="exit" presetSubtype="5" fill="hold" nodeType="withEffect">
                                  <p:stCondLst>
                                    <p:cond delay="0"/>
                                  </p:stCondLst>
                                  <p:childTnLst>
                                    <p:anim calcmode="lin" valueType="num">
                                      <p:cBhvr>
                                        <p:cTn id="146" dur="3000"/>
                                        <p:tgtEl>
                                          <p:spTgt spid="17"/>
                                        </p:tgtEl>
                                        <p:attrNameLst>
                                          <p:attrName>ppt_w</p:attrName>
                                        </p:attrNameLst>
                                      </p:cBhvr>
                                      <p:tavLst>
                                        <p:tav tm="0">
                                          <p:val>
                                            <p:strVal val="ppt_w"/>
                                          </p:val>
                                        </p:tav>
                                        <p:tav tm="100000">
                                          <p:val>
                                            <p:strVal val="ppt_w"/>
                                          </p:val>
                                        </p:tav>
                                      </p:tavLst>
                                    </p:anim>
                                    <p:anim calcmode="lin" valueType="num">
                                      <p:cBhvr>
                                        <p:cTn id="147"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2999"/>
                                          </p:stCondLst>
                                        </p:cTn>
                                        <p:tgtEl>
                                          <p:spTgt spid="17"/>
                                        </p:tgtEl>
                                        <p:attrNameLst>
                                          <p:attrName>style.visibility</p:attrName>
                                        </p:attrNameLst>
                                      </p:cBhvr>
                                      <p:to>
                                        <p:strVal val="hidden"/>
                                      </p:to>
                                    </p:set>
                                  </p:childTnLst>
                                </p:cTn>
                              </p:par>
                              <p:par>
                                <p:cTn id="149" presetID="2" presetClass="exit" presetSubtype="4" fill="hold" nodeType="withEffect">
                                  <p:stCondLst>
                                    <p:cond delay="0"/>
                                  </p:stCondLst>
                                  <p:childTnLst>
                                    <p:anim calcmode="lin" valueType="num">
                                      <p:cBhvr additive="base">
                                        <p:cTn id="150" dur="3000"/>
                                        <p:tgtEl>
                                          <p:spTgt spid="17"/>
                                        </p:tgtEl>
                                        <p:attrNameLst>
                                          <p:attrName>ppt_x</p:attrName>
                                        </p:attrNameLst>
                                      </p:cBhvr>
                                      <p:tavLst>
                                        <p:tav tm="0">
                                          <p:val>
                                            <p:strVal val="ppt_x"/>
                                          </p:val>
                                        </p:tav>
                                        <p:tav tm="100000">
                                          <p:val>
                                            <p:strVal val="ppt_x"/>
                                          </p:val>
                                        </p:tav>
                                      </p:tavLst>
                                    </p:anim>
                                    <p:anim calcmode="lin" valueType="num">
                                      <p:cBhvr additive="base">
                                        <p:cTn id="151" dur="3000"/>
                                        <p:tgtEl>
                                          <p:spTgt spid="17"/>
                                        </p:tgtEl>
                                        <p:attrNameLst>
                                          <p:attrName>ppt_y</p:attrName>
                                        </p:attrNameLst>
                                      </p:cBhvr>
                                      <p:tavLst>
                                        <p:tav tm="0">
                                          <p:val>
                                            <p:strVal val="ppt_y"/>
                                          </p:val>
                                        </p:tav>
                                        <p:tav tm="100000">
                                          <p:val>
                                            <p:strVal val="1+ppt_h/2"/>
                                          </p:val>
                                        </p:tav>
                                      </p:tavLst>
                                    </p:anim>
                                    <p:set>
                                      <p:cBhvr>
                                        <p:cTn id="152" dur="1" fill="hold">
                                          <p:stCondLst>
                                            <p:cond delay="2999"/>
                                          </p:stCondLst>
                                        </p:cTn>
                                        <p:tgtEl>
                                          <p:spTgt spid="17"/>
                                        </p:tgtEl>
                                        <p:attrNameLst>
                                          <p:attrName>style.visibility</p:attrName>
                                        </p:attrNameLst>
                                      </p:cBhvr>
                                      <p:to>
                                        <p:strVal val="hidden"/>
                                      </p:to>
                                    </p:set>
                                  </p:childTnLst>
                                </p:cTn>
                              </p:par>
                              <p:par>
                                <p:cTn id="153" presetID="19" presetClass="exit" presetSubtype="5" fill="hold" nodeType="withEffect">
                                  <p:stCondLst>
                                    <p:cond delay="0"/>
                                  </p:stCondLst>
                                  <p:childTnLst>
                                    <p:anim calcmode="lin" valueType="num">
                                      <p:cBhvr>
                                        <p:cTn id="154" dur="3000"/>
                                        <p:tgtEl>
                                          <p:spTgt spid="16"/>
                                        </p:tgtEl>
                                        <p:attrNameLst>
                                          <p:attrName>ppt_w</p:attrName>
                                        </p:attrNameLst>
                                      </p:cBhvr>
                                      <p:tavLst>
                                        <p:tav tm="0">
                                          <p:val>
                                            <p:strVal val="ppt_w"/>
                                          </p:val>
                                        </p:tav>
                                        <p:tav tm="100000">
                                          <p:val>
                                            <p:strVal val="ppt_w"/>
                                          </p:val>
                                        </p:tav>
                                      </p:tavLst>
                                    </p:anim>
                                    <p:anim calcmode="lin" valueType="num">
                                      <p:cBhvr>
                                        <p:cTn id="155"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6" dur="1" fill="hold">
                                          <p:stCondLst>
                                            <p:cond delay="2999"/>
                                          </p:stCondLst>
                                        </p:cTn>
                                        <p:tgtEl>
                                          <p:spTgt spid="16"/>
                                        </p:tgtEl>
                                        <p:attrNameLst>
                                          <p:attrName>style.visibility</p:attrName>
                                        </p:attrNameLst>
                                      </p:cBhvr>
                                      <p:to>
                                        <p:strVal val="hidden"/>
                                      </p:to>
                                    </p:set>
                                  </p:childTnLst>
                                </p:cTn>
                              </p:par>
                              <p:par>
                                <p:cTn id="157" presetID="2" presetClass="exit" presetSubtype="4" fill="hold"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ppt_x"/>
                                          </p:val>
                                        </p:tav>
                                      </p:tavLst>
                                    </p:anim>
                                    <p:anim calcmode="lin" valueType="num">
                                      <p:cBhvr additive="base">
                                        <p:cTn id="159" dur="3000"/>
                                        <p:tgtEl>
                                          <p:spTgt spid="16"/>
                                        </p:tgtEl>
                                        <p:attrNameLst>
                                          <p:attrName>ppt_y</p:attrName>
                                        </p:attrNameLst>
                                      </p:cBhvr>
                                      <p:tavLst>
                                        <p:tav tm="0">
                                          <p:val>
                                            <p:strVal val="ppt_y"/>
                                          </p:val>
                                        </p:tav>
                                        <p:tav tm="100000">
                                          <p:val>
                                            <p:strVal val="1+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19" presetClass="exit" presetSubtype="5" fill="hold" nodeType="withEffect">
                                  <p:stCondLst>
                                    <p:cond delay="0"/>
                                  </p:stCondLst>
                                  <p:childTnLst>
                                    <p:anim calcmode="lin" valueType="num">
                                      <p:cBhvr>
                                        <p:cTn id="162" dur="3000"/>
                                        <p:tgtEl>
                                          <p:spTgt spid="15"/>
                                        </p:tgtEl>
                                        <p:attrNameLst>
                                          <p:attrName>ppt_w</p:attrName>
                                        </p:attrNameLst>
                                      </p:cBhvr>
                                      <p:tavLst>
                                        <p:tav tm="0">
                                          <p:val>
                                            <p:strVal val="ppt_w"/>
                                          </p:val>
                                        </p:tav>
                                        <p:tav tm="100000">
                                          <p:val>
                                            <p:strVal val="ppt_w"/>
                                          </p:val>
                                        </p:tav>
                                      </p:tavLst>
                                    </p:anim>
                                    <p:anim calcmode="lin" valueType="num">
                                      <p:cBhvr>
                                        <p:cTn id="163"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4" fill="hold" nodeType="withEffect">
                                  <p:stCondLst>
                                    <p:cond delay="0"/>
                                  </p:stCondLst>
                                  <p:childTnLst>
                                    <p:anim calcmode="lin" valueType="num">
                                      <p:cBhvr additive="base">
                                        <p:cTn id="166" dur="3000"/>
                                        <p:tgtEl>
                                          <p:spTgt spid="15"/>
                                        </p:tgtEl>
                                        <p:attrNameLst>
                                          <p:attrName>ppt_x</p:attrName>
                                        </p:attrNameLst>
                                      </p:cBhvr>
                                      <p:tavLst>
                                        <p:tav tm="0">
                                          <p:val>
                                            <p:strVal val="ppt_x"/>
                                          </p:val>
                                        </p:tav>
                                        <p:tav tm="100000">
                                          <p:val>
                                            <p:strVal val="ppt_x"/>
                                          </p:val>
                                        </p:tav>
                                      </p:tavLst>
                                    </p:anim>
                                    <p:anim calcmode="lin" valueType="num">
                                      <p:cBhvr additive="base">
                                        <p:cTn id="167" dur="3000"/>
                                        <p:tgtEl>
                                          <p:spTgt spid="15"/>
                                        </p:tgtEl>
                                        <p:attrNameLst>
                                          <p:attrName>ppt_y</p:attrName>
                                        </p:attrNameLst>
                                      </p:cBhvr>
                                      <p:tavLst>
                                        <p:tav tm="0">
                                          <p:val>
                                            <p:strVal val="ppt_y"/>
                                          </p:val>
                                        </p:tav>
                                        <p:tav tm="100000">
                                          <p:val>
                                            <p:strVal val="1+ppt_h/2"/>
                                          </p:val>
                                        </p:tav>
                                      </p:tavLst>
                                    </p:anim>
                                    <p:set>
                                      <p:cBhvr>
                                        <p:cTn id="168" dur="1" fill="hold">
                                          <p:stCondLst>
                                            <p:cond delay="2999"/>
                                          </p:stCondLst>
                                        </p:cTn>
                                        <p:tgtEl>
                                          <p:spTgt spid="15"/>
                                        </p:tgtEl>
                                        <p:attrNameLst>
                                          <p:attrName>style.visibility</p:attrName>
                                        </p:attrNameLst>
                                      </p:cBhvr>
                                      <p:to>
                                        <p:strVal val="hidden"/>
                                      </p:to>
                                    </p:set>
                                  </p:childTnLst>
                                </p:cTn>
                              </p:par>
                              <p:par>
                                <p:cTn id="169" presetID="19" presetClass="exit" presetSubtype="5" fill="hold" nodeType="withEffect">
                                  <p:stCondLst>
                                    <p:cond delay="0"/>
                                  </p:stCondLst>
                                  <p:childTnLst>
                                    <p:anim calcmode="lin" valueType="num">
                                      <p:cBhvr>
                                        <p:cTn id="170" dur="3000"/>
                                        <p:tgtEl>
                                          <p:spTgt spid="14"/>
                                        </p:tgtEl>
                                        <p:attrNameLst>
                                          <p:attrName>ppt_w</p:attrName>
                                        </p:attrNameLst>
                                      </p:cBhvr>
                                      <p:tavLst>
                                        <p:tav tm="0">
                                          <p:val>
                                            <p:strVal val="ppt_w"/>
                                          </p:val>
                                        </p:tav>
                                        <p:tav tm="100000">
                                          <p:val>
                                            <p:strVal val="ppt_w"/>
                                          </p:val>
                                        </p:tav>
                                      </p:tavLst>
                                    </p:anim>
                                    <p:anim calcmode="lin" valueType="num">
                                      <p:cBhvr>
                                        <p:cTn id="171"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2999"/>
                                          </p:stCondLst>
                                        </p:cTn>
                                        <p:tgtEl>
                                          <p:spTgt spid="14"/>
                                        </p:tgtEl>
                                        <p:attrNameLst>
                                          <p:attrName>style.visibility</p:attrName>
                                        </p:attrNameLst>
                                      </p:cBhvr>
                                      <p:to>
                                        <p:strVal val="hidden"/>
                                      </p:to>
                                    </p:set>
                                  </p:childTnLst>
                                </p:cTn>
                              </p:par>
                              <p:par>
                                <p:cTn id="173" presetID="2" presetClass="exit" presetSubtype="4" fill="hold" nodeType="withEffect">
                                  <p:stCondLst>
                                    <p:cond delay="0"/>
                                  </p:stCondLst>
                                  <p:childTnLst>
                                    <p:anim calcmode="lin" valueType="num">
                                      <p:cBhvr additive="base">
                                        <p:cTn id="174" dur="3000"/>
                                        <p:tgtEl>
                                          <p:spTgt spid="14"/>
                                        </p:tgtEl>
                                        <p:attrNameLst>
                                          <p:attrName>ppt_x</p:attrName>
                                        </p:attrNameLst>
                                      </p:cBhvr>
                                      <p:tavLst>
                                        <p:tav tm="0">
                                          <p:val>
                                            <p:strVal val="ppt_x"/>
                                          </p:val>
                                        </p:tav>
                                        <p:tav tm="100000">
                                          <p:val>
                                            <p:strVal val="ppt_x"/>
                                          </p:val>
                                        </p:tav>
                                      </p:tavLst>
                                    </p:anim>
                                    <p:anim calcmode="lin" valueType="num">
                                      <p:cBhvr additive="base">
                                        <p:cTn id="175" dur="3000"/>
                                        <p:tgtEl>
                                          <p:spTgt spid="14"/>
                                        </p:tgtEl>
                                        <p:attrNameLst>
                                          <p:attrName>ppt_y</p:attrName>
                                        </p:attrNameLst>
                                      </p:cBhvr>
                                      <p:tavLst>
                                        <p:tav tm="0">
                                          <p:val>
                                            <p:strVal val="ppt_y"/>
                                          </p:val>
                                        </p:tav>
                                        <p:tav tm="100000">
                                          <p:val>
                                            <p:strVal val="1+ppt_h/2"/>
                                          </p:val>
                                        </p:tav>
                                      </p:tavLst>
                                    </p:anim>
                                    <p:set>
                                      <p:cBhvr>
                                        <p:cTn id="176" dur="1" fill="hold">
                                          <p:stCondLst>
                                            <p:cond delay="2999"/>
                                          </p:stCondLst>
                                        </p:cTn>
                                        <p:tgtEl>
                                          <p:spTgt spid="14"/>
                                        </p:tgtEl>
                                        <p:attrNameLst>
                                          <p:attrName>style.visibility</p:attrName>
                                        </p:attrNameLst>
                                      </p:cBhvr>
                                      <p:to>
                                        <p:strVal val="hidden"/>
                                      </p:to>
                                    </p:set>
                                  </p:childTnLst>
                                </p:cTn>
                              </p:par>
                              <p:par>
                                <p:cTn id="177" presetID="19" presetClass="exit" presetSubtype="5" fill="hold" nodeType="withEffect">
                                  <p:stCondLst>
                                    <p:cond delay="0"/>
                                  </p:stCondLst>
                                  <p:childTnLst>
                                    <p:anim calcmode="lin" valueType="num">
                                      <p:cBhvr>
                                        <p:cTn id="178" dur="3000"/>
                                        <p:tgtEl>
                                          <p:spTgt spid="13"/>
                                        </p:tgtEl>
                                        <p:attrNameLst>
                                          <p:attrName>ppt_w</p:attrName>
                                        </p:attrNameLst>
                                      </p:cBhvr>
                                      <p:tavLst>
                                        <p:tav tm="0">
                                          <p:val>
                                            <p:strVal val="ppt_w"/>
                                          </p:val>
                                        </p:tav>
                                        <p:tav tm="100000">
                                          <p:val>
                                            <p:strVal val="ppt_w"/>
                                          </p:val>
                                        </p:tav>
                                      </p:tavLst>
                                    </p:anim>
                                    <p:anim calcmode="lin" valueType="num">
                                      <p:cBhvr>
                                        <p:cTn id="179"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2999"/>
                                          </p:stCondLst>
                                        </p:cTn>
                                        <p:tgtEl>
                                          <p:spTgt spid="13"/>
                                        </p:tgtEl>
                                        <p:attrNameLst>
                                          <p:attrName>style.visibility</p:attrName>
                                        </p:attrNameLst>
                                      </p:cBhvr>
                                      <p:to>
                                        <p:strVal val="hidden"/>
                                      </p:to>
                                    </p:set>
                                  </p:childTnLst>
                                </p:cTn>
                              </p:par>
                              <p:par>
                                <p:cTn id="181" presetID="2" presetClass="exit" presetSubtype="4" fill="hold" nodeType="withEffect">
                                  <p:stCondLst>
                                    <p:cond delay="0"/>
                                  </p:stCondLst>
                                  <p:childTnLst>
                                    <p:anim calcmode="lin" valueType="num">
                                      <p:cBhvr additive="base">
                                        <p:cTn id="182" dur="3000"/>
                                        <p:tgtEl>
                                          <p:spTgt spid="13"/>
                                        </p:tgtEl>
                                        <p:attrNameLst>
                                          <p:attrName>ppt_x</p:attrName>
                                        </p:attrNameLst>
                                      </p:cBhvr>
                                      <p:tavLst>
                                        <p:tav tm="0">
                                          <p:val>
                                            <p:strVal val="ppt_x"/>
                                          </p:val>
                                        </p:tav>
                                        <p:tav tm="100000">
                                          <p:val>
                                            <p:strVal val="ppt_x"/>
                                          </p:val>
                                        </p:tav>
                                      </p:tavLst>
                                    </p:anim>
                                    <p:anim calcmode="lin" valueType="num">
                                      <p:cBhvr additive="base">
                                        <p:cTn id="183" dur="3000"/>
                                        <p:tgtEl>
                                          <p:spTgt spid="13"/>
                                        </p:tgtEl>
                                        <p:attrNameLst>
                                          <p:attrName>ppt_y</p:attrName>
                                        </p:attrNameLst>
                                      </p:cBhvr>
                                      <p:tavLst>
                                        <p:tav tm="0">
                                          <p:val>
                                            <p:strVal val="ppt_y"/>
                                          </p:val>
                                        </p:tav>
                                        <p:tav tm="100000">
                                          <p:val>
                                            <p:strVal val="1+ppt_h/2"/>
                                          </p:val>
                                        </p:tav>
                                      </p:tavLst>
                                    </p:anim>
                                    <p:set>
                                      <p:cBhvr>
                                        <p:cTn id="184" dur="1" fill="hold">
                                          <p:stCondLst>
                                            <p:cond delay="2999"/>
                                          </p:stCondLst>
                                        </p:cTn>
                                        <p:tgtEl>
                                          <p:spTgt spid="13"/>
                                        </p:tgtEl>
                                        <p:attrNameLst>
                                          <p:attrName>style.visibility</p:attrName>
                                        </p:attrNameLst>
                                      </p:cBhvr>
                                      <p:to>
                                        <p:strVal val="hidden"/>
                                      </p:to>
                                    </p:set>
                                  </p:childTnLst>
                                </p:cTn>
                              </p:par>
                              <p:par>
                                <p:cTn id="185" presetID="19" presetClass="exit" presetSubtype="5" fill="hold" nodeType="withEffect">
                                  <p:stCondLst>
                                    <p:cond delay="0"/>
                                  </p:stCondLst>
                                  <p:childTnLst>
                                    <p:anim calcmode="lin" valueType="num">
                                      <p:cBhvr>
                                        <p:cTn id="186" dur="3000"/>
                                        <p:tgtEl>
                                          <p:spTgt spid="12"/>
                                        </p:tgtEl>
                                        <p:attrNameLst>
                                          <p:attrName>ppt_w</p:attrName>
                                        </p:attrNameLst>
                                      </p:cBhvr>
                                      <p:tavLst>
                                        <p:tav tm="0">
                                          <p:val>
                                            <p:strVal val="ppt_w"/>
                                          </p:val>
                                        </p:tav>
                                        <p:tav tm="100000">
                                          <p:val>
                                            <p:strVal val="ppt_w"/>
                                          </p:val>
                                        </p:tav>
                                      </p:tavLst>
                                    </p:anim>
                                    <p:anim calcmode="lin" valueType="num">
                                      <p:cBhvr>
                                        <p:cTn id="187"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2999"/>
                                          </p:stCondLst>
                                        </p:cTn>
                                        <p:tgtEl>
                                          <p:spTgt spid="12"/>
                                        </p:tgtEl>
                                        <p:attrNameLst>
                                          <p:attrName>style.visibility</p:attrName>
                                        </p:attrNameLst>
                                      </p:cBhvr>
                                      <p:to>
                                        <p:strVal val="hidden"/>
                                      </p:to>
                                    </p:set>
                                  </p:childTnLst>
                                </p:cTn>
                              </p:par>
                              <p:par>
                                <p:cTn id="189" presetID="2" presetClass="exit" presetSubtype="4" fill="hold" nodeType="withEffect">
                                  <p:stCondLst>
                                    <p:cond delay="0"/>
                                  </p:stCondLst>
                                  <p:childTnLst>
                                    <p:anim calcmode="lin" valueType="num">
                                      <p:cBhvr additive="base">
                                        <p:cTn id="190" dur="3000"/>
                                        <p:tgtEl>
                                          <p:spTgt spid="12"/>
                                        </p:tgtEl>
                                        <p:attrNameLst>
                                          <p:attrName>ppt_x</p:attrName>
                                        </p:attrNameLst>
                                      </p:cBhvr>
                                      <p:tavLst>
                                        <p:tav tm="0">
                                          <p:val>
                                            <p:strVal val="ppt_x"/>
                                          </p:val>
                                        </p:tav>
                                        <p:tav tm="100000">
                                          <p:val>
                                            <p:strVal val="ppt_x"/>
                                          </p:val>
                                        </p:tav>
                                      </p:tavLst>
                                    </p:anim>
                                    <p:anim calcmode="lin" valueType="num">
                                      <p:cBhvr additive="base">
                                        <p:cTn id="191" dur="3000"/>
                                        <p:tgtEl>
                                          <p:spTgt spid="12"/>
                                        </p:tgtEl>
                                        <p:attrNameLst>
                                          <p:attrName>ppt_y</p:attrName>
                                        </p:attrNameLst>
                                      </p:cBhvr>
                                      <p:tavLst>
                                        <p:tav tm="0">
                                          <p:val>
                                            <p:strVal val="ppt_y"/>
                                          </p:val>
                                        </p:tav>
                                        <p:tav tm="100000">
                                          <p:val>
                                            <p:strVal val="1+ppt_h/2"/>
                                          </p:val>
                                        </p:tav>
                                      </p:tavLst>
                                    </p:anim>
                                    <p:set>
                                      <p:cBhvr>
                                        <p:cTn id="192" dur="1" fill="hold">
                                          <p:stCondLst>
                                            <p:cond delay="2999"/>
                                          </p:stCondLst>
                                        </p:cTn>
                                        <p:tgtEl>
                                          <p:spTgt spid="12"/>
                                        </p:tgtEl>
                                        <p:attrNameLst>
                                          <p:attrName>style.visibility</p:attrName>
                                        </p:attrNameLst>
                                      </p:cBhvr>
                                      <p:to>
                                        <p:strVal val="hidden"/>
                                      </p:to>
                                    </p:set>
                                  </p:childTnLst>
                                </p:cTn>
                              </p:par>
                              <p:par>
                                <p:cTn id="193" presetID="19" presetClass="exit" presetSubtype="5" fill="hold" nodeType="withEffect">
                                  <p:stCondLst>
                                    <p:cond delay="0"/>
                                  </p:stCondLst>
                                  <p:childTnLst>
                                    <p:anim calcmode="lin" valueType="num">
                                      <p:cBhvr>
                                        <p:cTn id="194" dur="3000"/>
                                        <p:tgtEl>
                                          <p:spTgt spid="11"/>
                                        </p:tgtEl>
                                        <p:attrNameLst>
                                          <p:attrName>ppt_w</p:attrName>
                                        </p:attrNameLst>
                                      </p:cBhvr>
                                      <p:tavLst>
                                        <p:tav tm="0">
                                          <p:val>
                                            <p:strVal val="ppt_w"/>
                                          </p:val>
                                        </p:tav>
                                        <p:tav tm="100000">
                                          <p:val>
                                            <p:strVal val="ppt_w"/>
                                          </p:val>
                                        </p:tav>
                                      </p:tavLst>
                                    </p:anim>
                                    <p:anim calcmode="lin" valueType="num">
                                      <p:cBhvr>
                                        <p:cTn id="19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11"/>
                                        </p:tgtEl>
                                        <p:attrNameLst>
                                          <p:attrName>style.visibility</p:attrName>
                                        </p:attrNameLst>
                                      </p:cBhvr>
                                      <p:to>
                                        <p:strVal val="hidden"/>
                                      </p:to>
                                    </p:set>
                                  </p:childTnLst>
                                </p:cTn>
                              </p:par>
                              <p:par>
                                <p:cTn id="197" presetID="2" presetClass="exit" presetSubtype="4" fill="hold" nodeType="withEffect">
                                  <p:stCondLst>
                                    <p:cond delay="0"/>
                                  </p:stCondLst>
                                  <p:childTnLst>
                                    <p:anim calcmode="lin" valueType="num">
                                      <p:cBhvr additive="base">
                                        <p:cTn id="198" dur="3000"/>
                                        <p:tgtEl>
                                          <p:spTgt spid="11"/>
                                        </p:tgtEl>
                                        <p:attrNameLst>
                                          <p:attrName>ppt_x</p:attrName>
                                        </p:attrNameLst>
                                      </p:cBhvr>
                                      <p:tavLst>
                                        <p:tav tm="0">
                                          <p:val>
                                            <p:strVal val="ppt_x"/>
                                          </p:val>
                                        </p:tav>
                                        <p:tav tm="100000">
                                          <p:val>
                                            <p:strVal val="ppt_x"/>
                                          </p:val>
                                        </p:tav>
                                      </p:tavLst>
                                    </p:anim>
                                    <p:anim calcmode="lin" valueType="num">
                                      <p:cBhvr additive="base">
                                        <p:cTn id="199" dur="3000"/>
                                        <p:tgtEl>
                                          <p:spTgt spid="11"/>
                                        </p:tgtEl>
                                        <p:attrNameLst>
                                          <p:attrName>ppt_y</p:attrName>
                                        </p:attrNameLst>
                                      </p:cBhvr>
                                      <p:tavLst>
                                        <p:tav tm="0">
                                          <p:val>
                                            <p:strVal val="ppt_y"/>
                                          </p:val>
                                        </p:tav>
                                        <p:tav tm="100000">
                                          <p:val>
                                            <p:strVal val="1+ppt_h/2"/>
                                          </p:val>
                                        </p:tav>
                                      </p:tavLst>
                                    </p:anim>
                                    <p:set>
                                      <p:cBhvr>
                                        <p:cTn id="200" dur="1" fill="hold">
                                          <p:stCondLst>
                                            <p:cond delay="2999"/>
                                          </p:stCondLst>
                                        </p:cTn>
                                        <p:tgtEl>
                                          <p:spTgt spid="11"/>
                                        </p:tgtEl>
                                        <p:attrNameLst>
                                          <p:attrName>style.visibility</p:attrName>
                                        </p:attrNameLst>
                                      </p:cBhvr>
                                      <p:to>
                                        <p:strVal val="hidden"/>
                                      </p:to>
                                    </p:set>
                                  </p:childTnLst>
                                </p:cTn>
                              </p:par>
                              <p:par>
                                <p:cTn id="201" presetID="19" presetClass="exit" presetSubtype="5" fill="hold" nodeType="withEffect">
                                  <p:stCondLst>
                                    <p:cond delay="0"/>
                                  </p:stCondLst>
                                  <p:childTnLst>
                                    <p:anim calcmode="lin" valueType="num">
                                      <p:cBhvr>
                                        <p:cTn id="202" dur="3000"/>
                                        <p:tgtEl>
                                          <p:spTgt spid="10"/>
                                        </p:tgtEl>
                                        <p:attrNameLst>
                                          <p:attrName>ppt_w</p:attrName>
                                        </p:attrNameLst>
                                      </p:cBhvr>
                                      <p:tavLst>
                                        <p:tav tm="0">
                                          <p:val>
                                            <p:strVal val="ppt_w"/>
                                          </p:val>
                                        </p:tav>
                                        <p:tav tm="100000">
                                          <p:val>
                                            <p:strVal val="ppt_w"/>
                                          </p:val>
                                        </p:tav>
                                      </p:tavLst>
                                    </p:anim>
                                    <p:anim calcmode="lin" valueType="num">
                                      <p:cBhvr>
                                        <p:cTn id="20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2999"/>
                                          </p:stCondLst>
                                        </p:cTn>
                                        <p:tgtEl>
                                          <p:spTgt spid="10"/>
                                        </p:tgtEl>
                                        <p:attrNameLst>
                                          <p:attrName>style.visibility</p:attrName>
                                        </p:attrNameLst>
                                      </p:cBhvr>
                                      <p:to>
                                        <p:strVal val="hidden"/>
                                      </p:to>
                                    </p:set>
                                  </p:childTnLst>
                                </p:cTn>
                              </p:par>
                              <p:par>
                                <p:cTn id="205" presetID="2" presetClass="exit" presetSubtype="1" fill="hold" nodeType="withEffect">
                                  <p:stCondLst>
                                    <p:cond delay="0"/>
                                  </p:stCondLst>
                                  <p:childTnLst>
                                    <p:anim calcmode="lin" valueType="num">
                                      <p:cBhvr additive="base">
                                        <p:cTn id="206" dur="3000"/>
                                        <p:tgtEl>
                                          <p:spTgt spid="10"/>
                                        </p:tgtEl>
                                        <p:attrNameLst>
                                          <p:attrName>ppt_x</p:attrName>
                                        </p:attrNameLst>
                                      </p:cBhvr>
                                      <p:tavLst>
                                        <p:tav tm="0">
                                          <p:val>
                                            <p:strVal val="ppt_x"/>
                                          </p:val>
                                        </p:tav>
                                        <p:tav tm="100000">
                                          <p:val>
                                            <p:strVal val="ppt_x"/>
                                          </p:val>
                                        </p:tav>
                                      </p:tavLst>
                                    </p:anim>
                                    <p:anim calcmode="lin" valueType="num">
                                      <p:cBhvr additive="base">
                                        <p:cTn id="207" dur="3000"/>
                                        <p:tgtEl>
                                          <p:spTgt spid="10"/>
                                        </p:tgtEl>
                                        <p:attrNameLst>
                                          <p:attrName>ppt_y</p:attrName>
                                        </p:attrNameLst>
                                      </p:cBhvr>
                                      <p:tavLst>
                                        <p:tav tm="0">
                                          <p:val>
                                            <p:strVal val="ppt_y"/>
                                          </p:val>
                                        </p:tav>
                                        <p:tav tm="100000">
                                          <p:val>
                                            <p:strVal val="0-ppt_h/2"/>
                                          </p:val>
                                        </p:tav>
                                      </p:tavLst>
                                    </p:anim>
                                    <p:set>
                                      <p:cBhvr>
                                        <p:cTn id="208" dur="1" fill="hold">
                                          <p:stCondLst>
                                            <p:cond delay="2999"/>
                                          </p:stCondLst>
                                        </p:cTn>
                                        <p:tgtEl>
                                          <p:spTgt spid="10"/>
                                        </p:tgtEl>
                                        <p:attrNameLst>
                                          <p:attrName>style.visibility</p:attrName>
                                        </p:attrNameLst>
                                      </p:cBhvr>
                                      <p:to>
                                        <p:strVal val="hidden"/>
                                      </p:to>
                                    </p:set>
                                  </p:childTnLst>
                                </p:cTn>
                              </p:par>
                              <p:par>
                                <p:cTn id="209" presetID="19" presetClass="exit" presetSubtype="5" fill="hold" nodeType="withEffect">
                                  <p:stCondLst>
                                    <p:cond delay="0"/>
                                  </p:stCondLst>
                                  <p:childTnLst>
                                    <p:anim calcmode="lin" valueType="num">
                                      <p:cBhvr>
                                        <p:cTn id="210" dur="3000"/>
                                        <p:tgtEl>
                                          <p:spTgt spid="9"/>
                                        </p:tgtEl>
                                        <p:attrNameLst>
                                          <p:attrName>ppt_w</p:attrName>
                                        </p:attrNameLst>
                                      </p:cBhvr>
                                      <p:tavLst>
                                        <p:tav tm="0">
                                          <p:val>
                                            <p:strVal val="ppt_w"/>
                                          </p:val>
                                        </p:tav>
                                        <p:tav tm="100000">
                                          <p:val>
                                            <p:strVal val="ppt_w"/>
                                          </p:val>
                                        </p:tav>
                                      </p:tavLst>
                                    </p:anim>
                                    <p:anim calcmode="lin" valueType="num">
                                      <p:cBhvr>
                                        <p:cTn id="211"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2999"/>
                                          </p:stCondLst>
                                        </p:cTn>
                                        <p:tgtEl>
                                          <p:spTgt spid="9"/>
                                        </p:tgtEl>
                                        <p:attrNameLst>
                                          <p:attrName>style.visibility</p:attrName>
                                        </p:attrNameLst>
                                      </p:cBhvr>
                                      <p:to>
                                        <p:strVal val="hidden"/>
                                      </p:to>
                                    </p:set>
                                  </p:childTnLst>
                                </p:cTn>
                              </p:par>
                              <p:par>
                                <p:cTn id="213" presetID="2" presetClass="exit" presetSubtype="1" fill="hold" nodeType="withEffect">
                                  <p:stCondLst>
                                    <p:cond delay="0"/>
                                  </p:stCondLst>
                                  <p:childTnLst>
                                    <p:anim calcmode="lin" valueType="num">
                                      <p:cBhvr additive="base">
                                        <p:cTn id="214" dur="3000"/>
                                        <p:tgtEl>
                                          <p:spTgt spid="9"/>
                                        </p:tgtEl>
                                        <p:attrNameLst>
                                          <p:attrName>ppt_x</p:attrName>
                                        </p:attrNameLst>
                                      </p:cBhvr>
                                      <p:tavLst>
                                        <p:tav tm="0">
                                          <p:val>
                                            <p:strVal val="ppt_x"/>
                                          </p:val>
                                        </p:tav>
                                        <p:tav tm="100000">
                                          <p:val>
                                            <p:strVal val="ppt_x"/>
                                          </p:val>
                                        </p:tav>
                                      </p:tavLst>
                                    </p:anim>
                                    <p:anim calcmode="lin" valueType="num">
                                      <p:cBhvr additive="base">
                                        <p:cTn id="215" dur="3000"/>
                                        <p:tgtEl>
                                          <p:spTgt spid="9"/>
                                        </p:tgtEl>
                                        <p:attrNameLst>
                                          <p:attrName>ppt_y</p:attrName>
                                        </p:attrNameLst>
                                      </p:cBhvr>
                                      <p:tavLst>
                                        <p:tav tm="0">
                                          <p:val>
                                            <p:strVal val="ppt_y"/>
                                          </p:val>
                                        </p:tav>
                                        <p:tav tm="100000">
                                          <p:val>
                                            <p:strVal val="0-ppt_h/2"/>
                                          </p:val>
                                        </p:tav>
                                      </p:tavLst>
                                    </p:anim>
                                    <p:set>
                                      <p:cBhvr>
                                        <p:cTn id="216" dur="1" fill="hold">
                                          <p:stCondLst>
                                            <p:cond delay="2999"/>
                                          </p:stCondLst>
                                        </p:cTn>
                                        <p:tgtEl>
                                          <p:spTgt spid="9"/>
                                        </p:tgtEl>
                                        <p:attrNameLst>
                                          <p:attrName>style.visibility</p:attrName>
                                        </p:attrNameLst>
                                      </p:cBhvr>
                                      <p:to>
                                        <p:strVal val="hidden"/>
                                      </p:to>
                                    </p:set>
                                  </p:childTnLst>
                                </p:cTn>
                              </p:par>
                              <p:par>
                                <p:cTn id="217" presetID="19" presetClass="exit" presetSubtype="5" fill="hold" nodeType="withEffect">
                                  <p:stCondLst>
                                    <p:cond delay="0"/>
                                  </p:stCondLst>
                                  <p:childTnLst>
                                    <p:anim calcmode="lin" valueType="num">
                                      <p:cBhvr>
                                        <p:cTn id="218" dur="3000"/>
                                        <p:tgtEl>
                                          <p:spTgt spid="8"/>
                                        </p:tgtEl>
                                        <p:attrNameLst>
                                          <p:attrName>ppt_w</p:attrName>
                                        </p:attrNameLst>
                                      </p:cBhvr>
                                      <p:tavLst>
                                        <p:tav tm="0">
                                          <p:val>
                                            <p:strVal val="ppt_w"/>
                                          </p:val>
                                        </p:tav>
                                        <p:tav tm="100000">
                                          <p:val>
                                            <p:strVal val="ppt_w"/>
                                          </p:val>
                                        </p:tav>
                                      </p:tavLst>
                                    </p:anim>
                                    <p:anim calcmode="lin" valueType="num">
                                      <p:cBhvr>
                                        <p:cTn id="219"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8"/>
                                        </p:tgtEl>
                                        <p:attrNameLst>
                                          <p:attrName>style.visibility</p:attrName>
                                        </p:attrNameLst>
                                      </p:cBhvr>
                                      <p:to>
                                        <p:strVal val="hidden"/>
                                      </p:to>
                                    </p:set>
                                  </p:childTnLst>
                                </p:cTn>
                              </p:par>
                              <p:par>
                                <p:cTn id="221" presetID="2" presetClass="exit" presetSubtype="1" fill="hold" nodeType="withEffect">
                                  <p:stCondLst>
                                    <p:cond delay="0"/>
                                  </p:stCondLst>
                                  <p:childTnLst>
                                    <p:anim calcmode="lin" valueType="num">
                                      <p:cBhvr additive="base">
                                        <p:cTn id="222" dur="3000"/>
                                        <p:tgtEl>
                                          <p:spTgt spid="8"/>
                                        </p:tgtEl>
                                        <p:attrNameLst>
                                          <p:attrName>ppt_x</p:attrName>
                                        </p:attrNameLst>
                                      </p:cBhvr>
                                      <p:tavLst>
                                        <p:tav tm="0">
                                          <p:val>
                                            <p:strVal val="ppt_x"/>
                                          </p:val>
                                        </p:tav>
                                        <p:tav tm="100000">
                                          <p:val>
                                            <p:strVal val="ppt_x"/>
                                          </p:val>
                                        </p:tav>
                                      </p:tavLst>
                                    </p:anim>
                                    <p:anim calcmode="lin" valueType="num">
                                      <p:cBhvr additive="base">
                                        <p:cTn id="223" dur="3000"/>
                                        <p:tgtEl>
                                          <p:spTgt spid="8"/>
                                        </p:tgtEl>
                                        <p:attrNameLst>
                                          <p:attrName>ppt_y</p:attrName>
                                        </p:attrNameLst>
                                      </p:cBhvr>
                                      <p:tavLst>
                                        <p:tav tm="0">
                                          <p:val>
                                            <p:strVal val="ppt_y"/>
                                          </p:val>
                                        </p:tav>
                                        <p:tav tm="100000">
                                          <p:val>
                                            <p:strVal val="0-ppt_h/2"/>
                                          </p:val>
                                        </p:tav>
                                      </p:tavLst>
                                    </p:anim>
                                    <p:set>
                                      <p:cBhvr>
                                        <p:cTn id="224" dur="1" fill="hold">
                                          <p:stCondLst>
                                            <p:cond delay="2999"/>
                                          </p:stCondLst>
                                        </p:cTn>
                                        <p:tgtEl>
                                          <p:spTgt spid="8"/>
                                        </p:tgtEl>
                                        <p:attrNameLst>
                                          <p:attrName>style.visibility</p:attrName>
                                        </p:attrNameLst>
                                      </p:cBhvr>
                                      <p:to>
                                        <p:strVal val="hidden"/>
                                      </p:to>
                                    </p:set>
                                  </p:childTnLst>
                                </p:cTn>
                              </p:par>
                              <p:par>
                                <p:cTn id="225" presetID="19" presetClass="exit" presetSubtype="5" fill="hold" nodeType="withEffect">
                                  <p:stCondLst>
                                    <p:cond delay="0"/>
                                  </p:stCondLst>
                                  <p:childTnLst>
                                    <p:anim calcmode="lin" valueType="num">
                                      <p:cBhvr>
                                        <p:cTn id="226" dur="3000"/>
                                        <p:tgtEl>
                                          <p:spTgt spid="7"/>
                                        </p:tgtEl>
                                        <p:attrNameLst>
                                          <p:attrName>ppt_w</p:attrName>
                                        </p:attrNameLst>
                                      </p:cBhvr>
                                      <p:tavLst>
                                        <p:tav tm="0">
                                          <p:val>
                                            <p:strVal val="ppt_w"/>
                                          </p:val>
                                        </p:tav>
                                        <p:tav tm="100000">
                                          <p:val>
                                            <p:strVal val="ppt_w"/>
                                          </p:val>
                                        </p:tav>
                                      </p:tavLst>
                                    </p:anim>
                                    <p:anim calcmode="lin" valueType="num">
                                      <p:cBhvr>
                                        <p:cTn id="22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2999"/>
                                          </p:stCondLst>
                                        </p:cTn>
                                        <p:tgtEl>
                                          <p:spTgt spid="7"/>
                                        </p:tgtEl>
                                        <p:attrNameLst>
                                          <p:attrName>style.visibility</p:attrName>
                                        </p:attrNameLst>
                                      </p:cBhvr>
                                      <p:to>
                                        <p:strVal val="hidden"/>
                                      </p:to>
                                    </p:set>
                                  </p:childTnLst>
                                </p:cTn>
                              </p:par>
                              <p:par>
                                <p:cTn id="229" presetID="2" presetClass="exit" presetSubtype="1" fill="hold" nodeType="withEffect">
                                  <p:stCondLst>
                                    <p:cond delay="0"/>
                                  </p:stCondLst>
                                  <p:childTnLst>
                                    <p:anim calcmode="lin" valueType="num">
                                      <p:cBhvr additive="base">
                                        <p:cTn id="230" dur="3000"/>
                                        <p:tgtEl>
                                          <p:spTgt spid="7"/>
                                        </p:tgtEl>
                                        <p:attrNameLst>
                                          <p:attrName>ppt_x</p:attrName>
                                        </p:attrNameLst>
                                      </p:cBhvr>
                                      <p:tavLst>
                                        <p:tav tm="0">
                                          <p:val>
                                            <p:strVal val="ppt_x"/>
                                          </p:val>
                                        </p:tav>
                                        <p:tav tm="100000">
                                          <p:val>
                                            <p:strVal val="ppt_x"/>
                                          </p:val>
                                        </p:tav>
                                      </p:tavLst>
                                    </p:anim>
                                    <p:anim calcmode="lin" valueType="num">
                                      <p:cBhvr additive="base">
                                        <p:cTn id="231" dur="3000"/>
                                        <p:tgtEl>
                                          <p:spTgt spid="7"/>
                                        </p:tgtEl>
                                        <p:attrNameLst>
                                          <p:attrName>ppt_y</p:attrName>
                                        </p:attrNameLst>
                                      </p:cBhvr>
                                      <p:tavLst>
                                        <p:tav tm="0">
                                          <p:val>
                                            <p:strVal val="ppt_y"/>
                                          </p:val>
                                        </p:tav>
                                        <p:tav tm="100000">
                                          <p:val>
                                            <p:strVal val="0-ppt_h/2"/>
                                          </p:val>
                                        </p:tav>
                                      </p:tavLst>
                                    </p:anim>
                                    <p:set>
                                      <p:cBhvr>
                                        <p:cTn id="232" dur="1" fill="hold">
                                          <p:stCondLst>
                                            <p:cond delay="2999"/>
                                          </p:stCondLst>
                                        </p:cTn>
                                        <p:tgtEl>
                                          <p:spTgt spid="7"/>
                                        </p:tgtEl>
                                        <p:attrNameLst>
                                          <p:attrName>style.visibility</p:attrName>
                                        </p:attrNameLst>
                                      </p:cBhvr>
                                      <p:to>
                                        <p:strVal val="hidden"/>
                                      </p:to>
                                    </p:set>
                                  </p:childTnLst>
                                </p:cTn>
                              </p:par>
                              <p:par>
                                <p:cTn id="233" presetID="19" presetClass="exit" presetSubtype="5" fill="hold" nodeType="withEffect">
                                  <p:stCondLst>
                                    <p:cond delay="0"/>
                                  </p:stCondLst>
                                  <p:childTnLst>
                                    <p:anim calcmode="lin" valueType="num">
                                      <p:cBhvr>
                                        <p:cTn id="234" dur="3000"/>
                                        <p:tgtEl>
                                          <p:spTgt spid="6"/>
                                        </p:tgtEl>
                                        <p:attrNameLst>
                                          <p:attrName>ppt_w</p:attrName>
                                        </p:attrNameLst>
                                      </p:cBhvr>
                                      <p:tavLst>
                                        <p:tav tm="0">
                                          <p:val>
                                            <p:strVal val="ppt_w"/>
                                          </p:val>
                                        </p:tav>
                                        <p:tav tm="100000">
                                          <p:val>
                                            <p:strVal val="ppt_w"/>
                                          </p:val>
                                        </p:tav>
                                      </p:tavLst>
                                    </p:anim>
                                    <p:anim calcmode="lin" valueType="num">
                                      <p:cBhvr>
                                        <p:cTn id="235"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2999"/>
                                          </p:stCondLst>
                                        </p:cTn>
                                        <p:tgtEl>
                                          <p:spTgt spid="6"/>
                                        </p:tgtEl>
                                        <p:attrNameLst>
                                          <p:attrName>style.visibility</p:attrName>
                                        </p:attrNameLst>
                                      </p:cBhvr>
                                      <p:to>
                                        <p:strVal val="hidden"/>
                                      </p:to>
                                    </p:set>
                                  </p:childTnLst>
                                </p:cTn>
                              </p:par>
                              <p:par>
                                <p:cTn id="237" presetID="2" presetClass="exit" presetSubtype="1" fill="hold" nodeType="withEffect">
                                  <p:stCondLst>
                                    <p:cond delay="0"/>
                                  </p:stCondLst>
                                  <p:childTnLst>
                                    <p:anim calcmode="lin" valueType="num">
                                      <p:cBhvr additive="base">
                                        <p:cTn id="238" dur="3000"/>
                                        <p:tgtEl>
                                          <p:spTgt spid="6"/>
                                        </p:tgtEl>
                                        <p:attrNameLst>
                                          <p:attrName>ppt_x</p:attrName>
                                        </p:attrNameLst>
                                      </p:cBhvr>
                                      <p:tavLst>
                                        <p:tav tm="0">
                                          <p:val>
                                            <p:strVal val="ppt_x"/>
                                          </p:val>
                                        </p:tav>
                                        <p:tav tm="100000">
                                          <p:val>
                                            <p:strVal val="ppt_x"/>
                                          </p:val>
                                        </p:tav>
                                      </p:tavLst>
                                    </p:anim>
                                    <p:anim calcmode="lin" valueType="num">
                                      <p:cBhvr additive="base">
                                        <p:cTn id="239" dur="3000"/>
                                        <p:tgtEl>
                                          <p:spTgt spid="6"/>
                                        </p:tgtEl>
                                        <p:attrNameLst>
                                          <p:attrName>ppt_y</p:attrName>
                                        </p:attrNameLst>
                                      </p:cBhvr>
                                      <p:tavLst>
                                        <p:tav tm="0">
                                          <p:val>
                                            <p:strVal val="ppt_y"/>
                                          </p:val>
                                        </p:tav>
                                        <p:tav tm="100000">
                                          <p:val>
                                            <p:strVal val="0-ppt_h/2"/>
                                          </p:val>
                                        </p:tav>
                                      </p:tavLst>
                                    </p:anim>
                                    <p:set>
                                      <p:cBhvr>
                                        <p:cTn id="240" dur="1" fill="hold">
                                          <p:stCondLst>
                                            <p:cond delay="2999"/>
                                          </p:stCondLst>
                                        </p:cTn>
                                        <p:tgtEl>
                                          <p:spTgt spid="6"/>
                                        </p:tgtEl>
                                        <p:attrNameLst>
                                          <p:attrName>style.visibility</p:attrName>
                                        </p:attrNameLst>
                                      </p:cBhvr>
                                      <p:to>
                                        <p:strVal val="hidden"/>
                                      </p:to>
                                    </p:set>
                                  </p:childTnLst>
                                </p:cTn>
                              </p:par>
                              <p:par>
                                <p:cTn id="241" presetID="19" presetClass="exit" presetSubtype="5" fill="hold" nodeType="withEffect">
                                  <p:stCondLst>
                                    <p:cond delay="0"/>
                                  </p:stCondLst>
                                  <p:childTnLst>
                                    <p:anim calcmode="lin" valueType="num">
                                      <p:cBhvr>
                                        <p:cTn id="242" dur="3000"/>
                                        <p:tgtEl>
                                          <p:spTgt spid="4"/>
                                        </p:tgtEl>
                                        <p:attrNameLst>
                                          <p:attrName>ppt_w</p:attrName>
                                        </p:attrNameLst>
                                      </p:cBhvr>
                                      <p:tavLst>
                                        <p:tav tm="0">
                                          <p:val>
                                            <p:strVal val="ppt_w"/>
                                          </p:val>
                                        </p:tav>
                                        <p:tav tm="100000">
                                          <p:val>
                                            <p:strVal val="ppt_w"/>
                                          </p:val>
                                        </p:tav>
                                      </p:tavLst>
                                    </p:anim>
                                    <p:anim calcmode="lin" valueType="num">
                                      <p:cBhvr>
                                        <p:cTn id="243"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2999"/>
                                          </p:stCondLst>
                                        </p:cTn>
                                        <p:tgtEl>
                                          <p:spTgt spid="4"/>
                                        </p:tgtEl>
                                        <p:attrNameLst>
                                          <p:attrName>style.visibility</p:attrName>
                                        </p:attrNameLst>
                                      </p:cBhvr>
                                      <p:to>
                                        <p:strVal val="hidden"/>
                                      </p:to>
                                    </p:set>
                                  </p:childTnLst>
                                </p:cTn>
                              </p:par>
                              <p:par>
                                <p:cTn id="245" presetID="2" presetClass="exit" presetSubtype="1" fill="hold" nodeType="withEffect">
                                  <p:stCondLst>
                                    <p:cond delay="0"/>
                                  </p:stCondLst>
                                  <p:childTnLst>
                                    <p:anim calcmode="lin" valueType="num">
                                      <p:cBhvr additive="base">
                                        <p:cTn id="246" dur="3000"/>
                                        <p:tgtEl>
                                          <p:spTgt spid="4"/>
                                        </p:tgtEl>
                                        <p:attrNameLst>
                                          <p:attrName>ppt_x</p:attrName>
                                        </p:attrNameLst>
                                      </p:cBhvr>
                                      <p:tavLst>
                                        <p:tav tm="0">
                                          <p:val>
                                            <p:strVal val="ppt_x"/>
                                          </p:val>
                                        </p:tav>
                                        <p:tav tm="100000">
                                          <p:val>
                                            <p:strVal val="ppt_x"/>
                                          </p:val>
                                        </p:tav>
                                      </p:tavLst>
                                    </p:anim>
                                    <p:anim calcmode="lin" valueType="num">
                                      <p:cBhvr additive="base">
                                        <p:cTn id="247" dur="3000"/>
                                        <p:tgtEl>
                                          <p:spTgt spid="4"/>
                                        </p:tgtEl>
                                        <p:attrNameLst>
                                          <p:attrName>ppt_y</p:attrName>
                                        </p:attrNameLst>
                                      </p:cBhvr>
                                      <p:tavLst>
                                        <p:tav tm="0">
                                          <p:val>
                                            <p:strVal val="ppt_y"/>
                                          </p:val>
                                        </p:tav>
                                        <p:tav tm="100000">
                                          <p:val>
                                            <p:strVal val="0-ppt_h/2"/>
                                          </p:val>
                                        </p:tav>
                                      </p:tavLst>
                                    </p:anim>
                                    <p:set>
                                      <p:cBhvr>
                                        <p:cTn id="248" dur="1" fill="hold">
                                          <p:stCondLst>
                                            <p:cond delay="2999"/>
                                          </p:stCondLst>
                                        </p:cTn>
                                        <p:tgtEl>
                                          <p:spTgt spid="4"/>
                                        </p:tgtEl>
                                        <p:attrNameLst>
                                          <p:attrName>style.visibility</p:attrName>
                                        </p:attrNameLst>
                                      </p:cBhvr>
                                      <p:to>
                                        <p:strVal val="hidden"/>
                                      </p:to>
                                    </p:set>
                                  </p:childTnLst>
                                </p:cTn>
                              </p:par>
                              <p:par>
                                <p:cTn id="249" presetID="19" presetClass="exit" presetSubtype="5" fill="hold" nodeType="withEffect">
                                  <p:stCondLst>
                                    <p:cond delay="0"/>
                                  </p:stCondLst>
                                  <p:childTnLst>
                                    <p:anim calcmode="lin" valueType="num">
                                      <p:cBhvr>
                                        <p:cTn id="250" dur="3000"/>
                                        <p:tgtEl>
                                          <p:spTgt spid="3"/>
                                        </p:tgtEl>
                                        <p:attrNameLst>
                                          <p:attrName>ppt_w</p:attrName>
                                        </p:attrNameLst>
                                      </p:cBhvr>
                                      <p:tavLst>
                                        <p:tav tm="0">
                                          <p:val>
                                            <p:strVal val="ppt_w"/>
                                          </p:val>
                                        </p:tav>
                                        <p:tav tm="100000">
                                          <p:val>
                                            <p:strVal val="ppt_w"/>
                                          </p:val>
                                        </p:tav>
                                      </p:tavLst>
                                    </p:anim>
                                    <p:anim calcmode="lin" valueType="num">
                                      <p:cBhvr>
                                        <p:cTn id="251"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2999"/>
                                          </p:stCondLst>
                                        </p:cTn>
                                        <p:tgtEl>
                                          <p:spTgt spid="3"/>
                                        </p:tgtEl>
                                        <p:attrNameLst>
                                          <p:attrName>style.visibility</p:attrName>
                                        </p:attrNameLst>
                                      </p:cBhvr>
                                      <p:to>
                                        <p:strVal val="hidden"/>
                                      </p:to>
                                    </p:set>
                                  </p:childTnLst>
                                </p:cTn>
                              </p:par>
                              <p:par>
                                <p:cTn id="253" presetID="2" presetClass="exit" presetSubtype="1" fill="hold" nodeType="withEffect">
                                  <p:stCondLst>
                                    <p:cond delay="0"/>
                                  </p:stCondLst>
                                  <p:childTnLst>
                                    <p:anim calcmode="lin" valueType="num">
                                      <p:cBhvr additive="base">
                                        <p:cTn id="254" dur="3000"/>
                                        <p:tgtEl>
                                          <p:spTgt spid="3"/>
                                        </p:tgtEl>
                                        <p:attrNameLst>
                                          <p:attrName>ppt_x</p:attrName>
                                        </p:attrNameLst>
                                      </p:cBhvr>
                                      <p:tavLst>
                                        <p:tav tm="0">
                                          <p:val>
                                            <p:strVal val="ppt_x"/>
                                          </p:val>
                                        </p:tav>
                                        <p:tav tm="100000">
                                          <p:val>
                                            <p:strVal val="ppt_x"/>
                                          </p:val>
                                        </p:tav>
                                      </p:tavLst>
                                    </p:anim>
                                    <p:anim calcmode="lin" valueType="num">
                                      <p:cBhvr additive="base">
                                        <p:cTn id="255" dur="3000"/>
                                        <p:tgtEl>
                                          <p:spTgt spid="3"/>
                                        </p:tgtEl>
                                        <p:attrNameLst>
                                          <p:attrName>ppt_y</p:attrName>
                                        </p:attrNameLst>
                                      </p:cBhvr>
                                      <p:tavLst>
                                        <p:tav tm="0">
                                          <p:val>
                                            <p:strVal val="ppt_y"/>
                                          </p:val>
                                        </p:tav>
                                        <p:tav tm="100000">
                                          <p:val>
                                            <p:strVal val="0-ppt_h/2"/>
                                          </p:val>
                                        </p:tav>
                                      </p:tavLst>
                                    </p:anim>
                                    <p:set>
                                      <p:cBhvr>
                                        <p:cTn id="256" dur="1" fill="hold">
                                          <p:stCondLst>
                                            <p:cond delay="2999"/>
                                          </p:stCondLst>
                                        </p:cTn>
                                        <p:tgtEl>
                                          <p:spTgt spid="3"/>
                                        </p:tgtEl>
                                        <p:attrNameLst>
                                          <p:attrName>style.visibility</p:attrName>
                                        </p:attrNameLst>
                                      </p:cBhvr>
                                      <p:to>
                                        <p:strVal val="hidden"/>
                                      </p:to>
                                    </p:set>
                                  </p:childTnLst>
                                </p:cTn>
                              </p:par>
                              <p:par>
                                <p:cTn id="257" presetID="19" presetClass="exit" presetSubtype="5" fill="hold" nodeType="withEffect">
                                  <p:stCondLst>
                                    <p:cond delay="0"/>
                                  </p:stCondLst>
                                  <p:childTnLst>
                                    <p:anim calcmode="lin" valueType="num">
                                      <p:cBhvr>
                                        <p:cTn id="258" dur="3000"/>
                                        <p:tgtEl>
                                          <p:spTgt spid="2"/>
                                        </p:tgtEl>
                                        <p:attrNameLst>
                                          <p:attrName>ppt_w</p:attrName>
                                        </p:attrNameLst>
                                      </p:cBhvr>
                                      <p:tavLst>
                                        <p:tav tm="0">
                                          <p:val>
                                            <p:strVal val="ppt_w"/>
                                          </p:val>
                                        </p:tav>
                                        <p:tav tm="100000">
                                          <p:val>
                                            <p:strVal val="ppt_w"/>
                                          </p:val>
                                        </p:tav>
                                      </p:tavLst>
                                    </p:anim>
                                    <p:anim calcmode="lin" valueType="num">
                                      <p:cBhvr>
                                        <p:cTn id="259" dur="3000"/>
                                        <p:tgtEl>
                                          <p:spTgt spid="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0" dur="1" fill="hold">
                                          <p:stCondLst>
                                            <p:cond delay="2999"/>
                                          </p:stCondLst>
                                        </p:cTn>
                                        <p:tgtEl>
                                          <p:spTgt spid="2"/>
                                        </p:tgtEl>
                                        <p:attrNameLst>
                                          <p:attrName>style.visibility</p:attrName>
                                        </p:attrNameLst>
                                      </p:cBhvr>
                                      <p:to>
                                        <p:strVal val="hidden"/>
                                      </p:to>
                                    </p:set>
                                  </p:childTnLst>
                                </p:cTn>
                              </p:par>
                              <p:par>
                                <p:cTn id="261" presetID="2" presetClass="exit" presetSubtype="1" fill="hold" nodeType="withEffect">
                                  <p:stCondLst>
                                    <p:cond delay="0"/>
                                  </p:stCondLst>
                                  <p:childTnLst>
                                    <p:anim calcmode="lin" valueType="num">
                                      <p:cBhvr additive="base">
                                        <p:cTn id="262" dur="3000"/>
                                        <p:tgtEl>
                                          <p:spTgt spid="2"/>
                                        </p:tgtEl>
                                        <p:attrNameLst>
                                          <p:attrName>ppt_x</p:attrName>
                                        </p:attrNameLst>
                                      </p:cBhvr>
                                      <p:tavLst>
                                        <p:tav tm="0">
                                          <p:val>
                                            <p:strVal val="ppt_x"/>
                                          </p:val>
                                        </p:tav>
                                        <p:tav tm="100000">
                                          <p:val>
                                            <p:strVal val="ppt_x"/>
                                          </p:val>
                                        </p:tav>
                                      </p:tavLst>
                                    </p:anim>
                                    <p:anim calcmode="lin" valueType="num">
                                      <p:cBhvr additive="base">
                                        <p:cTn id="263" dur="3000"/>
                                        <p:tgtEl>
                                          <p:spTgt spid="2"/>
                                        </p:tgtEl>
                                        <p:attrNameLst>
                                          <p:attrName>ppt_y</p:attrName>
                                        </p:attrNameLst>
                                      </p:cBhvr>
                                      <p:tavLst>
                                        <p:tav tm="0">
                                          <p:val>
                                            <p:strVal val="ppt_y"/>
                                          </p:val>
                                        </p:tav>
                                        <p:tav tm="100000">
                                          <p:val>
                                            <p:strVal val="0-ppt_h/2"/>
                                          </p:val>
                                        </p:tav>
                                      </p:tavLst>
                                    </p:anim>
                                    <p:set>
                                      <p:cBhvr>
                                        <p:cTn id="264" dur="1" fill="hold">
                                          <p:stCondLst>
                                            <p:cond delay="2999"/>
                                          </p:stCondLst>
                                        </p:cTn>
                                        <p:tgtEl>
                                          <p:spTgt spid="2"/>
                                        </p:tgtEl>
                                        <p:attrNameLst>
                                          <p:attrName>style.visibility</p:attrName>
                                        </p:attrNameLst>
                                      </p:cBhvr>
                                      <p:to>
                                        <p:strVal val="hidden"/>
                                      </p:to>
                                    </p:set>
                                  </p:childTnLst>
                                </p:cTn>
                              </p:par>
                              <p:par>
                                <p:cTn id="265" presetID="23" presetClass="entr" presetSubtype="288" fill="hold" nodeType="withEffect">
                                  <p:stCondLst>
                                    <p:cond delay="0"/>
                                  </p:stCondLst>
                                  <p:childTnLst>
                                    <p:set>
                                      <p:cBhvr>
                                        <p:cTn id="266" dur="1" fill="hold">
                                          <p:stCondLst>
                                            <p:cond delay="0"/>
                                          </p:stCondLst>
                                        </p:cTn>
                                        <p:tgtEl>
                                          <p:spTgt spid="19"/>
                                        </p:tgtEl>
                                        <p:attrNameLst>
                                          <p:attrName>style.visibility</p:attrName>
                                        </p:attrNameLst>
                                      </p:cBhvr>
                                      <p:to>
                                        <p:strVal val="visible"/>
                                      </p:to>
                                    </p:set>
                                    <p:anim calcmode="lin" valueType="num">
                                      <p:cBhvr>
                                        <p:cTn id="267" dur="3000" fill="hold"/>
                                        <p:tgtEl>
                                          <p:spTgt spid="19"/>
                                        </p:tgtEl>
                                        <p:attrNameLst>
                                          <p:attrName>ppt_w</p:attrName>
                                        </p:attrNameLst>
                                      </p:cBhvr>
                                      <p:tavLst>
                                        <p:tav tm="0">
                                          <p:val>
                                            <p:strVal val="4/3*#ppt_w"/>
                                          </p:val>
                                        </p:tav>
                                        <p:tav tm="100000">
                                          <p:val>
                                            <p:strVal val="#ppt_w"/>
                                          </p:val>
                                        </p:tav>
                                      </p:tavLst>
                                    </p:anim>
                                    <p:anim calcmode="lin" valueType="num">
                                      <p:cBhvr>
                                        <p:cTn id="268" dur="3000" fill="hold"/>
                                        <p:tgtEl>
                                          <p:spTgt spid="19"/>
                                        </p:tgtEl>
                                        <p:attrNameLst>
                                          <p:attrName>ppt_h</p:attrName>
                                        </p:attrNameLst>
                                      </p:cBhvr>
                                      <p:tavLst>
                                        <p:tav tm="0">
                                          <p:val>
                                            <p:strVal val="4/3*#ppt_h"/>
                                          </p:val>
                                        </p:tav>
                                        <p:tav tm="100000">
                                          <p:val>
                                            <p:strVal val="#ppt_h"/>
                                          </p:val>
                                        </p:tav>
                                      </p:tavLst>
                                    </p:anim>
                                  </p:childTnLst>
                                </p:cTn>
                              </p:par>
                              <p:par>
                                <p:cTn id="269" presetID="16" presetClass="entr" presetSubtype="42" fill="hold" nodeType="withEffect">
                                  <p:stCondLst>
                                    <p:cond delay="0"/>
                                  </p:stCondLst>
                                  <p:childTnLst>
                                    <p:set>
                                      <p:cBhvr>
                                        <p:cTn id="270" dur="1" fill="hold">
                                          <p:stCondLst>
                                            <p:cond delay="0"/>
                                          </p:stCondLst>
                                        </p:cTn>
                                        <p:tgtEl>
                                          <p:spTgt spid="19"/>
                                        </p:tgtEl>
                                        <p:attrNameLst>
                                          <p:attrName>style.visibility</p:attrName>
                                        </p:attrNameLst>
                                      </p:cBhvr>
                                      <p:to>
                                        <p:strVal val="visible"/>
                                      </p:to>
                                    </p:set>
                                    <p:animEffect transition="in" filter="barn(outHorizontal)">
                                      <p:cBhvr>
                                        <p:cTn id="271" dur="3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20 Rectángulo"/>
          <p:cNvSpPr/>
          <p:nvPr/>
        </p:nvSpPr>
        <p:spPr>
          <a:xfrm rot="10800000">
            <a:off x="4586761" y="3417396"/>
            <a:ext cx="4533400" cy="3460530"/>
          </a:xfrm>
          <a:prstGeom prst="rect">
            <a:avLst/>
          </a:prstGeom>
          <a:gradFill>
            <a:gsLst>
              <a:gs pos="16000">
                <a:srgbClr val="3BA532">
                  <a:lumMod val="72000"/>
                </a:srgbClr>
              </a:gs>
              <a:gs pos="4000">
                <a:srgbClr val="FF3399"/>
              </a:gs>
              <a:gs pos="7000">
                <a:srgbClr val="FFC000">
                  <a:lumMod val="78000"/>
                  <a:lumOff val="22000"/>
                </a:srgbClr>
              </a:gs>
              <a:gs pos="29000">
                <a:srgbClr val="00B050">
                  <a:lumMod val="35000"/>
                </a:srgbClr>
              </a:gs>
              <a:gs pos="81000">
                <a:srgbClr val="391B03">
                  <a:lumMod val="0"/>
                </a:srgb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H="1">
            <a:off x="4586761" y="0"/>
            <a:ext cx="4533400" cy="3417399"/>
          </a:xfrm>
          <a:prstGeom prst="rect">
            <a:avLst/>
          </a:prstGeom>
          <a:gradFill>
            <a:gsLst>
              <a:gs pos="16000">
                <a:srgbClr val="3BA532">
                  <a:lumMod val="72000"/>
                </a:srgbClr>
              </a:gs>
              <a:gs pos="4000">
                <a:srgbClr val="FF3399"/>
              </a:gs>
              <a:gs pos="7000">
                <a:srgbClr val="FFC000">
                  <a:lumMod val="78000"/>
                  <a:lumOff val="22000"/>
                </a:srgbClr>
              </a:gs>
              <a:gs pos="29000">
                <a:srgbClr val="00B050">
                  <a:lumMod val="35000"/>
                </a:srgbClr>
              </a:gs>
              <a:gs pos="81000">
                <a:srgbClr val="391B03">
                  <a:lumMod val="0"/>
                </a:srgb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flipH="1">
            <a:off x="-1" y="3417395"/>
            <a:ext cx="4586761" cy="3446209"/>
          </a:xfrm>
          <a:prstGeom prst="rect">
            <a:avLst/>
          </a:prstGeom>
          <a:gradFill>
            <a:gsLst>
              <a:gs pos="16000">
                <a:srgbClr val="3BA532">
                  <a:lumMod val="72000"/>
                </a:srgbClr>
              </a:gs>
              <a:gs pos="4000">
                <a:srgbClr val="FF3399"/>
              </a:gs>
              <a:gs pos="7000">
                <a:srgbClr val="FFC000">
                  <a:lumMod val="78000"/>
                  <a:lumOff val="22000"/>
                </a:srgbClr>
              </a:gs>
              <a:gs pos="29000">
                <a:srgbClr val="00B050">
                  <a:lumMod val="35000"/>
                </a:srgbClr>
              </a:gs>
              <a:gs pos="81000">
                <a:srgbClr val="391B03">
                  <a:lumMod val="0"/>
                </a:srgb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4586761" cy="3417399"/>
          </a:xfrm>
          <a:prstGeom prst="rect">
            <a:avLst/>
          </a:prstGeom>
          <a:gradFill>
            <a:gsLst>
              <a:gs pos="16000">
                <a:srgbClr val="3BA532">
                  <a:lumMod val="72000"/>
                </a:srgbClr>
              </a:gs>
              <a:gs pos="4000">
                <a:srgbClr val="FF3399"/>
              </a:gs>
              <a:gs pos="7000">
                <a:srgbClr val="FFC000">
                  <a:lumMod val="78000"/>
                  <a:lumOff val="22000"/>
                </a:srgbClr>
              </a:gs>
              <a:gs pos="29000">
                <a:srgbClr val="00B050">
                  <a:lumMod val="35000"/>
                </a:srgbClr>
              </a:gs>
              <a:gs pos="81000">
                <a:srgbClr val="391B03">
                  <a:lumMod val="0"/>
                </a:srgb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Diapositiva48.JPG"/>
          <p:cNvPicPr>
            <a:picLocks noGrp="1" noChangeAspect="1"/>
          </p:cNvPicPr>
          <p:nvPr isPhoto="1"/>
        </p:nvPicPr>
        <p:blipFill rotWithShape="1">
          <a:blip r:embed="rId2" cstate="email">
            <a:extLst>
              <a:ext uri="{28A0092B-C50C-407E-A947-70E740481C1C}">
                <a14:useLocalDpi xmlns:a14="http://schemas.microsoft.com/office/drawing/2010/main"/>
              </a:ext>
            </a:extLst>
          </a:blip>
          <a:srcRect/>
          <a:stretch/>
        </p:blipFill>
        <p:spPr>
          <a:xfrm>
            <a:off x="-73433" y="436204"/>
            <a:ext cx="9255535" cy="5962389"/>
          </a:xfrm>
          <a:prstGeom prst="rect">
            <a:avLst/>
          </a:prstGeom>
          <a:noFill/>
          <a:ln>
            <a:noFill/>
          </a:ln>
        </p:spPr>
      </p:pic>
      <p:pic>
        <p:nvPicPr>
          <p:cNvPr id="5122"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20184368">
            <a:off x="2089397" y="736618"/>
            <a:ext cx="3103240" cy="1192213"/>
          </a:xfrm>
          <a:prstGeom prst="rect">
            <a:avLst/>
          </a:prstGeom>
          <a:noFill/>
          <a:ln>
            <a:noFill/>
          </a:ln>
          <a:effectLst>
            <a:outerShdw dist="35921" dir="2700000" algn="ctr" rotWithShape="0">
              <a:srgbClr val="FF00FF"/>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20207272">
            <a:off x="1081285" y="1478718"/>
            <a:ext cx="3103240" cy="1192213"/>
          </a:xfrm>
          <a:prstGeom prst="rect">
            <a:avLst/>
          </a:prstGeom>
          <a:noFill/>
          <a:ln>
            <a:noFill/>
          </a:ln>
          <a:effectLst>
            <a:outerShdw blurRad="50800" dist="50800" dir="5400000" algn="ctr" rotWithShape="0">
              <a:srgbClr val="FF00FF"/>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20273130">
            <a:off x="1165" y="2464809"/>
            <a:ext cx="3103240" cy="1192213"/>
          </a:xfrm>
          <a:prstGeom prst="rect">
            <a:avLst/>
          </a:prstGeom>
          <a:noFill/>
          <a:ln>
            <a:noFill/>
          </a:ln>
          <a:effectLst>
            <a:outerShdw dist="35921" dir="2700000" algn="ctr" rotWithShape="0">
              <a:srgbClr val="FF00FF"/>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371353" flipH="1">
            <a:off x="3889597" y="736556"/>
            <a:ext cx="3103240" cy="1192213"/>
          </a:xfrm>
          <a:prstGeom prst="rect">
            <a:avLst/>
          </a:prstGeom>
          <a:noFill/>
          <a:ln>
            <a:noFill/>
          </a:ln>
          <a:effectLst>
            <a:outerShdw dist="35921" dir="5160000" algn="ctr" rotWithShape="0">
              <a:srgbClr val="FF00FF"/>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664204" flipH="1">
            <a:off x="4815161" y="1656392"/>
            <a:ext cx="3103240" cy="1192213"/>
          </a:xfrm>
          <a:prstGeom prst="rect">
            <a:avLst/>
          </a:prstGeom>
          <a:noFill/>
          <a:ln>
            <a:noFill/>
          </a:ln>
          <a:effectLst>
            <a:outerShdw dist="35921" dir="5220000" algn="ctr" rotWithShape="0">
              <a:srgbClr val="FF00FF"/>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358694" flipH="1">
            <a:off x="5960429" y="2377458"/>
            <a:ext cx="3103240" cy="1192213"/>
          </a:xfrm>
          <a:prstGeom prst="rect">
            <a:avLst/>
          </a:prstGeom>
          <a:noFill/>
          <a:ln>
            <a:noFill/>
          </a:ln>
          <a:effectLst>
            <a:outerShdw dist="35921" dir="5640000" algn="ctr" rotWithShape="0">
              <a:srgbClr val="FF00FF"/>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2145447" flipH="1">
            <a:off x="-6647" y="3202000"/>
            <a:ext cx="3103240" cy="1192213"/>
          </a:xfrm>
          <a:prstGeom prst="rect">
            <a:avLst/>
          </a:prstGeom>
          <a:noFill/>
          <a:ln>
            <a:noFill/>
          </a:ln>
          <a:effectLst>
            <a:outerShdw dist="35921" dir="8100000" algn="ctr" rotWithShape="0">
              <a:srgbClr val="FF00FF"/>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2365267" flipH="1">
            <a:off x="938060" y="4004680"/>
            <a:ext cx="3103240" cy="1192213"/>
          </a:xfrm>
          <a:prstGeom prst="rect">
            <a:avLst/>
          </a:prstGeom>
          <a:noFill/>
          <a:ln>
            <a:noFill/>
          </a:ln>
          <a:effectLst>
            <a:outerShdw dist="35921" dir="8280000" algn="ctr" rotWithShape="0">
              <a:srgbClr val="FF00FF"/>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2313875" flipH="1">
            <a:off x="2228291" y="4880118"/>
            <a:ext cx="3103240" cy="1192213"/>
          </a:xfrm>
          <a:prstGeom prst="rect">
            <a:avLst/>
          </a:prstGeom>
          <a:noFill/>
          <a:ln>
            <a:noFill/>
          </a:ln>
          <a:effectLst>
            <a:outerShdw dist="35921" dir="8580000" algn="ctr" rotWithShape="0">
              <a:srgbClr val="FF00FF"/>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9635992">
            <a:off x="5934689" y="3194980"/>
            <a:ext cx="3103240" cy="1192213"/>
          </a:xfrm>
          <a:prstGeom prst="rect">
            <a:avLst/>
          </a:prstGeom>
          <a:noFill/>
          <a:ln>
            <a:noFill/>
          </a:ln>
          <a:effectLst>
            <a:outerShdw dist="35921" dir="2700000" algn="ctr" rotWithShape="0">
              <a:srgbClr val="FF00FF"/>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9369029">
            <a:off x="5038113" y="4069691"/>
            <a:ext cx="3103240" cy="1192213"/>
          </a:xfrm>
          <a:prstGeom prst="rect">
            <a:avLst/>
          </a:prstGeom>
          <a:noFill/>
          <a:ln>
            <a:noFill/>
          </a:ln>
          <a:effectLst>
            <a:outerShdw dist="35921" dir="2700000" algn="ctr" rotWithShape="0">
              <a:srgbClr val="FF00FF"/>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9286125">
            <a:off x="3747088" y="4880118"/>
            <a:ext cx="3103240" cy="1192213"/>
          </a:xfrm>
          <a:prstGeom prst="rect">
            <a:avLst/>
          </a:prstGeom>
          <a:noFill/>
          <a:ln>
            <a:noFill/>
          </a:ln>
          <a:effectLst>
            <a:outerShdw dist="35921" dir="2700000" algn="ctr" rotWithShape="0">
              <a:srgbClr val="FF00FF"/>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6" name="15 Forma libre"/>
          <p:cNvSpPr/>
          <p:nvPr/>
        </p:nvSpPr>
        <p:spPr>
          <a:xfrm>
            <a:off x="-92221" y="0"/>
            <a:ext cx="9266155"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rgbClr val="FFFF00">
                  <a:lumMod val="54000"/>
                  <a:lumOff val="46000"/>
                </a:srgbClr>
              </a:gs>
              <a:gs pos="50000">
                <a:srgbClr val="AC0056">
                  <a:lumMod val="92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7" name="16 Forma libre"/>
          <p:cNvSpPr/>
          <p:nvPr/>
        </p:nvSpPr>
        <p:spPr>
          <a:xfrm rot="10800000">
            <a:off x="-55397" y="5575293"/>
            <a:ext cx="9237499"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rgbClr val="FFFF00">
                  <a:lumMod val="54000"/>
                  <a:lumOff val="46000"/>
                </a:srgbClr>
              </a:gs>
              <a:gs pos="50000">
                <a:srgbClr val="AC0056">
                  <a:lumMod val="92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8" name="17 Rectángulo"/>
          <p:cNvSpPr/>
          <p:nvPr/>
        </p:nvSpPr>
        <p:spPr>
          <a:xfrm>
            <a:off x="-73433" y="-37891"/>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994706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3" fill="hold" nodeType="withEffect">
                                  <p:stCondLst>
                                    <p:cond delay="0"/>
                                  </p:stCondLst>
                                  <p:childTnLst>
                                    <p:set>
                                      <p:cBhvr>
                                        <p:cTn id="9" dur="1" fill="hold">
                                          <p:stCondLst>
                                            <p:cond delay="0"/>
                                          </p:stCondLst>
                                        </p:cTn>
                                        <p:tgtEl>
                                          <p:spTgt spid="5122"/>
                                        </p:tgtEl>
                                        <p:attrNameLst>
                                          <p:attrName>style.visibility</p:attrName>
                                        </p:attrNameLst>
                                      </p:cBhvr>
                                      <p:to>
                                        <p:strVal val="visible"/>
                                      </p:to>
                                    </p:set>
                                    <p:anim calcmode="lin" valueType="num">
                                      <p:cBhvr additive="base">
                                        <p:cTn id="10" dur="2500" fill="hold"/>
                                        <p:tgtEl>
                                          <p:spTgt spid="5122"/>
                                        </p:tgtEl>
                                        <p:attrNameLst>
                                          <p:attrName>ppt_x</p:attrName>
                                        </p:attrNameLst>
                                      </p:cBhvr>
                                      <p:tavLst>
                                        <p:tav tm="0">
                                          <p:val>
                                            <p:strVal val="1+#ppt_w/2"/>
                                          </p:val>
                                        </p:tav>
                                        <p:tav tm="100000">
                                          <p:val>
                                            <p:strVal val="#ppt_x"/>
                                          </p:val>
                                        </p:tav>
                                      </p:tavLst>
                                    </p:anim>
                                    <p:anim calcmode="lin" valueType="num">
                                      <p:cBhvr additive="base">
                                        <p:cTn id="11" dur="2500" fill="hold"/>
                                        <p:tgtEl>
                                          <p:spTgt spid="5122"/>
                                        </p:tgtEl>
                                        <p:attrNameLst>
                                          <p:attrName>ppt_y</p:attrName>
                                        </p:attrNameLst>
                                      </p:cBhvr>
                                      <p:tavLst>
                                        <p:tav tm="0">
                                          <p:val>
                                            <p:strVal val="0-#ppt_h/2"/>
                                          </p:val>
                                        </p:tav>
                                        <p:tav tm="100000">
                                          <p:val>
                                            <p:strVal val="#ppt_y"/>
                                          </p:val>
                                        </p:tav>
                                      </p:tavLst>
                                    </p:anim>
                                  </p:childTnLst>
                                </p:cTn>
                              </p:par>
                              <p:par>
                                <p:cTn id="12" presetID="8" presetClass="emph" presetSubtype="0" fill="hold" nodeType="withEffect">
                                  <p:stCondLst>
                                    <p:cond delay="0"/>
                                  </p:stCondLst>
                                  <p:childTnLst>
                                    <p:animRot by="21600000">
                                      <p:cBhvr>
                                        <p:cTn id="13" dur="2500" fill="hold"/>
                                        <p:tgtEl>
                                          <p:spTgt spid="5122"/>
                                        </p:tgtEl>
                                        <p:attrNameLst>
                                          <p:attrName>r</p:attrName>
                                        </p:attrNameLst>
                                      </p:cBhvr>
                                    </p:animRot>
                                  </p:childTnLst>
                                </p:cTn>
                              </p:par>
                              <p:par>
                                <p:cTn id="14" presetID="2" presetClass="entr" presetSubtype="3"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2500" fill="hold"/>
                                        <p:tgtEl>
                                          <p:spTgt spid="3"/>
                                        </p:tgtEl>
                                        <p:attrNameLst>
                                          <p:attrName>ppt_x</p:attrName>
                                        </p:attrNameLst>
                                      </p:cBhvr>
                                      <p:tavLst>
                                        <p:tav tm="0">
                                          <p:val>
                                            <p:strVal val="1+#ppt_w/2"/>
                                          </p:val>
                                        </p:tav>
                                        <p:tav tm="100000">
                                          <p:val>
                                            <p:strVal val="#ppt_x"/>
                                          </p:val>
                                        </p:tav>
                                      </p:tavLst>
                                    </p:anim>
                                    <p:anim calcmode="lin" valueType="num">
                                      <p:cBhvr additive="base">
                                        <p:cTn id="17" dur="2500" fill="hold"/>
                                        <p:tgtEl>
                                          <p:spTgt spid="3"/>
                                        </p:tgtEl>
                                        <p:attrNameLst>
                                          <p:attrName>ppt_y</p:attrName>
                                        </p:attrNameLst>
                                      </p:cBhvr>
                                      <p:tavLst>
                                        <p:tav tm="0">
                                          <p:val>
                                            <p:strVal val="0-#ppt_h/2"/>
                                          </p:val>
                                        </p:tav>
                                        <p:tav tm="100000">
                                          <p:val>
                                            <p:strVal val="#ppt_y"/>
                                          </p:val>
                                        </p:tav>
                                      </p:tavLst>
                                    </p:anim>
                                  </p:childTnLst>
                                </p:cTn>
                              </p:par>
                              <p:par>
                                <p:cTn id="18" presetID="8" presetClass="emph" presetSubtype="0" fill="hold" nodeType="withEffect">
                                  <p:stCondLst>
                                    <p:cond delay="0"/>
                                  </p:stCondLst>
                                  <p:childTnLst>
                                    <p:animRot by="21600000">
                                      <p:cBhvr>
                                        <p:cTn id="19" dur="2500" fill="hold"/>
                                        <p:tgtEl>
                                          <p:spTgt spid="3"/>
                                        </p:tgtEl>
                                        <p:attrNameLst>
                                          <p:attrName>r</p:attrName>
                                        </p:attrNameLst>
                                      </p:cBhvr>
                                    </p:animRot>
                                  </p:childTnLst>
                                </p:cTn>
                              </p:par>
                              <p:par>
                                <p:cTn id="20" presetID="2" presetClass="entr" presetSubtype="3"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2500" fill="hold"/>
                                        <p:tgtEl>
                                          <p:spTgt spid="4"/>
                                        </p:tgtEl>
                                        <p:attrNameLst>
                                          <p:attrName>ppt_x</p:attrName>
                                        </p:attrNameLst>
                                      </p:cBhvr>
                                      <p:tavLst>
                                        <p:tav tm="0">
                                          <p:val>
                                            <p:strVal val="1+#ppt_w/2"/>
                                          </p:val>
                                        </p:tav>
                                        <p:tav tm="100000">
                                          <p:val>
                                            <p:strVal val="#ppt_x"/>
                                          </p:val>
                                        </p:tav>
                                      </p:tavLst>
                                    </p:anim>
                                    <p:anim calcmode="lin" valueType="num">
                                      <p:cBhvr additive="base">
                                        <p:cTn id="23" dur="2500" fill="hold"/>
                                        <p:tgtEl>
                                          <p:spTgt spid="4"/>
                                        </p:tgtEl>
                                        <p:attrNameLst>
                                          <p:attrName>ppt_y</p:attrName>
                                        </p:attrNameLst>
                                      </p:cBhvr>
                                      <p:tavLst>
                                        <p:tav tm="0">
                                          <p:val>
                                            <p:strVal val="0-#ppt_h/2"/>
                                          </p:val>
                                        </p:tav>
                                        <p:tav tm="100000">
                                          <p:val>
                                            <p:strVal val="#ppt_y"/>
                                          </p:val>
                                        </p:tav>
                                      </p:tavLst>
                                    </p:anim>
                                  </p:childTnLst>
                                </p:cTn>
                              </p:par>
                              <p:par>
                                <p:cTn id="24" presetID="8" presetClass="emph" presetSubtype="0" fill="hold" nodeType="withEffect">
                                  <p:stCondLst>
                                    <p:cond delay="0"/>
                                  </p:stCondLst>
                                  <p:childTnLst>
                                    <p:animRot by="21600000">
                                      <p:cBhvr>
                                        <p:cTn id="25" dur="2500" fill="hold"/>
                                        <p:tgtEl>
                                          <p:spTgt spid="4"/>
                                        </p:tgtEl>
                                        <p:attrNameLst>
                                          <p:attrName>r</p:attrName>
                                        </p:attrNameLst>
                                      </p:cBhvr>
                                    </p:animRot>
                                  </p:childTnLst>
                                </p:cTn>
                              </p:par>
                              <p:par>
                                <p:cTn id="26" presetID="2" presetClass="entr" presetSubtype="9"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2500" fill="hold"/>
                                        <p:tgtEl>
                                          <p:spTgt spid="6"/>
                                        </p:tgtEl>
                                        <p:attrNameLst>
                                          <p:attrName>ppt_x</p:attrName>
                                        </p:attrNameLst>
                                      </p:cBhvr>
                                      <p:tavLst>
                                        <p:tav tm="0">
                                          <p:val>
                                            <p:strVal val="0-#ppt_w/2"/>
                                          </p:val>
                                        </p:tav>
                                        <p:tav tm="100000">
                                          <p:val>
                                            <p:strVal val="#ppt_x"/>
                                          </p:val>
                                        </p:tav>
                                      </p:tavLst>
                                    </p:anim>
                                    <p:anim calcmode="lin" valueType="num">
                                      <p:cBhvr additive="base">
                                        <p:cTn id="29" dur="2500" fill="hold"/>
                                        <p:tgtEl>
                                          <p:spTgt spid="6"/>
                                        </p:tgtEl>
                                        <p:attrNameLst>
                                          <p:attrName>ppt_y</p:attrName>
                                        </p:attrNameLst>
                                      </p:cBhvr>
                                      <p:tavLst>
                                        <p:tav tm="0">
                                          <p:val>
                                            <p:strVal val="0-#ppt_h/2"/>
                                          </p:val>
                                        </p:tav>
                                        <p:tav tm="100000">
                                          <p:val>
                                            <p:strVal val="#ppt_y"/>
                                          </p:val>
                                        </p:tav>
                                      </p:tavLst>
                                    </p:anim>
                                  </p:childTnLst>
                                </p:cTn>
                              </p:par>
                              <p:par>
                                <p:cTn id="30" presetID="8" presetClass="emph" presetSubtype="0" fill="hold" nodeType="withEffect">
                                  <p:stCondLst>
                                    <p:cond delay="0"/>
                                  </p:stCondLst>
                                  <p:childTnLst>
                                    <p:animRot by="-21600000">
                                      <p:cBhvr>
                                        <p:cTn id="31" dur="2500" fill="hold"/>
                                        <p:tgtEl>
                                          <p:spTgt spid="6"/>
                                        </p:tgtEl>
                                        <p:attrNameLst>
                                          <p:attrName>r</p:attrName>
                                        </p:attrNameLst>
                                      </p:cBhvr>
                                    </p:animRot>
                                  </p:childTnLst>
                                </p:cTn>
                              </p:par>
                              <p:par>
                                <p:cTn id="32" presetID="2" presetClass="entr" presetSubtype="9"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2500" fill="hold"/>
                                        <p:tgtEl>
                                          <p:spTgt spid="5"/>
                                        </p:tgtEl>
                                        <p:attrNameLst>
                                          <p:attrName>ppt_x</p:attrName>
                                        </p:attrNameLst>
                                      </p:cBhvr>
                                      <p:tavLst>
                                        <p:tav tm="0">
                                          <p:val>
                                            <p:strVal val="0-#ppt_w/2"/>
                                          </p:val>
                                        </p:tav>
                                        <p:tav tm="100000">
                                          <p:val>
                                            <p:strVal val="#ppt_x"/>
                                          </p:val>
                                        </p:tav>
                                      </p:tavLst>
                                    </p:anim>
                                    <p:anim calcmode="lin" valueType="num">
                                      <p:cBhvr additive="base">
                                        <p:cTn id="35" dur="2500" fill="hold"/>
                                        <p:tgtEl>
                                          <p:spTgt spid="5"/>
                                        </p:tgtEl>
                                        <p:attrNameLst>
                                          <p:attrName>ppt_y</p:attrName>
                                        </p:attrNameLst>
                                      </p:cBhvr>
                                      <p:tavLst>
                                        <p:tav tm="0">
                                          <p:val>
                                            <p:strVal val="0-#ppt_h/2"/>
                                          </p:val>
                                        </p:tav>
                                        <p:tav tm="100000">
                                          <p:val>
                                            <p:strVal val="#ppt_y"/>
                                          </p:val>
                                        </p:tav>
                                      </p:tavLst>
                                    </p:anim>
                                  </p:childTnLst>
                                </p:cTn>
                              </p:par>
                              <p:par>
                                <p:cTn id="36" presetID="8" presetClass="emph" presetSubtype="0" fill="hold" nodeType="withEffect">
                                  <p:stCondLst>
                                    <p:cond delay="0"/>
                                  </p:stCondLst>
                                  <p:childTnLst>
                                    <p:animRot by="-21600000">
                                      <p:cBhvr>
                                        <p:cTn id="37" dur="2500" fill="hold"/>
                                        <p:tgtEl>
                                          <p:spTgt spid="5"/>
                                        </p:tgtEl>
                                        <p:attrNameLst>
                                          <p:attrName>r</p:attrName>
                                        </p:attrNameLst>
                                      </p:cBhvr>
                                    </p:animRot>
                                  </p:childTnLst>
                                </p:cTn>
                              </p:par>
                              <p:par>
                                <p:cTn id="38" presetID="2" presetClass="entr" presetSubtype="9" fill="hold"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2500" fill="hold"/>
                                        <p:tgtEl>
                                          <p:spTgt spid="7"/>
                                        </p:tgtEl>
                                        <p:attrNameLst>
                                          <p:attrName>ppt_x</p:attrName>
                                        </p:attrNameLst>
                                      </p:cBhvr>
                                      <p:tavLst>
                                        <p:tav tm="0">
                                          <p:val>
                                            <p:strVal val="0-#ppt_w/2"/>
                                          </p:val>
                                        </p:tav>
                                        <p:tav tm="100000">
                                          <p:val>
                                            <p:strVal val="#ppt_x"/>
                                          </p:val>
                                        </p:tav>
                                      </p:tavLst>
                                    </p:anim>
                                    <p:anim calcmode="lin" valueType="num">
                                      <p:cBhvr additive="base">
                                        <p:cTn id="41" dur="2500" fill="hold"/>
                                        <p:tgtEl>
                                          <p:spTgt spid="7"/>
                                        </p:tgtEl>
                                        <p:attrNameLst>
                                          <p:attrName>ppt_y</p:attrName>
                                        </p:attrNameLst>
                                      </p:cBhvr>
                                      <p:tavLst>
                                        <p:tav tm="0">
                                          <p:val>
                                            <p:strVal val="0-#ppt_h/2"/>
                                          </p:val>
                                        </p:tav>
                                        <p:tav tm="100000">
                                          <p:val>
                                            <p:strVal val="#ppt_y"/>
                                          </p:val>
                                        </p:tav>
                                      </p:tavLst>
                                    </p:anim>
                                  </p:childTnLst>
                                </p:cTn>
                              </p:par>
                              <p:par>
                                <p:cTn id="42" presetID="8" presetClass="emph" presetSubtype="0" fill="hold" nodeType="withEffect">
                                  <p:stCondLst>
                                    <p:cond delay="0"/>
                                  </p:stCondLst>
                                  <p:childTnLst>
                                    <p:animRot by="-21600000">
                                      <p:cBhvr>
                                        <p:cTn id="43" dur="2500" fill="hold"/>
                                        <p:tgtEl>
                                          <p:spTgt spid="7"/>
                                        </p:tgtEl>
                                        <p:attrNameLst>
                                          <p:attrName>r</p:attrName>
                                        </p:attrNameLst>
                                      </p:cBhvr>
                                    </p:animRot>
                                  </p:childTnLst>
                                </p:cTn>
                              </p:par>
                              <p:par>
                                <p:cTn id="44" presetID="2" presetClass="entr" presetSubtype="12"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2500" fill="hold"/>
                                        <p:tgtEl>
                                          <p:spTgt spid="11"/>
                                        </p:tgtEl>
                                        <p:attrNameLst>
                                          <p:attrName>ppt_x</p:attrName>
                                        </p:attrNameLst>
                                      </p:cBhvr>
                                      <p:tavLst>
                                        <p:tav tm="0">
                                          <p:val>
                                            <p:strVal val="0-#ppt_w/2"/>
                                          </p:val>
                                        </p:tav>
                                        <p:tav tm="100000">
                                          <p:val>
                                            <p:strVal val="#ppt_x"/>
                                          </p:val>
                                        </p:tav>
                                      </p:tavLst>
                                    </p:anim>
                                    <p:anim calcmode="lin" valueType="num">
                                      <p:cBhvr additive="base">
                                        <p:cTn id="47" dur="2500" fill="hold"/>
                                        <p:tgtEl>
                                          <p:spTgt spid="11"/>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2500" fill="hold"/>
                                        <p:tgtEl>
                                          <p:spTgt spid="11"/>
                                        </p:tgtEl>
                                        <p:attrNameLst>
                                          <p:attrName>r</p:attrName>
                                        </p:attrNameLst>
                                      </p:cBhvr>
                                    </p:animRot>
                                  </p:childTnLst>
                                </p:cTn>
                              </p:par>
                              <p:par>
                                <p:cTn id="50" presetID="2" presetClass="entr" presetSubtype="12"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2500" fill="hold"/>
                                        <p:tgtEl>
                                          <p:spTgt spid="12"/>
                                        </p:tgtEl>
                                        <p:attrNameLst>
                                          <p:attrName>ppt_x</p:attrName>
                                        </p:attrNameLst>
                                      </p:cBhvr>
                                      <p:tavLst>
                                        <p:tav tm="0">
                                          <p:val>
                                            <p:strVal val="0-#ppt_w/2"/>
                                          </p:val>
                                        </p:tav>
                                        <p:tav tm="100000">
                                          <p:val>
                                            <p:strVal val="#ppt_x"/>
                                          </p:val>
                                        </p:tav>
                                      </p:tavLst>
                                    </p:anim>
                                    <p:anim calcmode="lin" valueType="num">
                                      <p:cBhvr additive="base">
                                        <p:cTn id="53" dur="2500" fill="hold"/>
                                        <p:tgtEl>
                                          <p:spTgt spid="12"/>
                                        </p:tgtEl>
                                        <p:attrNameLst>
                                          <p:attrName>ppt_y</p:attrName>
                                        </p:attrNameLst>
                                      </p:cBhvr>
                                      <p:tavLst>
                                        <p:tav tm="0">
                                          <p:val>
                                            <p:strVal val="1+#ppt_h/2"/>
                                          </p:val>
                                        </p:tav>
                                        <p:tav tm="100000">
                                          <p:val>
                                            <p:strVal val="#ppt_y"/>
                                          </p:val>
                                        </p:tav>
                                      </p:tavLst>
                                    </p:anim>
                                  </p:childTnLst>
                                </p:cTn>
                              </p:par>
                              <p:par>
                                <p:cTn id="54" presetID="8" presetClass="emph" presetSubtype="0" fill="hold" nodeType="withEffect">
                                  <p:stCondLst>
                                    <p:cond delay="0"/>
                                  </p:stCondLst>
                                  <p:childTnLst>
                                    <p:animRot by="21600000">
                                      <p:cBhvr>
                                        <p:cTn id="55" dur="2500" fill="hold"/>
                                        <p:tgtEl>
                                          <p:spTgt spid="12"/>
                                        </p:tgtEl>
                                        <p:attrNameLst>
                                          <p:attrName>r</p:attrName>
                                        </p:attrNameLst>
                                      </p:cBhvr>
                                    </p:animRot>
                                  </p:childTnLst>
                                </p:cTn>
                              </p:par>
                              <p:par>
                                <p:cTn id="56" presetID="2" presetClass="entr" presetSubtype="12"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2500" fill="hold"/>
                                        <p:tgtEl>
                                          <p:spTgt spid="13"/>
                                        </p:tgtEl>
                                        <p:attrNameLst>
                                          <p:attrName>ppt_x</p:attrName>
                                        </p:attrNameLst>
                                      </p:cBhvr>
                                      <p:tavLst>
                                        <p:tav tm="0">
                                          <p:val>
                                            <p:strVal val="0-#ppt_w/2"/>
                                          </p:val>
                                        </p:tav>
                                        <p:tav tm="100000">
                                          <p:val>
                                            <p:strVal val="#ppt_x"/>
                                          </p:val>
                                        </p:tav>
                                      </p:tavLst>
                                    </p:anim>
                                    <p:anim calcmode="lin" valueType="num">
                                      <p:cBhvr additive="base">
                                        <p:cTn id="59" dur="2500" fill="hold"/>
                                        <p:tgtEl>
                                          <p:spTgt spid="13"/>
                                        </p:tgtEl>
                                        <p:attrNameLst>
                                          <p:attrName>ppt_y</p:attrName>
                                        </p:attrNameLst>
                                      </p:cBhvr>
                                      <p:tavLst>
                                        <p:tav tm="0">
                                          <p:val>
                                            <p:strVal val="1+#ppt_h/2"/>
                                          </p:val>
                                        </p:tav>
                                        <p:tav tm="100000">
                                          <p:val>
                                            <p:strVal val="#ppt_y"/>
                                          </p:val>
                                        </p:tav>
                                      </p:tavLst>
                                    </p:anim>
                                  </p:childTnLst>
                                </p:cTn>
                              </p:par>
                              <p:par>
                                <p:cTn id="60" presetID="8" presetClass="emph" presetSubtype="0" fill="hold" nodeType="withEffect">
                                  <p:stCondLst>
                                    <p:cond delay="0"/>
                                  </p:stCondLst>
                                  <p:childTnLst>
                                    <p:animRot by="21600000">
                                      <p:cBhvr>
                                        <p:cTn id="61" dur="2500" fill="hold"/>
                                        <p:tgtEl>
                                          <p:spTgt spid="13"/>
                                        </p:tgtEl>
                                        <p:attrNameLst>
                                          <p:attrName>r</p:attrName>
                                        </p:attrNameLst>
                                      </p:cBhvr>
                                    </p:animRot>
                                  </p:childTnLst>
                                </p:cTn>
                              </p:par>
                              <p:par>
                                <p:cTn id="62" presetID="2" presetClass="entr" presetSubtype="6" fill="hold" nodeType="with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additive="base">
                                        <p:cTn id="64" dur="2500" fill="hold"/>
                                        <p:tgtEl>
                                          <p:spTgt spid="10"/>
                                        </p:tgtEl>
                                        <p:attrNameLst>
                                          <p:attrName>ppt_x</p:attrName>
                                        </p:attrNameLst>
                                      </p:cBhvr>
                                      <p:tavLst>
                                        <p:tav tm="0">
                                          <p:val>
                                            <p:strVal val="1+#ppt_w/2"/>
                                          </p:val>
                                        </p:tav>
                                        <p:tav tm="100000">
                                          <p:val>
                                            <p:strVal val="#ppt_x"/>
                                          </p:val>
                                        </p:tav>
                                      </p:tavLst>
                                    </p:anim>
                                    <p:anim calcmode="lin" valueType="num">
                                      <p:cBhvr additive="base">
                                        <p:cTn id="65" dur="2500" fill="hold"/>
                                        <p:tgtEl>
                                          <p:spTgt spid="10"/>
                                        </p:tgtEl>
                                        <p:attrNameLst>
                                          <p:attrName>ppt_y</p:attrName>
                                        </p:attrNameLst>
                                      </p:cBhvr>
                                      <p:tavLst>
                                        <p:tav tm="0">
                                          <p:val>
                                            <p:strVal val="1+#ppt_h/2"/>
                                          </p:val>
                                        </p:tav>
                                        <p:tav tm="100000">
                                          <p:val>
                                            <p:strVal val="#ppt_y"/>
                                          </p:val>
                                        </p:tav>
                                      </p:tavLst>
                                    </p:anim>
                                  </p:childTnLst>
                                </p:cTn>
                              </p:par>
                              <p:par>
                                <p:cTn id="66" presetID="8" presetClass="emph" presetSubtype="0" fill="hold" nodeType="withEffect">
                                  <p:stCondLst>
                                    <p:cond delay="0"/>
                                  </p:stCondLst>
                                  <p:childTnLst>
                                    <p:animRot by="-21600000">
                                      <p:cBhvr>
                                        <p:cTn id="67" dur="2500" fill="hold"/>
                                        <p:tgtEl>
                                          <p:spTgt spid="10"/>
                                        </p:tgtEl>
                                        <p:attrNameLst>
                                          <p:attrName>r</p:attrName>
                                        </p:attrNameLst>
                                      </p:cBhvr>
                                    </p:animRot>
                                  </p:childTnLst>
                                </p:cTn>
                              </p:par>
                              <p:par>
                                <p:cTn id="68" presetID="2" presetClass="entr" presetSubtype="6"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2500" fill="hold"/>
                                        <p:tgtEl>
                                          <p:spTgt spid="9"/>
                                        </p:tgtEl>
                                        <p:attrNameLst>
                                          <p:attrName>ppt_x</p:attrName>
                                        </p:attrNameLst>
                                      </p:cBhvr>
                                      <p:tavLst>
                                        <p:tav tm="0">
                                          <p:val>
                                            <p:strVal val="1+#ppt_w/2"/>
                                          </p:val>
                                        </p:tav>
                                        <p:tav tm="100000">
                                          <p:val>
                                            <p:strVal val="#ppt_x"/>
                                          </p:val>
                                        </p:tav>
                                      </p:tavLst>
                                    </p:anim>
                                    <p:anim calcmode="lin" valueType="num">
                                      <p:cBhvr additive="base">
                                        <p:cTn id="71" dur="2500" fill="hold"/>
                                        <p:tgtEl>
                                          <p:spTgt spid="9"/>
                                        </p:tgtEl>
                                        <p:attrNameLst>
                                          <p:attrName>ppt_y</p:attrName>
                                        </p:attrNameLst>
                                      </p:cBhvr>
                                      <p:tavLst>
                                        <p:tav tm="0">
                                          <p:val>
                                            <p:strVal val="1+#ppt_h/2"/>
                                          </p:val>
                                        </p:tav>
                                        <p:tav tm="100000">
                                          <p:val>
                                            <p:strVal val="#ppt_y"/>
                                          </p:val>
                                        </p:tav>
                                      </p:tavLst>
                                    </p:anim>
                                  </p:childTnLst>
                                </p:cTn>
                              </p:par>
                              <p:par>
                                <p:cTn id="72" presetID="8" presetClass="emph" presetSubtype="0" fill="hold" nodeType="withEffect">
                                  <p:stCondLst>
                                    <p:cond delay="0"/>
                                  </p:stCondLst>
                                  <p:childTnLst>
                                    <p:animRot by="-21600000">
                                      <p:cBhvr>
                                        <p:cTn id="73" dur="2500" fill="hold"/>
                                        <p:tgtEl>
                                          <p:spTgt spid="9"/>
                                        </p:tgtEl>
                                        <p:attrNameLst>
                                          <p:attrName>r</p:attrName>
                                        </p:attrNameLst>
                                      </p:cBhvr>
                                    </p:animRot>
                                  </p:childTnLst>
                                </p:cTn>
                              </p:par>
                              <p:par>
                                <p:cTn id="74" presetID="2" presetClass="entr" presetSubtype="6" fill="hold" nodeType="withEffect">
                                  <p:stCondLst>
                                    <p:cond delay="0"/>
                                  </p:stCondLst>
                                  <p:childTnLst>
                                    <p:set>
                                      <p:cBhvr>
                                        <p:cTn id="75" dur="1" fill="hold">
                                          <p:stCondLst>
                                            <p:cond delay="0"/>
                                          </p:stCondLst>
                                        </p:cTn>
                                        <p:tgtEl>
                                          <p:spTgt spid="8"/>
                                        </p:tgtEl>
                                        <p:attrNameLst>
                                          <p:attrName>style.visibility</p:attrName>
                                        </p:attrNameLst>
                                      </p:cBhvr>
                                      <p:to>
                                        <p:strVal val="visible"/>
                                      </p:to>
                                    </p:set>
                                    <p:anim calcmode="lin" valueType="num">
                                      <p:cBhvr additive="base">
                                        <p:cTn id="76" dur="2500" fill="hold"/>
                                        <p:tgtEl>
                                          <p:spTgt spid="8"/>
                                        </p:tgtEl>
                                        <p:attrNameLst>
                                          <p:attrName>ppt_x</p:attrName>
                                        </p:attrNameLst>
                                      </p:cBhvr>
                                      <p:tavLst>
                                        <p:tav tm="0">
                                          <p:val>
                                            <p:strVal val="1+#ppt_w/2"/>
                                          </p:val>
                                        </p:tav>
                                        <p:tav tm="100000">
                                          <p:val>
                                            <p:strVal val="#ppt_x"/>
                                          </p:val>
                                        </p:tav>
                                      </p:tavLst>
                                    </p:anim>
                                    <p:anim calcmode="lin" valueType="num">
                                      <p:cBhvr additive="base">
                                        <p:cTn id="77" dur="2500" fill="hold"/>
                                        <p:tgtEl>
                                          <p:spTgt spid="8"/>
                                        </p:tgtEl>
                                        <p:attrNameLst>
                                          <p:attrName>ppt_y</p:attrName>
                                        </p:attrNameLst>
                                      </p:cBhvr>
                                      <p:tavLst>
                                        <p:tav tm="0">
                                          <p:val>
                                            <p:strVal val="1+#ppt_h/2"/>
                                          </p:val>
                                        </p:tav>
                                        <p:tav tm="100000">
                                          <p:val>
                                            <p:strVal val="#ppt_y"/>
                                          </p:val>
                                        </p:tav>
                                      </p:tavLst>
                                    </p:anim>
                                  </p:childTnLst>
                                </p:cTn>
                              </p:par>
                              <p:par>
                                <p:cTn id="78" presetID="8" presetClass="emph" presetSubtype="0" fill="hold" nodeType="withEffect">
                                  <p:stCondLst>
                                    <p:cond delay="0"/>
                                  </p:stCondLst>
                                  <p:childTnLst>
                                    <p:animRot by="-21600000">
                                      <p:cBhvr>
                                        <p:cTn id="79" dur="2500" fill="hold"/>
                                        <p:tgtEl>
                                          <p:spTgt spid="8"/>
                                        </p:tgtEl>
                                        <p:attrNameLst>
                                          <p:attrName>r</p:attrName>
                                        </p:attrNameLst>
                                      </p:cBhvr>
                                    </p:animRot>
                                  </p:childTnLst>
                                </p:cTn>
                              </p:par>
                            </p:childTnLst>
                          </p:cTn>
                        </p:par>
                        <p:par>
                          <p:cTn id="80" fill="hold">
                            <p:stCondLst>
                              <p:cond delay="2500"/>
                            </p:stCondLst>
                            <p:childTnLst>
                              <p:par>
                                <p:cTn id="81" presetID="2" presetClass="exit" presetSubtype="3" fill="hold" nodeType="afterEffect">
                                  <p:stCondLst>
                                    <p:cond delay="0"/>
                                  </p:stCondLst>
                                  <p:childTnLst>
                                    <p:anim calcmode="lin" valueType="num">
                                      <p:cBhvr additive="base">
                                        <p:cTn id="82" dur="5000"/>
                                        <p:tgtEl>
                                          <p:spTgt spid="8"/>
                                        </p:tgtEl>
                                        <p:attrNameLst>
                                          <p:attrName>ppt_x</p:attrName>
                                        </p:attrNameLst>
                                      </p:cBhvr>
                                      <p:tavLst>
                                        <p:tav tm="0">
                                          <p:val>
                                            <p:strVal val="ppt_x"/>
                                          </p:val>
                                        </p:tav>
                                        <p:tav tm="100000">
                                          <p:val>
                                            <p:strVal val="1+ppt_w/2"/>
                                          </p:val>
                                        </p:tav>
                                      </p:tavLst>
                                    </p:anim>
                                    <p:anim calcmode="lin" valueType="num">
                                      <p:cBhvr additive="base">
                                        <p:cTn id="83" dur="5000"/>
                                        <p:tgtEl>
                                          <p:spTgt spid="8"/>
                                        </p:tgtEl>
                                        <p:attrNameLst>
                                          <p:attrName>ppt_y</p:attrName>
                                        </p:attrNameLst>
                                      </p:cBhvr>
                                      <p:tavLst>
                                        <p:tav tm="0">
                                          <p:val>
                                            <p:strVal val="ppt_y"/>
                                          </p:val>
                                        </p:tav>
                                        <p:tav tm="100000">
                                          <p:val>
                                            <p:strVal val="0-ppt_h/2"/>
                                          </p:val>
                                        </p:tav>
                                      </p:tavLst>
                                    </p:anim>
                                    <p:set>
                                      <p:cBhvr>
                                        <p:cTn id="84" dur="1" fill="hold">
                                          <p:stCondLst>
                                            <p:cond delay="4999"/>
                                          </p:stCondLst>
                                        </p:cTn>
                                        <p:tgtEl>
                                          <p:spTgt spid="8"/>
                                        </p:tgtEl>
                                        <p:attrNameLst>
                                          <p:attrName>style.visibility</p:attrName>
                                        </p:attrNameLst>
                                      </p:cBhvr>
                                      <p:to>
                                        <p:strVal val="hidden"/>
                                      </p:to>
                                    </p:set>
                                  </p:childTnLst>
                                </p:cTn>
                              </p:par>
                              <p:par>
                                <p:cTn id="85" presetID="19" presetClass="exit" presetSubtype="5" fill="hold" nodeType="withEffect">
                                  <p:stCondLst>
                                    <p:cond delay="0"/>
                                  </p:stCondLst>
                                  <p:childTnLst>
                                    <p:anim calcmode="lin" valueType="num">
                                      <p:cBhvr>
                                        <p:cTn id="86" dur="5000"/>
                                        <p:tgtEl>
                                          <p:spTgt spid="8"/>
                                        </p:tgtEl>
                                        <p:attrNameLst>
                                          <p:attrName>ppt_w</p:attrName>
                                        </p:attrNameLst>
                                      </p:cBhvr>
                                      <p:tavLst>
                                        <p:tav tm="0">
                                          <p:val>
                                            <p:strVal val="ppt_w"/>
                                          </p:val>
                                        </p:tav>
                                        <p:tav tm="100000">
                                          <p:val>
                                            <p:strVal val="ppt_w"/>
                                          </p:val>
                                        </p:tav>
                                      </p:tavLst>
                                    </p:anim>
                                    <p:anim calcmode="lin" valueType="num">
                                      <p:cBhvr>
                                        <p:cTn id="87" dur="5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 dur="1" fill="hold">
                                          <p:stCondLst>
                                            <p:cond delay="4999"/>
                                          </p:stCondLst>
                                        </p:cTn>
                                        <p:tgtEl>
                                          <p:spTgt spid="8"/>
                                        </p:tgtEl>
                                        <p:attrNameLst>
                                          <p:attrName>style.visibility</p:attrName>
                                        </p:attrNameLst>
                                      </p:cBhvr>
                                      <p:to>
                                        <p:strVal val="hidden"/>
                                      </p:to>
                                    </p:set>
                                  </p:childTnLst>
                                </p:cTn>
                              </p:par>
                              <p:par>
                                <p:cTn id="89" presetID="2" presetClass="exit" presetSubtype="3" fill="hold" nodeType="withEffect">
                                  <p:stCondLst>
                                    <p:cond delay="0"/>
                                  </p:stCondLst>
                                  <p:childTnLst>
                                    <p:anim calcmode="lin" valueType="num">
                                      <p:cBhvr additive="base">
                                        <p:cTn id="90" dur="5000"/>
                                        <p:tgtEl>
                                          <p:spTgt spid="9"/>
                                        </p:tgtEl>
                                        <p:attrNameLst>
                                          <p:attrName>ppt_x</p:attrName>
                                        </p:attrNameLst>
                                      </p:cBhvr>
                                      <p:tavLst>
                                        <p:tav tm="0">
                                          <p:val>
                                            <p:strVal val="ppt_x"/>
                                          </p:val>
                                        </p:tav>
                                        <p:tav tm="100000">
                                          <p:val>
                                            <p:strVal val="1+ppt_w/2"/>
                                          </p:val>
                                        </p:tav>
                                      </p:tavLst>
                                    </p:anim>
                                    <p:anim calcmode="lin" valueType="num">
                                      <p:cBhvr additive="base">
                                        <p:cTn id="91" dur="5000"/>
                                        <p:tgtEl>
                                          <p:spTgt spid="9"/>
                                        </p:tgtEl>
                                        <p:attrNameLst>
                                          <p:attrName>ppt_y</p:attrName>
                                        </p:attrNameLst>
                                      </p:cBhvr>
                                      <p:tavLst>
                                        <p:tav tm="0">
                                          <p:val>
                                            <p:strVal val="ppt_y"/>
                                          </p:val>
                                        </p:tav>
                                        <p:tav tm="100000">
                                          <p:val>
                                            <p:strVal val="0-ppt_h/2"/>
                                          </p:val>
                                        </p:tav>
                                      </p:tavLst>
                                    </p:anim>
                                    <p:set>
                                      <p:cBhvr>
                                        <p:cTn id="92" dur="1" fill="hold">
                                          <p:stCondLst>
                                            <p:cond delay="4999"/>
                                          </p:stCondLst>
                                        </p:cTn>
                                        <p:tgtEl>
                                          <p:spTgt spid="9"/>
                                        </p:tgtEl>
                                        <p:attrNameLst>
                                          <p:attrName>style.visibility</p:attrName>
                                        </p:attrNameLst>
                                      </p:cBhvr>
                                      <p:to>
                                        <p:strVal val="hidden"/>
                                      </p:to>
                                    </p:set>
                                  </p:childTnLst>
                                </p:cTn>
                              </p:par>
                              <p:par>
                                <p:cTn id="93" presetID="19" presetClass="exit" presetSubtype="5" fill="hold" nodeType="withEffect">
                                  <p:stCondLst>
                                    <p:cond delay="0"/>
                                  </p:stCondLst>
                                  <p:childTnLst>
                                    <p:anim calcmode="lin" valueType="num">
                                      <p:cBhvr>
                                        <p:cTn id="94" dur="5000"/>
                                        <p:tgtEl>
                                          <p:spTgt spid="9"/>
                                        </p:tgtEl>
                                        <p:attrNameLst>
                                          <p:attrName>ppt_w</p:attrName>
                                        </p:attrNameLst>
                                      </p:cBhvr>
                                      <p:tavLst>
                                        <p:tav tm="0">
                                          <p:val>
                                            <p:strVal val="ppt_w"/>
                                          </p:val>
                                        </p:tav>
                                        <p:tav tm="100000">
                                          <p:val>
                                            <p:strVal val="ppt_w"/>
                                          </p:val>
                                        </p:tav>
                                      </p:tavLst>
                                    </p:anim>
                                    <p:anim calcmode="lin" valueType="num">
                                      <p:cBhvr>
                                        <p:cTn id="95" dur="5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 dur="1" fill="hold">
                                          <p:stCondLst>
                                            <p:cond delay="4999"/>
                                          </p:stCondLst>
                                        </p:cTn>
                                        <p:tgtEl>
                                          <p:spTgt spid="9"/>
                                        </p:tgtEl>
                                        <p:attrNameLst>
                                          <p:attrName>style.visibility</p:attrName>
                                        </p:attrNameLst>
                                      </p:cBhvr>
                                      <p:to>
                                        <p:strVal val="hidden"/>
                                      </p:to>
                                    </p:set>
                                  </p:childTnLst>
                                </p:cTn>
                              </p:par>
                              <p:par>
                                <p:cTn id="97" presetID="2" presetClass="exit" presetSubtype="3" fill="hold" nodeType="withEffect">
                                  <p:stCondLst>
                                    <p:cond delay="0"/>
                                  </p:stCondLst>
                                  <p:childTnLst>
                                    <p:anim calcmode="lin" valueType="num">
                                      <p:cBhvr additive="base">
                                        <p:cTn id="98" dur="5000"/>
                                        <p:tgtEl>
                                          <p:spTgt spid="10"/>
                                        </p:tgtEl>
                                        <p:attrNameLst>
                                          <p:attrName>ppt_x</p:attrName>
                                        </p:attrNameLst>
                                      </p:cBhvr>
                                      <p:tavLst>
                                        <p:tav tm="0">
                                          <p:val>
                                            <p:strVal val="ppt_x"/>
                                          </p:val>
                                        </p:tav>
                                        <p:tav tm="100000">
                                          <p:val>
                                            <p:strVal val="1+ppt_w/2"/>
                                          </p:val>
                                        </p:tav>
                                      </p:tavLst>
                                    </p:anim>
                                    <p:anim calcmode="lin" valueType="num">
                                      <p:cBhvr additive="base">
                                        <p:cTn id="99" dur="5000"/>
                                        <p:tgtEl>
                                          <p:spTgt spid="10"/>
                                        </p:tgtEl>
                                        <p:attrNameLst>
                                          <p:attrName>ppt_y</p:attrName>
                                        </p:attrNameLst>
                                      </p:cBhvr>
                                      <p:tavLst>
                                        <p:tav tm="0">
                                          <p:val>
                                            <p:strVal val="ppt_y"/>
                                          </p:val>
                                        </p:tav>
                                        <p:tav tm="100000">
                                          <p:val>
                                            <p:strVal val="0-ppt_h/2"/>
                                          </p:val>
                                        </p:tav>
                                      </p:tavLst>
                                    </p:anim>
                                    <p:set>
                                      <p:cBhvr>
                                        <p:cTn id="100" dur="1" fill="hold">
                                          <p:stCondLst>
                                            <p:cond delay="4999"/>
                                          </p:stCondLst>
                                        </p:cTn>
                                        <p:tgtEl>
                                          <p:spTgt spid="10"/>
                                        </p:tgtEl>
                                        <p:attrNameLst>
                                          <p:attrName>style.visibility</p:attrName>
                                        </p:attrNameLst>
                                      </p:cBhvr>
                                      <p:to>
                                        <p:strVal val="hidden"/>
                                      </p:to>
                                    </p:set>
                                  </p:childTnLst>
                                </p:cTn>
                              </p:par>
                              <p:par>
                                <p:cTn id="101" presetID="19" presetClass="exit" presetSubtype="5" fill="hold" nodeType="withEffect">
                                  <p:stCondLst>
                                    <p:cond delay="0"/>
                                  </p:stCondLst>
                                  <p:childTnLst>
                                    <p:anim calcmode="lin" valueType="num">
                                      <p:cBhvr>
                                        <p:cTn id="102" dur="5000"/>
                                        <p:tgtEl>
                                          <p:spTgt spid="10"/>
                                        </p:tgtEl>
                                        <p:attrNameLst>
                                          <p:attrName>ppt_w</p:attrName>
                                        </p:attrNameLst>
                                      </p:cBhvr>
                                      <p:tavLst>
                                        <p:tav tm="0">
                                          <p:val>
                                            <p:strVal val="ppt_w"/>
                                          </p:val>
                                        </p:tav>
                                        <p:tav tm="100000">
                                          <p:val>
                                            <p:strVal val="ppt_w"/>
                                          </p:val>
                                        </p:tav>
                                      </p:tavLst>
                                    </p:anim>
                                    <p:anim calcmode="lin" valueType="num">
                                      <p:cBhvr>
                                        <p:cTn id="103" dur="5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4" dur="1" fill="hold">
                                          <p:stCondLst>
                                            <p:cond delay="4999"/>
                                          </p:stCondLst>
                                        </p:cTn>
                                        <p:tgtEl>
                                          <p:spTgt spid="10"/>
                                        </p:tgtEl>
                                        <p:attrNameLst>
                                          <p:attrName>style.visibility</p:attrName>
                                        </p:attrNameLst>
                                      </p:cBhvr>
                                      <p:to>
                                        <p:strVal val="hidden"/>
                                      </p:to>
                                    </p:set>
                                  </p:childTnLst>
                                </p:cTn>
                              </p:par>
                              <p:par>
                                <p:cTn id="105" presetID="2" presetClass="exit" presetSubtype="9" fill="hold" nodeType="withEffect">
                                  <p:stCondLst>
                                    <p:cond delay="0"/>
                                  </p:stCondLst>
                                  <p:childTnLst>
                                    <p:anim calcmode="lin" valueType="num">
                                      <p:cBhvr additive="base">
                                        <p:cTn id="106" dur="5000"/>
                                        <p:tgtEl>
                                          <p:spTgt spid="13"/>
                                        </p:tgtEl>
                                        <p:attrNameLst>
                                          <p:attrName>ppt_x</p:attrName>
                                        </p:attrNameLst>
                                      </p:cBhvr>
                                      <p:tavLst>
                                        <p:tav tm="0">
                                          <p:val>
                                            <p:strVal val="ppt_x"/>
                                          </p:val>
                                        </p:tav>
                                        <p:tav tm="100000">
                                          <p:val>
                                            <p:strVal val="0-ppt_w/2"/>
                                          </p:val>
                                        </p:tav>
                                      </p:tavLst>
                                    </p:anim>
                                    <p:anim calcmode="lin" valueType="num">
                                      <p:cBhvr additive="base">
                                        <p:cTn id="107" dur="5000"/>
                                        <p:tgtEl>
                                          <p:spTgt spid="13"/>
                                        </p:tgtEl>
                                        <p:attrNameLst>
                                          <p:attrName>ppt_y</p:attrName>
                                        </p:attrNameLst>
                                      </p:cBhvr>
                                      <p:tavLst>
                                        <p:tav tm="0">
                                          <p:val>
                                            <p:strVal val="ppt_y"/>
                                          </p:val>
                                        </p:tav>
                                        <p:tav tm="100000">
                                          <p:val>
                                            <p:strVal val="0-ppt_h/2"/>
                                          </p:val>
                                        </p:tav>
                                      </p:tavLst>
                                    </p:anim>
                                    <p:set>
                                      <p:cBhvr>
                                        <p:cTn id="108" dur="1" fill="hold">
                                          <p:stCondLst>
                                            <p:cond delay="4999"/>
                                          </p:stCondLst>
                                        </p:cTn>
                                        <p:tgtEl>
                                          <p:spTgt spid="13"/>
                                        </p:tgtEl>
                                        <p:attrNameLst>
                                          <p:attrName>style.visibility</p:attrName>
                                        </p:attrNameLst>
                                      </p:cBhvr>
                                      <p:to>
                                        <p:strVal val="hidden"/>
                                      </p:to>
                                    </p:set>
                                  </p:childTnLst>
                                </p:cTn>
                              </p:par>
                              <p:par>
                                <p:cTn id="109" presetID="19" presetClass="exit" presetSubtype="5" fill="hold" nodeType="withEffect">
                                  <p:stCondLst>
                                    <p:cond delay="0"/>
                                  </p:stCondLst>
                                  <p:childTnLst>
                                    <p:anim calcmode="lin" valueType="num">
                                      <p:cBhvr>
                                        <p:cTn id="110" dur="5000"/>
                                        <p:tgtEl>
                                          <p:spTgt spid="13"/>
                                        </p:tgtEl>
                                        <p:attrNameLst>
                                          <p:attrName>ppt_w</p:attrName>
                                        </p:attrNameLst>
                                      </p:cBhvr>
                                      <p:tavLst>
                                        <p:tav tm="0">
                                          <p:val>
                                            <p:strVal val="ppt_w"/>
                                          </p:val>
                                        </p:tav>
                                        <p:tav tm="100000">
                                          <p:val>
                                            <p:strVal val="ppt_w"/>
                                          </p:val>
                                        </p:tav>
                                      </p:tavLst>
                                    </p:anim>
                                    <p:anim calcmode="lin" valueType="num">
                                      <p:cBhvr>
                                        <p:cTn id="111" dur="5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2" dur="1" fill="hold">
                                          <p:stCondLst>
                                            <p:cond delay="4999"/>
                                          </p:stCondLst>
                                        </p:cTn>
                                        <p:tgtEl>
                                          <p:spTgt spid="13"/>
                                        </p:tgtEl>
                                        <p:attrNameLst>
                                          <p:attrName>style.visibility</p:attrName>
                                        </p:attrNameLst>
                                      </p:cBhvr>
                                      <p:to>
                                        <p:strVal val="hidden"/>
                                      </p:to>
                                    </p:set>
                                  </p:childTnLst>
                                </p:cTn>
                              </p:par>
                              <p:par>
                                <p:cTn id="113" presetID="2" presetClass="exit" presetSubtype="9" fill="hold" nodeType="withEffect">
                                  <p:stCondLst>
                                    <p:cond delay="0"/>
                                  </p:stCondLst>
                                  <p:childTnLst>
                                    <p:anim calcmode="lin" valueType="num">
                                      <p:cBhvr additive="base">
                                        <p:cTn id="114" dur="5000"/>
                                        <p:tgtEl>
                                          <p:spTgt spid="12"/>
                                        </p:tgtEl>
                                        <p:attrNameLst>
                                          <p:attrName>ppt_x</p:attrName>
                                        </p:attrNameLst>
                                      </p:cBhvr>
                                      <p:tavLst>
                                        <p:tav tm="0">
                                          <p:val>
                                            <p:strVal val="ppt_x"/>
                                          </p:val>
                                        </p:tav>
                                        <p:tav tm="100000">
                                          <p:val>
                                            <p:strVal val="0-ppt_w/2"/>
                                          </p:val>
                                        </p:tav>
                                      </p:tavLst>
                                    </p:anim>
                                    <p:anim calcmode="lin" valueType="num">
                                      <p:cBhvr additive="base">
                                        <p:cTn id="115" dur="5000"/>
                                        <p:tgtEl>
                                          <p:spTgt spid="12"/>
                                        </p:tgtEl>
                                        <p:attrNameLst>
                                          <p:attrName>ppt_y</p:attrName>
                                        </p:attrNameLst>
                                      </p:cBhvr>
                                      <p:tavLst>
                                        <p:tav tm="0">
                                          <p:val>
                                            <p:strVal val="ppt_y"/>
                                          </p:val>
                                        </p:tav>
                                        <p:tav tm="100000">
                                          <p:val>
                                            <p:strVal val="0-ppt_h/2"/>
                                          </p:val>
                                        </p:tav>
                                      </p:tavLst>
                                    </p:anim>
                                    <p:set>
                                      <p:cBhvr>
                                        <p:cTn id="116" dur="1" fill="hold">
                                          <p:stCondLst>
                                            <p:cond delay="4999"/>
                                          </p:stCondLst>
                                        </p:cTn>
                                        <p:tgtEl>
                                          <p:spTgt spid="12"/>
                                        </p:tgtEl>
                                        <p:attrNameLst>
                                          <p:attrName>style.visibility</p:attrName>
                                        </p:attrNameLst>
                                      </p:cBhvr>
                                      <p:to>
                                        <p:strVal val="hidden"/>
                                      </p:to>
                                    </p:set>
                                  </p:childTnLst>
                                </p:cTn>
                              </p:par>
                              <p:par>
                                <p:cTn id="117" presetID="19" presetClass="exit" presetSubtype="5" fill="hold" nodeType="withEffect">
                                  <p:stCondLst>
                                    <p:cond delay="0"/>
                                  </p:stCondLst>
                                  <p:childTnLst>
                                    <p:anim calcmode="lin" valueType="num">
                                      <p:cBhvr>
                                        <p:cTn id="118" dur="5000"/>
                                        <p:tgtEl>
                                          <p:spTgt spid="12"/>
                                        </p:tgtEl>
                                        <p:attrNameLst>
                                          <p:attrName>ppt_w</p:attrName>
                                        </p:attrNameLst>
                                      </p:cBhvr>
                                      <p:tavLst>
                                        <p:tav tm="0">
                                          <p:val>
                                            <p:strVal val="ppt_w"/>
                                          </p:val>
                                        </p:tav>
                                        <p:tav tm="100000">
                                          <p:val>
                                            <p:strVal val="ppt_w"/>
                                          </p:val>
                                        </p:tav>
                                      </p:tavLst>
                                    </p:anim>
                                    <p:anim calcmode="lin" valueType="num">
                                      <p:cBhvr>
                                        <p:cTn id="119" dur="5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4999"/>
                                          </p:stCondLst>
                                        </p:cTn>
                                        <p:tgtEl>
                                          <p:spTgt spid="12"/>
                                        </p:tgtEl>
                                        <p:attrNameLst>
                                          <p:attrName>style.visibility</p:attrName>
                                        </p:attrNameLst>
                                      </p:cBhvr>
                                      <p:to>
                                        <p:strVal val="hidden"/>
                                      </p:to>
                                    </p:set>
                                  </p:childTnLst>
                                </p:cTn>
                              </p:par>
                              <p:par>
                                <p:cTn id="121" presetID="2" presetClass="exit" presetSubtype="9" fill="hold" nodeType="withEffect">
                                  <p:stCondLst>
                                    <p:cond delay="0"/>
                                  </p:stCondLst>
                                  <p:childTnLst>
                                    <p:anim calcmode="lin" valueType="num">
                                      <p:cBhvr additive="base">
                                        <p:cTn id="122" dur="5000"/>
                                        <p:tgtEl>
                                          <p:spTgt spid="11"/>
                                        </p:tgtEl>
                                        <p:attrNameLst>
                                          <p:attrName>ppt_x</p:attrName>
                                        </p:attrNameLst>
                                      </p:cBhvr>
                                      <p:tavLst>
                                        <p:tav tm="0">
                                          <p:val>
                                            <p:strVal val="ppt_x"/>
                                          </p:val>
                                        </p:tav>
                                        <p:tav tm="100000">
                                          <p:val>
                                            <p:strVal val="0-ppt_w/2"/>
                                          </p:val>
                                        </p:tav>
                                      </p:tavLst>
                                    </p:anim>
                                    <p:anim calcmode="lin" valueType="num">
                                      <p:cBhvr additive="base">
                                        <p:cTn id="123" dur="5000"/>
                                        <p:tgtEl>
                                          <p:spTgt spid="11"/>
                                        </p:tgtEl>
                                        <p:attrNameLst>
                                          <p:attrName>ppt_y</p:attrName>
                                        </p:attrNameLst>
                                      </p:cBhvr>
                                      <p:tavLst>
                                        <p:tav tm="0">
                                          <p:val>
                                            <p:strVal val="ppt_y"/>
                                          </p:val>
                                        </p:tav>
                                        <p:tav tm="100000">
                                          <p:val>
                                            <p:strVal val="0-ppt_h/2"/>
                                          </p:val>
                                        </p:tav>
                                      </p:tavLst>
                                    </p:anim>
                                    <p:set>
                                      <p:cBhvr>
                                        <p:cTn id="124" dur="1" fill="hold">
                                          <p:stCondLst>
                                            <p:cond delay="4999"/>
                                          </p:stCondLst>
                                        </p:cTn>
                                        <p:tgtEl>
                                          <p:spTgt spid="11"/>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5000"/>
                                        <p:tgtEl>
                                          <p:spTgt spid="11"/>
                                        </p:tgtEl>
                                        <p:attrNameLst>
                                          <p:attrName>ppt_w</p:attrName>
                                        </p:attrNameLst>
                                      </p:cBhvr>
                                      <p:tavLst>
                                        <p:tav tm="0">
                                          <p:val>
                                            <p:strVal val="ppt_w"/>
                                          </p:val>
                                        </p:tav>
                                        <p:tav tm="100000">
                                          <p:val>
                                            <p:strVal val="ppt_w"/>
                                          </p:val>
                                        </p:tav>
                                      </p:tavLst>
                                    </p:anim>
                                    <p:anim calcmode="lin" valueType="num">
                                      <p:cBhvr>
                                        <p:cTn id="127" dur="5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4999"/>
                                          </p:stCondLst>
                                        </p:cTn>
                                        <p:tgtEl>
                                          <p:spTgt spid="11"/>
                                        </p:tgtEl>
                                        <p:attrNameLst>
                                          <p:attrName>style.visibility</p:attrName>
                                        </p:attrNameLst>
                                      </p:cBhvr>
                                      <p:to>
                                        <p:strVal val="hidden"/>
                                      </p:to>
                                    </p:set>
                                  </p:childTnLst>
                                </p:cTn>
                              </p:par>
                              <p:par>
                                <p:cTn id="129" presetID="2" presetClass="exit" presetSubtype="12" fill="hold" nodeType="withEffect">
                                  <p:stCondLst>
                                    <p:cond delay="0"/>
                                  </p:stCondLst>
                                  <p:childTnLst>
                                    <p:anim calcmode="lin" valueType="num">
                                      <p:cBhvr additive="base">
                                        <p:cTn id="130" dur="5000"/>
                                        <p:tgtEl>
                                          <p:spTgt spid="7"/>
                                        </p:tgtEl>
                                        <p:attrNameLst>
                                          <p:attrName>ppt_x</p:attrName>
                                        </p:attrNameLst>
                                      </p:cBhvr>
                                      <p:tavLst>
                                        <p:tav tm="0">
                                          <p:val>
                                            <p:strVal val="ppt_x"/>
                                          </p:val>
                                        </p:tav>
                                        <p:tav tm="100000">
                                          <p:val>
                                            <p:strVal val="0-ppt_w/2"/>
                                          </p:val>
                                        </p:tav>
                                      </p:tavLst>
                                    </p:anim>
                                    <p:anim calcmode="lin" valueType="num">
                                      <p:cBhvr additive="base">
                                        <p:cTn id="131" dur="5000"/>
                                        <p:tgtEl>
                                          <p:spTgt spid="7"/>
                                        </p:tgtEl>
                                        <p:attrNameLst>
                                          <p:attrName>ppt_y</p:attrName>
                                        </p:attrNameLst>
                                      </p:cBhvr>
                                      <p:tavLst>
                                        <p:tav tm="0">
                                          <p:val>
                                            <p:strVal val="ppt_y"/>
                                          </p:val>
                                        </p:tav>
                                        <p:tav tm="100000">
                                          <p:val>
                                            <p:strVal val="1+ppt_h/2"/>
                                          </p:val>
                                        </p:tav>
                                      </p:tavLst>
                                    </p:anim>
                                    <p:set>
                                      <p:cBhvr>
                                        <p:cTn id="132" dur="1" fill="hold">
                                          <p:stCondLst>
                                            <p:cond delay="4999"/>
                                          </p:stCondLst>
                                        </p:cTn>
                                        <p:tgtEl>
                                          <p:spTgt spid="7"/>
                                        </p:tgtEl>
                                        <p:attrNameLst>
                                          <p:attrName>style.visibility</p:attrName>
                                        </p:attrNameLst>
                                      </p:cBhvr>
                                      <p:to>
                                        <p:strVal val="hidden"/>
                                      </p:to>
                                    </p:set>
                                  </p:childTnLst>
                                </p:cTn>
                              </p:par>
                              <p:par>
                                <p:cTn id="133" presetID="19" presetClass="exit" presetSubtype="5" fill="hold" nodeType="withEffect">
                                  <p:stCondLst>
                                    <p:cond delay="0"/>
                                  </p:stCondLst>
                                  <p:childTnLst>
                                    <p:anim calcmode="lin" valueType="num">
                                      <p:cBhvr>
                                        <p:cTn id="134" dur="5000"/>
                                        <p:tgtEl>
                                          <p:spTgt spid="7"/>
                                        </p:tgtEl>
                                        <p:attrNameLst>
                                          <p:attrName>ppt_w</p:attrName>
                                        </p:attrNameLst>
                                      </p:cBhvr>
                                      <p:tavLst>
                                        <p:tav tm="0">
                                          <p:val>
                                            <p:strVal val="ppt_w"/>
                                          </p:val>
                                        </p:tav>
                                        <p:tav tm="100000">
                                          <p:val>
                                            <p:strVal val="ppt_w"/>
                                          </p:val>
                                        </p:tav>
                                      </p:tavLst>
                                    </p:anim>
                                    <p:anim calcmode="lin" valueType="num">
                                      <p:cBhvr>
                                        <p:cTn id="135"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4999"/>
                                          </p:stCondLst>
                                        </p:cTn>
                                        <p:tgtEl>
                                          <p:spTgt spid="7"/>
                                        </p:tgtEl>
                                        <p:attrNameLst>
                                          <p:attrName>style.visibility</p:attrName>
                                        </p:attrNameLst>
                                      </p:cBhvr>
                                      <p:to>
                                        <p:strVal val="hidden"/>
                                      </p:to>
                                    </p:set>
                                  </p:childTnLst>
                                </p:cTn>
                              </p:par>
                              <p:par>
                                <p:cTn id="137" presetID="2" presetClass="exit" presetSubtype="12" fill="hold" nodeType="withEffect">
                                  <p:stCondLst>
                                    <p:cond delay="0"/>
                                  </p:stCondLst>
                                  <p:childTnLst>
                                    <p:anim calcmode="lin" valueType="num">
                                      <p:cBhvr additive="base">
                                        <p:cTn id="138" dur="5000"/>
                                        <p:tgtEl>
                                          <p:spTgt spid="5"/>
                                        </p:tgtEl>
                                        <p:attrNameLst>
                                          <p:attrName>ppt_x</p:attrName>
                                        </p:attrNameLst>
                                      </p:cBhvr>
                                      <p:tavLst>
                                        <p:tav tm="0">
                                          <p:val>
                                            <p:strVal val="ppt_x"/>
                                          </p:val>
                                        </p:tav>
                                        <p:tav tm="100000">
                                          <p:val>
                                            <p:strVal val="0-ppt_w/2"/>
                                          </p:val>
                                        </p:tav>
                                      </p:tavLst>
                                    </p:anim>
                                    <p:anim calcmode="lin" valueType="num">
                                      <p:cBhvr additive="base">
                                        <p:cTn id="139" dur="5000"/>
                                        <p:tgtEl>
                                          <p:spTgt spid="5"/>
                                        </p:tgtEl>
                                        <p:attrNameLst>
                                          <p:attrName>ppt_y</p:attrName>
                                        </p:attrNameLst>
                                      </p:cBhvr>
                                      <p:tavLst>
                                        <p:tav tm="0">
                                          <p:val>
                                            <p:strVal val="ppt_y"/>
                                          </p:val>
                                        </p:tav>
                                        <p:tav tm="100000">
                                          <p:val>
                                            <p:strVal val="1+ppt_h/2"/>
                                          </p:val>
                                        </p:tav>
                                      </p:tavLst>
                                    </p:anim>
                                    <p:set>
                                      <p:cBhvr>
                                        <p:cTn id="140" dur="1" fill="hold">
                                          <p:stCondLst>
                                            <p:cond delay="4999"/>
                                          </p:stCondLst>
                                        </p:cTn>
                                        <p:tgtEl>
                                          <p:spTgt spid="5"/>
                                        </p:tgtEl>
                                        <p:attrNameLst>
                                          <p:attrName>style.visibility</p:attrName>
                                        </p:attrNameLst>
                                      </p:cBhvr>
                                      <p:to>
                                        <p:strVal val="hidden"/>
                                      </p:to>
                                    </p:set>
                                  </p:childTnLst>
                                </p:cTn>
                              </p:par>
                              <p:par>
                                <p:cTn id="141" presetID="19" presetClass="exit" presetSubtype="5" fill="hold" nodeType="withEffect">
                                  <p:stCondLst>
                                    <p:cond delay="0"/>
                                  </p:stCondLst>
                                  <p:childTnLst>
                                    <p:anim calcmode="lin" valueType="num">
                                      <p:cBhvr>
                                        <p:cTn id="142" dur="5000"/>
                                        <p:tgtEl>
                                          <p:spTgt spid="5"/>
                                        </p:tgtEl>
                                        <p:attrNameLst>
                                          <p:attrName>ppt_w</p:attrName>
                                        </p:attrNameLst>
                                      </p:cBhvr>
                                      <p:tavLst>
                                        <p:tav tm="0">
                                          <p:val>
                                            <p:strVal val="ppt_w"/>
                                          </p:val>
                                        </p:tav>
                                        <p:tav tm="100000">
                                          <p:val>
                                            <p:strVal val="ppt_w"/>
                                          </p:val>
                                        </p:tav>
                                      </p:tavLst>
                                    </p:anim>
                                    <p:anim calcmode="lin" valueType="num">
                                      <p:cBhvr>
                                        <p:cTn id="143"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4999"/>
                                          </p:stCondLst>
                                        </p:cTn>
                                        <p:tgtEl>
                                          <p:spTgt spid="5"/>
                                        </p:tgtEl>
                                        <p:attrNameLst>
                                          <p:attrName>style.visibility</p:attrName>
                                        </p:attrNameLst>
                                      </p:cBhvr>
                                      <p:to>
                                        <p:strVal val="hidden"/>
                                      </p:to>
                                    </p:set>
                                  </p:childTnLst>
                                </p:cTn>
                              </p:par>
                              <p:par>
                                <p:cTn id="145" presetID="2" presetClass="exit" presetSubtype="12" fill="hold" nodeType="withEffect">
                                  <p:stCondLst>
                                    <p:cond delay="0"/>
                                  </p:stCondLst>
                                  <p:childTnLst>
                                    <p:anim calcmode="lin" valueType="num">
                                      <p:cBhvr additive="base">
                                        <p:cTn id="146" dur="5000"/>
                                        <p:tgtEl>
                                          <p:spTgt spid="6"/>
                                        </p:tgtEl>
                                        <p:attrNameLst>
                                          <p:attrName>ppt_x</p:attrName>
                                        </p:attrNameLst>
                                      </p:cBhvr>
                                      <p:tavLst>
                                        <p:tav tm="0">
                                          <p:val>
                                            <p:strVal val="ppt_x"/>
                                          </p:val>
                                        </p:tav>
                                        <p:tav tm="100000">
                                          <p:val>
                                            <p:strVal val="0-ppt_w/2"/>
                                          </p:val>
                                        </p:tav>
                                      </p:tavLst>
                                    </p:anim>
                                    <p:anim calcmode="lin" valueType="num">
                                      <p:cBhvr additive="base">
                                        <p:cTn id="147" dur="5000"/>
                                        <p:tgtEl>
                                          <p:spTgt spid="6"/>
                                        </p:tgtEl>
                                        <p:attrNameLst>
                                          <p:attrName>ppt_y</p:attrName>
                                        </p:attrNameLst>
                                      </p:cBhvr>
                                      <p:tavLst>
                                        <p:tav tm="0">
                                          <p:val>
                                            <p:strVal val="ppt_y"/>
                                          </p:val>
                                        </p:tav>
                                        <p:tav tm="100000">
                                          <p:val>
                                            <p:strVal val="1+ppt_h/2"/>
                                          </p:val>
                                        </p:tav>
                                      </p:tavLst>
                                    </p:anim>
                                    <p:set>
                                      <p:cBhvr>
                                        <p:cTn id="148" dur="1" fill="hold">
                                          <p:stCondLst>
                                            <p:cond delay="4999"/>
                                          </p:stCondLst>
                                        </p:cTn>
                                        <p:tgtEl>
                                          <p:spTgt spid="6"/>
                                        </p:tgtEl>
                                        <p:attrNameLst>
                                          <p:attrName>style.visibility</p:attrName>
                                        </p:attrNameLst>
                                      </p:cBhvr>
                                      <p:to>
                                        <p:strVal val="hidden"/>
                                      </p:to>
                                    </p:set>
                                  </p:childTnLst>
                                </p:cTn>
                              </p:par>
                              <p:par>
                                <p:cTn id="149" presetID="19" presetClass="exit" presetSubtype="5" fill="hold" nodeType="withEffect">
                                  <p:stCondLst>
                                    <p:cond delay="0"/>
                                  </p:stCondLst>
                                  <p:childTnLst>
                                    <p:anim calcmode="lin" valueType="num">
                                      <p:cBhvr>
                                        <p:cTn id="150" dur="5000"/>
                                        <p:tgtEl>
                                          <p:spTgt spid="6"/>
                                        </p:tgtEl>
                                        <p:attrNameLst>
                                          <p:attrName>ppt_w</p:attrName>
                                        </p:attrNameLst>
                                      </p:cBhvr>
                                      <p:tavLst>
                                        <p:tav tm="0">
                                          <p:val>
                                            <p:strVal val="ppt_w"/>
                                          </p:val>
                                        </p:tav>
                                        <p:tav tm="100000">
                                          <p:val>
                                            <p:strVal val="ppt_w"/>
                                          </p:val>
                                        </p:tav>
                                      </p:tavLst>
                                    </p:anim>
                                    <p:anim calcmode="lin" valueType="num">
                                      <p:cBhvr>
                                        <p:cTn id="151" dur="5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2" dur="1" fill="hold">
                                          <p:stCondLst>
                                            <p:cond delay="4999"/>
                                          </p:stCondLst>
                                        </p:cTn>
                                        <p:tgtEl>
                                          <p:spTgt spid="6"/>
                                        </p:tgtEl>
                                        <p:attrNameLst>
                                          <p:attrName>style.visibility</p:attrName>
                                        </p:attrNameLst>
                                      </p:cBhvr>
                                      <p:to>
                                        <p:strVal val="hidden"/>
                                      </p:to>
                                    </p:set>
                                  </p:childTnLst>
                                </p:cTn>
                              </p:par>
                              <p:par>
                                <p:cTn id="153" presetID="2" presetClass="exit" presetSubtype="6" fill="hold" nodeType="withEffect">
                                  <p:stCondLst>
                                    <p:cond delay="0"/>
                                  </p:stCondLst>
                                  <p:childTnLst>
                                    <p:anim calcmode="lin" valueType="num">
                                      <p:cBhvr additive="base">
                                        <p:cTn id="154" dur="5000"/>
                                        <p:tgtEl>
                                          <p:spTgt spid="4"/>
                                        </p:tgtEl>
                                        <p:attrNameLst>
                                          <p:attrName>ppt_x</p:attrName>
                                        </p:attrNameLst>
                                      </p:cBhvr>
                                      <p:tavLst>
                                        <p:tav tm="0">
                                          <p:val>
                                            <p:strVal val="ppt_x"/>
                                          </p:val>
                                        </p:tav>
                                        <p:tav tm="100000">
                                          <p:val>
                                            <p:strVal val="1+ppt_w/2"/>
                                          </p:val>
                                        </p:tav>
                                      </p:tavLst>
                                    </p:anim>
                                    <p:anim calcmode="lin" valueType="num">
                                      <p:cBhvr additive="base">
                                        <p:cTn id="155" dur="5000"/>
                                        <p:tgtEl>
                                          <p:spTgt spid="4"/>
                                        </p:tgtEl>
                                        <p:attrNameLst>
                                          <p:attrName>ppt_y</p:attrName>
                                        </p:attrNameLst>
                                      </p:cBhvr>
                                      <p:tavLst>
                                        <p:tav tm="0">
                                          <p:val>
                                            <p:strVal val="ppt_y"/>
                                          </p:val>
                                        </p:tav>
                                        <p:tav tm="100000">
                                          <p:val>
                                            <p:strVal val="1+ppt_h/2"/>
                                          </p:val>
                                        </p:tav>
                                      </p:tavLst>
                                    </p:anim>
                                    <p:set>
                                      <p:cBhvr>
                                        <p:cTn id="156" dur="1" fill="hold">
                                          <p:stCondLst>
                                            <p:cond delay="4999"/>
                                          </p:stCondLst>
                                        </p:cTn>
                                        <p:tgtEl>
                                          <p:spTgt spid="4"/>
                                        </p:tgtEl>
                                        <p:attrNameLst>
                                          <p:attrName>style.visibility</p:attrName>
                                        </p:attrNameLst>
                                      </p:cBhvr>
                                      <p:to>
                                        <p:strVal val="hidden"/>
                                      </p:to>
                                    </p:set>
                                  </p:childTnLst>
                                </p:cTn>
                              </p:par>
                              <p:par>
                                <p:cTn id="157" presetID="19" presetClass="exit" presetSubtype="5" fill="hold" nodeType="withEffect">
                                  <p:stCondLst>
                                    <p:cond delay="0"/>
                                  </p:stCondLst>
                                  <p:childTnLst>
                                    <p:anim calcmode="lin" valueType="num">
                                      <p:cBhvr>
                                        <p:cTn id="158" dur="5000"/>
                                        <p:tgtEl>
                                          <p:spTgt spid="4"/>
                                        </p:tgtEl>
                                        <p:attrNameLst>
                                          <p:attrName>ppt_w</p:attrName>
                                        </p:attrNameLst>
                                      </p:cBhvr>
                                      <p:tavLst>
                                        <p:tav tm="0">
                                          <p:val>
                                            <p:strVal val="ppt_w"/>
                                          </p:val>
                                        </p:tav>
                                        <p:tav tm="100000">
                                          <p:val>
                                            <p:strVal val="ppt_w"/>
                                          </p:val>
                                        </p:tav>
                                      </p:tavLst>
                                    </p:anim>
                                    <p:anim calcmode="lin" valueType="num">
                                      <p:cBhvr>
                                        <p:cTn id="159" dur="5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0" dur="1" fill="hold">
                                          <p:stCondLst>
                                            <p:cond delay="4999"/>
                                          </p:stCondLst>
                                        </p:cTn>
                                        <p:tgtEl>
                                          <p:spTgt spid="4"/>
                                        </p:tgtEl>
                                        <p:attrNameLst>
                                          <p:attrName>style.visibility</p:attrName>
                                        </p:attrNameLst>
                                      </p:cBhvr>
                                      <p:to>
                                        <p:strVal val="hidden"/>
                                      </p:to>
                                    </p:set>
                                  </p:childTnLst>
                                </p:cTn>
                              </p:par>
                              <p:par>
                                <p:cTn id="161" presetID="2" presetClass="exit" presetSubtype="6" fill="hold" nodeType="withEffect">
                                  <p:stCondLst>
                                    <p:cond delay="0"/>
                                  </p:stCondLst>
                                  <p:childTnLst>
                                    <p:anim calcmode="lin" valueType="num">
                                      <p:cBhvr additive="base">
                                        <p:cTn id="162" dur="5000"/>
                                        <p:tgtEl>
                                          <p:spTgt spid="3"/>
                                        </p:tgtEl>
                                        <p:attrNameLst>
                                          <p:attrName>ppt_x</p:attrName>
                                        </p:attrNameLst>
                                      </p:cBhvr>
                                      <p:tavLst>
                                        <p:tav tm="0">
                                          <p:val>
                                            <p:strVal val="ppt_x"/>
                                          </p:val>
                                        </p:tav>
                                        <p:tav tm="100000">
                                          <p:val>
                                            <p:strVal val="1+ppt_w/2"/>
                                          </p:val>
                                        </p:tav>
                                      </p:tavLst>
                                    </p:anim>
                                    <p:anim calcmode="lin" valueType="num">
                                      <p:cBhvr additive="base">
                                        <p:cTn id="163" dur="5000"/>
                                        <p:tgtEl>
                                          <p:spTgt spid="3"/>
                                        </p:tgtEl>
                                        <p:attrNameLst>
                                          <p:attrName>ppt_y</p:attrName>
                                        </p:attrNameLst>
                                      </p:cBhvr>
                                      <p:tavLst>
                                        <p:tav tm="0">
                                          <p:val>
                                            <p:strVal val="ppt_y"/>
                                          </p:val>
                                        </p:tav>
                                        <p:tav tm="100000">
                                          <p:val>
                                            <p:strVal val="1+ppt_h/2"/>
                                          </p:val>
                                        </p:tav>
                                      </p:tavLst>
                                    </p:anim>
                                    <p:set>
                                      <p:cBhvr>
                                        <p:cTn id="164" dur="1" fill="hold">
                                          <p:stCondLst>
                                            <p:cond delay="4999"/>
                                          </p:stCondLst>
                                        </p:cTn>
                                        <p:tgtEl>
                                          <p:spTgt spid="3"/>
                                        </p:tgtEl>
                                        <p:attrNameLst>
                                          <p:attrName>style.visibility</p:attrName>
                                        </p:attrNameLst>
                                      </p:cBhvr>
                                      <p:to>
                                        <p:strVal val="hidden"/>
                                      </p:to>
                                    </p:set>
                                  </p:childTnLst>
                                </p:cTn>
                              </p:par>
                              <p:par>
                                <p:cTn id="165" presetID="19" presetClass="exit" presetSubtype="5" fill="hold" nodeType="withEffect">
                                  <p:stCondLst>
                                    <p:cond delay="0"/>
                                  </p:stCondLst>
                                  <p:childTnLst>
                                    <p:anim calcmode="lin" valueType="num">
                                      <p:cBhvr>
                                        <p:cTn id="166" dur="5000"/>
                                        <p:tgtEl>
                                          <p:spTgt spid="3"/>
                                        </p:tgtEl>
                                        <p:attrNameLst>
                                          <p:attrName>ppt_w</p:attrName>
                                        </p:attrNameLst>
                                      </p:cBhvr>
                                      <p:tavLst>
                                        <p:tav tm="0">
                                          <p:val>
                                            <p:strVal val="ppt_w"/>
                                          </p:val>
                                        </p:tav>
                                        <p:tav tm="100000">
                                          <p:val>
                                            <p:strVal val="ppt_w"/>
                                          </p:val>
                                        </p:tav>
                                      </p:tavLst>
                                    </p:anim>
                                    <p:anim calcmode="lin" valueType="num">
                                      <p:cBhvr>
                                        <p:cTn id="167" dur="5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4999"/>
                                          </p:stCondLst>
                                        </p:cTn>
                                        <p:tgtEl>
                                          <p:spTgt spid="3"/>
                                        </p:tgtEl>
                                        <p:attrNameLst>
                                          <p:attrName>style.visibility</p:attrName>
                                        </p:attrNameLst>
                                      </p:cBhvr>
                                      <p:to>
                                        <p:strVal val="hidden"/>
                                      </p:to>
                                    </p:set>
                                  </p:childTnLst>
                                </p:cTn>
                              </p:par>
                              <p:par>
                                <p:cTn id="169" presetID="2" presetClass="exit" presetSubtype="6" fill="hold" nodeType="withEffect">
                                  <p:stCondLst>
                                    <p:cond delay="0"/>
                                  </p:stCondLst>
                                  <p:childTnLst>
                                    <p:anim calcmode="lin" valueType="num">
                                      <p:cBhvr additive="base">
                                        <p:cTn id="170" dur="5000"/>
                                        <p:tgtEl>
                                          <p:spTgt spid="5122"/>
                                        </p:tgtEl>
                                        <p:attrNameLst>
                                          <p:attrName>ppt_x</p:attrName>
                                        </p:attrNameLst>
                                      </p:cBhvr>
                                      <p:tavLst>
                                        <p:tav tm="0">
                                          <p:val>
                                            <p:strVal val="ppt_x"/>
                                          </p:val>
                                        </p:tav>
                                        <p:tav tm="100000">
                                          <p:val>
                                            <p:strVal val="1+ppt_w/2"/>
                                          </p:val>
                                        </p:tav>
                                      </p:tavLst>
                                    </p:anim>
                                    <p:anim calcmode="lin" valueType="num">
                                      <p:cBhvr additive="base">
                                        <p:cTn id="171" dur="5000"/>
                                        <p:tgtEl>
                                          <p:spTgt spid="5122"/>
                                        </p:tgtEl>
                                        <p:attrNameLst>
                                          <p:attrName>ppt_y</p:attrName>
                                        </p:attrNameLst>
                                      </p:cBhvr>
                                      <p:tavLst>
                                        <p:tav tm="0">
                                          <p:val>
                                            <p:strVal val="ppt_y"/>
                                          </p:val>
                                        </p:tav>
                                        <p:tav tm="100000">
                                          <p:val>
                                            <p:strVal val="1+ppt_h/2"/>
                                          </p:val>
                                        </p:tav>
                                      </p:tavLst>
                                    </p:anim>
                                    <p:set>
                                      <p:cBhvr>
                                        <p:cTn id="172" dur="1" fill="hold">
                                          <p:stCondLst>
                                            <p:cond delay="4999"/>
                                          </p:stCondLst>
                                        </p:cTn>
                                        <p:tgtEl>
                                          <p:spTgt spid="5122"/>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5000"/>
                                        <p:tgtEl>
                                          <p:spTgt spid="5122"/>
                                        </p:tgtEl>
                                        <p:attrNameLst>
                                          <p:attrName>ppt_w</p:attrName>
                                        </p:attrNameLst>
                                      </p:cBhvr>
                                      <p:tavLst>
                                        <p:tav tm="0">
                                          <p:val>
                                            <p:strVal val="ppt_w"/>
                                          </p:val>
                                        </p:tav>
                                        <p:tav tm="100000">
                                          <p:val>
                                            <p:strVal val="ppt_w"/>
                                          </p:val>
                                        </p:tav>
                                      </p:tavLst>
                                    </p:anim>
                                    <p:anim calcmode="lin" valueType="num">
                                      <p:cBhvr>
                                        <p:cTn id="175" dur="5000"/>
                                        <p:tgtEl>
                                          <p:spTgt spid="51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4999"/>
                                          </p:stCondLst>
                                        </p:cTn>
                                        <p:tgtEl>
                                          <p:spTgt spid="5122"/>
                                        </p:tgtEl>
                                        <p:attrNameLst>
                                          <p:attrName>style.visibility</p:attrName>
                                        </p:attrNameLst>
                                      </p:cBhvr>
                                      <p:to>
                                        <p:strVal val="hidden"/>
                                      </p:to>
                                    </p:set>
                                  </p:childTnLst>
                                </p:cTn>
                              </p:par>
                              <p:par>
                                <p:cTn id="177" presetID="23" presetClass="entr" presetSubtype="272" fill="hold" nodeType="withEffect">
                                  <p:stCondLst>
                                    <p:cond delay="1250"/>
                                  </p:stCondLst>
                                  <p:childTnLst>
                                    <p:set>
                                      <p:cBhvr>
                                        <p:cTn id="178" dur="1" fill="hold">
                                          <p:stCondLst>
                                            <p:cond delay="0"/>
                                          </p:stCondLst>
                                        </p:cTn>
                                        <p:tgtEl>
                                          <p:spTgt spid="14"/>
                                        </p:tgtEl>
                                        <p:attrNameLst>
                                          <p:attrName>style.visibility</p:attrName>
                                        </p:attrNameLst>
                                      </p:cBhvr>
                                      <p:to>
                                        <p:strVal val="visible"/>
                                      </p:to>
                                    </p:set>
                                    <p:anim calcmode="lin" valueType="num">
                                      <p:cBhvr>
                                        <p:cTn id="179" dur="2500" fill="hold"/>
                                        <p:tgtEl>
                                          <p:spTgt spid="14"/>
                                        </p:tgtEl>
                                        <p:attrNameLst>
                                          <p:attrName>ppt_w</p:attrName>
                                        </p:attrNameLst>
                                      </p:cBhvr>
                                      <p:tavLst>
                                        <p:tav tm="0">
                                          <p:val>
                                            <p:strVal val="2/3*#ppt_w"/>
                                          </p:val>
                                        </p:tav>
                                        <p:tav tm="100000">
                                          <p:val>
                                            <p:strVal val="#ppt_w"/>
                                          </p:val>
                                        </p:tav>
                                      </p:tavLst>
                                    </p:anim>
                                    <p:anim calcmode="lin" valueType="num">
                                      <p:cBhvr>
                                        <p:cTn id="180" dur="2500" fill="hold"/>
                                        <p:tgtEl>
                                          <p:spTgt spid="14"/>
                                        </p:tgtEl>
                                        <p:attrNameLst>
                                          <p:attrName>ppt_h</p:attrName>
                                        </p:attrNameLst>
                                      </p:cBhvr>
                                      <p:tavLst>
                                        <p:tav tm="0">
                                          <p:val>
                                            <p:strVal val="2/3*#ppt_h"/>
                                          </p:val>
                                        </p:tav>
                                        <p:tav tm="100000">
                                          <p:val>
                                            <p:strVal val="#ppt_h"/>
                                          </p:val>
                                        </p:tav>
                                      </p:tavLst>
                                    </p:anim>
                                  </p:childTnLst>
                                </p:cTn>
                              </p:par>
                              <p:par>
                                <p:cTn id="181" presetID="8" presetClass="entr" presetSubtype="32" fill="hold" nodeType="withEffect">
                                  <p:stCondLst>
                                    <p:cond delay="1250"/>
                                  </p:stCondLst>
                                  <p:childTnLst>
                                    <p:set>
                                      <p:cBhvr>
                                        <p:cTn id="182" dur="1" fill="hold">
                                          <p:stCondLst>
                                            <p:cond delay="0"/>
                                          </p:stCondLst>
                                        </p:cTn>
                                        <p:tgtEl>
                                          <p:spTgt spid="14"/>
                                        </p:tgtEl>
                                        <p:attrNameLst>
                                          <p:attrName>style.visibility</p:attrName>
                                        </p:attrNameLst>
                                      </p:cBhvr>
                                      <p:to>
                                        <p:strVal val="visible"/>
                                      </p:to>
                                    </p:set>
                                    <p:animEffect transition="in" filter="diamond(out)">
                                      <p:cBhvr>
                                        <p:cTn id="183" dur="2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22 Rectángulo"/>
          <p:cNvSpPr/>
          <p:nvPr/>
        </p:nvSpPr>
        <p:spPr>
          <a:xfrm>
            <a:off x="4771" y="-29075"/>
            <a:ext cx="9201312" cy="6858000"/>
          </a:xfrm>
          <a:prstGeom prst="rect">
            <a:avLst/>
          </a:prstGeom>
          <a:gradFill flip="none" rotWithShape="1">
            <a:gsLst>
              <a:gs pos="22112">
                <a:srgbClr val="5D2884"/>
              </a:gs>
              <a:gs pos="13000">
                <a:srgbClr val="7030A0">
                  <a:lumMod val="66000"/>
                  <a:lumOff val="34000"/>
                </a:srgbClr>
              </a:gs>
              <a:gs pos="5000">
                <a:srgbClr val="FFFF00">
                  <a:lumMod val="80000"/>
                </a:srgbClr>
              </a:gs>
              <a:gs pos="0">
                <a:schemeClr val="tx1"/>
              </a:gs>
              <a:gs pos="74000">
                <a:schemeClr val="bg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Diapositiva5"/>
          <p:cNvPicPr>
            <a:picLocks noGrp="1" noChangeAspect="1"/>
          </p:cNvPicPr>
          <p:nvPr isPhoto="1"/>
        </p:nvPicPr>
        <p:blipFill rotWithShape="1">
          <a:blip r:embed="rId2" cstate="email">
            <a:extLst>
              <a:ext uri="{28A0092B-C50C-407E-A947-70E740481C1C}">
                <a14:useLocalDpi xmlns:a14="http://schemas.microsoft.com/office/drawing/2010/main"/>
              </a:ext>
            </a:extLst>
          </a:blip>
          <a:srcRect/>
          <a:stretch/>
        </p:blipFill>
        <p:spPr>
          <a:xfrm>
            <a:off x="9015" y="188639"/>
            <a:ext cx="9197068" cy="6422571"/>
          </a:xfrm>
          <a:prstGeom prst="rect">
            <a:avLst/>
          </a:prstGeom>
          <a:noFill/>
          <a:ln>
            <a:noFill/>
          </a:ln>
        </p:spPr>
      </p:pic>
      <p:sp>
        <p:nvSpPr>
          <p:cNvPr id="6" name="Forma libre 23"/>
          <p:cNvSpPr/>
          <p:nvPr/>
        </p:nvSpPr>
        <p:spPr>
          <a:xfrm>
            <a:off x="2008760" y="934033"/>
            <a:ext cx="5112568" cy="4989934"/>
          </a:xfrm>
          <a:custGeom>
            <a:avLst/>
            <a:gdLst>
              <a:gd name="connsiteX0" fmla="*/ 2189773 w 5606482"/>
              <a:gd name="connsiteY0" fmla="*/ 3903496 h 5504367"/>
              <a:gd name="connsiteX1" fmla="*/ 1672616 w 5606482"/>
              <a:gd name="connsiteY1" fmla="*/ 4812591 h 5504367"/>
              <a:gd name="connsiteX2" fmla="*/ 1963094 w 5606482"/>
              <a:gd name="connsiteY2" fmla="*/ 5504367 h 5504367"/>
              <a:gd name="connsiteX3" fmla="*/ 1806744 w 5606482"/>
              <a:gd name="connsiteY3" fmla="*/ 4664605 h 5504367"/>
              <a:gd name="connsiteX4" fmla="*/ 2361705 w 5606482"/>
              <a:gd name="connsiteY4" fmla="*/ 3965127 h 5504367"/>
              <a:gd name="connsiteX5" fmla="*/ 2189773 w 5606482"/>
              <a:gd name="connsiteY5" fmla="*/ 3903496 h 5504367"/>
              <a:gd name="connsiteX6" fmla="*/ 3376138 w 5606482"/>
              <a:gd name="connsiteY6" fmla="*/ 3898237 h 5504367"/>
              <a:gd name="connsiteX7" fmla="*/ 3282160 w 5606482"/>
              <a:gd name="connsiteY7" fmla="*/ 3921313 h 5504367"/>
              <a:gd name="connsiteX8" fmla="*/ 3207496 w 5606482"/>
              <a:gd name="connsiteY8" fmla="*/ 3974234 h 5504367"/>
              <a:gd name="connsiteX9" fmla="*/ 3487524 w 5606482"/>
              <a:gd name="connsiteY9" fmla="*/ 4963869 h 5504367"/>
              <a:gd name="connsiteX10" fmla="*/ 4195158 w 5606482"/>
              <a:gd name="connsiteY10" fmla="*/ 5244097 h 5504367"/>
              <a:gd name="connsiteX11" fmla="*/ 3478049 w 5606482"/>
              <a:gd name="connsiteY11" fmla="*/ 4768248 h 5504367"/>
              <a:gd name="connsiteX12" fmla="*/ 3376138 w 5606482"/>
              <a:gd name="connsiteY12" fmla="*/ 3898237 h 5504367"/>
              <a:gd name="connsiteX13" fmla="*/ 2801968 w 5606482"/>
              <a:gd name="connsiteY13" fmla="*/ 3631044 h 5504367"/>
              <a:gd name="connsiteX14" fmla="*/ 2736584 w 5606482"/>
              <a:gd name="connsiteY14" fmla="*/ 3646631 h 5504367"/>
              <a:gd name="connsiteX15" fmla="*/ 2651230 w 5606482"/>
              <a:gd name="connsiteY15" fmla="*/ 4418522 h 5504367"/>
              <a:gd name="connsiteX16" fmla="*/ 3053389 w 5606482"/>
              <a:gd name="connsiteY16" fmla="*/ 4817173 h 5504367"/>
              <a:gd name="connsiteX17" fmla="*/ 2699230 w 5606482"/>
              <a:gd name="connsiteY17" fmla="*/ 4279091 h 5504367"/>
              <a:gd name="connsiteX18" fmla="*/ 2872153 w 5606482"/>
              <a:gd name="connsiteY18" fmla="*/ 3641850 h 5504367"/>
              <a:gd name="connsiteX19" fmla="*/ 2801968 w 5606482"/>
              <a:gd name="connsiteY19" fmla="*/ 3631044 h 5504367"/>
              <a:gd name="connsiteX20" fmla="*/ 2065742 w 5606482"/>
              <a:gd name="connsiteY20" fmla="*/ 3305518 h 5504367"/>
              <a:gd name="connsiteX21" fmla="*/ 1461907 w 5606482"/>
              <a:gd name="connsiteY21" fmla="*/ 3792653 h 5504367"/>
              <a:gd name="connsiteX22" fmla="*/ 1466518 w 5606482"/>
              <a:gd name="connsiteY22" fmla="*/ 4359372 h 5504367"/>
              <a:gd name="connsiteX23" fmla="*/ 1594088 w 5606482"/>
              <a:gd name="connsiteY23" fmla="*/ 3727668 h 5504367"/>
              <a:gd name="connsiteX24" fmla="*/ 2165249 w 5606482"/>
              <a:gd name="connsiteY24" fmla="*/ 3397866 h 5504367"/>
              <a:gd name="connsiteX25" fmla="*/ 2065742 w 5606482"/>
              <a:gd name="connsiteY25" fmla="*/ 3305518 h 5504367"/>
              <a:gd name="connsiteX26" fmla="*/ 3589275 w 5606482"/>
              <a:gd name="connsiteY26" fmla="*/ 3290846 h 5504367"/>
              <a:gd name="connsiteX27" fmla="*/ 3526881 w 5606482"/>
              <a:gd name="connsiteY27" fmla="*/ 3295378 h 5504367"/>
              <a:gd name="connsiteX28" fmla="*/ 3439044 w 5606482"/>
              <a:gd name="connsiteY28" fmla="*/ 3398924 h 5504367"/>
              <a:gd name="connsiteX29" fmla="*/ 3950849 w 5606482"/>
              <a:gd name="connsiteY29" fmla="*/ 3982287 h 5504367"/>
              <a:gd name="connsiteX30" fmla="*/ 4515910 w 5606482"/>
              <a:gd name="connsiteY30" fmla="*/ 3953340 h 5504367"/>
              <a:gd name="connsiteX31" fmla="*/ 3880358 w 5606482"/>
              <a:gd name="connsiteY31" fmla="*/ 3852799 h 5504367"/>
              <a:gd name="connsiteX32" fmla="*/ 3589275 w 5606482"/>
              <a:gd name="connsiteY32" fmla="*/ 3290846 h 5504367"/>
              <a:gd name="connsiteX33" fmla="*/ 3000407 w 5606482"/>
              <a:gd name="connsiteY33" fmla="*/ 3188665 h 5504367"/>
              <a:gd name="connsiteX34" fmla="*/ 2964305 w 5606482"/>
              <a:gd name="connsiteY34" fmla="*/ 3195787 h 5504367"/>
              <a:gd name="connsiteX35" fmla="*/ 2934955 w 5606482"/>
              <a:gd name="connsiteY35" fmla="*/ 3214466 h 5504367"/>
              <a:gd name="connsiteX36" fmla="*/ 3022100 w 5606482"/>
              <a:gd name="connsiteY36" fmla="*/ 3591700 h 5504367"/>
              <a:gd name="connsiteX37" fmla="*/ 3285174 w 5606482"/>
              <a:gd name="connsiteY37" fmla="*/ 3708991 h 5504367"/>
              <a:gd name="connsiteX38" fmla="*/ 3022281 w 5606482"/>
              <a:gd name="connsiteY38" fmla="*/ 3517897 h 5504367"/>
              <a:gd name="connsiteX39" fmla="*/ 3000407 w 5606482"/>
              <a:gd name="connsiteY39" fmla="*/ 3188665 h 5504367"/>
              <a:gd name="connsiteX40" fmla="*/ 2550187 w 5606482"/>
              <a:gd name="connsiteY40" fmla="*/ 3170874 h 5504367"/>
              <a:gd name="connsiteX41" fmla="*/ 2336426 w 5606482"/>
              <a:gd name="connsiteY41" fmla="*/ 3504502 h 5504367"/>
              <a:gd name="connsiteX42" fmla="*/ 2433284 w 5606482"/>
              <a:gd name="connsiteY42" fmla="*/ 3769776 h 5504367"/>
              <a:gd name="connsiteX43" fmla="*/ 2390172 w 5606482"/>
              <a:gd name="connsiteY43" fmla="*/ 3451025 h 5504367"/>
              <a:gd name="connsiteX44" fmla="*/ 2614230 w 5606482"/>
              <a:gd name="connsiteY44" fmla="*/ 3196941 h 5504367"/>
              <a:gd name="connsiteX45" fmla="*/ 2550187 w 5606482"/>
              <a:gd name="connsiteY45" fmla="*/ 3170874 h 5504367"/>
              <a:gd name="connsiteX46" fmla="*/ 4225836 w 5606482"/>
              <a:gd name="connsiteY46" fmla="*/ 3079380 h 5504367"/>
              <a:gd name="connsiteX47" fmla="*/ 4104604 w 5606482"/>
              <a:gd name="connsiteY47" fmla="*/ 3097272 h 5504367"/>
              <a:gd name="connsiteX48" fmla="*/ 4028160 w 5606482"/>
              <a:gd name="connsiteY48" fmla="*/ 3135106 h 5504367"/>
              <a:gd name="connsiteX49" fmla="*/ 3969348 w 5606482"/>
              <a:gd name="connsiteY49" fmla="*/ 3307382 h 5504367"/>
              <a:gd name="connsiteX50" fmla="*/ 4908100 w 5606482"/>
              <a:gd name="connsiteY50" fmla="*/ 3757131 h 5504367"/>
              <a:gd name="connsiteX51" fmla="*/ 5606482 w 5606482"/>
              <a:gd name="connsiteY51" fmla="*/ 3429322 h 5504367"/>
              <a:gd name="connsiteX52" fmla="*/ 4754121 w 5606482"/>
              <a:gd name="connsiteY52" fmla="*/ 3634995 h 5504367"/>
              <a:gd name="connsiteX53" fmla="*/ 4225836 w 5606482"/>
              <a:gd name="connsiteY53" fmla="*/ 3079380 h 5504367"/>
              <a:gd name="connsiteX54" fmla="*/ 1436172 w 5606482"/>
              <a:gd name="connsiteY54" fmla="*/ 3073680 h 5504367"/>
              <a:gd name="connsiteX55" fmla="*/ 865945 w 5606482"/>
              <a:gd name="connsiteY55" fmla="*/ 3661952 h 5504367"/>
              <a:gd name="connsiteX56" fmla="*/ 66280 w 5606482"/>
              <a:gd name="connsiteY56" fmla="*/ 3476929 h 5504367"/>
              <a:gd name="connsiteX57" fmla="*/ 9998 w 5606482"/>
              <a:gd name="connsiteY57" fmla="*/ 3505365 h 5504367"/>
              <a:gd name="connsiteX58" fmla="*/ 714471 w 5606482"/>
              <a:gd name="connsiteY58" fmla="*/ 3792865 h 5504367"/>
              <a:gd name="connsiteX59" fmla="*/ 1643789 w 5606482"/>
              <a:gd name="connsiteY59" fmla="*/ 3289440 h 5504367"/>
              <a:gd name="connsiteX60" fmla="*/ 1581602 w 5606482"/>
              <a:gd name="connsiteY60" fmla="*/ 3120640 h 5504367"/>
              <a:gd name="connsiteX61" fmla="*/ 1436172 w 5606482"/>
              <a:gd name="connsiteY61" fmla="*/ 3073680 h 5504367"/>
              <a:gd name="connsiteX62" fmla="*/ 3338595 w 5606482"/>
              <a:gd name="connsiteY62" fmla="*/ 2894552 h 5504367"/>
              <a:gd name="connsiteX63" fmla="*/ 3292253 w 5606482"/>
              <a:gd name="connsiteY63" fmla="*/ 2899267 h 5504367"/>
              <a:gd name="connsiteX64" fmla="*/ 3262519 w 5606482"/>
              <a:gd name="connsiteY64" fmla="*/ 2912236 h 5504367"/>
              <a:gd name="connsiteX65" fmla="*/ 3236880 w 5606482"/>
              <a:gd name="connsiteY65" fmla="*/ 2976113 h 5504367"/>
              <a:gd name="connsiteX66" fmla="*/ 3584371 w 5606482"/>
              <a:gd name="connsiteY66" fmla="*/ 3161075 h 5504367"/>
              <a:gd name="connsiteX67" fmla="*/ 3855671 w 5606482"/>
              <a:gd name="connsiteY67" fmla="*/ 3049303 h 5504367"/>
              <a:gd name="connsiteX68" fmla="*/ 3528308 w 5606482"/>
              <a:gd name="connsiteY68" fmla="*/ 3112528 h 5504367"/>
              <a:gd name="connsiteX69" fmla="*/ 3338595 w 5606482"/>
              <a:gd name="connsiteY69" fmla="*/ 2894552 h 5504367"/>
              <a:gd name="connsiteX70" fmla="*/ 2280279 w 5606482"/>
              <a:gd name="connsiteY70" fmla="*/ 2845914 h 5504367"/>
              <a:gd name="connsiteX71" fmla="*/ 2052576 w 5606482"/>
              <a:gd name="connsiteY71" fmla="*/ 3057877 h 5504367"/>
              <a:gd name="connsiteX72" fmla="*/ 1752746 w 5606482"/>
              <a:gd name="connsiteY72" fmla="*/ 2974895 h 5504367"/>
              <a:gd name="connsiteX73" fmla="*/ 1730844 w 5606482"/>
              <a:gd name="connsiteY73" fmla="*/ 2984662 h 5504367"/>
              <a:gd name="connsiteX74" fmla="*/ 1992578 w 5606482"/>
              <a:gd name="connsiteY74" fmla="*/ 3104638 h 5504367"/>
              <a:gd name="connsiteX75" fmla="*/ 2354887 w 5606482"/>
              <a:gd name="connsiteY75" fmla="*/ 2930601 h 5504367"/>
              <a:gd name="connsiteX76" fmla="*/ 2334551 w 5606482"/>
              <a:gd name="connsiteY76" fmla="*/ 2866017 h 5504367"/>
              <a:gd name="connsiteX77" fmla="*/ 2280279 w 5606482"/>
              <a:gd name="connsiteY77" fmla="*/ 2845914 h 5504367"/>
              <a:gd name="connsiteX78" fmla="*/ 4869478 w 5606482"/>
              <a:gd name="connsiteY78" fmla="*/ 2421671 h 5504367"/>
              <a:gd name="connsiteX79" fmla="*/ 4378387 w 5606482"/>
              <a:gd name="connsiteY79" fmla="*/ 2780160 h 5504367"/>
              <a:gd name="connsiteX80" fmla="*/ 3742201 w 5606482"/>
              <a:gd name="connsiteY80" fmla="*/ 2606951 h 5504367"/>
              <a:gd name="connsiteX81" fmla="*/ 3746974 w 5606482"/>
              <a:gd name="connsiteY81" fmla="*/ 2742744 h 5504367"/>
              <a:gd name="connsiteX82" fmla="*/ 4517587 w 5606482"/>
              <a:gd name="connsiteY82" fmla="*/ 2828240 h 5504367"/>
              <a:gd name="connsiteX83" fmla="*/ 4915578 w 5606482"/>
              <a:gd name="connsiteY83" fmla="*/ 2425414 h 5504367"/>
              <a:gd name="connsiteX84" fmla="*/ 4869478 w 5606482"/>
              <a:gd name="connsiteY84" fmla="*/ 2421671 h 5504367"/>
              <a:gd name="connsiteX85" fmla="*/ 743640 w 5606482"/>
              <a:gd name="connsiteY85" fmla="*/ 2398816 h 5504367"/>
              <a:gd name="connsiteX86" fmla="*/ 697541 w 5606482"/>
              <a:gd name="connsiteY86" fmla="*/ 2402559 h 5504367"/>
              <a:gd name="connsiteX87" fmla="*/ 1095532 w 5606482"/>
              <a:gd name="connsiteY87" fmla="*/ 2805386 h 5504367"/>
              <a:gd name="connsiteX88" fmla="*/ 1866145 w 5606482"/>
              <a:gd name="connsiteY88" fmla="*/ 2719890 h 5504367"/>
              <a:gd name="connsiteX89" fmla="*/ 1870918 w 5606482"/>
              <a:gd name="connsiteY89" fmla="*/ 2584097 h 5504367"/>
              <a:gd name="connsiteX90" fmla="*/ 1234732 w 5606482"/>
              <a:gd name="connsiteY90" fmla="*/ 2757305 h 5504367"/>
              <a:gd name="connsiteX91" fmla="*/ 743640 w 5606482"/>
              <a:gd name="connsiteY91" fmla="*/ 2398816 h 5504367"/>
              <a:gd name="connsiteX92" fmla="*/ 2090094 w 5606482"/>
              <a:gd name="connsiteY92" fmla="*/ 2315918 h 5504367"/>
              <a:gd name="connsiteX93" fmla="*/ 2061437 w 5606482"/>
              <a:gd name="connsiteY93" fmla="*/ 2320406 h 5504367"/>
              <a:gd name="connsiteX94" fmla="*/ 2026258 w 5606482"/>
              <a:gd name="connsiteY94" fmla="*/ 2334328 h 5504367"/>
              <a:gd name="connsiteX95" fmla="*/ 1754686 w 5606482"/>
              <a:gd name="connsiteY95" fmla="*/ 2445446 h 5504367"/>
              <a:gd name="connsiteX96" fmla="*/ 2082193 w 5606482"/>
              <a:gd name="connsiteY96" fmla="*/ 2383013 h 5504367"/>
              <a:gd name="connsiteX97" fmla="*/ 2347447 w 5606482"/>
              <a:gd name="connsiteY97" fmla="*/ 2583963 h 5504367"/>
              <a:gd name="connsiteX98" fmla="*/ 2373249 w 5606482"/>
              <a:gd name="connsiteY98" fmla="*/ 2520145 h 5504367"/>
              <a:gd name="connsiteX99" fmla="*/ 2090094 w 5606482"/>
              <a:gd name="connsiteY99" fmla="*/ 2315918 h 5504367"/>
              <a:gd name="connsiteX100" fmla="*/ 3795916 w 5606482"/>
              <a:gd name="connsiteY100" fmla="*/ 2262497 h 5504367"/>
              <a:gd name="connsiteX101" fmla="*/ 3772763 w 5606482"/>
              <a:gd name="connsiteY101" fmla="*/ 2268750 h 5504367"/>
              <a:gd name="connsiteX102" fmla="*/ 3592623 w 5606482"/>
              <a:gd name="connsiteY102" fmla="*/ 2522389 h 5504367"/>
              <a:gd name="connsiteX103" fmla="*/ 3252819 w 5606482"/>
              <a:gd name="connsiteY103" fmla="*/ 2551607 h 5504367"/>
              <a:gd name="connsiteX104" fmla="*/ 3277820 w 5606482"/>
              <a:gd name="connsiteY104" fmla="*/ 2614532 h 5504367"/>
              <a:gd name="connsiteX105" fmla="*/ 3668673 w 5606482"/>
              <a:gd name="connsiteY105" fmla="*/ 2520777 h 5504367"/>
              <a:gd name="connsiteX106" fmla="*/ 3795916 w 5606482"/>
              <a:gd name="connsiteY106" fmla="*/ 2262497 h 5504367"/>
              <a:gd name="connsiteX107" fmla="*/ 2327946 w 5606482"/>
              <a:gd name="connsiteY107" fmla="*/ 1781057 h 5504367"/>
              <a:gd name="connsiteX108" fmla="*/ 2590840 w 5606482"/>
              <a:gd name="connsiteY108" fmla="*/ 1972151 h 5504367"/>
              <a:gd name="connsiteX109" fmla="*/ 2612714 w 5606482"/>
              <a:gd name="connsiteY109" fmla="*/ 2301382 h 5504367"/>
              <a:gd name="connsiteX110" fmla="*/ 2678165 w 5606482"/>
              <a:gd name="connsiteY110" fmla="*/ 2275582 h 5504367"/>
              <a:gd name="connsiteX111" fmla="*/ 2591021 w 5606482"/>
              <a:gd name="connsiteY111" fmla="*/ 1898347 h 5504367"/>
              <a:gd name="connsiteX112" fmla="*/ 2327946 w 5606482"/>
              <a:gd name="connsiteY112" fmla="*/ 1781057 h 5504367"/>
              <a:gd name="connsiteX113" fmla="*/ 3143217 w 5606482"/>
              <a:gd name="connsiteY113" fmla="*/ 1724066 h 5504367"/>
              <a:gd name="connsiteX114" fmla="*/ 3211102 w 5606482"/>
              <a:gd name="connsiteY114" fmla="*/ 2038159 h 5504367"/>
              <a:gd name="connsiteX115" fmla="*/ 3007058 w 5606482"/>
              <a:gd name="connsiteY115" fmla="*/ 2307489 h 5504367"/>
              <a:gd name="connsiteX116" fmla="*/ 3073065 w 5606482"/>
              <a:gd name="connsiteY116" fmla="*/ 2328735 h 5504367"/>
              <a:gd name="connsiteX117" fmla="*/ 3260629 w 5606482"/>
              <a:gd name="connsiteY117" fmla="*/ 1980990 h 5504367"/>
              <a:gd name="connsiteX118" fmla="*/ 3143217 w 5606482"/>
              <a:gd name="connsiteY118" fmla="*/ 1724066 h 5504367"/>
              <a:gd name="connsiteX119" fmla="*/ 864576 w 5606482"/>
              <a:gd name="connsiteY119" fmla="*/ 1691177 h 5504367"/>
              <a:gd name="connsiteX120" fmla="*/ 789822 w 5606482"/>
              <a:gd name="connsiteY120" fmla="*/ 1706410 h 5504367"/>
              <a:gd name="connsiteX121" fmla="*/ 699184 w 5606482"/>
              <a:gd name="connsiteY121" fmla="*/ 1747400 h 5504367"/>
              <a:gd name="connsiteX122" fmla="*/ 0 w 5606482"/>
              <a:gd name="connsiteY122" fmla="*/ 2073510 h 5504367"/>
              <a:gd name="connsiteX123" fmla="*/ 852843 w 5606482"/>
              <a:gd name="connsiteY123" fmla="*/ 1869919 h 5504367"/>
              <a:gd name="connsiteX124" fmla="*/ 1577490 w 5606482"/>
              <a:gd name="connsiteY124" fmla="*/ 2371615 h 5504367"/>
              <a:gd name="connsiteX125" fmla="*/ 1636737 w 5606482"/>
              <a:gd name="connsiteY125" fmla="*/ 2199474 h 5504367"/>
              <a:gd name="connsiteX126" fmla="*/ 864576 w 5606482"/>
              <a:gd name="connsiteY126" fmla="*/ 1691177 h 5504367"/>
              <a:gd name="connsiteX127" fmla="*/ 1727187 w 5606482"/>
              <a:gd name="connsiteY127" fmla="*/ 1368798 h 5504367"/>
              <a:gd name="connsiteX128" fmla="*/ 1654285 w 5606482"/>
              <a:gd name="connsiteY128" fmla="*/ 1371469 h 5504367"/>
              <a:gd name="connsiteX129" fmla="*/ 1089153 w 5606482"/>
              <a:gd name="connsiteY129" fmla="*/ 1398998 h 5504367"/>
              <a:gd name="connsiteX130" fmla="*/ 1724453 w 5606482"/>
              <a:gd name="connsiteY130" fmla="*/ 1501133 h 5504367"/>
              <a:gd name="connsiteX131" fmla="*/ 2076535 w 5606482"/>
              <a:gd name="connsiteY131" fmla="*/ 2059439 h 5504367"/>
              <a:gd name="connsiteX132" fmla="*/ 2164630 w 5606482"/>
              <a:gd name="connsiteY132" fmla="*/ 1956113 h 5504367"/>
              <a:gd name="connsiteX133" fmla="*/ 1727187 w 5606482"/>
              <a:gd name="connsiteY133" fmla="*/ 1368798 h 5504367"/>
              <a:gd name="connsiteX134" fmla="*/ 5343262 w 5606482"/>
              <a:gd name="connsiteY134" fmla="*/ 1351015 h 5504367"/>
              <a:gd name="connsiteX135" fmla="*/ 5283220 w 5606482"/>
              <a:gd name="connsiteY135" fmla="*/ 1370281 h 5504367"/>
              <a:gd name="connsiteX136" fmla="*/ 4843690 w 5606482"/>
              <a:gd name="connsiteY136" fmla="*/ 2063470 h 5504367"/>
              <a:gd name="connsiteX137" fmla="*/ 3954029 w 5606482"/>
              <a:gd name="connsiteY137" fmla="*/ 2180463 h 5504367"/>
              <a:gd name="connsiteX138" fmla="*/ 4028260 w 5606482"/>
              <a:gd name="connsiteY138" fmla="*/ 2344323 h 5504367"/>
              <a:gd name="connsiteX139" fmla="*/ 5043465 w 5606482"/>
              <a:gd name="connsiteY139" fmla="*/ 2050343 h 5504367"/>
              <a:gd name="connsiteX140" fmla="*/ 5343262 w 5606482"/>
              <a:gd name="connsiteY140" fmla="*/ 1351015 h 5504367"/>
              <a:gd name="connsiteX141" fmla="*/ 4077625 w 5606482"/>
              <a:gd name="connsiteY141" fmla="*/ 968488 h 5504367"/>
              <a:gd name="connsiteX142" fmla="*/ 3998068 w 5606482"/>
              <a:gd name="connsiteY142" fmla="*/ 1608040 h 5504367"/>
              <a:gd name="connsiteX143" fmla="*/ 3453417 w 5606482"/>
              <a:gd name="connsiteY143" fmla="*/ 1980126 h 5504367"/>
              <a:gd name="connsiteX144" fmla="*/ 3559606 w 5606482"/>
              <a:gd name="connsiteY144" fmla="*/ 2064678 h 5504367"/>
              <a:gd name="connsiteX145" fmla="*/ 4124970 w 5606482"/>
              <a:gd name="connsiteY145" fmla="*/ 1533238 h 5504367"/>
              <a:gd name="connsiteX146" fmla="*/ 4077625 w 5606482"/>
              <a:gd name="connsiteY146" fmla="*/ 968488 h 5504367"/>
              <a:gd name="connsiteX147" fmla="*/ 2559731 w 5606482"/>
              <a:gd name="connsiteY147" fmla="*/ 528132 h 5504367"/>
              <a:gd name="connsiteX148" fmla="*/ 2913889 w 5606482"/>
              <a:gd name="connsiteY148" fmla="*/ 1066215 h 5504367"/>
              <a:gd name="connsiteX149" fmla="*/ 2740967 w 5606482"/>
              <a:gd name="connsiteY149" fmla="*/ 1703456 h 5504367"/>
              <a:gd name="connsiteX150" fmla="*/ 2876535 w 5606482"/>
              <a:gd name="connsiteY150" fmla="*/ 1698675 h 5504367"/>
              <a:gd name="connsiteX151" fmla="*/ 2961890 w 5606482"/>
              <a:gd name="connsiteY151" fmla="*/ 926784 h 5504367"/>
              <a:gd name="connsiteX152" fmla="*/ 2559731 w 5606482"/>
              <a:gd name="connsiteY152" fmla="*/ 528132 h 5504367"/>
              <a:gd name="connsiteX153" fmla="*/ 1417957 w 5606482"/>
              <a:gd name="connsiteY153" fmla="*/ 245952 h 5504367"/>
              <a:gd name="connsiteX154" fmla="*/ 2135066 w 5606482"/>
              <a:gd name="connsiteY154" fmla="*/ 721802 h 5504367"/>
              <a:gd name="connsiteX155" fmla="*/ 2236978 w 5606482"/>
              <a:gd name="connsiteY155" fmla="*/ 1591813 h 5504367"/>
              <a:gd name="connsiteX156" fmla="*/ 2405619 w 5606482"/>
              <a:gd name="connsiteY156" fmla="*/ 1515816 h 5504367"/>
              <a:gd name="connsiteX157" fmla="*/ 2125592 w 5606482"/>
              <a:gd name="connsiteY157" fmla="*/ 526180 h 5504367"/>
              <a:gd name="connsiteX158" fmla="*/ 1417957 w 5606482"/>
              <a:gd name="connsiteY158" fmla="*/ 245952 h 5504367"/>
              <a:gd name="connsiteX159" fmla="*/ 3554231 w 5606482"/>
              <a:gd name="connsiteY159" fmla="*/ 0 h 5504367"/>
              <a:gd name="connsiteX160" fmla="*/ 3775101 w 5606482"/>
              <a:gd name="connsiteY160" fmla="*/ 824535 h 5504367"/>
              <a:gd name="connsiteX161" fmla="*/ 3274827 w 5606482"/>
              <a:gd name="connsiteY161" fmla="*/ 1562090 h 5504367"/>
              <a:gd name="connsiteX162" fmla="*/ 3451272 w 5606482"/>
              <a:gd name="connsiteY162" fmla="*/ 1610716 h 5504367"/>
              <a:gd name="connsiteX163" fmla="*/ 3897637 w 5606482"/>
              <a:gd name="connsiteY163" fmla="*/ 667255 h 5504367"/>
              <a:gd name="connsiteX164" fmla="*/ 3554231 w 5606482"/>
              <a:gd name="connsiteY164" fmla="*/ 0 h 5504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5606482" h="5504367">
                <a:moveTo>
                  <a:pt x="2189773" y="3903496"/>
                </a:moveTo>
                <a:cubicBezTo>
                  <a:pt x="2364278" y="4346396"/>
                  <a:pt x="1405187" y="4301004"/>
                  <a:pt x="1672616" y="4812591"/>
                </a:cubicBezTo>
                <a:cubicBezTo>
                  <a:pt x="1951040" y="5190066"/>
                  <a:pt x="2031640" y="5247703"/>
                  <a:pt x="1963094" y="5504367"/>
                </a:cubicBezTo>
                <a:cubicBezTo>
                  <a:pt x="2155529" y="5210354"/>
                  <a:pt x="1740309" y="4921145"/>
                  <a:pt x="1806744" y="4664605"/>
                </a:cubicBezTo>
                <a:cubicBezTo>
                  <a:pt x="1873179" y="4408065"/>
                  <a:pt x="2600107" y="4394327"/>
                  <a:pt x="2361705" y="3965127"/>
                </a:cubicBezTo>
                <a:cubicBezTo>
                  <a:pt x="2315087" y="3912968"/>
                  <a:pt x="2247108" y="3909083"/>
                  <a:pt x="2189773" y="3903496"/>
                </a:cubicBezTo>
                <a:close/>
                <a:moveTo>
                  <a:pt x="3376138" y="3898237"/>
                </a:moveTo>
                <a:cubicBezTo>
                  <a:pt x="3340525" y="3896216"/>
                  <a:pt x="3309733" y="3906277"/>
                  <a:pt x="3282160" y="3921313"/>
                </a:cubicBezTo>
                <a:cubicBezTo>
                  <a:pt x="3254587" y="3936349"/>
                  <a:pt x="3230232" y="3956360"/>
                  <a:pt x="3207496" y="3974234"/>
                </a:cubicBezTo>
                <a:cubicBezTo>
                  <a:pt x="3652256" y="4161575"/>
                  <a:pt x="2926169" y="4793003"/>
                  <a:pt x="3487524" y="4963869"/>
                </a:cubicBezTo>
                <a:cubicBezTo>
                  <a:pt x="3960357" y="5033880"/>
                  <a:pt x="4060091" y="5018241"/>
                  <a:pt x="4195158" y="5244097"/>
                </a:cubicBezTo>
                <a:cubicBezTo>
                  <a:pt x="4122798" y="4906628"/>
                  <a:pt x="3614553" y="4992558"/>
                  <a:pt x="3478049" y="4768248"/>
                </a:cubicBezTo>
                <a:cubicBezTo>
                  <a:pt x="3341546" y="4543938"/>
                  <a:pt x="3857243" y="4031881"/>
                  <a:pt x="3376138" y="3898237"/>
                </a:cubicBezTo>
                <a:close/>
                <a:moveTo>
                  <a:pt x="2801968" y="3631044"/>
                </a:moveTo>
                <a:cubicBezTo>
                  <a:pt x="2779077" y="3633650"/>
                  <a:pt x="2756984" y="3640655"/>
                  <a:pt x="2736584" y="3646631"/>
                </a:cubicBezTo>
                <a:cubicBezTo>
                  <a:pt x="2986229" y="3905025"/>
                  <a:pt x="2317892" y="4138226"/>
                  <a:pt x="2651230" y="4418522"/>
                </a:cubicBezTo>
                <a:cubicBezTo>
                  <a:pt x="2952567" y="4602964"/>
                  <a:pt x="3024588" y="4620617"/>
                  <a:pt x="3053389" y="4817173"/>
                </a:cubicBezTo>
                <a:cubicBezTo>
                  <a:pt x="3098189" y="4560584"/>
                  <a:pt x="2729436" y="4474979"/>
                  <a:pt x="2699230" y="4279091"/>
                </a:cubicBezTo>
                <a:cubicBezTo>
                  <a:pt x="2669024" y="4083204"/>
                  <a:pt x="3161398" y="3873133"/>
                  <a:pt x="2872153" y="3641850"/>
                </a:cubicBezTo>
                <a:cubicBezTo>
                  <a:pt x="2848552" y="3630231"/>
                  <a:pt x="2824860" y="3628438"/>
                  <a:pt x="2801968" y="3631044"/>
                </a:cubicBezTo>
                <a:close/>
                <a:moveTo>
                  <a:pt x="2065742" y="3305518"/>
                </a:moveTo>
                <a:cubicBezTo>
                  <a:pt x="2060912" y="3665065"/>
                  <a:pt x="1422800" y="3358470"/>
                  <a:pt x="1461907" y="3792653"/>
                </a:cubicBezTo>
                <a:cubicBezTo>
                  <a:pt x="1545790" y="4136258"/>
                  <a:pt x="1584440" y="4199639"/>
                  <a:pt x="1466518" y="4359372"/>
                </a:cubicBezTo>
                <a:cubicBezTo>
                  <a:pt x="1678891" y="4209042"/>
                  <a:pt x="1477633" y="3887920"/>
                  <a:pt x="1594088" y="3727668"/>
                </a:cubicBezTo>
                <a:cubicBezTo>
                  <a:pt x="1710543" y="3567418"/>
                  <a:pt x="2207586" y="3766151"/>
                  <a:pt x="2165249" y="3397866"/>
                </a:cubicBezTo>
                <a:cubicBezTo>
                  <a:pt x="2148132" y="3348053"/>
                  <a:pt x="2103089" y="3325855"/>
                  <a:pt x="2065742" y="3305518"/>
                </a:cubicBezTo>
                <a:close/>
                <a:moveTo>
                  <a:pt x="3589275" y="3290846"/>
                </a:moveTo>
                <a:cubicBezTo>
                  <a:pt x="3570452" y="3290309"/>
                  <a:pt x="3549725" y="3291742"/>
                  <a:pt x="3526881" y="3295378"/>
                </a:cubicBezTo>
                <a:cubicBezTo>
                  <a:pt x="3477931" y="3314647"/>
                  <a:pt x="3457725" y="3360676"/>
                  <a:pt x="3439044" y="3398924"/>
                </a:cubicBezTo>
                <a:cubicBezTo>
                  <a:pt x="3797872" y="3388320"/>
                  <a:pt x="3519464" y="4040065"/>
                  <a:pt x="3950849" y="3982287"/>
                </a:cubicBezTo>
                <a:cubicBezTo>
                  <a:pt x="4289968" y="3883590"/>
                  <a:pt x="4351526" y="3842189"/>
                  <a:pt x="4515910" y="3953340"/>
                </a:cubicBezTo>
                <a:cubicBezTo>
                  <a:pt x="4356849" y="3747265"/>
                  <a:pt x="4045195" y="3962459"/>
                  <a:pt x="3880358" y="3852799"/>
                </a:cubicBezTo>
                <a:cubicBezTo>
                  <a:pt x="3725821" y="3749992"/>
                  <a:pt x="3871625" y="3298893"/>
                  <a:pt x="3589275" y="3290846"/>
                </a:cubicBezTo>
                <a:close/>
                <a:moveTo>
                  <a:pt x="3000407" y="3188665"/>
                </a:moveTo>
                <a:cubicBezTo>
                  <a:pt x="2986934" y="3187311"/>
                  <a:pt x="2975057" y="3190586"/>
                  <a:pt x="2964305" y="3195787"/>
                </a:cubicBezTo>
                <a:cubicBezTo>
                  <a:pt x="2953553" y="3200988"/>
                  <a:pt x="2943927" y="3208115"/>
                  <a:pt x="2934955" y="3214466"/>
                </a:cubicBezTo>
                <a:cubicBezTo>
                  <a:pt x="3100086" y="3292406"/>
                  <a:pt x="2812414" y="3518019"/>
                  <a:pt x="3022100" y="3591700"/>
                </a:cubicBezTo>
                <a:cubicBezTo>
                  <a:pt x="3200146" y="3625937"/>
                  <a:pt x="3238288" y="3621711"/>
                  <a:pt x="3285174" y="3708991"/>
                </a:cubicBezTo>
                <a:cubicBezTo>
                  <a:pt x="3264234" y="3580738"/>
                  <a:pt x="3069742" y="3604618"/>
                  <a:pt x="3022281" y="3517897"/>
                </a:cubicBezTo>
                <a:cubicBezTo>
                  <a:pt x="2974819" y="3431176"/>
                  <a:pt x="3180363" y="3246996"/>
                  <a:pt x="3000407" y="3188665"/>
                </a:cubicBezTo>
                <a:close/>
                <a:moveTo>
                  <a:pt x="2550187" y="3170874"/>
                </a:moveTo>
                <a:cubicBezTo>
                  <a:pt x="2607847" y="3340521"/>
                  <a:pt x="2244835" y="3307448"/>
                  <a:pt x="2336426" y="3504502"/>
                </a:cubicBezTo>
                <a:cubicBezTo>
                  <a:pt x="2434777" y="3651250"/>
                  <a:pt x="2464245" y="3674292"/>
                  <a:pt x="2433284" y="3769776"/>
                </a:cubicBezTo>
                <a:cubicBezTo>
                  <a:pt x="2511971" y="3662295"/>
                  <a:pt x="2360014" y="3546497"/>
                  <a:pt x="2390172" y="3451025"/>
                </a:cubicBezTo>
                <a:cubicBezTo>
                  <a:pt x="2420329" y="3355552"/>
                  <a:pt x="2696398" y="3362495"/>
                  <a:pt x="2614230" y="3196941"/>
                </a:cubicBezTo>
                <a:cubicBezTo>
                  <a:pt x="2597549" y="3176528"/>
                  <a:pt x="2571833" y="3173933"/>
                  <a:pt x="2550187" y="3170874"/>
                </a:cubicBezTo>
                <a:close/>
                <a:moveTo>
                  <a:pt x="4225836" y="3079380"/>
                </a:moveTo>
                <a:cubicBezTo>
                  <a:pt x="4189709" y="3075156"/>
                  <a:pt x="4149638" y="3080244"/>
                  <a:pt x="4104604" y="3097272"/>
                </a:cubicBezTo>
                <a:cubicBezTo>
                  <a:pt x="4080586" y="3106354"/>
                  <a:pt x="4055155" y="3118832"/>
                  <a:pt x="4028160" y="3135106"/>
                </a:cubicBezTo>
                <a:cubicBezTo>
                  <a:pt x="3976080" y="3184034"/>
                  <a:pt x="3973706" y="3250867"/>
                  <a:pt x="3969348" y="3307382"/>
                </a:cubicBezTo>
                <a:cubicBezTo>
                  <a:pt x="4416746" y="3108742"/>
                  <a:pt x="4392855" y="4051094"/>
                  <a:pt x="4908100" y="3757131"/>
                </a:cubicBezTo>
                <a:cubicBezTo>
                  <a:pt x="5286382" y="3460784"/>
                  <a:pt x="5343252" y="3378225"/>
                  <a:pt x="5606482" y="3429322"/>
                </a:cubicBezTo>
                <a:cubicBezTo>
                  <a:pt x="5302289" y="3259201"/>
                  <a:pt x="5017174" y="3684031"/>
                  <a:pt x="4754121" y="3634995"/>
                </a:cubicBezTo>
                <a:cubicBezTo>
                  <a:pt x="4538334" y="3594771"/>
                  <a:pt x="4478723" y="3108947"/>
                  <a:pt x="4225836" y="3079380"/>
                </a:cubicBezTo>
                <a:close/>
                <a:moveTo>
                  <a:pt x="1436172" y="3073680"/>
                </a:moveTo>
                <a:cubicBezTo>
                  <a:pt x="1136707" y="3053245"/>
                  <a:pt x="1095138" y="3605847"/>
                  <a:pt x="865945" y="3661952"/>
                </a:cubicBezTo>
                <a:cubicBezTo>
                  <a:pt x="620383" y="3722067"/>
                  <a:pt x="347200" y="3367046"/>
                  <a:pt x="66280" y="3476929"/>
                </a:cubicBezTo>
                <a:cubicBezTo>
                  <a:pt x="47551" y="3484255"/>
                  <a:pt x="28789" y="3493647"/>
                  <a:pt x="9998" y="3505365"/>
                </a:cubicBezTo>
                <a:cubicBezTo>
                  <a:pt x="272068" y="3439174"/>
                  <a:pt x="330540" y="3518421"/>
                  <a:pt x="714471" y="3792865"/>
                </a:cubicBezTo>
                <a:cubicBezTo>
                  <a:pt x="1235240" y="4057060"/>
                  <a:pt x="1192715" y="3116616"/>
                  <a:pt x="1643789" y="3289440"/>
                </a:cubicBezTo>
                <a:cubicBezTo>
                  <a:pt x="1638316" y="3233207"/>
                  <a:pt x="1634621" y="3166548"/>
                  <a:pt x="1581602" y="3120640"/>
                </a:cubicBezTo>
                <a:cubicBezTo>
                  <a:pt x="1526996" y="3091214"/>
                  <a:pt x="1478952" y="3076600"/>
                  <a:pt x="1436172" y="3073680"/>
                </a:cubicBezTo>
                <a:close/>
                <a:moveTo>
                  <a:pt x="3338595" y="2894552"/>
                </a:moveTo>
                <a:cubicBezTo>
                  <a:pt x="3324970" y="2892359"/>
                  <a:pt x="3309668" y="2893607"/>
                  <a:pt x="3292253" y="2899267"/>
                </a:cubicBezTo>
                <a:cubicBezTo>
                  <a:pt x="3282965" y="2902286"/>
                  <a:pt x="3273075" y="2906560"/>
                  <a:pt x="3262519" y="2912236"/>
                </a:cubicBezTo>
                <a:cubicBezTo>
                  <a:pt x="3241815" y="2929788"/>
                  <a:pt x="3239624" y="2954909"/>
                  <a:pt x="3236880" y="2976113"/>
                </a:cubicBezTo>
                <a:cubicBezTo>
                  <a:pt x="3410461" y="2908787"/>
                  <a:pt x="3383209" y="3263156"/>
                  <a:pt x="3584371" y="3161075"/>
                </a:cubicBezTo>
                <a:cubicBezTo>
                  <a:pt x="3733615" y="3055813"/>
                  <a:pt x="3756786" y="3025680"/>
                  <a:pt x="3855671" y="3049303"/>
                </a:cubicBezTo>
                <a:cubicBezTo>
                  <a:pt x="3743541" y="2980188"/>
                  <a:pt x="3627166" y="3135373"/>
                  <a:pt x="3528308" y="3112528"/>
                </a:cubicBezTo>
                <a:cubicBezTo>
                  <a:pt x="3447212" y="3093788"/>
                  <a:pt x="3433972" y="2909897"/>
                  <a:pt x="3338595" y="2894552"/>
                </a:cubicBezTo>
                <a:close/>
                <a:moveTo>
                  <a:pt x="2280279" y="2845914"/>
                </a:moveTo>
                <a:cubicBezTo>
                  <a:pt x="2167054" y="2833230"/>
                  <a:pt x="2140616" y="3040575"/>
                  <a:pt x="2052576" y="3057877"/>
                </a:cubicBezTo>
                <a:cubicBezTo>
                  <a:pt x="1958247" y="3076416"/>
                  <a:pt x="1861451" y="2938209"/>
                  <a:pt x="1752746" y="2974895"/>
                </a:cubicBezTo>
                <a:cubicBezTo>
                  <a:pt x="1745499" y="2977341"/>
                  <a:pt x="1738199" y="2980564"/>
                  <a:pt x="1730844" y="2984662"/>
                </a:cubicBezTo>
                <a:cubicBezTo>
                  <a:pt x="1831553" y="2964111"/>
                  <a:pt x="1852208" y="2994919"/>
                  <a:pt x="1992578" y="3104638"/>
                </a:cubicBezTo>
                <a:cubicBezTo>
                  <a:pt x="2185064" y="3212778"/>
                  <a:pt x="2187081" y="2858021"/>
                  <a:pt x="2354887" y="2930601"/>
                </a:cubicBezTo>
                <a:cubicBezTo>
                  <a:pt x="2353896" y="2909340"/>
                  <a:pt x="2353780" y="2884183"/>
                  <a:pt x="2334551" y="2866017"/>
                </a:cubicBezTo>
                <a:cubicBezTo>
                  <a:pt x="2314401" y="2854029"/>
                  <a:pt x="2296454" y="2847726"/>
                  <a:pt x="2280279" y="2845914"/>
                </a:cubicBezTo>
                <a:close/>
                <a:moveTo>
                  <a:pt x="4869478" y="2421671"/>
                </a:moveTo>
                <a:cubicBezTo>
                  <a:pt x="4648301" y="2425386"/>
                  <a:pt x="4561727" y="2751796"/>
                  <a:pt x="4378387" y="2780160"/>
                </a:cubicBezTo>
                <a:cubicBezTo>
                  <a:pt x="4182824" y="2810417"/>
                  <a:pt x="3973101" y="2317226"/>
                  <a:pt x="3742201" y="2606951"/>
                </a:cubicBezTo>
                <a:cubicBezTo>
                  <a:pt x="3719001" y="2654230"/>
                  <a:pt x="3735042" y="2701876"/>
                  <a:pt x="3746974" y="2742744"/>
                </a:cubicBezTo>
                <a:cubicBezTo>
                  <a:pt x="4004941" y="2492686"/>
                  <a:pt x="4237755" y="3162131"/>
                  <a:pt x="4517587" y="2828240"/>
                </a:cubicBezTo>
                <a:cubicBezTo>
                  <a:pt x="4701723" y="2526403"/>
                  <a:pt x="4719347" y="2454263"/>
                  <a:pt x="4915578" y="2425414"/>
                </a:cubicBezTo>
                <a:cubicBezTo>
                  <a:pt x="4899568" y="2422610"/>
                  <a:pt x="4884225" y="2421423"/>
                  <a:pt x="4869478" y="2421671"/>
                </a:cubicBezTo>
                <a:close/>
                <a:moveTo>
                  <a:pt x="743640" y="2398816"/>
                </a:moveTo>
                <a:cubicBezTo>
                  <a:pt x="728895" y="2398568"/>
                  <a:pt x="713551" y="2399755"/>
                  <a:pt x="697541" y="2402559"/>
                </a:cubicBezTo>
                <a:cubicBezTo>
                  <a:pt x="893772" y="2431408"/>
                  <a:pt x="911396" y="2503549"/>
                  <a:pt x="1095532" y="2805386"/>
                </a:cubicBezTo>
                <a:cubicBezTo>
                  <a:pt x="1375364" y="3139277"/>
                  <a:pt x="1608178" y="2469831"/>
                  <a:pt x="1866145" y="2719890"/>
                </a:cubicBezTo>
                <a:cubicBezTo>
                  <a:pt x="1878078" y="2679021"/>
                  <a:pt x="1894118" y="2631376"/>
                  <a:pt x="1870918" y="2584097"/>
                </a:cubicBezTo>
                <a:cubicBezTo>
                  <a:pt x="1640018" y="2294372"/>
                  <a:pt x="1430295" y="2787562"/>
                  <a:pt x="1234732" y="2757305"/>
                </a:cubicBezTo>
                <a:cubicBezTo>
                  <a:pt x="1051392" y="2728941"/>
                  <a:pt x="964818" y="2402531"/>
                  <a:pt x="743640" y="2398816"/>
                </a:cubicBezTo>
                <a:close/>
                <a:moveTo>
                  <a:pt x="2090094" y="2315918"/>
                </a:moveTo>
                <a:cubicBezTo>
                  <a:pt x="2081179" y="2316155"/>
                  <a:pt x="2071656" y="2317592"/>
                  <a:pt x="2061437" y="2320406"/>
                </a:cubicBezTo>
                <a:cubicBezTo>
                  <a:pt x="2050538" y="2323409"/>
                  <a:pt x="2038846" y="2327978"/>
                  <a:pt x="2026258" y="2334328"/>
                </a:cubicBezTo>
                <a:cubicBezTo>
                  <a:pt x="1876752" y="2439232"/>
                  <a:pt x="1853505" y="2469311"/>
                  <a:pt x="1754686" y="2445446"/>
                </a:cubicBezTo>
                <a:cubicBezTo>
                  <a:pt x="1866632" y="2514837"/>
                  <a:pt x="1983399" y="2359927"/>
                  <a:pt x="2082193" y="2383013"/>
                </a:cubicBezTo>
                <a:cubicBezTo>
                  <a:pt x="2180986" y="2406099"/>
                  <a:pt x="2178316" y="2674383"/>
                  <a:pt x="2347447" y="2583963"/>
                </a:cubicBezTo>
                <a:cubicBezTo>
                  <a:pt x="2368195" y="2566460"/>
                  <a:pt x="2370450" y="2541343"/>
                  <a:pt x="2373249" y="2520145"/>
                </a:cubicBezTo>
                <a:cubicBezTo>
                  <a:pt x="2220545" y="2578950"/>
                  <a:pt x="2223810" y="2312365"/>
                  <a:pt x="2090094" y="2315918"/>
                </a:cubicBezTo>
                <a:close/>
                <a:moveTo>
                  <a:pt x="3795916" y="2262497"/>
                </a:moveTo>
                <a:cubicBezTo>
                  <a:pt x="3787624" y="2263963"/>
                  <a:pt x="3779928" y="2266071"/>
                  <a:pt x="3772763" y="2268750"/>
                </a:cubicBezTo>
                <a:cubicBezTo>
                  <a:pt x="3665299" y="2308924"/>
                  <a:pt x="3677481" y="2477216"/>
                  <a:pt x="3592623" y="2522389"/>
                </a:cubicBezTo>
                <a:cubicBezTo>
                  <a:pt x="3502106" y="2570574"/>
                  <a:pt x="3317289" y="2375461"/>
                  <a:pt x="3252819" y="2551607"/>
                </a:cubicBezTo>
                <a:cubicBezTo>
                  <a:pt x="3249374" y="2577835"/>
                  <a:pt x="3265166" y="2597418"/>
                  <a:pt x="3277820" y="2614532"/>
                </a:cubicBezTo>
                <a:cubicBezTo>
                  <a:pt x="3362139" y="2452307"/>
                  <a:pt x="3587663" y="2726160"/>
                  <a:pt x="3668673" y="2520777"/>
                </a:cubicBezTo>
                <a:cubicBezTo>
                  <a:pt x="3708268" y="2347070"/>
                  <a:pt x="3704838" y="2310137"/>
                  <a:pt x="3795916" y="2262497"/>
                </a:cubicBezTo>
                <a:close/>
                <a:moveTo>
                  <a:pt x="2327946" y="1781057"/>
                </a:moveTo>
                <a:cubicBezTo>
                  <a:pt x="2348887" y="1909309"/>
                  <a:pt x="2543379" y="1885430"/>
                  <a:pt x="2590840" y="1972151"/>
                </a:cubicBezTo>
                <a:cubicBezTo>
                  <a:pt x="2638301" y="2058872"/>
                  <a:pt x="2432758" y="2243051"/>
                  <a:pt x="2612714" y="2301382"/>
                </a:cubicBezTo>
                <a:cubicBezTo>
                  <a:pt x="2639659" y="2304091"/>
                  <a:pt x="2660222" y="2288282"/>
                  <a:pt x="2678165" y="2275582"/>
                </a:cubicBezTo>
                <a:cubicBezTo>
                  <a:pt x="2513034" y="2197642"/>
                  <a:pt x="2800706" y="1972029"/>
                  <a:pt x="2591021" y="1898347"/>
                </a:cubicBezTo>
                <a:cubicBezTo>
                  <a:pt x="2412975" y="1864110"/>
                  <a:pt x="2374833" y="1868336"/>
                  <a:pt x="2327946" y="1781057"/>
                </a:cubicBezTo>
                <a:close/>
                <a:moveTo>
                  <a:pt x="3143217" y="1724066"/>
                </a:moveTo>
                <a:cubicBezTo>
                  <a:pt x="3072979" y="1836815"/>
                  <a:pt x="3233795" y="1940922"/>
                  <a:pt x="3211102" y="2038159"/>
                </a:cubicBezTo>
                <a:cubicBezTo>
                  <a:pt x="3188409" y="2135396"/>
                  <a:pt x="2912084" y="2148739"/>
                  <a:pt x="3007058" y="2307489"/>
                </a:cubicBezTo>
                <a:cubicBezTo>
                  <a:pt x="3025311" y="2326582"/>
                  <a:pt x="3051203" y="2327279"/>
                  <a:pt x="3073065" y="2328735"/>
                </a:cubicBezTo>
                <a:cubicBezTo>
                  <a:pt x="3002255" y="2164114"/>
                  <a:pt x="3367469" y="2170401"/>
                  <a:pt x="3260629" y="1980990"/>
                </a:cubicBezTo>
                <a:cubicBezTo>
                  <a:pt x="3150953" y="1842145"/>
                  <a:pt x="3119721" y="1821374"/>
                  <a:pt x="3143217" y="1724066"/>
                </a:cubicBezTo>
                <a:close/>
                <a:moveTo>
                  <a:pt x="864576" y="1691177"/>
                </a:moveTo>
                <a:cubicBezTo>
                  <a:pt x="841165" y="1692843"/>
                  <a:pt x="816315" y="1697761"/>
                  <a:pt x="789822" y="1706410"/>
                </a:cubicBezTo>
                <a:cubicBezTo>
                  <a:pt x="761562" y="1715636"/>
                  <a:pt x="731432" y="1729106"/>
                  <a:pt x="699184" y="1747400"/>
                </a:cubicBezTo>
                <a:cubicBezTo>
                  <a:pt x="320165" y="2042832"/>
                  <a:pt x="263086" y="2125255"/>
                  <a:pt x="0" y="2073510"/>
                </a:cubicBezTo>
                <a:cubicBezTo>
                  <a:pt x="303744" y="2244386"/>
                  <a:pt x="589928" y="1820235"/>
                  <a:pt x="852843" y="1869919"/>
                </a:cubicBezTo>
                <a:cubicBezTo>
                  <a:pt x="1115758" y="1919604"/>
                  <a:pt x="1144906" y="2630943"/>
                  <a:pt x="1577490" y="2371615"/>
                </a:cubicBezTo>
                <a:cubicBezTo>
                  <a:pt x="1629692" y="2322812"/>
                  <a:pt x="1632236" y="2255981"/>
                  <a:pt x="1636737" y="2199474"/>
                </a:cubicBezTo>
                <a:cubicBezTo>
                  <a:pt x="1243091" y="2373103"/>
                  <a:pt x="1215737" y="1666196"/>
                  <a:pt x="864576" y="1691177"/>
                </a:cubicBezTo>
                <a:close/>
                <a:moveTo>
                  <a:pt x="1727187" y="1368798"/>
                </a:moveTo>
                <a:cubicBezTo>
                  <a:pt x="1705446" y="1367147"/>
                  <a:pt x="1681255" y="1367926"/>
                  <a:pt x="1654285" y="1371469"/>
                </a:cubicBezTo>
                <a:cubicBezTo>
                  <a:pt x="1314921" y="1469316"/>
                  <a:pt x="1253259" y="1510561"/>
                  <a:pt x="1089153" y="1398998"/>
                </a:cubicBezTo>
                <a:cubicBezTo>
                  <a:pt x="1247699" y="1605471"/>
                  <a:pt x="1559889" y="1391060"/>
                  <a:pt x="1724453" y="1501133"/>
                </a:cubicBezTo>
                <a:cubicBezTo>
                  <a:pt x="1889016" y="1611207"/>
                  <a:pt x="1710872" y="2116701"/>
                  <a:pt x="2076535" y="2059439"/>
                </a:cubicBezTo>
                <a:cubicBezTo>
                  <a:pt x="2125532" y="2040292"/>
                  <a:pt x="2145853" y="1994314"/>
                  <a:pt x="2164630" y="1956113"/>
                </a:cubicBezTo>
                <a:cubicBezTo>
                  <a:pt x="1828205" y="1965210"/>
                  <a:pt x="2053303" y="1393572"/>
                  <a:pt x="1727187" y="1368798"/>
                </a:cubicBezTo>
                <a:close/>
                <a:moveTo>
                  <a:pt x="5343262" y="1351015"/>
                </a:moveTo>
                <a:cubicBezTo>
                  <a:pt x="5321654" y="1355864"/>
                  <a:pt x="5301699" y="1362349"/>
                  <a:pt x="5283220" y="1370281"/>
                </a:cubicBezTo>
                <a:cubicBezTo>
                  <a:pt x="5006032" y="1489265"/>
                  <a:pt x="5060757" y="1933870"/>
                  <a:pt x="4843690" y="2063470"/>
                </a:cubicBezTo>
                <a:cubicBezTo>
                  <a:pt x="4612151" y="2201712"/>
                  <a:pt x="4099822" y="1706121"/>
                  <a:pt x="3954029" y="2180463"/>
                </a:cubicBezTo>
                <a:cubicBezTo>
                  <a:pt x="3948506" y="2250377"/>
                  <a:pt x="3992676" y="2300438"/>
                  <a:pt x="4028260" y="2344323"/>
                </a:cubicBezTo>
                <a:cubicBezTo>
                  <a:pt x="4228126" y="1904564"/>
                  <a:pt x="4858121" y="2604100"/>
                  <a:pt x="5043465" y="2050343"/>
                </a:cubicBezTo>
                <a:cubicBezTo>
                  <a:pt x="5124173" y="1585360"/>
                  <a:pt x="5110173" y="1487878"/>
                  <a:pt x="5343262" y="1351015"/>
                </a:cubicBezTo>
                <a:close/>
                <a:moveTo>
                  <a:pt x="4077625" y="968488"/>
                </a:moveTo>
                <a:cubicBezTo>
                  <a:pt x="3877198" y="1134461"/>
                  <a:pt x="4102103" y="1439433"/>
                  <a:pt x="3998068" y="1608040"/>
                </a:cubicBezTo>
                <a:cubicBezTo>
                  <a:pt x="3894034" y="1776646"/>
                  <a:pt x="3383421" y="1616097"/>
                  <a:pt x="3453417" y="1980126"/>
                </a:cubicBezTo>
                <a:cubicBezTo>
                  <a:pt x="3474243" y="2028501"/>
                  <a:pt x="3520831" y="2047226"/>
                  <a:pt x="3559606" y="2064678"/>
                </a:cubicBezTo>
                <a:cubicBezTo>
                  <a:pt x="3537301" y="1705793"/>
                  <a:pt x="4196716" y="1963219"/>
                  <a:pt x="4124970" y="1533238"/>
                </a:cubicBezTo>
                <a:cubicBezTo>
                  <a:pt x="4015408" y="1196963"/>
                  <a:pt x="3972088" y="1136689"/>
                  <a:pt x="4077625" y="968488"/>
                </a:cubicBezTo>
                <a:close/>
                <a:moveTo>
                  <a:pt x="2559731" y="528132"/>
                </a:moveTo>
                <a:cubicBezTo>
                  <a:pt x="2514930" y="784721"/>
                  <a:pt x="2883684" y="870327"/>
                  <a:pt x="2913889" y="1066215"/>
                </a:cubicBezTo>
                <a:cubicBezTo>
                  <a:pt x="2944095" y="1262102"/>
                  <a:pt x="2451722" y="1472172"/>
                  <a:pt x="2740967" y="1703456"/>
                </a:cubicBezTo>
                <a:cubicBezTo>
                  <a:pt x="2788167" y="1726694"/>
                  <a:pt x="2835735" y="1710627"/>
                  <a:pt x="2876535" y="1698675"/>
                </a:cubicBezTo>
                <a:cubicBezTo>
                  <a:pt x="2626890" y="1440280"/>
                  <a:pt x="3295228" y="1207080"/>
                  <a:pt x="2961890" y="926784"/>
                </a:cubicBezTo>
                <a:cubicBezTo>
                  <a:pt x="2660553" y="742342"/>
                  <a:pt x="2588532" y="724689"/>
                  <a:pt x="2559731" y="528132"/>
                </a:cubicBezTo>
                <a:close/>
                <a:moveTo>
                  <a:pt x="1417957" y="245952"/>
                </a:moveTo>
                <a:cubicBezTo>
                  <a:pt x="1490317" y="583421"/>
                  <a:pt x="1998563" y="497491"/>
                  <a:pt x="2135066" y="721802"/>
                </a:cubicBezTo>
                <a:cubicBezTo>
                  <a:pt x="2271569" y="946112"/>
                  <a:pt x="1755873" y="1458168"/>
                  <a:pt x="2236978" y="1591813"/>
                </a:cubicBezTo>
                <a:cubicBezTo>
                  <a:pt x="2308202" y="1595856"/>
                  <a:pt x="2360146" y="1551565"/>
                  <a:pt x="2405619" y="1515816"/>
                </a:cubicBezTo>
                <a:cubicBezTo>
                  <a:pt x="1960858" y="1328475"/>
                  <a:pt x="2686946" y="697047"/>
                  <a:pt x="2125592" y="526180"/>
                </a:cubicBezTo>
                <a:cubicBezTo>
                  <a:pt x="1652758" y="456170"/>
                  <a:pt x="1553024" y="471809"/>
                  <a:pt x="1417957" y="245952"/>
                </a:cubicBezTo>
                <a:close/>
                <a:moveTo>
                  <a:pt x="3554231" y="0"/>
                </a:moveTo>
                <a:cubicBezTo>
                  <a:pt x="3384726" y="306994"/>
                  <a:pt x="3821669" y="564187"/>
                  <a:pt x="3775101" y="824535"/>
                </a:cubicBezTo>
                <a:cubicBezTo>
                  <a:pt x="3728534" y="1084884"/>
                  <a:pt x="3003665" y="1152413"/>
                  <a:pt x="3274827" y="1562090"/>
                </a:cubicBezTo>
                <a:cubicBezTo>
                  <a:pt x="3325401" y="1610568"/>
                  <a:pt x="3393585" y="1609400"/>
                  <a:pt x="3451272" y="1610716"/>
                </a:cubicBezTo>
                <a:cubicBezTo>
                  <a:pt x="3242865" y="1182665"/>
                  <a:pt x="4204135" y="1156810"/>
                  <a:pt x="3897637" y="667255"/>
                </a:cubicBezTo>
                <a:cubicBezTo>
                  <a:pt x="3590497" y="312044"/>
                  <a:pt x="3505564" y="260629"/>
                  <a:pt x="3554231" y="0"/>
                </a:cubicBezTo>
                <a:close/>
              </a:path>
            </a:pathLst>
          </a:custGeom>
          <a:gradFill flip="none" rotWithShape="1">
            <a:gsLst>
              <a:gs pos="37000">
                <a:srgbClr val="D9EC0C"/>
              </a:gs>
              <a:gs pos="45000">
                <a:srgbClr val="92179D">
                  <a:lumMod val="32000"/>
                  <a:lumOff val="68000"/>
                </a:srgbClr>
              </a:gs>
              <a:gs pos="23000">
                <a:srgbClr val="7030A0">
                  <a:lumMod val="56000"/>
                  <a:lumOff val="44000"/>
                </a:srgbClr>
              </a:gs>
              <a:gs pos="73000">
                <a:srgbClr val="FFFF00"/>
              </a:gs>
              <a:gs pos="100000">
                <a:srgbClr val="A603AB"/>
              </a:gs>
            </a:gsLst>
            <a:path path="circle">
              <a:fillToRect l="50000" t="50000" r="50000" b="50000"/>
            </a:path>
            <a:tileRect/>
          </a:gradFill>
          <a:ln w="9525">
            <a:noFill/>
          </a:ln>
          <a:effectLst/>
          <a:scene3d>
            <a:camera prst="obliqueBottomLeft"/>
            <a:lightRig rig="freezing" dir="t"/>
          </a:scene3d>
          <a:sp3d>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7" name="Forma libre 23"/>
          <p:cNvSpPr/>
          <p:nvPr/>
        </p:nvSpPr>
        <p:spPr>
          <a:xfrm rot="20464890">
            <a:off x="1998480" y="968922"/>
            <a:ext cx="5112568" cy="4989934"/>
          </a:xfrm>
          <a:custGeom>
            <a:avLst/>
            <a:gdLst>
              <a:gd name="connsiteX0" fmla="*/ 2189773 w 5606482"/>
              <a:gd name="connsiteY0" fmla="*/ 3903496 h 5504367"/>
              <a:gd name="connsiteX1" fmla="*/ 1672616 w 5606482"/>
              <a:gd name="connsiteY1" fmla="*/ 4812591 h 5504367"/>
              <a:gd name="connsiteX2" fmla="*/ 1963094 w 5606482"/>
              <a:gd name="connsiteY2" fmla="*/ 5504367 h 5504367"/>
              <a:gd name="connsiteX3" fmla="*/ 1806744 w 5606482"/>
              <a:gd name="connsiteY3" fmla="*/ 4664605 h 5504367"/>
              <a:gd name="connsiteX4" fmla="*/ 2361705 w 5606482"/>
              <a:gd name="connsiteY4" fmla="*/ 3965127 h 5504367"/>
              <a:gd name="connsiteX5" fmla="*/ 2189773 w 5606482"/>
              <a:gd name="connsiteY5" fmla="*/ 3903496 h 5504367"/>
              <a:gd name="connsiteX6" fmla="*/ 3376138 w 5606482"/>
              <a:gd name="connsiteY6" fmla="*/ 3898237 h 5504367"/>
              <a:gd name="connsiteX7" fmla="*/ 3282160 w 5606482"/>
              <a:gd name="connsiteY7" fmla="*/ 3921313 h 5504367"/>
              <a:gd name="connsiteX8" fmla="*/ 3207496 w 5606482"/>
              <a:gd name="connsiteY8" fmla="*/ 3974234 h 5504367"/>
              <a:gd name="connsiteX9" fmla="*/ 3487524 w 5606482"/>
              <a:gd name="connsiteY9" fmla="*/ 4963869 h 5504367"/>
              <a:gd name="connsiteX10" fmla="*/ 4195158 w 5606482"/>
              <a:gd name="connsiteY10" fmla="*/ 5244097 h 5504367"/>
              <a:gd name="connsiteX11" fmla="*/ 3478049 w 5606482"/>
              <a:gd name="connsiteY11" fmla="*/ 4768248 h 5504367"/>
              <a:gd name="connsiteX12" fmla="*/ 3376138 w 5606482"/>
              <a:gd name="connsiteY12" fmla="*/ 3898237 h 5504367"/>
              <a:gd name="connsiteX13" fmla="*/ 2801968 w 5606482"/>
              <a:gd name="connsiteY13" fmla="*/ 3631044 h 5504367"/>
              <a:gd name="connsiteX14" fmla="*/ 2736584 w 5606482"/>
              <a:gd name="connsiteY14" fmla="*/ 3646631 h 5504367"/>
              <a:gd name="connsiteX15" fmla="*/ 2651230 w 5606482"/>
              <a:gd name="connsiteY15" fmla="*/ 4418522 h 5504367"/>
              <a:gd name="connsiteX16" fmla="*/ 3053389 w 5606482"/>
              <a:gd name="connsiteY16" fmla="*/ 4817173 h 5504367"/>
              <a:gd name="connsiteX17" fmla="*/ 2699230 w 5606482"/>
              <a:gd name="connsiteY17" fmla="*/ 4279091 h 5504367"/>
              <a:gd name="connsiteX18" fmla="*/ 2872153 w 5606482"/>
              <a:gd name="connsiteY18" fmla="*/ 3641850 h 5504367"/>
              <a:gd name="connsiteX19" fmla="*/ 2801968 w 5606482"/>
              <a:gd name="connsiteY19" fmla="*/ 3631044 h 5504367"/>
              <a:gd name="connsiteX20" fmla="*/ 2065742 w 5606482"/>
              <a:gd name="connsiteY20" fmla="*/ 3305518 h 5504367"/>
              <a:gd name="connsiteX21" fmla="*/ 1461907 w 5606482"/>
              <a:gd name="connsiteY21" fmla="*/ 3792653 h 5504367"/>
              <a:gd name="connsiteX22" fmla="*/ 1466518 w 5606482"/>
              <a:gd name="connsiteY22" fmla="*/ 4359372 h 5504367"/>
              <a:gd name="connsiteX23" fmla="*/ 1594088 w 5606482"/>
              <a:gd name="connsiteY23" fmla="*/ 3727668 h 5504367"/>
              <a:gd name="connsiteX24" fmla="*/ 2165249 w 5606482"/>
              <a:gd name="connsiteY24" fmla="*/ 3397866 h 5504367"/>
              <a:gd name="connsiteX25" fmla="*/ 2065742 w 5606482"/>
              <a:gd name="connsiteY25" fmla="*/ 3305518 h 5504367"/>
              <a:gd name="connsiteX26" fmla="*/ 3589275 w 5606482"/>
              <a:gd name="connsiteY26" fmla="*/ 3290846 h 5504367"/>
              <a:gd name="connsiteX27" fmla="*/ 3526881 w 5606482"/>
              <a:gd name="connsiteY27" fmla="*/ 3295378 h 5504367"/>
              <a:gd name="connsiteX28" fmla="*/ 3439044 w 5606482"/>
              <a:gd name="connsiteY28" fmla="*/ 3398924 h 5504367"/>
              <a:gd name="connsiteX29" fmla="*/ 3950849 w 5606482"/>
              <a:gd name="connsiteY29" fmla="*/ 3982287 h 5504367"/>
              <a:gd name="connsiteX30" fmla="*/ 4515910 w 5606482"/>
              <a:gd name="connsiteY30" fmla="*/ 3953340 h 5504367"/>
              <a:gd name="connsiteX31" fmla="*/ 3880358 w 5606482"/>
              <a:gd name="connsiteY31" fmla="*/ 3852799 h 5504367"/>
              <a:gd name="connsiteX32" fmla="*/ 3589275 w 5606482"/>
              <a:gd name="connsiteY32" fmla="*/ 3290846 h 5504367"/>
              <a:gd name="connsiteX33" fmla="*/ 3000407 w 5606482"/>
              <a:gd name="connsiteY33" fmla="*/ 3188665 h 5504367"/>
              <a:gd name="connsiteX34" fmla="*/ 2964305 w 5606482"/>
              <a:gd name="connsiteY34" fmla="*/ 3195787 h 5504367"/>
              <a:gd name="connsiteX35" fmla="*/ 2934955 w 5606482"/>
              <a:gd name="connsiteY35" fmla="*/ 3214466 h 5504367"/>
              <a:gd name="connsiteX36" fmla="*/ 3022100 w 5606482"/>
              <a:gd name="connsiteY36" fmla="*/ 3591700 h 5504367"/>
              <a:gd name="connsiteX37" fmla="*/ 3285174 w 5606482"/>
              <a:gd name="connsiteY37" fmla="*/ 3708991 h 5504367"/>
              <a:gd name="connsiteX38" fmla="*/ 3022281 w 5606482"/>
              <a:gd name="connsiteY38" fmla="*/ 3517897 h 5504367"/>
              <a:gd name="connsiteX39" fmla="*/ 3000407 w 5606482"/>
              <a:gd name="connsiteY39" fmla="*/ 3188665 h 5504367"/>
              <a:gd name="connsiteX40" fmla="*/ 2550187 w 5606482"/>
              <a:gd name="connsiteY40" fmla="*/ 3170874 h 5504367"/>
              <a:gd name="connsiteX41" fmla="*/ 2336426 w 5606482"/>
              <a:gd name="connsiteY41" fmla="*/ 3504502 h 5504367"/>
              <a:gd name="connsiteX42" fmla="*/ 2433284 w 5606482"/>
              <a:gd name="connsiteY42" fmla="*/ 3769776 h 5504367"/>
              <a:gd name="connsiteX43" fmla="*/ 2390172 w 5606482"/>
              <a:gd name="connsiteY43" fmla="*/ 3451025 h 5504367"/>
              <a:gd name="connsiteX44" fmla="*/ 2614230 w 5606482"/>
              <a:gd name="connsiteY44" fmla="*/ 3196941 h 5504367"/>
              <a:gd name="connsiteX45" fmla="*/ 2550187 w 5606482"/>
              <a:gd name="connsiteY45" fmla="*/ 3170874 h 5504367"/>
              <a:gd name="connsiteX46" fmla="*/ 4225836 w 5606482"/>
              <a:gd name="connsiteY46" fmla="*/ 3079380 h 5504367"/>
              <a:gd name="connsiteX47" fmla="*/ 4104604 w 5606482"/>
              <a:gd name="connsiteY47" fmla="*/ 3097272 h 5504367"/>
              <a:gd name="connsiteX48" fmla="*/ 4028160 w 5606482"/>
              <a:gd name="connsiteY48" fmla="*/ 3135106 h 5504367"/>
              <a:gd name="connsiteX49" fmla="*/ 3969348 w 5606482"/>
              <a:gd name="connsiteY49" fmla="*/ 3307382 h 5504367"/>
              <a:gd name="connsiteX50" fmla="*/ 4908100 w 5606482"/>
              <a:gd name="connsiteY50" fmla="*/ 3757131 h 5504367"/>
              <a:gd name="connsiteX51" fmla="*/ 5606482 w 5606482"/>
              <a:gd name="connsiteY51" fmla="*/ 3429322 h 5504367"/>
              <a:gd name="connsiteX52" fmla="*/ 4754121 w 5606482"/>
              <a:gd name="connsiteY52" fmla="*/ 3634995 h 5504367"/>
              <a:gd name="connsiteX53" fmla="*/ 4225836 w 5606482"/>
              <a:gd name="connsiteY53" fmla="*/ 3079380 h 5504367"/>
              <a:gd name="connsiteX54" fmla="*/ 1436172 w 5606482"/>
              <a:gd name="connsiteY54" fmla="*/ 3073680 h 5504367"/>
              <a:gd name="connsiteX55" fmla="*/ 865945 w 5606482"/>
              <a:gd name="connsiteY55" fmla="*/ 3661952 h 5504367"/>
              <a:gd name="connsiteX56" fmla="*/ 66280 w 5606482"/>
              <a:gd name="connsiteY56" fmla="*/ 3476929 h 5504367"/>
              <a:gd name="connsiteX57" fmla="*/ 9998 w 5606482"/>
              <a:gd name="connsiteY57" fmla="*/ 3505365 h 5504367"/>
              <a:gd name="connsiteX58" fmla="*/ 714471 w 5606482"/>
              <a:gd name="connsiteY58" fmla="*/ 3792865 h 5504367"/>
              <a:gd name="connsiteX59" fmla="*/ 1643789 w 5606482"/>
              <a:gd name="connsiteY59" fmla="*/ 3289440 h 5504367"/>
              <a:gd name="connsiteX60" fmla="*/ 1581602 w 5606482"/>
              <a:gd name="connsiteY60" fmla="*/ 3120640 h 5504367"/>
              <a:gd name="connsiteX61" fmla="*/ 1436172 w 5606482"/>
              <a:gd name="connsiteY61" fmla="*/ 3073680 h 5504367"/>
              <a:gd name="connsiteX62" fmla="*/ 3338595 w 5606482"/>
              <a:gd name="connsiteY62" fmla="*/ 2894552 h 5504367"/>
              <a:gd name="connsiteX63" fmla="*/ 3292253 w 5606482"/>
              <a:gd name="connsiteY63" fmla="*/ 2899267 h 5504367"/>
              <a:gd name="connsiteX64" fmla="*/ 3262519 w 5606482"/>
              <a:gd name="connsiteY64" fmla="*/ 2912236 h 5504367"/>
              <a:gd name="connsiteX65" fmla="*/ 3236880 w 5606482"/>
              <a:gd name="connsiteY65" fmla="*/ 2976113 h 5504367"/>
              <a:gd name="connsiteX66" fmla="*/ 3584371 w 5606482"/>
              <a:gd name="connsiteY66" fmla="*/ 3161075 h 5504367"/>
              <a:gd name="connsiteX67" fmla="*/ 3855671 w 5606482"/>
              <a:gd name="connsiteY67" fmla="*/ 3049303 h 5504367"/>
              <a:gd name="connsiteX68" fmla="*/ 3528308 w 5606482"/>
              <a:gd name="connsiteY68" fmla="*/ 3112528 h 5504367"/>
              <a:gd name="connsiteX69" fmla="*/ 3338595 w 5606482"/>
              <a:gd name="connsiteY69" fmla="*/ 2894552 h 5504367"/>
              <a:gd name="connsiteX70" fmla="*/ 2280279 w 5606482"/>
              <a:gd name="connsiteY70" fmla="*/ 2845914 h 5504367"/>
              <a:gd name="connsiteX71" fmla="*/ 2052576 w 5606482"/>
              <a:gd name="connsiteY71" fmla="*/ 3057877 h 5504367"/>
              <a:gd name="connsiteX72" fmla="*/ 1752746 w 5606482"/>
              <a:gd name="connsiteY72" fmla="*/ 2974895 h 5504367"/>
              <a:gd name="connsiteX73" fmla="*/ 1730844 w 5606482"/>
              <a:gd name="connsiteY73" fmla="*/ 2984662 h 5504367"/>
              <a:gd name="connsiteX74" fmla="*/ 1992578 w 5606482"/>
              <a:gd name="connsiteY74" fmla="*/ 3104638 h 5504367"/>
              <a:gd name="connsiteX75" fmla="*/ 2354887 w 5606482"/>
              <a:gd name="connsiteY75" fmla="*/ 2930601 h 5504367"/>
              <a:gd name="connsiteX76" fmla="*/ 2334551 w 5606482"/>
              <a:gd name="connsiteY76" fmla="*/ 2866017 h 5504367"/>
              <a:gd name="connsiteX77" fmla="*/ 2280279 w 5606482"/>
              <a:gd name="connsiteY77" fmla="*/ 2845914 h 5504367"/>
              <a:gd name="connsiteX78" fmla="*/ 4869478 w 5606482"/>
              <a:gd name="connsiteY78" fmla="*/ 2421671 h 5504367"/>
              <a:gd name="connsiteX79" fmla="*/ 4378387 w 5606482"/>
              <a:gd name="connsiteY79" fmla="*/ 2780160 h 5504367"/>
              <a:gd name="connsiteX80" fmla="*/ 3742201 w 5606482"/>
              <a:gd name="connsiteY80" fmla="*/ 2606951 h 5504367"/>
              <a:gd name="connsiteX81" fmla="*/ 3746974 w 5606482"/>
              <a:gd name="connsiteY81" fmla="*/ 2742744 h 5504367"/>
              <a:gd name="connsiteX82" fmla="*/ 4517587 w 5606482"/>
              <a:gd name="connsiteY82" fmla="*/ 2828240 h 5504367"/>
              <a:gd name="connsiteX83" fmla="*/ 4915578 w 5606482"/>
              <a:gd name="connsiteY83" fmla="*/ 2425414 h 5504367"/>
              <a:gd name="connsiteX84" fmla="*/ 4869478 w 5606482"/>
              <a:gd name="connsiteY84" fmla="*/ 2421671 h 5504367"/>
              <a:gd name="connsiteX85" fmla="*/ 743640 w 5606482"/>
              <a:gd name="connsiteY85" fmla="*/ 2398816 h 5504367"/>
              <a:gd name="connsiteX86" fmla="*/ 697541 w 5606482"/>
              <a:gd name="connsiteY86" fmla="*/ 2402559 h 5504367"/>
              <a:gd name="connsiteX87" fmla="*/ 1095532 w 5606482"/>
              <a:gd name="connsiteY87" fmla="*/ 2805386 h 5504367"/>
              <a:gd name="connsiteX88" fmla="*/ 1866145 w 5606482"/>
              <a:gd name="connsiteY88" fmla="*/ 2719890 h 5504367"/>
              <a:gd name="connsiteX89" fmla="*/ 1870918 w 5606482"/>
              <a:gd name="connsiteY89" fmla="*/ 2584097 h 5504367"/>
              <a:gd name="connsiteX90" fmla="*/ 1234732 w 5606482"/>
              <a:gd name="connsiteY90" fmla="*/ 2757305 h 5504367"/>
              <a:gd name="connsiteX91" fmla="*/ 743640 w 5606482"/>
              <a:gd name="connsiteY91" fmla="*/ 2398816 h 5504367"/>
              <a:gd name="connsiteX92" fmla="*/ 2090094 w 5606482"/>
              <a:gd name="connsiteY92" fmla="*/ 2315918 h 5504367"/>
              <a:gd name="connsiteX93" fmla="*/ 2061437 w 5606482"/>
              <a:gd name="connsiteY93" fmla="*/ 2320406 h 5504367"/>
              <a:gd name="connsiteX94" fmla="*/ 2026258 w 5606482"/>
              <a:gd name="connsiteY94" fmla="*/ 2334328 h 5504367"/>
              <a:gd name="connsiteX95" fmla="*/ 1754686 w 5606482"/>
              <a:gd name="connsiteY95" fmla="*/ 2445446 h 5504367"/>
              <a:gd name="connsiteX96" fmla="*/ 2082193 w 5606482"/>
              <a:gd name="connsiteY96" fmla="*/ 2383013 h 5504367"/>
              <a:gd name="connsiteX97" fmla="*/ 2347447 w 5606482"/>
              <a:gd name="connsiteY97" fmla="*/ 2583963 h 5504367"/>
              <a:gd name="connsiteX98" fmla="*/ 2373249 w 5606482"/>
              <a:gd name="connsiteY98" fmla="*/ 2520145 h 5504367"/>
              <a:gd name="connsiteX99" fmla="*/ 2090094 w 5606482"/>
              <a:gd name="connsiteY99" fmla="*/ 2315918 h 5504367"/>
              <a:gd name="connsiteX100" fmla="*/ 3795916 w 5606482"/>
              <a:gd name="connsiteY100" fmla="*/ 2262497 h 5504367"/>
              <a:gd name="connsiteX101" fmla="*/ 3772763 w 5606482"/>
              <a:gd name="connsiteY101" fmla="*/ 2268750 h 5504367"/>
              <a:gd name="connsiteX102" fmla="*/ 3592623 w 5606482"/>
              <a:gd name="connsiteY102" fmla="*/ 2522389 h 5504367"/>
              <a:gd name="connsiteX103" fmla="*/ 3252819 w 5606482"/>
              <a:gd name="connsiteY103" fmla="*/ 2551607 h 5504367"/>
              <a:gd name="connsiteX104" fmla="*/ 3277820 w 5606482"/>
              <a:gd name="connsiteY104" fmla="*/ 2614532 h 5504367"/>
              <a:gd name="connsiteX105" fmla="*/ 3668673 w 5606482"/>
              <a:gd name="connsiteY105" fmla="*/ 2520777 h 5504367"/>
              <a:gd name="connsiteX106" fmla="*/ 3795916 w 5606482"/>
              <a:gd name="connsiteY106" fmla="*/ 2262497 h 5504367"/>
              <a:gd name="connsiteX107" fmla="*/ 2327946 w 5606482"/>
              <a:gd name="connsiteY107" fmla="*/ 1781057 h 5504367"/>
              <a:gd name="connsiteX108" fmla="*/ 2590840 w 5606482"/>
              <a:gd name="connsiteY108" fmla="*/ 1972151 h 5504367"/>
              <a:gd name="connsiteX109" fmla="*/ 2612714 w 5606482"/>
              <a:gd name="connsiteY109" fmla="*/ 2301382 h 5504367"/>
              <a:gd name="connsiteX110" fmla="*/ 2678165 w 5606482"/>
              <a:gd name="connsiteY110" fmla="*/ 2275582 h 5504367"/>
              <a:gd name="connsiteX111" fmla="*/ 2591021 w 5606482"/>
              <a:gd name="connsiteY111" fmla="*/ 1898347 h 5504367"/>
              <a:gd name="connsiteX112" fmla="*/ 2327946 w 5606482"/>
              <a:gd name="connsiteY112" fmla="*/ 1781057 h 5504367"/>
              <a:gd name="connsiteX113" fmla="*/ 3143217 w 5606482"/>
              <a:gd name="connsiteY113" fmla="*/ 1724066 h 5504367"/>
              <a:gd name="connsiteX114" fmla="*/ 3211102 w 5606482"/>
              <a:gd name="connsiteY114" fmla="*/ 2038159 h 5504367"/>
              <a:gd name="connsiteX115" fmla="*/ 3007058 w 5606482"/>
              <a:gd name="connsiteY115" fmla="*/ 2307489 h 5504367"/>
              <a:gd name="connsiteX116" fmla="*/ 3073065 w 5606482"/>
              <a:gd name="connsiteY116" fmla="*/ 2328735 h 5504367"/>
              <a:gd name="connsiteX117" fmla="*/ 3260629 w 5606482"/>
              <a:gd name="connsiteY117" fmla="*/ 1980990 h 5504367"/>
              <a:gd name="connsiteX118" fmla="*/ 3143217 w 5606482"/>
              <a:gd name="connsiteY118" fmla="*/ 1724066 h 5504367"/>
              <a:gd name="connsiteX119" fmla="*/ 864576 w 5606482"/>
              <a:gd name="connsiteY119" fmla="*/ 1691177 h 5504367"/>
              <a:gd name="connsiteX120" fmla="*/ 789822 w 5606482"/>
              <a:gd name="connsiteY120" fmla="*/ 1706410 h 5504367"/>
              <a:gd name="connsiteX121" fmla="*/ 699184 w 5606482"/>
              <a:gd name="connsiteY121" fmla="*/ 1747400 h 5504367"/>
              <a:gd name="connsiteX122" fmla="*/ 0 w 5606482"/>
              <a:gd name="connsiteY122" fmla="*/ 2073510 h 5504367"/>
              <a:gd name="connsiteX123" fmla="*/ 852843 w 5606482"/>
              <a:gd name="connsiteY123" fmla="*/ 1869919 h 5504367"/>
              <a:gd name="connsiteX124" fmla="*/ 1577490 w 5606482"/>
              <a:gd name="connsiteY124" fmla="*/ 2371615 h 5504367"/>
              <a:gd name="connsiteX125" fmla="*/ 1636737 w 5606482"/>
              <a:gd name="connsiteY125" fmla="*/ 2199474 h 5504367"/>
              <a:gd name="connsiteX126" fmla="*/ 864576 w 5606482"/>
              <a:gd name="connsiteY126" fmla="*/ 1691177 h 5504367"/>
              <a:gd name="connsiteX127" fmla="*/ 1727187 w 5606482"/>
              <a:gd name="connsiteY127" fmla="*/ 1368798 h 5504367"/>
              <a:gd name="connsiteX128" fmla="*/ 1654285 w 5606482"/>
              <a:gd name="connsiteY128" fmla="*/ 1371469 h 5504367"/>
              <a:gd name="connsiteX129" fmla="*/ 1089153 w 5606482"/>
              <a:gd name="connsiteY129" fmla="*/ 1398998 h 5504367"/>
              <a:gd name="connsiteX130" fmla="*/ 1724453 w 5606482"/>
              <a:gd name="connsiteY130" fmla="*/ 1501133 h 5504367"/>
              <a:gd name="connsiteX131" fmla="*/ 2076535 w 5606482"/>
              <a:gd name="connsiteY131" fmla="*/ 2059439 h 5504367"/>
              <a:gd name="connsiteX132" fmla="*/ 2164630 w 5606482"/>
              <a:gd name="connsiteY132" fmla="*/ 1956113 h 5504367"/>
              <a:gd name="connsiteX133" fmla="*/ 1727187 w 5606482"/>
              <a:gd name="connsiteY133" fmla="*/ 1368798 h 5504367"/>
              <a:gd name="connsiteX134" fmla="*/ 5343262 w 5606482"/>
              <a:gd name="connsiteY134" fmla="*/ 1351015 h 5504367"/>
              <a:gd name="connsiteX135" fmla="*/ 5283220 w 5606482"/>
              <a:gd name="connsiteY135" fmla="*/ 1370281 h 5504367"/>
              <a:gd name="connsiteX136" fmla="*/ 4843690 w 5606482"/>
              <a:gd name="connsiteY136" fmla="*/ 2063470 h 5504367"/>
              <a:gd name="connsiteX137" fmla="*/ 3954029 w 5606482"/>
              <a:gd name="connsiteY137" fmla="*/ 2180463 h 5504367"/>
              <a:gd name="connsiteX138" fmla="*/ 4028260 w 5606482"/>
              <a:gd name="connsiteY138" fmla="*/ 2344323 h 5504367"/>
              <a:gd name="connsiteX139" fmla="*/ 5043465 w 5606482"/>
              <a:gd name="connsiteY139" fmla="*/ 2050343 h 5504367"/>
              <a:gd name="connsiteX140" fmla="*/ 5343262 w 5606482"/>
              <a:gd name="connsiteY140" fmla="*/ 1351015 h 5504367"/>
              <a:gd name="connsiteX141" fmla="*/ 4077625 w 5606482"/>
              <a:gd name="connsiteY141" fmla="*/ 968488 h 5504367"/>
              <a:gd name="connsiteX142" fmla="*/ 3998068 w 5606482"/>
              <a:gd name="connsiteY142" fmla="*/ 1608040 h 5504367"/>
              <a:gd name="connsiteX143" fmla="*/ 3453417 w 5606482"/>
              <a:gd name="connsiteY143" fmla="*/ 1980126 h 5504367"/>
              <a:gd name="connsiteX144" fmla="*/ 3559606 w 5606482"/>
              <a:gd name="connsiteY144" fmla="*/ 2064678 h 5504367"/>
              <a:gd name="connsiteX145" fmla="*/ 4124970 w 5606482"/>
              <a:gd name="connsiteY145" fmla="*/ 1533238 h 5504367"/>
              <a:gd name="connsiteX146" fmla="*/ 4077625 w 5606482"/>
              <a:gd name="connsiteY146" fmla="*/ 968488 h 5504367"/>
              <a:gd name="connsiteX147" fmla="*/ 2559731 w 5606482"/>
              <a:gd name="connsiteY147" fmla="*/ 528132 h 5504367"/>
              <a:gd name="connsiteX148" fmla="*/ 2913889 w 5606482"/>
              <a:gd name="connsiteY148" fmla="*/ 1066215 h 5504367"/>
              <a:gd name="connsiteX149" fmla="*/ 2740967 w 5606482"/>
              <a:gd name="connsiteY149" fmla="*/ 1703456 h 5504367"/>
              <a:gd name="connsiteX150" fmla="*/ 2876535 w 5606482"/>
              <a:gd name="connsiteY150" fmla="*/ 1698675 h 5504367"/>
              <a:gd name="connsiteX151" fmla="*/ 2961890 w 5606482"/>
              <a:gd name="connsiteY151" fmla="*/ 926784 h 5504367"/>
              <a:gd name="connsiteX152" fmla="*/ 2559731 w 5606482"/>
              <a:gd name="connsiteY152" fmla="*/ 528132 h 5504367"/>
              <a:gd name="connsiteX153" fmla="*/ 1417957 w 5606482"/>
              <a:gd name="connsiteY153" fmla="*/ 245952 h 5504367"/>
              <a:gd name="connsiteX154" fmla="*/ 2135066 w 5606482"/>
              <a:gd name="connsiteY154" fmla="*/ 721802 h 5504367"/>
              <a:gd name="connsiteX155" fmla="*/ 2236978 w 5606482"/>
              <a:gd name="connsiteY155" fmla="*/ 1591813 h 5504367"/>
              <a:gd name="connsiteX156" fmla="*/ 2405619 w 5606482"/>
              <a:gd name="connsiteY156" fmla="*/ 1515816 h 5504367"/>
              <a:gd name="connsiteX157" fmla="*/ 2125592 w 5606482"/>
              <a:gd name="connsiteY157" fmla="*/ 526180 h 5504367"/>
              <a:gd name="connsiteX158" fmla="*/ 1417957 w 5606482"/>
              <a:gd name="connsiteY158" fmla="*/ 245952 h 5504367"/>
              <a:gd name="connsiteX159" fmla="*/ 3554231 w 5606482"/>
              <a:gd name="connsiteY159" fmla="*/ 0 h 5504367"/>
              <a:gd name="connsiteX160" fmla="*/ 3775101 w 5606482"/>
              <a:gd name="connsiteY160" fmla="*/ 824535 h 5504367"/>
              <a:gd name="connsiteX161" fmla="*/ 3274827 w 5606482"/>
              <a:gd name="connsiteY161" fmla="*/ 1562090 h 5504367"/>
              <a:gd name="connsiteX162" fmla="*/ 3451272 w 5606482"/>
              <a:gd name="connsiteY162" fmla="*/ 1610716 h 5504367"/>
              <a:gd name="connsiteX163" fmla="*/ 3897637 w 5606482"/>
              <a:gd name="connsiteY163" fmla="*/ 667255 h 5504367"/>
              <a:gd name="connsiteX164" fmla="*/ 3554231 w 5606482"/>
              <a:gd name="connsiteY164" fmla="*/ 0 h 5504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5606482" h="5504367">
                <a:moveTo>
                  <a:pt x="2189773" y="3903496"/>
                </a:moveTo>
                <a:cubicBezTo>
                  <a:pt x="2364278" y="4346396"/>
                  <a:pt x="1405187" y="4301004"/>
                  <a:pt x="1672616" y="4812591"/>
                </a:cubicBezTo>
                <a:cubicBezTo>
                  <a:pt x="1951040" y="5190066"/>
                  <a:pt x="2031640" y="5247703"/>
                  <a:pt x="1963094" y="5504367"/>
                </a:cubicBezTo>
                <a:cubicBezTo>
                  <a:pt x="2155529" y="5210354"/>
                  <a:pt x="1740309" y="4921145"/>
                  <a:pt x="1806744" y="4664605"/>
                </a:cubicBezTo>
                <a:cubicBezTo>
                  <a:pt x="1873179" y="4408065"/>
                  <a:pt x="2600107" y="4394327"/>
                  <a:pt x="2361705" y="3965127"/>
                </a:cubicBezTo>
                <a:cubicBezTo>
                  <a:pt x="2315087" y="3912968"/>
                  <a:pt x="2247108" y="3909083"/>
                  <a:pt x="2189773" y="3903496"/>
                </a:cubicBezTo>
                <a:close/>
                <a:moveTo>
                  <a:pt x="3376138" y="3898237"/>
                </a:moveTo>
                <a:cubicBezTo>
                  <a:pt x="3340525" y="3896216"/>
                  <a:pt x="3309733" y="3906277"/>
                  <a:pt x="3282160" y="3921313"/>
                </a:cubicBezTo>
                <a:cubicBezTo>
                  <a:pt x="3254587" y="3936349"/>
                  <a:pt x="3230232" y="3956360"/>
                  <a:pt x="3207496" y="3974234"/>
                </a:cubicBezTo>
                <a:cubicBezTo>
                  <a:pt x="3652256" y="4161575"/>
                  <a:pt x="2926169" y="4793003"/>
                  <a:pt x="3487524" y="4963869"/>
                </a:cubicBezTo>
                <a:cubicBezTo>
                  <a:pt x="3960357" y="5033880"/>
                  <a:pt x="4060091" y="5018241"/>
                  <a:pt x="4195158" y="5244097"/>
                </a:cubicBezTo>
                <a:cubicBezTo>
                  <a:pt x="4122798" y="4906628"/>
                  <a:pt x="3614553" y="4992558"/>
                  <a:pt x="3478049" y="4768248"/>
                </a:cubicBezTo>
                <a:cubicBezTo>
                  <a:pt x="3341546" y="4543938"/>
                  <a:pt x="3857243" y="4031881"/>
                  <a:pt x="3376138" y="3898237"/>
                </a:cubicBezTo>
                <a:close/>
                <a:moveTo>
                  <a:pt x="2801968" y="3631044"/>
                </a:moveTo>
                <a:cubicBezTo>
                  <a:pt x="2779077" y="3633650"/>
                  <a:pt x="2756984" y="3640655"/>
                  <a:pt x="2736584" y="3646631"/>
                </a:cubicBezTo>
                <a:cubicBezTo>
                  <a:pt x="2986229" y="3905025"/>
                  <a:pt x="2317892" y="4138226"/>
                  <a:pt x="2651230" y="4418522"/>
                </a:cubicBezTo>
                <a:cubicBezTo>
                  <a:pt x="2952567" y="4602964"/>
                  <a:pt x="3024588" y="4620617"/>
                  <a:pt x="3053389" y="4817173"/>
                </a:cubicBezTo>
                <a:cubicBezTo>
                  <a:pt x="3098189" y="4560584"/>
                  <a:pt x="2729436" y="4474979"/>
                  <a:pt x="2699230" y="4279091"/>
                </a:cubicBezTo>
                <a:cubicBezTo>
                  <a:pt x="2669024" y="4083204"/>
                  <a:pt x="3161398" y="3873133"/>
                  <a:pt x="2872153" y="3641850"/>
                </a:cubicBezTo>
                <a:cubicBezTo>
                  <a:pt x="2848552" y="3630231"/>
                  <a:pt x="2824860" y="3628438"/>
                  <a:pt x="2801968" y="3631044"/>
                </a:cubicBezTo>
                <a:close/>
                <a:moveTo>
                  <a:pt x="2065742" y="3305518"/>
                </a:moveTo>
                <a:cubicBezTo>
                  <a:pt x="2060912" y="3665065"/>
                  <a:pt x="1422800" y="3358470"/>
                  <a:pt x="1461907" y="3792653"/>
                </a:cubicBezTo>
                <a:cubicBezTo>
                  <a:pt x="1545790" y="4136258"/>
                  <a:pt x="1584440" y="4199639"/>
                  <a:pt x="1466518" y="4359372"/>
                </a:cubicBezTo>
                <a:cubicBezTo>
                  <a:pt x="1678891" y="4209042"/>
                  <a:pt x="1477633" y="3887920"/>
                  <a:pt x="1594088" y="3727668"/>
                </a:cubicBezTo>
                <a:cubicBezTo>
                  <a:pt x="1710543" y="3567418"/>
                  <a:pt x="2207586" y="3766151"/>
                  <a:pt x="2165249" y="3397866"/>
                </a:cubicBezTo>
                <a:cubicBezTo>
                  <a:pt x="2148132" y="3348053"/>
                  <a:pt x="2103089" y="3325855"/>
                  <a:pt x="2065742" y="3305518"/>
                </a:cubicBezTo>
                <a:close/>
                <a:moveTo>
                  <a:pt x="3589275" y="3290846"/>
                </a:moveTo>
                <a:cubicBezTo>
                  <a:pt x="3570452" y="3290309"/>
                  <a:pt x="3549725" y="3291742"/>
                  <a:pt x="3526881" y="3295378"/>
                </a:cubicBezTo>
                <a:cubicBezTo>
                  <a:pt x="3477931" y="3314647"/>
                  <a:pt x="3457725" y="3360676"/>
                  <a:pt x="3439044" y="3398924"/>
                </a:cubicBezTo>
                <a:cubicBezTo>
                  <a:pt x="3797872" y="3388320"/>
                  <a:pt x="3519464" y="4040065"/>
                  <a:pt x="3950849" y="3982287"/>
                </a:cubicBezTo>
                <a:cubicBezTo>
                  <a:pt x="4289968" y="3883590"/>
                  <a:pt x="4351526" y="3842189"/>
                  <a:pt x="4515910" y="3953340"/>
                </a:cubicBezTo>
                <a:cubicBezTo>
                  <a:pt x="4356849" y="3747265"/>
                  <a:pt x="4045195" y="3962459"/>
                  <a:pt x="3880358" y="3852799"/>
                </a:cubicBezTo>
                <a:cubicBezTo>
                  <a:pt x="3725821" y="3749992"/>
                  <a:pt x="3871625" y="3298893"/>
                  <a:pt x="3589275" y="3290846"/>
                </a:cubicBezTo>
                <a:close/>
                <a:moveTo>
                  <a:pt x="3000407" y="3188665"/>
                </a:moveTo>
                <a:cubicBezTo>
                  <a:pt x="2986934" y="3187311"/>
                  <a:pt x="2975057" y="3190586"/>
                  <a:pt x="2964305" y="3195787"/>
                </a:cubicBezTo>
                <a:cubicBezTo>
                  <a:pt x="2953553" y="3200988"/>
                  <a:pt x="2943927" y="3208115"/>
                  <a:pt x="2934955" y="3214466"/>
                </a:cubicBezTo>
                <a:cubicBezTo>
                  <a:pt x="3100086" y="3292406"/>
                  <a:pt x="2812414" y="3518019"/>
                  <a:pt x="3022100" y="3591700"/>
                </a:cubicBezTo>
                <a:cubicBezTo>
                  <a:pt x="3200146" y="3625937"/>
                  <a:pt x="3238288" y="3621711"/>
                  <a:pt x="3285174" y="3708991"/>
                </a:cubicBezTo>
                <a:cubicBezTo>
                  <a:pt x="3264234" y="3580738"/>
                  <a:pt x="3069742" y="3604618"/>
                  <a:pt x="3022281" y="3517897"/>
                </a:cubicBezTo>
                <a:cubicBezTo>
                  <a:pt x="2974819" y="3431176"/>
                  <a:pt x="3180363" y="3246996"/>
                  <a:pt x="3000407" y="3188665"/>
                </a:cubicBezTo>
                <a:close/>
                <a:moveTo>
                  <a:pt x="2550187" y="3170874"/>
                </a:moveTo>
                <a:cubicBezTo>
                  <a:pt x="2607847" y="3340521"/>
                  <a:pt x="2244835" y="3307448"/>
                  <a:pt x="2336426" y="3504502"/>
                </a:cubicBezTo>
                <a:cubicBezTo>
                  <a:pt x="2434777" y="3651250"/>
                  <a:pt x="2464245" y="3674292"/>
                  <a:pt x="2433284" y="3769776"/>
                </a:cubicBezTo>
                <a:cubicBezTo>
                  <a:pt x="2511971" y="3662295"/>
                  <a:pt x="2360014" y="3546497"/>
                  <a:pt x="2390172" y="3451025"/>
                </a:cubicBezTo>
                <a:cubicBezTo>
                  <a:pt x="2420329" y="3355552"/>
                  <a:pt x="2696398" y="3362495"/>
                  <a:pt x="2614230" y="3196941"/>
                </a:cubicBezTo>
                <a:cubicBezTo>
                  <a:pt x="2597549" y="3176528"/>
                  <a:pt x="2571833" y="3173933"/>
                  <a:pt x="2550187" y="3170874"/>
                </a:cubicBezTo>
                <a:close/>
                <a:moveTo>
                  <a:pt x="4225836" y="3079380"/>
                </a:moveTo>
                <a:cubicBezTo>
                  <a:pt x="4189709" y="3075156"/>
                  <a:pt x="4149638" y="3080244"/>
                  <a:pt x="4104604" y="3097272"/>
                </a:cubicBezTo>
                <a:cubicBezTo>
                  <a:pt x="4080586" y="3106354"/>
                  <a:pt x="4055155" y="3118832"/>
                  <a:pt x="4028160" y="3135106"/>
                </a:cubicBezTo>
                <a:cubicBezTo>
                  <a:pt x="3976080" y="3184034"/>
                  <a:pt x="3973706" y="3250867"/>
                  <a:pt x="3969348" y="3307382"/>
                </a:cubicBezTo>
                <a:cubicBezTo>
                  <a:pt x="4416746" y="3108742"/>
                  <a:pt x="4392855" y="4051094"/>
                  <a:pt x="4908100" y="3757131"/>
                </a:cubicBezTo>
                <a:cubicBezTo>
                  <a:pt x="5286382" y="3460784"/>
                  <a:pt x="5343252" y="3378225"/>
                  <a:pt x="5606482" y="3429322"/>
                </a:cubicBezTo>
                <a:cubicBezTo>
                  <a:pt x="5302289" y="3259201"/>
                  <a:pt x="5017174" y="3684031"/>
                  <a:pt x="4754121" y="3634995"/>
                </a:cubicBezTo>
                <a:cubicBezTo>
                  <a:pt x="4538334" y="3594771"/>
                  <a:pt x="4478723" y="3108947"/>
                  <a:pt x="4225836" y="3079380"/>
                </a:cubicBezTo>
                <a:close/>
                <a:moveTo>
                  <a:pt x="1436172" y="3073680"/>
                </a:moveTo>
                <a:cubicBezTo>
                  <a:pt x="1136707" y="3053245"/>
                  <a:pt x="1095138" y="3605847"/>
                  <a:pt x="865945" y="3661952"/>
                </a:cubicBezTo>
                <a:cubicBezTo>
                  <a:pt x="620383" y="3722067"/>
                  <a:pt x="347200" y="3367046"/>
                  <a:pt x="66280" y="3476929"/>
                </a:cubicBezTo>
                <a:cubicBezTo>
                  <a:pt x="47551" y="3484255"/>
                  <a:pt x="28789" y="3493647"/>
                  <a:pt x="9998" y="3505365"/>
                </a:cubicBezTo>
                <a:cubicBezTo>
                  <a:pt x="272068" y="3439174"/>
                  <a:pt x="330540" y="3518421"/>
                  <a:pt x="714471" y="3792865"/>
                </a:cubicBezTo>
                <a:cubicBezTo>
                  <a:pt x="1235240" y="4057060"/>
                  <a:pt x="1192715" y="3116616"/>
                  <a:pt x="1643789" y="3289440"/>
                </a:cubicBezTo>
                <a:cubicBezTo>
                  <a:pt x="1638316" y="3233207"/>
                  <a:pt x="1634621" y="3166548"/>
                  <a:pt x="1581602" y="3120640"/>
                </a:cubicBezTo>
                <a:cubicBezTo>
                  <a:pt x="1526996" y="3091214"/>
                  <a:pt x="1478952" y="3076600"/>
                  <a:pt x="1436172" y="3073680"/>
                </a:cubicBezTo>
                <a:close/>
                <a:moveTo>
                  <a:pt x="3338595" y="2894552"/>
                </a:moveTo>
                <a:cubicBezTo>
                  <a:pt x="3324970" y="2892359"/>
                  <a:pt x="3309668" y="2893607"/>
                  <a:pt x="3292253" y="2899267"/>
                </a:cubicBezTo>
                <a:cubicBezTo>
                  <a:pt x="3282965" y="2902286"/>
                  <a:pt x="3273075" y="2906560"/>
                  <a:pt x="3262519" y="2912236"/>
                </a:cubicBezTo>
                <a:cubicBezTo>
                  <a:pt x="3241815" y="2929788"/>
                  <a:pt x="3239624" y="2954909"/>
                  <a:pt x="3236880" y="2976113"/>
                </a:cubicBezTo>
                <a:cubicBezTo>
                  <a:pt x="3410461" y="2908787"/>
                  <a:pt x="3383209" y="3263156"/>
                  <a:pt x="3584371" y="3161075"/>
                </a:cubicBezTo>
                <a:cubicBezTo>
                  <a:pt x="3733615" y="3055813"/>
                  <a:pt x="3756786" y="3025680"/>
                  <a:pt x="3855671" y="3049303"/>
                </a:cubicBezTo>
                <a:cubicBezTo>
                  <a:pt x="3743541" y="2980188"/>
                  <a:pt x="3627166" y="3135373"/>
                  <a:pt x="3528308" y="3112528"/>
                </a:cubicBezTo>
                <a:cubicBezTo>
                  <a:pt x="3447212" y="3093788"/>
                  <a:pt x="3433972" y="2909897"/>
                  <a:pt x="3338595" y="2894552"/>
                </a:cubicBezTo>
                <a:close/>
                <a:moveTo>
                  <a:pt x="2280279" y="2845914"/>
                </a:moveTo>
                <a:cubicBezTo>
                  <a:pt x="2167054" y="2833230"/>
                  <a:pt x="2140616" y="3040575"/>
                  <a:pt x="2052576" y="3057877"/>
                </a:cubicBezTo>
                <a:cubicBezTo>
                  <a:pt x="1958247" y="3076416"/>
                  <a:pt x="1861451" y="2938209"/>
                  <a:pt x="1752746" y="2974895"/>
                </a:cubicBezTo>
                <a:cubicBezTo>
                  <a:pt x="1745499" y="2977341"/>
                  <a:pt x="1738199" y="2980564"/>
                  <a:pt x="1730844" y="2984662"/>
                </a:cubicBezTo>
                <a:cubicBezTo>
                  <a:pt x="1831553" y="2964111"/>
                  <a:pt x="1852208" y="2994919"/>
                  <a:pt x="1992578" y="3104638"/>
                </a:cubicBezTo>
                <a:cubicBezTo>
                  <a:pt x="2185064" y="3212778"/>
                  <a:pt x="2187081" y="2858021"/>
                  <a:pt x="2354887" y="2930601"/>
                </a:cubicBezTo>
                <a:cubicBezTo>
                  <a:pt x="2353896" y="2909340"/>
                  <a:pt x="2353780" y="2884183"/>
                  <a:pt x="2334551" y="2866017"/>
                </a:cubicBezTo>
                <a:cubicBezTo>
                  <a:pt x="2314401" y="2854029"/>
                  <a:pt x="2296454" y="2847726"/>
                  <a:pt x="2280279" y="2845914"/>
                </a:cubicBezTo>
                <a:close/>
                <a:moveTo>
                  <a:pt x="4869478" y="2421671"/>
                </a:moveTo>
                <a:cubicBezTo>
                  <a:pt x="4648301" y="2425386"/>
                  <a:pt x="4561727" y="2751796"/>
                  <a:pt x="4378387" y="2780160"/>
                </a:cubicBezTo>
                <a:cubicBezTo>
                  <a:pt x="4182824" y="2810417"/>
                  <a:pt x="3973101" y="2317226"/>
                  <a:pt x="3742201" y="2606951"/>
                </a:cubicBezTo>
                <a:cubicBezTo>
                  <a:pt x="3719001" y="2654230"/>
                  <a:pt x="3735042" y="2701876"/>
                  <a:pt x="3746974" y="2742744"/>
                </a:cubicBezTo>
                <a:cubicBezTo>
                  <a:pt x="4004941" y="2492686"/>
                  <a:pt x="4237755" y="3162131"/>
                  <a:pt x="4517587" y="2828240"/>
                </a:cubicBezTo>
                <a:cubicBezTo>
                  <a:pt x="4701723" y="2526403"/>
                  <a:pt x="4719347" y="2454263"/>
                  <a:pt x="4915578" y="2425414"/>
                </a:cubicBezTo>
                <a:cubicBezTo>
                  <a:pt x="4899568" y="2422610"/>
                  <a:pt x="4884225" y="2421423"/>
                  <a:pt x="4869478" y="2421671"/>
                </a:cubicBezTo>
                <a:close/>
                <a:moveTo>
                  <a:pt x="743640" y="2398816"/>
                </a:moveTo>
                <a:cubicBezTo>
                  <a:pt x="728895" y="2398568"/>
                  <a:pt x="713551" y="2399755"/>
                  <a:pt x="697541" y="2402559"/>
                </a:cubicBezTo>
                <a:cubicBezTo>
                  <a:pt x="893772" y="2431408"/>
                  <a:pt x="911396" y="2503549"/>
                  <a:pt x="1095532" y="2805386"/>
                </a:cubicBezTo>
                <a:cubicBezTo>
                  <a:pt x="1375364" y="3139277"/>
                  <a:pt x="1608178" y="2469831"/>
                  <a:pt x="1866145" y="2719890"/>
                </a:cubicBezTo>
                <a:cubicBezTo>
                  <a:pt x="1878078" y="2679021"/>
                  <a:pt x="1894118" y="2631376"/>
                  <a:pt x="1870918" y="2584097"/>
                </a:cubicBezTo>
                <a:cubicBezTo>
                  <a:pt x="1640018" y="2294372"/>
                  <a:pt x="1430295" y="2787562"/>
                  <a:pt x="1234732" y="2757305"/>
                </a:cubicBezTo>
                <a:cubicBezTo>
                  <a:pt x="1051392" y="2728941"/>
                  <a:pt x="964818" y="2402531"/>
                  <a:pt x="743640" y="2398816"/>
                </a:cubicBezTo>
                <a:close/>
                <a:moveTo>
                  <a:pt x="2090094" y="2315918"/>
                </a:moveTo>
                <a:cubicBezTo>
                  <a:pt x="2081179" y="2316155"/>
                  <a:pt x="2071656" y="2317592"/>
                  <a:pt x="2061437" y="2320406"/>
                </a:cubicBezTo>
                <a:cubicBezTo>
                  <a:pt x="2050538" y="2323409"/>
                  <a:pt x="2038846" y="2327978"/>
                  <a:pt x="2026258" y="2334328"/>
                </a:cubicBezTo>
                <a:cubicBezTo>
                  <a:pt x="1876752" y="2439232"/>
                  <a:pt x="1853505" y="2469311"/>
                  <a:pt x="1754686" y="2445446"/>
                </a:cubicBezTo>
                <a:cubicBezTo>
                  <a:pt x="1866632" y="2514837"/>
                  <a:pt x="1983399" y="2359927"/>
                  <a:pt x="2082193" y="2383013"/>
                </a:cubicBezTo>
                <a:cubicBezTo>
                  <a:pt x="2180986" y="2406099"/>
                  <a:pt x="2178316" y="2674383"/>
                  <a:pt x="2347447" y="2583963"/>
                </a:cubicBezTo>
                <a:cubicBezTo>
                  <a:pt x="2368195" y="2566460"/>
                  <a:pt x="2370450" y="2541343"/>
                  <a:pt x="2373249" y="2520145"/>
                </a:cubicBezTo>
                <a:cubicBezTo>
                  <a:pt x="2220545" y="2578950"/>
                  <a:pt x="2223810" y="2312365"/>
                  <a:pt x="2090094" y="2315918"/>
                </a:cubicBezTo>
                <a:close/>
                <a:moveTo>
                  <a:pt x="3795916" y="2262497"/>
                </a:moveTo>
                <a:cubicBezTo>
                  <a:pt x="3787624" y="2263963"/>
                  <a:pt x="3779928" y="2266071"/>
                  <a:pt x="3772763" y="2268750"/>
                </a:cubicBezTo>
                <a:cubicBezTo>
                  <a:pt x="3665299" y="2308924"/>
                  <a:pt x="3677481" y="2477216"/>
                  <a:pt x="3592623" y="2522389"/>
                </a:cubicBezTo>
                <a:cubicBezTo>
                  <a:pt x="3502106" y="2570574"/>
                  <a:pt x="3317289" y="2375461"/>
                  <a:pt x="3252819" y="2551607"/>
                </a:cubicBezTo>
                <a:cubicBezTo>
                  <a:pt x="3249374" y="2577835"/>
                  <a:pt x="3265166" y="2597418"/>
                  <a:pt x="3277820" y="2614532"/>
                </a:cubicBezTo>
                <a:cubicBezTo>
                  <a:pt x="3362139" y="2452307"/>
                  <a:pt x="3587663" y="2726160"/>
                  <a:pt x="3668673" y="2520777"/>
                </a:cubicBezTo>
                <a:cubicBezTo>
                  <a:pt x="3708268" y="2347070"/>
                  <a:pt x="3704838" y="2310137"/>
                  <a:pt x="3795916" y="2262497"/>
                </a:cubicBezTo>
                <a:close/>
                <a:moveTo>
                  <a:pt x="2327946" y="1781057"/>
                </a:moveTo>
                <a:cubicBezTo>
                  <a:pt x="2348887" y="1909309"/>
                  <a:pt x="2543379" y="1885430"/>
                  <a:pt x="2590840" y="1972151"/>
                </a:cubicBezTo>
                <a:cubicBezTo>
                  <a:pt x="2638301" y="2058872"/>
                  <a:pt x="2432758" y="2243051"/>
                  <a:pt x="2612714" y="2301382"/>
                </a:cubicBezTo>
                <a:cubicBezTo>
                  <a:pt x="2639659" y="2304091"/>
                  <a:pt x="2660222" y="2288282"/>
                  <a:pt x="2678165" y="2275582"/>
                </a:cubicBezTo>
                <a:cubicBezTo>
                  <a:pt x="2513034" y="2197642"/>
                  <a:pt x="2800706" y="1972029"/>
                  <a:pt x="2591021" y="1898347"/>
                </a:cubicBezTo>
                <a:cubicBezTo>
                  <a:pt x="2412975" y="1864110"/>
                  <a:pt x="2374833" y="1868336"/>
                  <a:pt x="2327946" y="1781057"/>
                </a:cubicBezTo>
                <a:close/>
                <a:moveTo>
                  <a:pt x="3143217" y="1724066"/>
                </a:moveTo>
                <a:cubicBezTo>
                  <a:pt x="3072979" y="1836815"/>
                  <a:pt x="3233795" y="1940922"/>
                  <a:pt x="3211102" y="2038159"/>
                </a:cubicBezTo>
                <a:cubicBezTo>
                  <a:pt x="3188409" y="2135396"/>
                  <a:pt x="2912084" y="2148739"/>
                  <a:pt x="3007058" y="2307489"/>
                </a:cubicBezTo>
                <a:cubicBezTo>
                  <a:pt x="3025311" y="2326582"/>
                  <a:pt x="3051203" y="2327279"/>
                  <a:pt x="3073065" y="2328735"/>
                </a:cubicBezTo>
                <a:cubicBezTo>
                  <a:pt x="3002255" y="2164114"/>
                  <a:pt x="3367469" y="2170401"/>
                  <a:pt x="3260629" y="1980990"/>
                </a:cubicBezTo>
                <a:cubicBezTo>
                  <a:pt x="3150953" y="1842145"/>
                  <a:pt x="3119721" y="1821374"/>
                  <a:pt x="3143217" y="1724066"/>
                </a:cubicBezTo>
                <a:close/>
                <a:moveTo>
                  <a:pt x="864576" y="1691177"/>
                </a:moveTo>
                <a:cubicBezTo>
                  <a:pt x="841165" y="1692843"/>
                  <a:pt x="816315" y="1697761"/>
                  <a:pt x="789822" y="1706410"/>
                </a:cubicBezTo>
                <a:cubicBezTo>
                  <a:pt x="761562" y="1715636"/>
                  <a:pt x="731432" y="1729106"/>
                  <a:pt x="699184" y="1747400"/>
                </a:cubicBezTo>
                <a:cubicBezTo>
                  <a:pt x="320165" y="2042832"/>
                  <a:pt x="263086" y="2125255"/>
                  <a:pt x="0" y="2073510"/>
                </a:cubicBezTo>
                <a:cubicBezTo>
                  <a:pt x="303744" y="2244386"/>
                  <a:pt x="589928" y="1820235"/>
                  <a:pt x="852843" y="1869919"/>
                </a:cubicBezTo>
                <a:cubicBezTo>
                  <a:pt x="1115758" y="1919604"/>
                  <a:pt x="1144906" y="2630943"/>
                  <a:pt x="1577490" y="2371615"/>
                </a:cubicBezTo>
                <a:cubicBezTo>
                  <a:pt x="1629692" y="2322812"/>
                  <a:pt x="1632236" y="2255981"/>
                  <a:pt x="1636737" y="2199474"/>
                </a:cubicBezTo>
                <a:cubicBezTo>
                  <a:pt x="1243091" y="2373103"/>
                  <a:pt x="1215737" y="1666196"/>
                  <a:pt x="864576" y="1691177"/>
                </a:cubicBezTo>
                <a:close/>
                <a:moveTo>
                  <a:pt x="1727187" y="1368798"/>
                </a:moveTo>
                <a:cubicBezTo>
                  <a:pt x="1705446" y="1367147"/>
                  <a:pt x="1681255" y="1367926"/>
                  <a:pt x="1654285" y="1371469"/>
                </a:cubicBezTo>
                <a:cubicBezTo>
                  <a:pt x="1314921" y="1469316"/>
                  <a:pt x="1253259" y="1510561"/>
                  <a:pt x="1089153" y="1398998"/>
                </a:cubicBezTo>
                <a:cubicBezTo>
                  <a:pt x="1247699" y="1605471"/>
                  <a:pt x="1559889" y="1391060"/>
                  <a:pt x="1724453" y="1501133"/>
                </a:cubicBezTo>
                <a:cubicBezTo>
                  <a:pt x="1889016" y="1611207"/>
                  <a:pt x="1710872" y="2116701"/>
                  <a:pt x="2076535" y="2059439"/>
                </a:cubicBezTo>
                <a:cubicBezTo>
                  <a:pt x="2125532" y="2040292"/>
                  <a:pt x="2145853" y="1994314"/>
                  <a:pt x="2164630" y="1956113"/>
                </a:cubicBezTo>
                <a:cubicBezTo>
                  <a:pt x="1828205" y="1965210"/>
                  <a:pt x="2053303" y="1393572"/>
                  <a:pt x="1727187" y="1368798"/>
                </a:cubicBezTo>
                <a:close/>
                <a:moveTo>
                  <a:pt x="5343262" y="1351015"/>
                </a:moveTo>
                <a:cubicBezTo>
                  <a:pt x="5321654" y="1355864"/>
                  <a:pt x="5301699" y="1362349"/>
                  <a:pt x="5283220" y="1370281"/>
                </a:cubicBezTo>
                <a:cubicBezTo>
                  <a:pt x="5006032" y="1489265"/>
                  <a:pt x="5060757" y="1933870"/>
                  <a:pt x="4843690" y="2063470"/>
                </a:cubicBezTo>
                <a:cubicBezTo>
                  <a:pt x="4612151" y="2201712"/>
                  <a:pt x="4099822" y="1706121"/>
                  <a:pt x="3954029" y="2180463"/>
                </a:cubicBezTo>
                <a:cubicBezTo>
                  <a:pt x="3948506" y="2250377"/>
                  <a:pt x="3992676" y="2300438"/>
                  <a:pt x="4028260" y="2344323"/>
                </a:cubicBezTo>
                <a:cubicBezTo>
                  <a:pt x="4228126" y="1904564"/>
                  <a:pt x="4858121" y="2604100"/>
                  <a:pt x="5043465" y="2050343"/>
                </a:cubicBezTo>
                <a:cubicBezTo>
                  <a:pt x="5124173" y="1585360"/>
                  <a:pt x="5110173" y="1487878"/>
                  <a:pt x="5343262" y="1351015"/>
                </a:cubicBezTo>
                <a:close/>
                <a:moveTo>
                  <a:pt x="4077625" y="968488"/>
                </a:moveTo>
                <a:cubicBezTo>
                  <a:pt x="3877198" y="1134461"/>
                  <a:pt x="4102103" y="1439433"/>
                  <a:pt x="3998068" y="1608040"/>
                </a:cubicBezTo>
                <a:cubicBezTo>
                  <a:pt x="3894034" y="1776646"/>
                  <a:pt x="3383421" y="1616097"/>
                  <a:pt x="3453417" y="1980126"/>
                </a:cubicBezTo>
                <a:cubicBezTo>
                  <a:pt x="3474243" y="2028501"/>
                  <a:pt x="3520831" y="2047226"/>
                  <a:pt x="3559606" y="2064678"/>
                </a:cubicBezTo>
                <a:cubicBezTo>
                  <a:pt x="3537301" y="1705793"/>
                  <a:pt x="4196716" y="1963219"/>
                  <a:pt x="4124970" y="1533238"/>
                </a:cubicBezTo>
                <a:cubicBezTo>
                  <a:pt x="4015408" y="1196963"/>
                  <a:pt x="3972088" y="1136689"/>
                  <a:pt x="4077625" y="968488"/>
                </a:cubicBezTo>
                <a:close/>
                <a:moveTo>
                  <a:pt x="2559731" y="528132"/>
                </a:moveTo>
                <a:cubicBezTo>
                  <a:pt x="2514930" y="784721"/>
                  <a:pt x="2883684" y="870327"/>
                  <a:pt x="2913889" y="1066215"/>
                </a:cubicBezTo>
                <a:cubicBezTo>
                  <a:pt x="2944095" y="1262102"/>
                  <a:pt x="2451722" y="1472172"/>
                  <a:pt x="2740967" y="1703456"/>
                </a:cubicBezTo>
                <a:cubicBezTo>
                  <a:pt x="2788167" y="1726694"/>
                  <a:pt x="2835735" y="1710627"/>
                  <a:pt x="2876535" y="1698675"/>
                </a:cubicBezTo>
                <a:cubicBezTo>
                  <a:pt x="2626890" y="1440280"/>
                  <a:pt x="3295228" y="1207080"/>
                  <a:pt x="2961890" y="926784"/>
                </a:cubicBezTo>
                <a:cubicBezTo>
                  <a:pt x="2660553" y="742342"/>
                  <a:pt x="2588532" y="724689"/>
                  <a:pt x="2559731" y="528132"/>
                </a:cubicBezTo>
                <a:close/>
                <a:moveTo>
                  <a:pt x="1417957" y="245952"/>
                </a:moveTo>
                <a:cubicBezTo>
                  <a:pt x="1490317" y="583421"/>
                  <a:pt x="1998563" y="497491"/>
                  <a:pt x="2135066" y="721802"/>
                </a:cubicBezTo>
                <a:cubicBezTo>
                  <a:pt x="2271569" y="946112"/>
                  <a:pt x="1755873" y="1458168"/>
                  <a:pt x="2236978" y="1591813"/>
                </a:cubicBezTo>
                <a:cubicBezTo>
                  <a:pt x="2308202" y="1595856"/>
                  <a:pt x="2360146" y="1551565"/>
                  <a:pt x="2405619" y="1515816"/>
                </a:cubicBezTo>
                <a:cubicBezTo>
                  <a:pt x="1960858" y="1328475"/>
                  <a:pt x="2686946" y="697047"/>
                  <a:pt x="2125592" y="526180"/>
                </a:cubicBezTo>
                <a:cubicBezTo>
                  <a:pt x="1652758" y="456170"/>
                  <a:pt x="1553024" y="471809"/>
                  <a:pt x="1417957" y="245952"/>
                </a:cubicBezTo>
                <a:close/>
                <a:moveTo>
                  <a:pt x="3554231" y="0"/>
                </a:moveTo>
                <a:cubicBezTo>
                  <a:pt x="3384726" y="306994"/>
                  <a:pt x="3821669" y="564187"/>
                  <a:pt x="3775101" y="824535"/>
                </a:cubicBezTo>
                <a:cubicBezTo>
                  <a:pt x="3728534" y="1084884"/>
                  <a:pt x="3003665" y="1152413"/>
                  <a:pt x="3274827" y="1562090"/>
                </a:cubicBezTo>
                <a:cubicBezTo>
                  <a:pt x="3325401" y="1610568"/>
                  <a:pt x="3393585" y="1609400"/>
                  <a:pt x="3451272" y="1610716"/>
                </a:cubicBezTo>
                <a:cubicBezTo>
                  <a:pt x="3242865" y="1182665"/>
                  <a:pt x="4204135" y="1156810"/>
                  <a:pt x="3897637" y="667255"/>
                </a:cubicBezTo>
                <a:cubicBezTo>
                  <a:pt x="3590497" y="312044"/>
                  <a:pt x="3505564" y="260629"/>
                  <a:pt x="3554231" y="0"/>
                </a:cubicBezTo>
                <a:close/>
              </a:path>
            </a:pathLst>
          </a:custGeom>
          <a:noFill/>
          <a:ln w="9525">
            <a:gradFill flip="none" rotWithShape="1">
              <a:gsLst>
                <a:gs pos="0">
                  <a:schemeClr val="tx1"/>
                </a:gs>
                <a:gs pos="50000">
                  <a:srgbClr val="7030A0"/>
                </a:gs>
              </a:gsLst>
              <a:path path="rect">
                <a:fillToRect l="50000" t="50000" r="50000" b="50000"/>
              </a:path>
              <a:tileRect/>
            </a:gradFill>
          </a:ln>
          <a:effectLst/>
          <a:scene3d>
            <a:camera prst="obliqueBottomLeft"/>
            <a:lightRig rig="chilly" dir="t"/>
          </a:scene3d>
          <a:sp3d extrusionH="38100">
            <a:bevelT w="152400" h="50800" prst="softRound"/>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 name="2 Forma libre"/>
          <p:cNvSpPr/>
          <p:nvPr/>
        </p:nvSpPr>
        <p:spPr>
          <a:xfrm>
            <a:off x="4771" y="0"/>
            <a:ext cx="9201312"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7030A0">
                  <a:lumMod val="89000"/>
                </a:srgbClr>
              </a:gs>
              <a:gs pos="27000">
                <a:srgbClr val="FFFF60"/>
              </a:gs>
              <a:gs pos="41000">
                <a:srgbClr val="FFFF00">
                  <a:lumMod val="80000"/>
                </a:srgbClr>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33731" y="5717005"/>
            <a:ext cx="9239813"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7030A0">
                  <a:lumMod val="89000"/>
                </a:srgbClr>
              </a:gs>
              <a:gs pos="27000">
                <a:srgbClr val="FFFF60"/>
              </a:gs>
              <a:gs pos="41000">
                <a:srgbClr val="FFFF00">
                  <a:lumMod val="80000"/>
                </a:srgbClr>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52381" y="-27898"/>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676845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2500" fill="hold"/>
                                        <p:tgtEl>
                                          <p:spTgt spid="7"/>
                                        </p:tgtEl>
                                        <p:attrNameLst>
                                          <p:attrName>ppt_w</p:attrName>
                                        </p:attrNameLst>
                                      </p:cBhvr>
                                      <p:tavLst>
                                        <p:tav tm="0">
                                          <p:val>
                                            <p:fltVal val="0"/>
                                          </p:val>
                                        </p:tav>
                                        <p:tav tm="100000">
                                          <p:val>
                                            <p:strVal val="#ppt_w"/>
                                          </p:val>
                                        </p:tav>
                                      </p:tavLst>
                                    </p:anim>
                                    <p:anim calcmode="lin" valueType="num">
                                      <p:cBhvr>
                                        <p:cTn id="11" dur="2500" fill="hold"/>
                                        <p:tgtEl>
                                          <p:spTgt spid="7"/>
                                        </p:tgtEl>
                                        <p:attrNameLst>
                                          <p:attrName>ppt_h</p:attrName>
                                        </p:attrNameLst>
                                      </p:cBhvr>
                                      <p:tavLst>
                                        <p:tav tm="0">
                                          <p:val>
                                            <p:fltVal val="0"/>
                                          </p:val>
                                        </p:tav>
                                        <p:tav tm="100000">
                                          <p:val>
                                            <p:strVal val="#ppt_h"/>
                                          </p:val>
                                        </p:tav>
                                      </p:tavLst>
                                    </p:anim>
                                  </p:childTnLst>
                                </p:cTn>
                              </p:par>
                              <p:par>
                                <p:cTn id="12" presetID="23" presetClass="entr" presetSubtype="3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500" fill="hold"/>
                                        <p:tgtEl>
                                          <p:spTgt spid="6"/>
                                        </p:tgtEl>
                                        <p:attrNameLst>
                                          <p:attrName>ppt_w</p:attrName>
                                        </p:attrNameLst>
                                      </p:cBhvr>
                                      <p:tavLst>
                                        <p:tav tm="0">
                                          <p:val>
                                            <p:strVal val="4*#ppt_w"/>
                                          </p:val>
                                        </p:tav>
                                        <p:tav tm="100000">
                                          <p:val>
                                            <p:strVal val="#ppt_w"/>
                                          </p:val>
                                        </p:tav>
                                      </p:tavLst>
                                    </p:anim>
                                    <p:anim calcmode="lin" valueType="num">
                                      <p:cBhvr>
                                        <p:cTn id="15" dur="2500" fill="hold"/>
                                        <p:tgtEl>
                                          <p:spTgt spid="6"/>
                                        </p:tgtEl>
                                        <p:attrNameLst>
                                          <p:attrName>ppt_h</p:attrName>
                                        </p:attrNameLst>
                                      </p:cBhvr>
                                      <p:tavLst>
                                        <p:tav tm="0">
                                          <p:val>
                                            <p:strVal val="4*#ppt_h"/>
                                          </p:val>
                                        </p:tav>
                                        <p:tav tm="100000">
                                          <p:val>
                                            <p:strVal val="#ppt_h"/>
                                          </p:val>
                                        </p:tav>
                                      </p:tavLst>
                                    </p:anim>
                                  </p:childTnLst>
                                </p:cTn>
                              </p:par>
                              <p:par>
                                <p:cTn id="16" presetID="8" presetClass="emph" presetSubtype="0" repeatCount="indefinite" fill="hold" grpId="2" nodeType="withEffect">
                                  <p:stCondLst>
                                    <p:cond delay="0"/>
                                  </p:stCondLst>
                                  <p:childTnLst>
                                    <p:animRot by="21600000">
                                      <p:cBhvr>
                                        <p:cTn id="17" dur="2500" fill="hold"/>
                                        <p:tgtEl>
                                          <p:spTgt spid="7"/>
                                        </p:tgtEl>
                                        <p:attrNameLst>
                                          <p:attrName>r</p:attrName>
                                        </p:attrNameLst>
                                      </p:cBhvr>
                                    </p:animRot>
                                  </p:childTnLst>
                                </p:cTn>
                              </p:par>
                              <p:par>
                                <p:cTn id="18" presetID="23" presetClass="exit" presetSubtype="32" fill="hold" grpId="1" nodeType="withEffect">
                                  <p:stCondLst>
                                    <p:cond delay="0"/>
                                  </p:stCondLst>
                                  <p:childTnLst>
                                    <p:anim calcmode="lin" valueType="num">
                                      <p:cBhvr>
                                        <p:cTn id="19" dur="3000"/>
                                        <p:tgtEl>
                                          <p:spTgt spid="7"/>
                                        </p:tgtEl>
                                        <p:attrNameLst>
                                          <p:attrName>ppt_w</p:attrName>
                                        </p:attrNameLst>
                                      </p:cBhvr>
                                      <p:tavLst>
                                        <p:tav tm="0">
                                          <p:val>
                                            <p:strVal val="ppt_w"/>
                                          </p:val>
                                        </p:tav>
                                        <p:tav tm="100000">
                                          <p:val>
                                            <p:fltVal val="0"/>
                                          </p:val>
                                        </p:tav>
                                      </p:tavLst>
                                    </p:anim>
                                    <p:anim calcmode="lin" valueType="num">
                                      <p:cBhvr>
                                        <p:cTn id="20" dur="3000"/>
                                        <p:tgtEl>
                                          <p:spTgt spid="7"/>
                                        </p:tgtEl>
                                        <p:attrNameLst>
                                          <p:attrName>ppt_h</p:attrName>
                                        </p:attrNameLst>
                                      </p:cBhvr>
                                      <p:tavLst>
                                        <p:tav tm="0">
                                          <p:val>
                                            <p:strVal val="ppt_h"/>
                                          </p:val>
                                        </p:tav>
                                        <p:tav tm="100000">
                                          <p:val>
                                            <p:fltVal val="0"/>
                                          </p:val>
                                        </p:tav>
                                      </p:tavLst>
                                    </p:anim>
                                    <p:set>
                                      <p:cBhvr>
                                        <p:cTn id="21" dur="1" fill="hold">
                                          <p:stCondLst>
                                            <p:cond delay="2999"/>
                                          </p:stCondLst>
                                        </p:cTn>
                                        <p:tgtEl>
                                          <p:spTgt spid="7"/>
                                        </p:tgtEl>
                                        <p:attrNameLst>
                                          <p:attrName>style.visibility</p:attrName>
                                        </p:attrNameLst>
                                      </p:cBhvr>
                                      <p:to>
                                        <p:strVal val="hidden"/>
                                      </p:to>
                                    </p:set>
                                  </p:childTnLst>
                                </p:cTn>
                              </p:par>
                              <p:par>
                                <p:cTn id="22" presetID="23" presetClass="exit" presetSubtype="16" fill="hold" grpId="1" nodeType="withEffect">
                                  <p:stCondLst>
                                    <p:cond delay="0"/>
                                  </p:stCondLst>
                                  <p:childTnLst>
                                    <p:anim calcmode="lin" valueType="num">
                                      <p:cBhvr>
                                        <p:cTn id="23" dur="3000"/>
                                        <p:tgtEl>
                                          <p:spTgt spid="6"/>
                                        </p:tgtEl>
                                        <p:attrNameLst>
                                          <p:attrName>ppt_w</p:attrName>
                                        </p:attrNameLst>
                                      </p:cBhvr>
                                      <p:tavLst>
                                        <p:tav tm="0">
                                          <p:val>
                                            <p:strVal val="ppt_w"/>
                                          </p:val>
                                        </p:tav>
                                        <p:tav tm="100000">
                                          <p:val>
                                            <p:strVal val="4*ppt_w"/>
                                          </p:val>
                                        </p:tav>
                                      </p:tavLst>
                                    </p:anim>
                                    <p:anim calcmode="lin" valueType="num">
                                      <p:cBhvr>
                                        <p:cTn id="24" dur="3000"/>
                                        <p:tgtEl>
                                          <p:spTgt spid="6"/>
                                        </p:tgtEl>
                                        <p:attrNameLst>
                                          <p:attrName>ppt_h</p:attrName>
                                        </p:attrNameLst>
                                      </p:cBhvr>
                                      <p:tavLst>
                                        <p:tav tm="0">
                                          <p:val>
                                            <p:strVal val="ppt_h"/>
                                          </p:val>
                                        </p:tav>
                                        <p:tav tm="100000">
                                          <p:val>
                                            <p:strVal val="4*ppt_h"/>
                                          </p:val>
                                        </p:tav>
                                      </p:tavLst>
                                    </p:anim>
                                    <p:set>
                                      <p:cBhvr>
                                        <p:cTn id="25" dur="1" fill="hold">
                                          <p:stCondLst>
                                            <p:cond delay="2999"/>
                                          </p:stCondLst>
                                        </p:cTn>
                                        <p:tgtEl>
                                          <p:spTgt spid="6"/>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strVal val="4/3*#ppt_w"/>
                                          </p:val>
                                        </p:tav>
                                        <p:tav tm="100000">
                                          <p:val>
                                            <p:strVal val="#ppt_w"/>
                                          </p:val>
                                        </p:tav>
                                      </p:tavLst>
                                    </p:anim>
                                    <p:anim calcmode="lin" valueType="num">
                                      <p:cBhvr>
                                        <p:cTn id="29" dur="3000" fill="hold"/>
                                        <p:tgtEl>
                                          <p:spTgt spid="8"/>
                                        </p:tgtEl>
                                        <p:attrNameLst>
                                          <p:attrName>ppt_h</p:attrName>
                                        </p:attrNameLst>
                                      </p:cBhvr>
                                      <p:tavLst>
                                        <p:tav tm="0">
                                          <p:val>
                                            <p:strVal val="4/3*#ppt_h"/>
                                          </p:val>
                                        </p:tav>
                                        <p:tav tm="100000">
                                          <p:val>
                                            <p:strVal val="#ppt_h"/>
                                          </p:val>
                                        </p:tav>
                                      </p:tavLst>
                                    </p:anim>
                                  </p:childTnLst>
                                </p:cTn>
                              </p:par>
                              <p:par>
                                <p:cTn id="30" presetID="10" presetClass="entr" presetSubtype="0"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7" grpId="2"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PROPIEDADES DE LA MANZANA"/>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15867" y="306348"/>
            <a:ext cx="9144000" cy="6125689"/>
          </a:xfrm>
          <a:prstGeom prst="rect">
            <a:avLst/>
          </a:prstGeom>
          <a:noFill/>
          <a:ln>
            <a:noFill/>
          </a:ln>
        </p:spPr>
      </p:pic>
      <p:pic>
        <p:nvPicPr>
          <p:cNvPr id="102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9904" y="551015"/>
            <a:ext cx="1512168" cy="15087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34766" y="1196751"/>
            <a:ext cx="1512168" cy="15087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174242" y="1951142"/>
            <a:ext cx="1512168" cy="15087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4436205" y="1951142"/>
            <a:ext cx="1512168" cy="15087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5993346" y="1196752"/>
            <a:ext cx="1512168" cy="15087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7472649" y="551014"/>
            <a:ext cx="1512168" cy="15087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a:off x="4436205" y="3368095"/>
            <a:ext cx="1512168" cy="15087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flipH="1">
            <a:off x="3174242" y="3368096"/>
            <a:ext cx="1512168" cy="15087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flipH="1">
            <a:off x="1662073" y="4195339"/>
            <a:ext cx="1512168" cy="15087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flipH="1">
            <a:off x="139869" y="4917523"/>
            <a:ext cx="1512168" cy="15087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a:off x="5960481" y="4163132"/>
            <a:ext cx="1512168" cy="15087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a:off x="7475160" y="4917522"/>
            <a:ext cx="1512168" cy="15087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17 Forma libre"/>
          <p:cNvSpPr/>
          <p:nvPr/>
        </p:nvSpPr>
        <p:spPr>
          <a:xfrm>
            <a:off x="-18659" y="-6082"/>
            <a:ext cx="9213051" cy="117673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8000">
                <a:srgbClr val="FF0066">
                  <a:lumMod val="79000"/>
                </a:srgbClr>
              </a:gs>
              <a:gs pos="79000">
                <a:schemeClr val="bg1"/>
              </a:gs>
              <a:gs pos="27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Forma libre"/>
          <p:cNvSpPr/>
          <p:nvPr/>
        </p:nvSpPr>
        <p:spPr>
          <a:xfrm rot="10800000">
            <a:off x="-53184" y="5776292"/>
            <a:ext cx="9213051" cy="117673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8000">
                <a:srgbClr val="FF0066">
                  <a:lumMod val="79000"/>
                </a:srgbClr>
              </a:gs>
              <a:gs pos="79000">
                <a:schemeClr val="bg1"/>
              </a:gs>
              <a:gs pos="27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74983" y="15487"/>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805665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additive="base">
                                        <p:cTn id="10" dur="2500" fill="hold"/>
                                        <p:tgtEl>
                                          <p:spTgt spid="1026"/>
                                        </p:tgtEl>
                                        <p:attrNameLst>
                                          <p:attrName>ppt_x</p:attrName>
                                        </p:attrNameLst>
                                      </p:cBhvr>
                                      <p:tavLst>
                                        <p:tav tm="0">
                                          <p:val>
                                            <p:strVal val="1+#ppt_w/2"/>
                                          </p:val>
                                        </p:tav>
                                        <p:tav tm="100000">
                                          <p:val>
                                            <p:strVal val="#ppt_x"/>
                                          </p:val>
                                        </p:tav>
                                      </p:tavLst>
                                    </p:anim>
                                    <p:anim calcmode="lin" valueType="num">
                                      <p:cBhvr additive="base">
                                        <p:cTn id="11" dur="2500" fill="hold"/>
                                        <p:tgtEl>
                                          <p:spTgt spid="1026"/>
                                        </p:tgtEl>
                                        <p:attrNameLst>
                                          <p:attrName>ppt_y</p:attrName>
                                        </p:attrNameLst>
                                      </p:cBhvr>
                                      <p:tavLst>
                                        <p:tav tm="0">
                                          <p:val>
                                            <p:strVal val="1+#ppt_h/2"/>
                                          </p:val>
                                        </p:tav>
                                        <p:tav tm="100000">
                                          <p:val>
                                            <p:strVal val="#ppt_y"/>
                                          </p:val>
                                        </p:tav>
                                      </p:tavLst>
                                    </p:anim>
                                  </p:childTnLst>
                                </p:cTn>
                              </p:par>
                              <p:par>
                                <p:cTn id="12" presetID="8" presetClass="emph" presetSubtype="0" fill="hold" nodeType="withEffect">
                                  <p:stCondLst>
                                    <p:cond delay="0"/>
                                  </p:stCondLst>
                                  <p:childTnLst>
                                    <p:animRot by="21600000">
                                      <p:cBhvr>
                                        <p:cTn id="13" dur="2500" fill="hold"/>
                                        <p:tgtEl>
                                          <p:spTgt spid="1026"/>
                                        </p:tgtEl>
                                        <p:attrNameLst>
                                          <p:attrName>r</p:attrName>
                                        </p:attrNameLst>
                                      </p:cBhvr>
                                    </p:animRot>
                                  </p:childTnLst>
                                </p:cTn>
                              </p:par>
                              <p:par>
                                <p:cTn id="14" presetID="2" presetClass="exit" presetSubtype="6" fill="hold" nodeType="withEffect">
                                  <p:stCondLst>
                                    <p:cond delay="0"/>
                                  </p:stCondLst>
                                  <p:childTnLst>
                                    <p:anim calcmode="lin" valueType="num">
                                      <p:cBhvr additive="base">
                                        <p:cTn id="15" dur="5000"/>
                                        <p:tgtEl>
                                          <p:spTgt spid="1026"/>
                                        </p:tgtEl>
                                        <p:attrNameLst>
                                          <p:attrName>ppt_x</p:attrName>
                                        </p:attrNameLst>
                                      </p:cBhvr>
                                      <p:tavLst>
                                        <p:tav tm="0">
                                          <p:val>
                                            <p:strVal val="ppt_x"/>
                                          </p:val>
                                        </p:tav>
                                        <p:tav tm="100000">
                                          <p:val>
                                            <p:strVal val="1+ppt_w/2"/>
                                          </p:val>
                                        </p:tav>
                                      </p:tavLst>
                                    </p:anim>
                                    <p:anim calcmode="lin" valueType="num">
                                      <p:cBhvr additive="base">
                                        <p:cTn id="16" dur="5000"/>
                                        <p:tgtEl>
                                          <p:spTgt spid="1026"/>
                                        </p:tgtEl>
                                        <p:attrNameLst>
                                          <p:attrName>ppt_y</p:attrName>
                                        </p:attrNameLst>
                                      </p:cBhvr>
                                      <p:tavLst>
                                        <p:tav tm="0">
                                          <p:val>
                                            <p:strVal val="ppt_y"/>
                                          </p:val>
                                        </p:tav>
                                        <p:tav tm="100000">
                                          <p:val>
                                            <p:strVal val="1+ppt_h/2"/>
                                          </p:val>
                                        </p:tav>
                                      </p:tavLst>
                                    </p:anim>
                                    <p:set>
                                      <p:cBhvr>
                                        <p:cTn id="17" dur="1" fill="hold">
                                          <p:stCondLst>
                                            <p:cond delay="4999"/>
                                          </p:stCondLst>
                                        </p:cTn>
                                        <p:tgtEl>
                                          <p:spTgt spid="1026"/>
                                        </p:tgtEl>
                                        <p:attrNameLst>
                                          <p:attrName>style.visibility</p:attrName>
                                        </p:attrNameLst>
                                      </p:cBhvr>
                                      <p:to>
                                        <p:strVal val="hidden"/>
                                      </p:to>
                                    </p:set>
                                  </p:childTnLst>
                                </p:cTn>
                              </p:par>
                              <p:par>
                                <p:cTn id="18" presetID="19" presetClass="exit" presetSubtype="5" fill="hold" nodeType="withEffect">
                                  <p:stCondLst>
                                    <p:cond delay="0"/>
                                  </p:stCondLst>
                                  <p:childTnLst>
                                    <p:anim calcmode="lin" valueType="num">
                                      <p:cBhvr>
                                        <p:cTn id="19" dur="5000"/>
                                        <p:tgtEl>
                                          <p:spTgt spid="1026"/>
                                        </p:tgtEl>
                                        <p:attrNameLst>
                                          <p:attrName>ppt_w</p:attrName>
                                        </p:attrNameLst>
                                      </p:cBhvr>
                                      <p:tavLst>
                                        <p:tav tm="0">
                                          <p:val>
                                            <p:strVal val="ppt_w"/>
                                          </p:val>
                                        </p:tav>
                                        <p:tav tm="100000">
                                          <p:val>
                                            <p:strVal val="ppt_w"/>
                                          </p:val>
                                        </p:tav>
                                      </p:tavLst>
                                    </p:anim>
                                    <p:anim calcmode="lin" valueType="num">
                                      <p:cBhvr>
                                        <p:cTn id="20" dur="5000"/>
                                        <p:tgtEl>
                                          <p:spTgt spid="10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 dur="1" fill="hold">
                                          <p:stCondLst>
                                            <p:cond delay="4999"/>
                                          </p:stCondLst>
                                        </p:cTn>
                                        <p:tgtEl>
                                          <p:spTgt spid="1026"/>
                                        </p:tgtEl>
                                        <p:attrNameLst>
                                          <p:attrName>style.visibility</p:attrName>
                                        </p:attrNameLst>
                                      </p:cBhvr>
                                      <p:to>
                                        <p:strVal val="hidden"/>
                                      </p:to>
                                    </p:set>
                                  </p:childTnLst>
                                </p:cTn>
                              </p:par>
                              <p:par>
                                <p:cTn id="22" presetID="2" presetClass="entr" presetSubtype="6"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2500" fill="hold"/>
                                        <p:tgtEl>
                                          <p:spTgt spid="5"/>
                                        </p:tgtEl>
                                        <p:attrNameLst>
                                          <p:attrName>ppt_x</p:attrName>
                                        </p:attrNameLst>
                                      </p:cBhvr>
                                      <p:tavLst>
                                        <p:tav tm="0">
                                          <p:val>
                                            <p:strVal val="1+#ppt_w/2"/>
                                          </p:val>
                                        </p:tav>
                                        <p:tav tm="100000">
                                          <p:val>
                                            <p:strVal val="#ppt_x"/>
                                          </p:val>
                                        </p:tav>
                                      </p:tavLst>
                                    </p:anim>
                                    <p:anim calcmode="lin" valueType="num">
                                      <p:cBhvr additive="base">
                                        <p:cTn id="25" dur="2500" fill="hold"/>
                                        <p:tgtEl>
                                          <p:spTgt spid="5"/>
                                        </p:tgtEl>
                                        <p:attrNameLst>
                                          <p:attrName>ppt_y</p:attrName>
                                        </p:attrNameLst>
                                      </p:cBhvr>
                                      <p:tavLst>
                                        <p:tav tm="0">
                                          <p:val>
                                            <p:strVal val="1+#ppt_h/2"/>
                                          </p:val>
                                        </p:tav>
                                        <p:tav tm="100000">
                                          <p:val>
                                            <p:strVal val="#ppt_y"/>
                                          </p:val>
                                        </p:tav>
                                      </p:tavLst>
                                    </p:anim>
                                  </p:childTnLst>
                                </p:cTn>
                              </p:par>
                              <p:par>
                                <p:cTn id="26" presetID="8" presetClass="emph" presetSubtype="0" fill="hold" nodeType="withEffect">
                                  <p:stCondLst>
                                    <p:cond delay="0"/>
                                  </p:stCondLst>
                                  <p:childTnLst>
                                    <p:animRot by="21600000">
                                      <p:cBhvr>
                                        <p:cTn id="27" dur="2500" fill="hold"/>
                                        <p:tgtEl>
                                          <p:spTgt spid="5"/>
                                        </p:tgtEl>
                                        <p:attrNameLst>
                                          <p:attrName>r</p:attrName>
                                        </p:attrNameLst>
                                      </p:cBhvr>
                                    </p:animRot>
                                  </p:childTnLst>
                                </p:cTn>
                              </p:par>
                              <p:par>
                                <p:cTn id="28" presetID="2" presetClass="exit" presetSubtype="6" fill="hold" nodeType="withEffect">
                                  <p:stCondLst>
                                    <p:cond delay="0"/>
                                  </p:stCondLst>
                                  <p:childTnLst>
                                    <p:anim calcmode="lin" valueType="num">
                                      <p:cBhvr additive="base">
                                        <p:cTn id="29" dur="5000"/>
                                        <p:tgtEl>
                                          <p:spTgt spid="5"/>
                                        </p:tgtEl>
                                        <p:attrNameLst>
                                          <p:attrName>ppt_x</p:attrName>
                                        </p:attrNameLst>
                                      </p:cBhvr>
                                      <p:tavLst>
                                        <p:tav tm="0">
                                          <p:val>
                                            <p:strVal val="ppt_x"/>
                                          </p:val>
                                        </p:tav>
                                        <p:tav tm="100000">
                                          <p:val>
                                            <p:strVal val="1+ppt_w/2"/>
                                          </p:val>
                                        </p:tav>
                                      </p:tavLst>
                                    </p:anim>
                                    <p:anim calcmode="lin" valueType="num">
                                      <p:cBhvr additive="base">
                                        <p:cTn id="30" dur="5000"/>
                                        <p:tgtEl>
                                          <p:spTgt spid="5"/>
                                        </p:tgtEl>
                                        <p:attrNameLst>
                                          <p:attrName>ppt_y</p:attrName>
                                        </p:attrNameLst>
                                      </p:cBhvr>
                                      <p:tavLst>
                                        <p:tav tm="0">
                                          <p:val>
                                            <p:strVal val="ppt_y"/>
                                          </p:val>
                                        </p:tav>
                                        <p:tav tm="100000">
                                          <p:val>
                                            <p:strVal val="1+ppt_h/2"/>
                                          </p:val>
                                        </p:tav>
                                      </p:tavLst>
                                    </p:anim>
                                    <p:set>
                                      <p:cBhvr>
                                        <p:cTn id="31" dur="1" fill="hold">
                                          <p:stCondLst>
                                            <p:cond delay="4999"/>
                                          </p:stCondLst>
                                        </p:cTn>
                                        <p:tgtEl>
                                          <p:spTgt spid="5"/>
                                        </p:tgtEl>
                                        <p:attrNameLst>
                                          <p:attrName>style.visibility</p:attrName>
                                        </p:attrNameLst>
                                      </p:cBhvr>
                                      <p:to>
                                        <p:strVal val="hidden"/>
                                      </p:to>
                                    </p:set>
                                  </p:childTnLst>
                                </p:cTn>
                              </p:par>
                              <p:par>
                                <p:cTn id="32" presetID="19" presetClass="exit" presetSubtype="5" fill="hold" nodeType="withEffect">
                                  <p:stCondLst>
                                    <p:cond delay="0"/>
                                  </p:stCondLst>
                                  <p:childTnLst>
                                    <p:anim calcmode="lin" valueType="num">
                                      <p:cBhvr>
                                        <p:cTn id="33" dur="5000"/>
                                        <p:tgtEl>
                                          <p:spTgt spid="5"/>
                                        </p:tgtEl>
                                        <p:attrNameLst>
                                          <p:attrName>ppt_w</p:attrName>
                                        </p:attrNameLst>
                                      </p:cBhvr>
                                      <p:tavLst>
                                        <p:tav tm="0">
                                          <p:val>
                                            <p:strVal val="ppt_w"/>
                                          </p:val>
                                        </p:tav>
                                        <p:tav tm="100000">
                                          <p:val>
                                            <p:strVal val="ppt_w"/>
                                          </p:val>
                                        </p:tav>
                                      </p:tavLst>
                                    </p:anim>
                                    <p:anim calcmode="lin" valueType="num">
                                      <p:cBhvr>
                                        <p:cTn id="34"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 dur="1" fill="hold">
                                          <p:stCondLst>
                                            <p:cond delay="4999"/>
                                          </p:stCondLst>
                                        </p:cTn>
                                        <p:tgtEl>
                                          <p:spTgt spid="5"/>
                                        </p:tgtEl>
                                        <p:attrNameLst>
                                          <p:attrName>style.visibility</p:attrName>
                                        </p:attrNameLst>
                                      </p:cBhvr>
                                      <p:to>
                                        <p:strVal val="hidden"/>
                                      </p:to>
                                    </p:set>
                                  </p:childTnLst>
                                </p:cTn>
                              </p:par>
                              <p:par>
                                <p:cTn id="36" presetID="2" presetClass="entr" presetSubtype="6"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500" fill="hold"/>
                                        <p:tgtEl>
                                          <p:spTgt spid="6"/>
                                        </p:tgtEl>
                                        <p:attrNameLst>
                                          <p:attrName>ppt_x</p:attrName>
                                        </p:attrNameLst>
                                      </p:cBhvr>
                                      <p:tavLst>
                                        <p:tav tm="0">
                                          <p:val>
                                            <p:strVal val="1+#ppt_w/2"/>
                                          </p:val>
                                        </p:tav>
                                        <p:tav tm="100000">
                                          <p:val>
                                            <p:strVal val="#ppt_x"/>
                                          </p:val>
                                        </p:tav>
                                      </p:tavLst>
                                    </p:anim>
                                    <p:anim calcmode="lin" valueType="num">
                                      <p:cBhvr additive="base">
                                        <p:cTn id="39" dur="2500" fill="hold"/>
                                        <p:tgtEl>
                                          <p:spTgt spid="6"/>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2500" fill="hold"/>
                                        <p:tgtEl>
                                          <p:spTgt spid="6"/>
                                        </p:tgtEl>
                                        <p:attrNameLst>
                                          <p:attrName>r</p:attrName>
                                        </p:attrNameLst>
                                      </p:cBhvr>
                                    </p:animRot>
                                  </p:childTnLst>
                                </p:cTn>
                              </p:par>
                              <p:par>
                                <p:cTn id="42" presetID="2" presetClass="exit" presetSubtype="6" fill="hold" nodeType="withEffect">
                                  <p:stCondLst>
                                    <p:cond delay="0"/>
                                  </p:stCondLst>
                                  <p:childTnLst>
                                    <p:anim calcmode="lin" valueType="num">
                                      <p:cBhvr additive="base">
                                        <p:cTn id="43" dur="5000"/>
                                        <p:tgtEl>
                                          <p:spTgt spid="6"/>
                                        </p:tgtEl>
                                        <p:attrNameLst>
                                          <p:attrName>ppt_x</p:attrName>
                                        </p:attrNameLst>
                                      </p:cBhvr>
                                      <p:tavLst>
                                        <p:tav tm="0">
                                          <p:val>
                                            <p:strVal val="ppt_x"/>
                                          </p:val>
                                        </p:tav>
                                        <p:tav tm="100000">
                                          <p:val>
                                            <p:strVal val="1+ppt_w/2"/>
                                          </p:val>
                                        </p:tav>
                                      </p:tavLst>
                                    </p:anim>
                                    <p:anim calcmode="lin" valueType="num">
                                      <p:cBhvr additive="base">
                                        <p:cTn id="44" dur="5000"/>
                                        <p:tgtEl>
                                          <p:spTgt spid="6"/>
                                        </p:tgtEl>
                                        <p:attrNameLst>
                                          <p:attrName>ppt_y</p:attrName>
                                        </p:attrNameLst>
                                      </p:cBhvr>
                                      <p:tavLst>
                                        <p:tav tm="0">
                                          <p:val>
                                            <p:strVal val="ppt_y"/>
                                          </p:val>
                                        </p:tav>
                                        <p:tav tm="100000">
                                          <p:val>
                                            <p:strVal val="1+ppt_h/2"/>
                                          </p:val>
                                        </p:tav>
                                      </p:tavLst>
                                    </p:anim>
                                    <p:set>
                                      <p:cBhvr>
                                        <p:cTn id="45" dur="1" fill="hold">
                                          <p:stCondLst>
                                            <p:cond delay="4999"/>
                                          </p:stCondLst>
                                        </p:cTn>
                                        <p:tgtEl>
                                          <p:spTgt spid="6"/>
                                        </p:tgtEl>
                                        <p:attrNameLst>
                                          <p:attrName>style.visibility</p:attrName>
                                        </p:attrNameLst>
                                      </p:cBhvr>
                                      <p:to>
                                        <p:strVal val="hidden"/>
                                      </p:to>
                                    </p:set>
                                  </p:childTnLst>
                                </p:cTn>
                              </p:par>
                              <p:par>
                                <p:cTn id="46" presetID="19" presetClass="exit" presetSubtype="5" fill="hold" nodeType="withEffect">
                                  <p:stCondLst>
                                    <p:cond delay="0"/>
                                  </p:stCondLst>
                                  <p:childTnLst>
                                    <p:anim calcmode="lin" valueType="num">
                                      <p:cBhvr>
                                        <p:cTn id="47" dur="5000"/>
                                        <p:tgtEl>
                                          <p:spTgt spid="6"/>
                                        </p:tgtEl>
                                        <p:attrNameLst>
                                          <p:attrName>ppt_w</p:attrName>
                                        </p:attrNameLst>
                                      </p:cBhvr>
                                      <p:tavLst>
                                        <p:tav tm="0">
                                          <p:val>
                                            <p:strVal val="ppt_w"/>
                                          </p:val>
                                        </p:tav>
                                        <p:tav tm="100000">
                                          <p:val>
                                            <p:strVal val="ppt_w"/>
                                          </p:val>
                                        </p:tav>
                                      </p:tavLst>
                                    </p:anim>
                                    <p:anim calcmode="lin" valueType="num">
                                      <p:cBhvr>
                                        <p:cTn id="48" dur="5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9" dur="1" fill="hold">
                                          <p:stCondLst>
                                            <p:cond delay="4999"/>
                                          </p:stCondLst>
                                        </p:cTn>
                                        <p:tgtEl>
                                          <p:spTgt spid="6"/>
                                        </p:tgtEl>
                                        <p:attrNameLst>
                                          <p:attrName>style.visibility</p:attrName>
                                        </p:attrNameLst>
                                      </p:cBhvr>
                                      <p:to>
                                        <p:strVal val="hidden"/>
                                      </p:to>
                                    </p:set>
                                  </p:childTnLst>
                                </p:cTn>
                              </p:par>
                              <p:par>
                                <p:cTn id="50" presetID="2" presetClass="entr" presetSubtype="12" fill="hold"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additive="base">
                                        <p:cTn id="52" dur="2500" fill="hold"/>
                                        <p:tgtEl>
                                          <p:spTgt spid="8"/>
                                        </p:tgtEl>
                                        <p:attrNameLst>
                                          <p:attrName>ppt_x</p:attrName>
                                        </p:attrNameLst>
                                      </p:cBhvr>
                                      <p:tavLst>
                                        <p:tav tm="0">
                                          <p:val>
                                            <p:strVal val="0-#ppt_w/2"/>
                                          </p:val>
                                        </p:tav>
                                        <p:tav tm="100000">
                                          <p:val>
                                            <p:strVal val="#ppt_x"/>
                                          </p:val>
                                        </p:tav>
                                      </p:tavLst>
                                    </p:anim>
                                    <p:anim calcmode="lin" valueType="num">
                                      <p:cBhvr additive="base">
                                        <p:cTn id="53" dur="2500" fill="hold"/>
                                        <p:tgtEl>
                                          <p:spTgt spid="8"/>
                                        </p:tgtEl>
                                        <p:attrNameLst>
                                          <p:attrName>ppt_y</p:attrName>
                                        </p:attrNameLst>
                                      </p:cBhvr>
                                      <p:tavLst>
                                        <p:tav tm="0">
                                          <p:val>
                                            <p:strVal val="1+#ppt_h/2"/>
                                          </p:val>
                                        </p:tav>
                                        <p:tav tm="100000">
                                          <p:val>
                                            <p:strVal val="#ppt_y"/>
                                          </p:val>
                                        </p:tav>
                                      </p:tavLst>
                                    </p:anim>
                                  </p:childTnLst>
                                </p:cTn>
                              </p:par>
                              <p:par>
                                <p:cTn id="54" presetID="8" presetClass="emph" presetSubtype="0" fill="hold" nodeType="withEffect">
                                  <p:stCondLst>
                                    <p:cond delay="0"/>
                                  </p:stCondLst>
                                  <p:childTnLst>
                                    <p:animRot by="-21600000">
                                      <p:cBhvr>
                                        <p:cTn id="55" dur="2500" fill="hold"/>
                                        <p:tgtEl>
                                          <p:spTgt spid="8"/>
                                        </p:tgtEl>
                                        <p:attrNameLst>
                                          <p:attrName>r</p:attrName>
                                        </p:attrNameLst>
                                      </p:cBhvr>
                                    </p:animRot>
                                  </p:childTnLst>
                                </p:cTn>
                              </p:par>
                              <p:par>
                                <p:cTn id="56" presetID="2" presetClass="exit" presetSubtype="12" fill="hold" nodeType="withEffect">
                                  <p:stCondLst>
                                    <p:cond delay="0"/>
                                  </p:stCondLst>
                                  <p:childTnLst>
                                    <p:anim calcmode="lin" valueType="num">
                                      <p:cBhvr additive="base">
                                        <p:cTn id="57" dur="5000"/>
                                        <p:tgtEl>
                                          <p:spTgt spid="8"/>
                                        </p:tgtEl>
                                        <p:attrNameLst>
                                          <p:attrName>ppt_x</p:attrName>
                                        </p:attrNameLst>
                                      </p:cBhvr>
                                      <p:tavLst>
                                        <p:tav tm="0">
                                          <p:val>
                                            <p:strVal val="ppt_x"/>
                                          </p:val>
                                        </p:tav>
                                        <p:tav tm="100000">
                                          <p:val>
                                            <p:strVal val="0-ppt_w/2"/>
                                          </p:val>
                                        </p:tav>
                                      </p:tavLst>
                                    </p:anim>
                                    <p:anim calcmode="lin" valueType="num">
                                      <p:cBhvr additive="base">
                                        <p:cTn id="58" dur="5000"/>
                                        <p:tgtEl>
                                          <p:spTgt spid="8"/>
                                        </p:tgtEl>
                                        <p:attrNameLst>
                                          <p:attrName>ppt_y</p:attrName>
                                        </p:attrNameLst>
                                      </p:cBhvr>
                                      <p:tavLst>
                                        <p:tav tm="0">
                                          <p:val>
                                            <p:strVal val="ppt_y"/>
                                          </p:val>
                                        </p:tav>
                                        <p:tav tm="100000">
                                          <p:val>
                                            <p:strVal val="1+ppt_h/2"/>
                                          </p:val>
                                        </p:tav>
                                      </p:tavLst>
                                    </p:anim>
                                    <p:set>
                                      <p:cBhvr>
                                        <p:cTn id="59" dur="1" fill="hold">
                                          <p:stCondLst>
                                            <p:cond delay="4999"/>
                                          </p:stCondLst>
                                        </p:cTn>
                                        <p:tgtEl>
                                          <p:spTgt spid="8"/>
                                        </p:tgtEl>
                                        <p:attrNameLst>
                                          <p:attrName>style.visibility</p:attrName>
                                        </p:attrNameLst>
                                      </p:cBhvr>
                                      <p:to>
                                        <p:strVal val="hidden"/>
                                      </p:to>
                                    </p:set>
                                  </p:childTnLst>
                                </p:cTn>
                              </p:par>
                              <p:par>
                                <p:cTn id="60" presetID="19" presetClass="exit" presetSubtype="5" fill="hold" nodeType="withEffect">
                                  <p:stCondLst>
                                    <p:cond delay="0"/>
                                  </p:stCondLst>
                                  <p:childTnLst>
                                    <p:anim calcmode="lin" valueType="num">
                                      <p:cBhvr>
                                        <p:cTn id="61" dur="5000"/>
                                        <p:tgtEl>
                                          <p:spTgt spid="8"/>
                                        </p:tgtEl>
                                        <p:attrNameLst>
                                          <p:attrName>ppt_w</p:attrName>
                                        </p:attrNameLst>
                                      </p:cBhvr>
                                      <p:tavLst>
                                        <p:tav tm="0">
                                          <p:val>
                                            <p:strVal val="ppt_w"/>
                                          </p:val>
                                        </p:tav>
                                        <p:tav tm="100000">
                                          <p:val>
                                            <p:strVal val="ppt_w"/>
                                          </p:val>
                                        </p:tav>
                                      </p:tavLst>
                                    </p:anim>
                                    <p:anim calcmode="lin" valueType="num">
                                      <p:cBhvr>
                                        <p:cTn id="62" dur="5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3" dur="1" fill="hold">
                                          <p:stCondLst>
                                            <p:cond delay="4999"/>
                                          </p:stCondLst>
                                        </p:cTn>
                                        <p:tgtEl>
                                          <p:spTgt spid="8"/>
                                        </p:tgtEl>
                                        <p:attrNameLst>
                                          <p:attrName>style.visibility</p:attrName>
                                        </p:attrNameLst>
                                      </p:cBhvr>
                                      <p:to>
                                        <p:strVal val="hidden"/>
                                      </p:to>
                                    </p:set>
                                  </p:childTnLst>
                                </p:cTn>
                              </p:par>
                              <p:par>
                                <p:cTn id="64" presetID="2" presetClass="entr" presetSubtype="12"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2500" fill="hold"/>
                                        <p:tgtEl>
                                          <p:spTgt spid="9"/>
                                        </p:tgtEl>
                                        <p:attrNameLst>
                                          <p:attrName>ppt_x</p:attrName>
                                        </p:attrNameLst>
                                      </p:cBhvr>
                                      <p:tavLst>
                                        <p:tav tm="0">
                                          <p:val>
                                            <p:strVal val="0-#ppt_w/2"/>
                                          </p:val>
                                        </p:tav>
                                        <p:tav tm="100000">
                                          <p:val>
                                            <p:strVal val="#ppt_x"/>
                                          </p:val>
                                        </p:tav>
                                      </p:tavLst>
                                    </p:anim>
                                    <p:anim calcmode="lin" valueType="num">
                                      <p:cBhvr additive="base">
                                        <p:cTn id="67" dur="2500" fill="hold"/>
                                        <p:tgtEl>
                                          <p:spTgt spid="9"/>
                                        </p:tgtEl>
                                        <p:attrNameLst>
                                          <p:attrName>ppt_y</p:attrName>
                                        </p:attrNameLst>
                                      </p:cBhvr>
                                      <p:tavLst>
                                        <p:tav tm="0">
                                          <p:val>
                                            <p:strVal val="1+#ppt_h/2"/>
                                          </p:val>
                                        </p:tav>
                                        <p:tav tm="100000">
                                          <p:val>
                                            <p:strVal val="#ppt_y"/>
                                          </p:val>
                                        </p:tav>
                                      </p:tavLst>
                                    </p:anim>
                                  </p:childTnLst>
                                </p:cTn>
                              </p:par>
                              <p:par>
                                <p:cTn id="68" presetID="8" presetClass="emph" presetSubtype="0" fill="hold" nodeType="withEffect">
                                  <p:stCondLst>
                                    <p:cond delay="0"/>
                                  </p:stCondLst>
                                  <p:childTnLst>
                                    <p:animRot by="-21600000">
                                      <p:cBhvr>
                                        <p:cTn id="69" dur="2500" fill="hold"/>
                                        <p:tgtEl>
                                          <p:spTgt spid="9"/>
                                        </p:tgtEl>
                                        <p:attrNameLst>
                                          <p:attrName>r</p:attrName>
                                        </p:attrNameLst>
                                      </p:cBhvr>
                                    </p:animRot>
                                  </p:childTnLst>
                                </p:cTn>
                              </p:par>
                              <p:par>
                                <p:cTn id="70" presetID="2" presetClass="exit" presetSubtype="12" fill="hold" nodeType="withEffect">
                                  <p:stCondLst>
                                    <p:cond delay="0"/>
                                  </p:stCondLst>
                                  <p:childTnLst>
                                    <p:anim calcmode="lin" valueType="num">
                                      <p:cBhvr additive="base">
                                        <p:cTn id="71" dur="5000"/>
                                        <p:tgtEl>
                                          <p:spTgt spid="9"/>
                                        </p:tgtEl>
                                        <p:attrNameLst>
                                          <p:attrName>ppt_x</p:attrName>
                                        </p:attrNameLst>
                                      </p:cBhvr>
                                      <p:tavLst>
                                        <p:tav tm="0">
                                          <p:val>
                                            <p:strVal val="ppt_x"/>
                                          </p:val>
                                        </p:tav>
                                        <p:tav tm="100000">
                                          <p:val>
                                            <p:strVal val="0-ppt_w/2"/>
                                          </p:val>
                                        </p:tav>
                                      </p:tavLst>
                                    </p:anim>
                                    <p:anim calcmode="lin" valueType="num">
                                      <p:cBhvr additive="base">
                                        <p:cTn id="72" dur="5000"/>
                                        <p:tgtEl>
                                          <p:spTgt spid="9"/>
                                        </p:tgtEl>
                                        <p:attrNameLst>
                                          <p:attrName>ppt_y</p:attrName>
                                        </p:attrNameLst>
                                      </p:cBhvr>
                                      <p:tavLst>
                                        <p:tav tm="0">
                                          <p:val>
                                            <p:strVal val="ppt_y"/>
                                          </p:val>
                                        </p:tav>
                                        <p:tav tm="100000">
                                          <p:val>
                                            <p:strVal val="1+ppt_h/2"/>
                                          </p:val>
                                        </p:tav>
                                      </p:tavLst>
                                    </p:anim>
                                    <p:set>
                                      <p:cBhvr>
                                        <p:cTn id="73" dur="1" fill="hold">
                                          <p:stCondLst>
                                            <p:cond delay="4999"/>
                                          </p:stCondLst>
                                        </p:cTn>
                                        <p:tgtEl>
                                          <p:spTgt spid="9"/>
                                        </p:tgtEl>
                                        <p:attrNameLst>
                                          <p:attrName>style.visibility</p:attrName>
                                        </p:attrNameLst>
                                      </p:cBhvr>
                                      <p:to>
                                        <p:strVal val="hidden"/>
                                      </p:to>
                                    </p:set>
                                  </p:childTnLst>
                                </p:cTn>
                              </p:par>
                              <p:par>
                                <p:cTn id="74" presetID="19" presetClass="exit" presetSubtype="5" fill="hold" nodeType="withEffect">
                                  <p:stCondLst>
                                    <p:cond delay="0"/>
                                  </p:stCondLst>
                                  <p:childTnLst>
                                    <p:anim calcmode="lin" valueType="num">
                                      <p:cBhvr>
                                        <p:cTn id="75" dur="5000"/>
                                        <p:tgtEl>
                                          <p:spTgt spid="9"/>
                                        </p:tgtEl>
                                        <p:attrNameLst>
                                          <p:attrName>ppt_w</p:attrName>
                                        </p:attrNameLst>
                                      </p:cBhvr>
                                      <p:tavLst>
                                        <p:tav tm="0">
                                          <p:val>
                                            <p:strVal val="ppt_w"/>
                                          </p:val>
                                        </p:tav>
                                        <p:tav tm="100000">
                                          <p:val>
                                            <p:strVal val="ppt_w"/>
                                          </p:val>
                                        </p:tav>
                                      </p:tavLst>
                                    </p:anim>
                                    <p:anim calcmode="lin" valueType="num">
                                      <p:cBhvr>
                                        <p:cTn id="76" dur="5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7" dur="1" fill="hold">
                                          <p:stCondLst>
                                            <p:cond delay="4999"/>
                                          </p:stCondLst>
                                        </p:cTn>
                                        <p:tgtEl>
                                          <p:spTgt spid="9"/>
                                        </p:tgtEl>
                                        <p:attrNameLst>
                                          <p:attrName>style.visibility</p:attrName>
                                        </p:attrNameLst>
                                      </p:cBhvr>
                                      <p:to>
                                        <p:strVal val="hidden"/>
                                      </p:to>
                                    </p:set>
                                  </p:childTnLst>
                                </p:cTn>
                              </p:par>
                              <p:par>
                                <p:cTn id="78" presetID="2" presetClass="entr" presetSubtype="12" fill="hold" nodeType="withEffect">
                                  <p:stCondLst>
                                    <p:cond delay="0"/>
                                  </p:stCondLst>
                                  <p:childTnLst>
                                    <p:set>
                                      <p:cBhvr>
                                        <p:cTn id="79" dur="1" fill="hold">
                                          <p:stCondLst>
                                            <p:cond delay="0"/>
                                          </p:stCondLst>
                                        </p:cTn>
                                        <p:tgtEl>
                                          <p:spTgt spid="10"/>
                                        </p:tgtEl>
                                        <p:attrNameLst>
                                          <p:attrName>style.visibility</p:attrName>
                                        </p:attrNameLst>
                                      </p:cBhvr>
                                      <p:to>
                                        <p:strVal val="visible"/>
                                      </p:to>
                                    </p:set>
                                    <p:anim calcmode="lin" valueType="num">
                                      <p:cBhvr additive="base">
                                        <p:cTn id="80" dur="2500" fill="hold"/>
                                        <p:tgtEl>
                                          <p:spTgt spid="10"/>
                                        </p:tgtEl>
                                        <p:attrNameLst>
                                          <p:attrName>ppt_x</p:attrName>
                                        </p:attrNameLst>
                                      </p:cBhvr>
                                      <p:tavLst>
                                        <p:tav tm="0">
                                          <p:val>
                                            <p:strVal val="0-#ppt_w/2"/>
                                          </p:val>
                                        </p:tav>
                                        <p:tav tm="100000">
                                          <p:val>
                                            <p:strVal val="#ppt_x"/>
                                          </p:val>
                                        </p:tav>
                                      </p:tavLst>
                                    </p:anim>
                                    <p:anim calcmode="lin" valueType="num">
                                      <p:cBhvr additive="base">
                                        <p:cTn id="81" dur="2500" fill="hold"/>
                                        <p:tgtEl>
                                          <p:spTgt spid="10"/>
                                        </p:tgtEl>
                                        <p:attrNameLst>
                                          <p:attrName>ppt_y</p:attrName>
                                        </p:attrNameLst>
                                      </p:cBhvr>
                                      <p:tavLst>
                                        <p:tav tm="0">
                                          <p:val>
                                            <p:strVal val="1+#ppt_h/2"/>
                                          </p:val>
                                        </p:tav>
                                        <p:tav tm="100000">
                                          <p:val>
                                            <p:strVal val="#ppt_y"/>
                                          </p:val>
                                        </p:tav>
                                      </p:tavLst>
                                    </p:anim>
                                  </p:childTnLst>
                                </p:cTn>
                              </p:par>
                              <p:par>
                                <p:cTn id="82" presetID="8" presetClass="emph" presetSubtype="0" fill="hold" nodeType="withEffect">
                                  <p:stCondLst>
                                    <p:cond delay="0"/>
                                  </p:stCondLst>
                                  <p:childTnLst>
                                    <p:animRot by="-21600000">
                                      <p:cBhvr>
                                        <p:cTn id="83" dur="2500" fill="hold"/>
                                        <p:tgtEl>
                                          <p:spTgt spid="10"/>
                                        </p:tgtEl>
                                        <p:attrNameLst>
                                          <p:attrName>r</p:attrName>
                                        </p:attrNameLst>
                                      </p:cBhvr>
                                    </p:animRot>
                                  </p:childTnLst>
                                </p:cTn>
                              </p:par>
                              <p:par>
                                <p:cTn id="84" presetID="2" presetClass="exit" presetSubtype="12" fill="hold" nodeType="withEffect">
                                  <p:stCondLst>
                                    <p:cond delay="0"/>
                                  </p:stCondLst>
                                  <p:childTnLst>
                                    <p:anim calcmode="lin" valueType="num">
                                      <p:cBhvr additive="base">
                                        <p:cTn id="85" dur="5000"/>
                                        <p:tgtEl>
                                          <p:spTgt spid="10"/>
                                        </p:tgtEl>
                                        <p:attrNameLst>
                                          <p:attrName>ppt_x</p:attrName>
                                        </p:attrNameLst>
                                      </p:cBhvr>
                                      <p:tavLst>
                                        <p:tav tm="0">
                                          <p:val>
                                            <p:strVal val="ppt_x"/>
                                          </p:val>
                                        </p:tav>
                                        <p:tav tm="100000">
                                          <p:val>
                                            <p:strVal val="0-ppt_w/2"/>
                                          </p:val>
                                        </p:tav>
                                      </p:tavLst>
                                    </p:anim>
                                    <p:anim calcmode="lin" valueType="num">
                                      <p:cBhvr additive="base">
                                        <p:cTn id="86" dur="5000"/>
                                        <p:tgtEl>
                                          <p:spTgt spid="10"/>
                                        </p:tgtEl>
                                        <p:attrNameLst>
                                          <p:attrName>ppt_y</p:attrName>
                                        </p:attrNameLst>
                                      </p:cBhvr>
                                      <p:tavLst>
                                        <p:tav tm="0">
                                          <p:val>
                                            <p:strVal val="ppt_y"/>
                                          </p:val>
                                        </p:tav>
                                        <p:tav tm="100000">
                                          <p:val>
                                            <p:strVal val="1+ppt_h/2"/>
                                          </p:val>
                                        </p:tav>
                                      </p:tavLst>
                                    </p:anim>
                                    <p:set>
                                      <p:cBhvr>
                                        <p:cTn id="87" dur="1" fill="hold">
                                          <p:stCondLst>
                                            <p:cond delay="4999"/>
                                          </p:stCondLst>
                                        </p:cTn>
                                        <p:tgtEl>
                                          <p:spTgt spid="10"/>
                                        </p:tgtEl>
                                        <p:attrNameLst>
                                          <p:attrName>style.visibility</p:attrName>
                                        </p:attrNameLst>
                                      </p:cBhvr>
                                      <p:to>
                                        <p:strVal val="hidden"/>
                                      </p:to>
                                    </p:set>
                                  </p:childTnLst>
                                </p:cTn>
                              </p:par>
                              <p:par>
                                <p:cTn id="88" presetID="19" presetClass="exit" presetSubtype="5" fill="hold" nodeType="withEffect">
                                  <p:stCondLst>
                                    <p:cond delay="0"/>
                                  </p:stCondLst>
                                  <p:childTnLst>
                                    <p:anim calcmode="lin" valueType="num">
                                      <p:cBhvr>
                                        <p:cTn id="89" dur="5000"/>
                                        <p:tgtEl>
                                          <p:spTgt spid="10"/>
                                        </p:tgtEl>
                                        <p:attrNameLst>
                                          <p:attrName>ppt_w</p:attrName>
                                        </p:attrNameLst>
                                      </p:cBhvr>
                                      <p:tavLst>
                                        <p:tav tm="0">
                                          <p:val>
                                            <p:strVal val="ppt_w"/>
                                          </p:val>
                                        </p:tav>
                                        <p:tav tm="100000">
                                          <p:val>
                                            <p:strVal val="ppt_w"/>
                                          </p:val>
                                        </p:tav>
                                      </p:tavLst>
                                    </p:anim>
                                    <p:anim calcmode="lin" valueType="num">
                                      <p:cBhvr>
                                        <p:cTn id="90" dur="5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1" dur="1" fill="hold">
                                          <p:stCondLst>
                                            <p:cond delay="4999"/>
                                          </p:stCondLst>
                                        </p:cTn>
                                        <p:tgtEl>
                                          <p:spTgt spid="10"/>
                                        </p:tgtEl>
                                        <p:attrNameLst>
                                          <p:attrName>style.visibility</p:attrName>
                                        </p:attrNameLst>
                                      </p:cBhvr>
                                      <p:to>
                                        <p:strVal val="hidden"/>
                                      </p:to>
                                    </p:set>
                                  </p:childTnLst>
                                </p:cTn>
                              </p:par>
                              <p:par>
                                <p:cTn id="92" presetID="2" presetClass="entr" presetSubtype="9"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2500" fill="hold"/>
                                        <p:tgtEl>
                                          <p:spTgt spid="11"/>
                                        </p:tgtEl>
                                        <p:attrNameLst>
                                          <p:attrName>ppt_x</p:attrName>
                                        </p:attrNameLst>
                                      </p:cBhvr>
                                      <p:tavLst>
                                        <p:tav tm="0">
                                          <p:val>
                                            <p:strVal val="0-#ppt_w/2"/>
                                          </p:val>
                                        </p:tav>
                                        <p:tav tm="100000">
                                          <p:val>
                                            <p:strVal val="#ppt_x"/>
                                          </p:val>
                                        </p:tav>
                                      </p:tavLst>
                                    </p:anim>
                                    <p:anim calcmode="lin" valueType="num">
                                      <p:cBhvr additive="base">
                                        <p:cTn id="95" dur="2500" fill="hold"/>
                                        <p:tgtEl>
                                          <p:spTgt spid="11"/>
                                        </p:tgtEl>
                                        <p:attrNameLst>
                                          <p:attrName>ppt_y</p:attrName>
                                        </p:attrNameLst>
                                      </p:cBhvr>
                                      <p:tavLst>
                                        <p:tav tm="0">
                                          <p:val>
                                            <p:strVal val="0-#ppt_h/2"/>
                                          </p:val>
                                        </p:tav>
                                        <p:tav tm="100000">
                                          <p:val>
                                            <p:strVal val="#ppt_y"/>
                                          </p:val>
                                        </p:tav>
                                      </p:tavLst>
                                    </p:anim>
                                  </p:childTnLst>
                                </p:cTn>
                              </p:par>
                              <p:par>
                                <p:cTn id="96" presetID="8" presetClass="emph" presetSubtype="0" fill="hold" nodeType="withEffect">
                                  <p:stCondLst>
                                    <p:cond delay="0"/>
                                  </p:stCondLst>
                                  <p:childTnLst>
                                    <p:animRot by="21600000">
                                      <p:cBhvr>
                                        <p:cTn id="97" dur="2500" fill="hold"/>
                                        <p:tgtEl>
                                          <p:spTgt spid="11"/>
                                        </p:tgtEl>
                                        <p:attrNameLst>
                                          <p:attrName>r</p:attrName>
                                        </p:attrNameLst>
                                      </p:cBhvr>
                                    </p:animRot>
                                  </p:childTnLst>
                                </p:cTn>
                              </p:par>
                              <p:par>
                                <p:cTn id="98" presetID="2" presetClass="exit" presetSubtype="9" fill="hold" nodeType="withEffect">
                                  <p:stCondLst>
                                    <p:cond delay="0"/>
                                  </p:stCondLst>
                                  <p:childTnLst>
                                    <p:anim calcmode="lin" valueType="num">
                                      <p:cBhvr additive="base">
                                        <p:cTn id="99" dur="5000"/>
                                        <p:tgtEl>
                                          <p:spTgt spid="11"/>
                                        </p:tgtEl>
                                        <p:attrNameLst>
                                          <p:attrName>ppt_x</p:attrName>
                                        </p:attrNameLst>
                                      </p:cBhvr>
                                      <p:tavLst>
                                        <p:tav tm="0">
                                          <p:val>
                                            <p:strVal val="ppt_x"/>
                                          </p:val>
                                        </p:tav>
                                        <p:tav tm="100000">
                                          <p:val>
                                            <p:strVal val="0-ppt_w/2"/>
                                          </p:val>
                                        </p:tav>
                                      </p:tavLst>
                                    </p:anim>
                                    <p:anim calcmode="lin" valueType="num">
                                      <p:cBhvr additive="base">
                                        <p:cTn id="100" dur="5000"/>
                                        <p:tgtEl>
                                          <p:spTgt spid="11"/>
                                        </p:tgtEl>
                                        <p:attrNameLst>
                                          <p:attrName>ppt_y</p:attrName>
                                        </p:attrNameLst>
                                      </p:cBhvr>
                                      <p:tavLst>
                                        <p:tav tm="0">
                                          <p:val>
                                            <p:strVal val="ppt_y"/>
                                          </p:val>
                                        </p:tav>
                                        <p:tav tm="100000">
                                          <p:val>
                                            <p:strVal val="0-ppt_h/2"/>
                                          </p:val>
                                        </p:tav>
                                      </p:tavLst>
                                    </p:anim>
                                    <p:set>
                                      <p:cBhvr>
                                        <p:cTn id="101" dur="1" fill="hold">
                                          <p:stCondLst>
                                            <p:cond delay="4999"/>
                                          </p:stCondLst>
                                        </p:cTn>
                                        <p:tgtEl>
                                          <p:spTgt spid="11"/>
                                        </p:tgtEl>
                                        <p:attrNameLst>
                                          <p:attrName>style.visibility</p:attrName>
                                        </p:attrNameLst>
                                      </p:cBhvr>
                                      <p:to>
                                        <p:strVal val="hidden"/>
                                      </p:to>
                                    </p:set>
                                  </p:childTnLst>
                                </p:cTn>
                              </p:par>
                              <p:par>
                                <p:cTn id="102" presetID="19" presetClass="exit" presetSubtype="5" fill="hold" nodeType="withEffect">
                                  <p:stCondLst>
                                    <p:cond delay="0"/>
                                  </p:stCondLst>
                                  <p:childTnLst>
                                    <p:anim calcmode="lin" valueType="num">
                                      <p:cBhvr>
                                        <p:cTn id="103" dur="5000"/>
                                        <p:tgtEl>
                                          <p:spTgt spid="11"/>
                                        </p:tgtEl>
                                        <p:attrNameLst>
                                          <p:attrName>ppt_w</p:attrName>
                                        </p:attrNameLst>
                                      </p:cBhvr>
                                      <p:tavLst>
                                        <p:tav tm="0">
                                          <p:val>
                                            <p:strVal val="ppt_w"/>
                                          </p:val>
                                        </p:tav>
                                        <p:tav tm="100000">
                                          <p:val>
                                            <p:strVal val="ppt_w"/>
                                          </p:val>
                                        </p:tav>
                                      </p:tavLst>
                                    </p:anim>
                                    <p:anim calcmode="lin" valueType="num">
                                      <p:cBhvr>
                                        <p:cTn id="104" dur="5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5" dur="1" fill="hold">
                                          <p:stCondLst>
                                            <p:cond delay="4999"/>
                                          </p:stCondLst>
                                        </p:cTn>
                                        <p:tgtEl>
                                          <p:spTgt spid="11"/>
                                        </p:tgtEl>
                                        <p:attrNameLst>
                                          <p:attrName>style.visibility</p:attrName>
                                        </p:attrNameLst>
                                      </p:cBhvr>
                                      <p:to>
                                        <p:strVal val="hidden"/>
                                      </p:to>
                                    </p:set>
                                  </p:childTnLst>
                                </p:cTn>
                              </p:par>
                              <p:par>
                                <p:cTn id="106" presetID="2" presetClass="entr" presetSubtype="3" fill="hold" nodeType="withEffect">
                                  <p:stCondLst>
                                    <p:cond delay="0"/>
                                  </p:stCondLst>
                                  <p:childTnLst>
                                    <p:set>
                                      <p:cBhvr>
                                        <p:cTn id="107" dur="1" fill="hold">
                                          <p:stCondLst>
                                            <p:cond delay="0"/>
                                          </p:stCondLst>
                                        </p:cTn>
                                        <p:tgtEl>
                                          <p:spTgt spid="12"/>
                                        </p:tgtEl>
                                        <p:attrNameLst>
                                          <p:attrName>style.visibility</p:attrName>
                                        </p:attrNameLst>
                                      </p:cBhvr>
                                      <p:to>
                                        <p:strVal val="visible"/>
                                      </p:to>
                                    </p:set>
                                    <p:anim calcmode="lin" valueType="num">
                                      <p:cBhvr additive="base">
                                        <p:cTn id="108" dur="2500" fill="hold"/>
                                        <p:tgtEl>
                                          <p:spTgt spid="12"/>
                                        </p:tgtEl>
                                        <p:attrNameLst>
                                          <p:attrName>ppt_x</p:attrName>
                                        </p:attrNameLst>
                                      </p:cBhvr>
                                      <p:tavLst>
                                        <p:tav tm="0">
                                          <p:val>
                                            <p:strVal val="1+#ppt_w/2"/>
                                          </p:val>
                                        </p:tav>
                                        <p:tav tm="100000">
                                          <p:val>
                                            <p:strVal val="#ppt_x"/>
                                          </p:val>
                                        </p:tav>
                                      </p:tavLst>
                                    </p:anim>
                                    <p:anim calcmode="lin" valueType="num">
                                      <p:cBhvr additive="base">
                                        <p:cTn id="109" dur="2500" fill="hold"/>
                                        <p:tgtEl>
                                          <p:spTgt spid="12"/>
                                        </p:tgtEl>
                                        <p:attrNameLst>
                                          <p:attrName>ppt_y</p:attrName>
                                        </p:attrNameLst>
                                      </p:cBhvr>
                                      <p:tavLst>
                                        <p:tav tm="0">
                                          <p:val>
                                            <p:strVal val="0-#ppt_h/2"/>
                                          </p:val>
                                        </p:tav>
                                        <p:tav tm="100000">
                                          <p:val>
                                            <p:strVal val="#ppt_y"/>
                                          </p:val>
                                        </p:tav>
                                      </p:tavLst>
                                    </p:anim>
                                  </p:childTnLst>
                                </p:cTn>
                              </p:par>
                              <p:par>
                                <p:cTn id="110" presetID="8" presetClass="emph" presetSubtype="0" fill="hold" nodeType="withEffect">
                                  <p:stCondLst>
                                    <p:cond delay="0"/>
                                  </p:stCondLst>
                                  <p:childTnLst>
                                    <p:animRot by="-21600000">
                                      <p:cBhvr>
                                        <p:cTn id="111" dur="2500" fill="hold"/>
                                        <p:tgtEl>
                                          <p:spTgt spid="12"/>
                                        </p:tgtEl>
                                        <p:attrNameLst>
                                          <p:attrName>r</p:attrName>
                                        </p:attrNameLst>
                                      </p:cBhvr>
                                    </p:animRot>
                                  </p:childTnLst>
                                </p:cTn>
                              </p:par>
                              <p:par>
                                <p:cTn id="112" presetID="2" presetClass="exit" presetSubtype="3" fill="hold" nodeType="withEffect">
                                  <p:stCondLst>
                                    <p:cond delay="0"/>
                                  </p:stCondLst>
                                  <p:childTnLst>
                                    <p:anim calcmode="lin" valueType="num">
                                      <p:cBhvr additive="base">
                                        <p:cTn id="113" dur="5000"/>
                                        <p:tgtEl>
                                          <p:spTgt spid="12"/>
                                        </p:tgtEl>
                                        <p:attrNameLst>
                                          <p:attrName>ppt_x</p:attrName>
                                        </p:attrNameLst>
                                      </p:cBhvr>
                                      <p:tavLst>
                                        <p:tav tm="0">
                                          <p:val>
                                            <p:strVal val="ppt_x"/>
                                          </p:val>
                                        </p:tav>
                                        <p:tav tm="100000">
                                          <p:val>
                                            <p:strVal val="1+ppt_w/2"/>
                                          </p:val>
                                        </p:tav>
                                      </p:tavLst>
                                    </p:anim>
                                    <p:anim calcmode="lin" valueType="num">
                                      <p:cBhvr additive="base">
                                        <p:cTn id="114" dur="5000"/>
                                        <p:tgtEl>
                                          <p:spTgt spid="12"/>
                                        </p:tgtEl>
                                        <p:attrNameLst>
                                          <p:attrName>ppt_y</p:attrName>
                                        </p:attrNameLst>
                                      </p:cBhvr>
                                      <p:tavLst>
                                        <p:tav tm="0">
                                          <p:val>
                                            <p:strVal val="ppt_y"/>
                                          </p:val>
                                        </p:tav>
                                        <p:tav tm="100000">
                                          <p:val>
                                            <p:strVal val="0-ppt_h/2"/>
                                          </p:val>
                                        </p:tav>
                                      </p:tavLst>
                                    </p:anim>
                                    <p:set>
                                      <p:cBhvr>
                                        <p:cTn id="115" dur="1" fill="hold">
                                          <p:stCondLst>
                                            <p:cond delay="4999"/>
                                          </p:stCondLst>
                                        </p:cTn>
                                        <p:tgtEl>
                                          <p:spTgt spid="12"/>
                                        </p:tgtEl>
                                        <p:attrNameLst>
                                          <p:attrName>style.visibility</p:attrName>
                                        </p:attrNameLst>
                                      </p:cBhvr>
                                      <p:to>
                                        <p:strVal val="hidden"/>
                                      </p:to>
                                    </p:set>
                                  </p:childTnLst>
                                </p:cTn>
                              </p:par>
                              <p:par>
                                <p:cTn id="116" presetID="19" presetClass="exit" presetSubtype="5" fill="hold" nodeType="withEffect">
                                  <p:stCondLst>
                                    <p:cond delay="0"/>
                                  </p:stCondLst>
                                  <p:childTnLst>
                                    <p:anim calcmode="lin" valueType="num">
                                      <p:cBhvr>
                                        <p:cTn id="117" dur="5000"/>
                                        <p:tgtEl>
                                          <p:spTgt spid="12"/>
                                        </p:tgtEl>
                                        <p:attrNameLst>
                                          <p:attrName>ppt_w</p:attrName>
                                        </p:attrNameLst>
                                      </p:cBhvr>
                                      <p:tavLst>
                                        <p:tav tm="0">
                                          <p:val>
                                            <p:strVal val="ppt_w"/>
                                          </p:val>
                                        </p:tav>
                                        <p:tav tm="100000">
                                          <p:val>
                                            <p:strVal val="ppt_w"/>
                                          </p:val>
                                        </p:tav>
                                      </p:tavLst>
                                    </p:anim>
                                    <p:anim calcmode="lin" valueType="num">
                                      <p:cBhvr>
                                        <p:cTn id="118" dur="5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4999"/>
                                          </p:stCondLst>
                                        </p:cTn>
                                        <p:tgtEl>
                                          <p:spTgt spid="12"/>
                                        </p:tgtEl>
                                        <p:attrNameLst>
                                          <p:attrName>style.visibility</p:attrName>
                                        </p:attrNameLst>
                                      </p:cBhvr>
                                      <p:to>
                                        <p:strVal val="hidden"/>
                                      </p:to>
                                    </p:set>
                                  </p:childTnLst>
                                </p:cTn>
                              </p:par>
                              <p:par>
                                <p:cTn id="120" presetID="2" presetClass="entr" presetSubtype="3" fill="hold"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2500" fill="hold"/>
                                        <p:tgtEl>
                                          <p:spTgt spid="13"/>
                                        </p:tgtEl>
                                        <p:attrNameLst>
                                          <p:attrName>ppt_x</p:attrName>
                                        </p:attrNameLst>
                                      </p:cBhvr>
                                      <p:tavLst>
                                        <p:tav tm="0">
                                          <p:val>
                                            <p:strVal val="1+#ppt_w/2"/>
                                          </p:val>
                                        </p:tav>
                                        <p:tav tm="100000">
                                          <p:val>
                                            <p:strVal val="#ppt_x"/>
                                          </p:val>
                                        </p:tav>
                                      </p:tavLst>
                                    </p:anim>
                                    <p:anim calcmode="lin" valueType="num">
                                      <p:cBhvr additive="base">
                                        <p:cTn id="123" dur="2500" fill="hold"/>
                                        <p:tgtEl>
                                          <p:spTgt spid="13"/>
                                        </p:tgtEl>
                                        <p:attrNameLst>
                                          <p:attrName>ppt_y</p:attrName>
                                        </p:attrNameLst>
                                      </p:cBhvr>
                                      <p:tavLst>
                                        <p:tav tm="0">
                                          <p:val>
                                            <p:strVal val="0-#ppt_h/2"/>
                                          </p:val>
                                        </p:tav>
                                        <p:tav tm="100000">
                                          <p:val>
                                            <p:strVal val="#ppt_y"/>
                                          </p:val>
                                        </p:tav>
                                      </p:tavLst>
                                    </p:anim>
                                  </p:childTnLst>
                                </p:cTn>
                              </p:par>
                              <p:par>
                                <p:cTn id="124" presetID="8" presetClass="emph" presetSubtype="0" fill="hold" nodeType="withEffect">
                                  <p:stCondLst>
                                    <p:cond delay="0"/>
                                  </p:stCondLst>
                                  <p:childTnLst>
                                    <p:animRot by="-21600000">
                                      <p:cBhvr>
                                        <p:cTn id="125" dur="2500" fill="hold"/>
                                        <p:tgtEl>
                                          <p:spTgt spid="13"/>
                                        </p:tgtEl>
                                        <p:attrNameLst>
                                          <p:attrName>r</p:attrName>
                                        </p:attrNameLst>
                                      </p:cBhvr>
                                    </p:animRot>
                                  </p:childTnLst>
                                </p:cTn>
                              </p:par>
                              <p:par>
                                <p:cTn id="126" presetID="2" presetClass="exit" presetSubtype="3" fill="hold" nodeType="withEffect">
                                  <p:stCondLst>
                                    <p:cond delay="0"/>
                                  </p:stCondLst>
                                  <p:childTnLst>
                                    <p:anim calcmode="lin" valueType="num">
                                      <p:cBhvr additive="base">
                                        <p:cTn id="127" dur="5000"/>
                                        <p:tgtEl>
                                          <p:spTgt spid="13"/>
                                        </p:tgtEl>
                                        <p:attrNameLst>
                                          <p:attrName>ppt_x</p:attrName>
                                        </p:attrNameLst>
                                      </p:cBhvr>
                                      <p:tavLst>
                                        <p:tav tm="0">
                                          <p:val>
                                            <p:strVal val="ppt_x"/>
                                          </p:val>
                                        </p:tav>
                                        <p:tav tm="100000">
                                          <p:val>
                                            <p:strVal val="1+ppt_w/2"/>
                                          </p:val>
                                        </p:tav>
                                      </p:tavLst>
                                    </p:anim>
                                    <p:anim calcmode="lin" valueType="num">
                                      <p:cBhvr additive="base">
                                        <p:cTn id="128" dur="5000"/>
                                        <p:tgtEl>
                                          <p:spTgt spid="13"/>
                                        </p:tgtEl>
                                        <p:attrNameLst>
                                          <p:attrName>ppt_y</p:attrName>
                                        </p:attrNameLst>
                                      </p:cBhvr>
                                      <p:tavLst>
                                        <p:tav tm="0">
                                          <p:val>
                                            <p:strVal val="ppt_y"/>
                                          </p:val>
                                        </p:tav>
                                        <p:tav tm="100000">
                                          <p:val>
                                            <p:strVal val="0-ppt_h/2"/>
                                          </p:val>
                                        </p:tav>
                                      </p:tavLst>
                                    </p:anim>
                                    <p:set>
                                      <p:cBhvr>
                                        <p:cTn id="129" dur="1" fill="hold">
                                          <p:stCondLst>
                                            <p:cond delay="4999"/>
                                          </p:stCondLst>
                                        </p:cTn>
                                        <p:tgtEl>
                                          <p:spTgt spid="13"/>
                                        </p:tgtEl>
                                        <p:attrNameLst>
                                          <p:attrName>style.visibility</p:attrName>
                                        </p:attrNameLst>
                                      </p:cBhvr>
                                      <p:to>
                                        <p:strVal val="hidden"/>
                                      </p:to>
                                    </p:set>
                                  </p:childTnLst>
                                </p:cTn>
                              </p:par>
                              <p:par>
                                <p:cTn id="130" presetID="19" presetClass="exit" presetSubtype="5" fill="hold" nodeType="withEffect">
                                  <p:stCondLst>
                                    <p:cond delay="0"/>
                                  </p:stCondLst>
                                  <p:childTnLst>
                                    <p:anim calcmode="lin" valueType="num">
                                      <p:cBhvr>
                                        <p:cTn id="131" dur="5000"/>
                                        <p:tgtEl>
                                          <p:spTgt spid="13"/>
                                        </p:tgtEl>
                                        <p:attrNameLst>
                                          <p:attrName>ppt_w</p:attrName>
                                        </p:attrNameLst>
                                      </p:cBhvr>
                                      <p:tavLst>
                                        <p:tav tm="0">
                                          <p:val>
                                            <p:strVal val="ppt_w"/>
                                          </p:val>
                                        </p:tav>
                                        <p:tav tm="100000">
                                          <p:val>
                                            <p:strVal val="ppt_w"/>
                                          </p:val>
                                        </p:tav>
                                      </p:tavLst>
                                    </p:anim>
                                    <p:anim calcmode="lin" valueType="num">
                                      <p:cBhvr>
                                        <p:cTn id="132" dur="5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3" dur="1" fill="hold">
                                          <p:stCondLst>
                                            <p:cond delay="4999"/>
                                          </p:stCondLst>
                                        </p:cTn>
                                        <p:tgtEl>
                                          <p:spTgt spid="13"/>
                                        </p:tgtEl>
                                        <p:attrNameLst>
                                          <p:attrName>style.visibility</p:attrName>
                                        </p:attrNameLst>
                                      </p:cBhvr>
                                      <p:to>
                                        <p:strVal val="hidden"/>
                                      </p:to>
                                    </p:set>
                                  </p:childTnLst>
                                </p:cTn>
                              </p:par>
                              <p:par>
                                <p:cTn id="134" presetID="2" presetClass="entr" presetSubtype="3" fill="hold" nodeType="withEffect">
                                  <p:stCondLst>
                                    <p:cond delay="0"/>
                                  </p:stCondLst>
                                  <p:childTnLst>
                                    <p:set>
                                      <p:cBhvr>
                                        <p:cTn id="135" dur="1" fill="hold">
                                          <p:stCondLst>
                                            <p:cond delay="0"/>
                                          </p:stCondLst>
                                        </p:cTn>
                                        <p:tgtEl>
                                          <p:spTgt spid="14"/>
                                        </p:tgtEl>
                                        <p:attrNameLst>
                                          <p:attrName>style.visibility</p:attrName>
                                        </p:attrNameLst>
                                      </p:cBhvr>
                                      <p:to>
                                        <p:strVal val="visible"/>
                                      </p:to>
                                    </p:set>
                                    <p:anim calcmode="lin" valueType="num">
                                      <p:cBhvr additive="base">
                                        <p:cTn id="136" dur="2500" fill="hold"/>
                                        <p:tgtEl>
                                          <p:spTgt spid="14"/>
                                        </p:tgtEl>
                                        <p:attrNameLst>
                                          <p:attrName>ppt_x</p:attrName>
                                        </p:attrNameLst>
                                      </p:cBhvr>
                                      <p:tavLst>
                                        <p:tav tm="0">
                                          <p:val>
                                            <p:strVal val="1+#ppt_w/2"/>
                                          </p:val>
                                        </p:tav>
                                        <p:tav tm="100000">
                                          <p:val>
                                            <p:strVal val="#ppt_x"/>
                                          </p:val>
                                        </p:tav>
                                      </p:tavLst>
                                    </p:anim>
                                    <p:anim calcmode="lin" valueType="num">
                                      <p:cBhvr additive="base">
                                        <p:cTn id="137" dur="2500" fill="hold"/>
                                        <p:tgtEl>
                                          <p:spTgt spid="14"/>
                                        </p:tgtEl>
                                        <p:attrNameLst>
                                          <p:attrName>ppt_y</p:attrName>
                                        </p:attrNameLst>
                                      </p:cBhvr>
                                      <p:tavLst>
                                        <p:tav tm="0">
                                          <p:val>
                                            <p:strVal val="0-#ppt_h/2"/>
                                          </p:val>
                                        </p:tav>
                                        <p:tav tm="100000">
                                          <p:val>
                                            <p:strVal val="#ppt_y"/>
                                          </p:val>
                                        </p:tav>
                                      </p:tavLst>
                                    </p:anim>
                                  </p:childTnLst>
                                </p:cTn>
                              </p:par>
                              <p:par>
                                <p:cTn id="138" presetID="8" presetClass="emph" presetSubtype="0" fill="hold" nodeType="withEffect">
                                  <p:stCondLst>
                                    <p:cond delay="0"/>
                                  </p:stCondLst>
                                  <p:childTnLst>
                                    <p:animRot by="-21600000">
                                      <p:cBhvr>
                                        <p:cTn id="139" dur="2500" fill="hold"/>
                                        <p:tgtEl>
                                          <p:spTgt spid="14"/>
                                        </p:tgtEl>
                                        <p:attrNameLst>
                                          <p:attrName>r</p:attrName>
                                        </p:attrNameLst>
                                      </p:cBhvr>
                                    </p:animRot>
                                  </p:childTnLst>
                                </p:cTn>
                              </p:par>
                              <p:par>
                                <p:cTn id="140" presetID="2" presetClass="exit" presetSubtype="3" fill="hold" nodeType="withEffect">
                                  <p:stCondLst>
                                    <p:cond delay="0"/>
                                  </p:stCondLst>
                                  <p:childTnLst>
                                    <p:anim calcmode="lin" valueType="num">
                                      <p:cBhvr additive="base">
                                        <p:cTn id="141" dur="5000"/>
                                        <p:tgtEl>
                                          <p:spTgt spid="14"/>
                                        </p:tgtEl>
                                        <p:attrNameLst>
                                          <p:attrName>ppt_x</p:attrName>
                                        </p:attrNameLst>
                                      </p:cBhvr>
                                      <p:tavLst>
                                        <p:tav tm="0">
                                          <p:val>
                                            <p:strVal val="ppt_x"/>
                                          </p:val>
                                        </p:tav>
                                        <p:tav tm="100000">
                                          <p:val>
                                            <p:strVal val="1+ppt_w/2"/>
                                          </p:val>
                                        </p:tav>
                                      </p:tavLst>
                                    </p:anim>
                                    <p:anim calcmode="lin" valueType="num">
                                      <p:cBhvr additive="base">
                                        <p:cTn id="142" dur="5000"/>
                                        <p:tgtEl>
                                          <p:spTgt spid="14"/>
                                        </p:tgtEl>
                                        <p:attrNameLst>
                                          <p:attrName>ppt_y</p:attrName>
                                        </p:attrNameLst>
                                      </p:cBhvr>
                                      <p:tavLst>
                                        <p:tav tm="0">
                                          <p:val>
                                            <p:strVal val="ppt_y"/>
                                          </p:val>
                                        </p:tav>
                                        <p:tav tm="100000">
                                          <p:val>
                                            <p:strVal val="0-ppt_h/2"/>
                                          </p:val>
                                        </p:tav>
                                      </p:tavLst>
                                    </p:anim>
                                    <p:set>
                                      <p:cBhvr>
                                        <p:cTn id="143" dur="1" fill="hold">
                                          <p:stCondLst>
                                            <p:cond delay="4999"/>
                                          </p:stCondLst>
                                        </p:cTn>
                                        <p:tgtEl>
                                          <p:spTgt spid="14"/>
                                        </p:tgtEl>
                                        <p:attrNameLst>
                                          <p:attrName>style.visibility</p:attrName>
                                        </p:attrNameLst>
                                      </p:cBhvr>
                                      <p:to>
                                        <p:strVal val="hidden"/>
                                      </p:to>
                                    </p:set>
                                  </p:childTnLst>
                                </p:cTn>
                              </p:par>
                              <p:par>
                                <p:cTn id="144" presetID="19" presetClass="exit" presetSubtype="5" fill="hold" nodeType="withEffect">
                                  <p:stCondLst>
                                    <p:cond delay="0"/>
                                  </p:stCondLst>
                                  <p:childTnLst>
                                    <p:anim calcmode="lin" valueType="num">
                                      <p:cBhvr>
                                        <p:cTn id="145" dur="5000"/>
                                        <p:tgtEl>
                                          <p:spTgt spid="14"/>
                                        </p:tgtEl>
                                        <p:attrNameLst>
                                          <p:attrName>ppt_w</p:attrName>
                                        </p:attrNameLst>
                                      </p:cBhvr>
                                      <p:tavLst>
                                        <p:tav tm="0">
                                          <p:val>
                                            <p:strVal val="ppt_w"/>
                                          </p:val>
                                        </p:tav>
                                        <p:tav tm="100000">
                                          <p:val>
                                            <p:strVal val="ppt_w"/>
                                          </p:val>
                                        </p:tav>
                                      </p:tavLst>
                                    </p:anim>
                                    <p:anim calcmode="lin" valueType="num">
                                      <p:cBhvr>
                                        <p:cTn id="146" dur="5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7" dur="1" fill="hold">
                                          <p:stCondLst>
                                            <p:cond delay="4999"/>
                                          </p:stCondLst>
                                        </p:cTn>
                                        <p:tgtEl>
                                          <p:spTgt spid="14"/>
                                        </p:tgtEl>
                                        <p:attrNameLst>
                                          <p:attrName>style.visibility</p:attrName>
                                        </p:attrNameLst>
                                      </p:cBhvr>
                                      <p:to>
                                        <p:strVal val="hidden"/>
                                      </p:to>
                                    </p:set>
                                  </p:childTnLst>
                                </p:cTn>
                              </p:par>
                              <p:par>
                                <p:cTn id="148" presetID="2" presetClass="entr" presetSubtype="9" fill="hold" nodeType="withEffect">
                                  <p:stCondLst>
                                    <p:cond delay="0"/>
                                  </p:stCondLst>
                                  <p:childTnLst>
                                    <p:set>
                                      <p:cBhvr>
                                        <p:cTn id="149" dur="1" fill="hold">
                                          <p:stCondLst>
                                            <p:cond delay="0"/>
                                          </p:stCondLst>
                                        </p:cTn>
                                        <p:tgtEl>
                                          <p:spTgt spid="15"/>
                                        </p:tgtEl>
                                        <p:attrNameLst>
                                          <p:attrName>style.visibility</p:attrName>
                                        </p:attrNameLst>
                                      </p:cBhvr>
                                      <p:to>
                                        <p:strVal val="visible"/>
                                      </p:to>
                                    </p:set>
                                    <p:anim calcmode="lin" valueType="num">
                                      <p:cBhvr additive="base">
                                        <p:cTn id="150" dur="2500" fill="hold"/>
                                        <p:tgtEl>
                                          <p:spTgt spid="15"/>
                                        </p:tgtEl>
                                        <p:attrNameLst>
                                          <p:attrName>ppt_x</p:attrName>
                                        </p:attrNameLst>
                                      </p:cBhvr>
                                      <p:tavLst>
                                        <p:tav tm="0">
                                          <p:val>
                                            <p:strVal val="0-#ppt_w/2"/>
                                          </p:val>
                                        </p:tav>
                                        <p:tav tm="100000">
                                          <p:val>
                                            <p:strVal val="#ppt_x"/>
                                          </p:val>
                                        </p:tav>
                                      </p:tavLst>
                                    </p:anim>
                                    <p:anim calcmode="lin" valueType="num">
                                      <p:cBhvr additive="base">
                                        <p:cTn id="151" dur="2500" fill="hold"/>
                                        <p:tgtEl>
                                          <p:spTgt spid="15"/>
                                        </p:tgtEl>
                                        <p:attrNameLst>
                                          <p:attrName>ppt_y</p:attrName>
                                        </p:attrNameLst>
                                      </p:cBhvr>
                                      <p:tavLst>
                                        <p:tav tm="0">
                                          <p:val>
                                            <p:strVal val="0-#ppt_h/2"/>
                                          </p:val>
                                        </p:tav>
                                        <p:tav tm="100000">
                                          <p:val>
                                            <p:strVal val="#ppt_y"/>
                                          </p:val>
                                        </p:tav>
                                      </p:tavLst>
                                    </p:anim>
                                  </p:childTnLst>
                                </p:cTn>
                              </p:par>
                              <p:par>
                                <p:cTn id="152" presetID="8" presetClass="emph" presetSubtype="0" fill="hold" nodeType="withEffect">
                                  <p:stCondLst>
                                    <p:cond delay="0"/>
                                  </p:stCondLst>
                                  <p:childTnLst>
                                    <p:animRot by="21600000">
                                      <p:cBhvr>
                                        <p:cTn id="153" dur="2500" fill="hold"/>
                                        <p:tgtEl>
                                          <p:spTgt spid="15"/>
                                        </p:tgtEl>
                                        <p:attrNameLst>
                                          <p:attrName>r</p:attrName>
                                        </p:attrNameLst>
                                      </p:cBhvr>
                                    </p:animRot>
                                  </p:childTnLst>
                                </p:cTn>
                              </p:par>
                              <p:par>
                                <p:cTn id="154" presetID="2" presetClass="exit" presetSubtype="9" fill="hold" nodeType="withEffect">
                                  <p:stCondLst>
                                    <p:cond delay="0"/>
                                  </p:stCondLst>
                                  <p:childTnLst>
                                    <p:anim calcmode="lin" valueType="num">
                                      <p:cBhvr additive="base">
                                        <p:cTn id="155" dur="5000"/>
                                        <p:tgtEl>
                                          <p:spTgt spid="15"/>
                                        </p:tgtEl>
                                        <p:attrNameLst>
                                          <p:attrName>ppt_x</p:attrName>
                                        </p:attrNameLst>
                                      </p:cBhvr>
                                      <p:tavLst>
                                        <p:tav tm="0">
                                          <p:val>
                                            <p:strVal val="ppt_x"/>
                                          </p:val>
                                        </p:tav>
                                        <p:tav tm="100000">
                                          <p:val>
                                            <p:strVal val="0-ppt_w/2"/>
                                          </p:val>
                                        </p:tav>
                                      </p:tavLst>
                                    </p:anim>
                                    <p:anim calcmode="lin" valueType="num">
                                      <p:cBhvr additive="base">
                                        <p:cTn id="156" dur="5000"/>
                                        <p:tgtEl>
                                          <p:spTgt spid="15"/>
                                        </p:tgtEl>
                                        <p:attrNameLst>
                                          <p:attrName>ppt_y</p:attrName>
                                        </p:attrNameLst>
                                      </p:cBhvr>
                                      <p:tavLst>
                                        <p:tav tm="0">
                                          <p:val>
                                            <p:strVal val="ppt_y"/>
                                          </p:val>
                                        </p:tav>
                                        <p:tav tm="100000">
                                          <p:val>
                                            <p:strVal val="0-ppt_h/2"/>
                                          </p:val>
                                        </p:tav>
                                      </p:tavLst>
                                    </p:anim>
                                    <p:set>
                                      <p:cBhvr>
                                        <p:cTn id="157" dur="1" fill="hold">
                                          <p:stCondLst>
                                            <p:cond delay="4999"/>
                                          </p:stCondLst>
                                        </p:cTn>
                                        <p:tgtEl>
                                          <p:spTgt spid="15"/>
                                        </p:tgtEl>
                                        <p:attrNameLst>
                                          <p:attrName>style.visibility</p:attrName>
                                        </p:attrNameLst>
                                      </p:cBhvr>
                                      <p:to>
                                        <p:strVal val="hidden"/>
                                      </p:to>
                                    </p:set>
                                  </p:childTnLst>
                                </p:cTn>
                              </p:par>
                              <p:par>
                                <p:cTn id="158" presetID="19" presetClass="exit" presetSubtype="5" fill="hold" nodeType="withEffect">
                                  <p:stCondLst>
                                    <p:cond delay="0"/>
                                  </p:stCondLst>
                                  <p:childTnLst>
                                    <p:anim calcmode="lin" valueType="num">
                                      <p:cBhvr>
                                        <p:cTn id="159" dur="5000"/>
                                        <p:tgtEl>
                                          <p:spTgt spid="15"/>
                                        </p:tgtEl>
                                        <p:attrNameLst>
                                          <p:attrName>ppt_w</p:attrName>
                                        </p:attrNameLst>
                                      </p:cBhvr>
                                      <p:tavLst>
                                        <p:tav tm="0">
                                          <p:val>
                                            <p:strVal val="ppt_w"/>
                                          </p:val>
                                        </p:tav>
                                        <p:tav tm="100000">
                                          <p:val>
                                            <p:strVal val="ppt_w"/>
                                          </p:val>
                                        </p:tav>
                                      </p:tavLst>
                                    </p:anim>
                                    <p:anim calcmode="lin" valueType="num">
                                      <p:cBhvr>
                                        <p:cTn id="160" dur="5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1" dur="1" fill="hold">
                                          <p:stCondLst>
                                            <p:cond delay="4999"/>
                                          </p:stCondLst>
                                        </p:cTn>
                                        <p:tgtEl>
                                          <p:spTgt spid="15"/>
                                        </p:tgtEl>
                                        <p:attrNameLst>
                                          <p:attrName>style.visibility</p:attrName>
                                        </p:attrNameLst>
                                      </p:cBhvr>
                                      <p:to>
                                        <p:strVal val="hidden"/>
                                      </p:to>
                                    </p:set>
                                  </p:childTnLst>
                                </p:cTn>
                              </p:par>
                              <p:par>
                                <p:cTn id="162" presetID="2" presetClass="entr" presetSubtype="9" fill="hold" nodeType="withEffect">
                                  <p:stCondLst>
                                    <p:cond delay="0"/>
                                  </p:stCondLst>
                                  <p:childTnLst>
                                    <p:set>
                                      <p:cBhvr>
                                        <p:cTn id="163" dur="1" fill="hold">
                                          <p:stCondLst>
                                            <p:cond delay="0"/>
                                          </p:stCondLst>
                                        </p:cTn>
                                        <p:tgtEl>
                                          <p:spTgt spid="16"/>
                                        </p:tgtEl>
                                        <p:attrNameLst>
                                          <p:attrName>style.visibility</p:attrName>
                                        </p:attrNameLst>
                                      </p:cBhvr>
                                      <p:to>
                                        <p:strVal val="visible"/>
                                      </p:to>
                                    </p:set>
                                    <p:anim calcmode="lin" valueType="num">
                                      <p:cBhvr additive="base">
                                        <p:cTn id="164" dur="2500" fill="hold"/>
                                        <p:tgtEl>
                                          <p:spTgt spid="16"/>
                                        </p:tgtEl>
                                        <p:attrNameLst>
                                          <p:attrName>ppt_x</p:attrName>
                                        </p:attrNameLst>
                                      </p:cBhvr>
                                      <p:tavLst>
                                        <p:tav tm="0">
                                          <p:val>
                                            <p:strVal val="0-#ppt_w/2"/>
                                          </p:val>
                                        </p:tav>
                                        <p:tav tm="100000">
                                          <p:val>
                                            <p:strVal val="#ppt_x"/>
                                          </p:val>
                                        </p:tav>
                                      </p:tavLst>
                                    </p:anim>
                                    <p:anim calcmode="lin" valueType="num">
                                      <p:cBhvr additive="base">
                                        <p:cTn id="165" dur="2500" fill="hold"/>
                                        <p:tgtEl>
                                          <p:spTgt spid="16"/>
                                        </p:tgtEl>
                                        <p:attrNameLst>
                                          <p:attrName>ppt_y</p:attrName>
                                        </p:attrNameLst>
                                      </p:cBhvr>
                                      <p:tavLst>
                                        <p:tav tm="0">
                                          <p:val>
                                            <p:strVal val="0-#ppt_h/2"/>
                                          </p:val>
                                        </p:tav>
                                        <p:tav tm="100000">
                                          <p:val>
                                            <p:strVal val="#ppt_y"/>
                                          </p:val>
                                        </p:tav>
                                      </p:tavLst>
                                    </p:anim>
                                  </p:childTnLst>
                                </p:cTn>
                              </p:par>
                              <p:par>
                                <p:cTn id="166" presetID="8" presetClass="emph" presetSubtype="0" fill="hold" nodeType="withEffect">
                                  <p:stCondLst>
                                    <p:cond delay="0"/>
                                  </p:stCondLst>
                                  <p:childTnLst>
                                    <p:animRot by="21600000">
                                      <p:cBhvr>
                                        <p:cTn id="167" dur="2500" fill="hold"/>
                                        <p:tgtEl>
                                          <p:spTgt spid="16"/>
                                        </p:tgtEl>
                                        <p:attrNameLst>
                                          <p:attrName>r</p:attrName>
                                        </p:attrNameLst>
                                      </p:cBhvr>
                                    </p:animRot>
                                  </p:childTnLst>
                                </p:cTn>
                              </p:par>
                              <p:par>
                                <p:cTn id="168" presetID="2" presetClass="exit" presetSubtype="9" fill="hold" nodeType="withEffect">
                                  <p:stCondLst>
                                    <p:cond delay="0"/>
                                  </p:stCondLst>
                                  <p:childTnLst>
                                    <p:anim calcmode="lin" valueType="num">
                                      <p:cBhvr additive="base">
                                        <p:cTn id="169" dur="5000"/>
                                        <p:tgtEl>
                                          <p:spTgt spid="16"/>
                                        </p:tgtEl>
                                        <p:attrNameLst>
                                          <p:attrName>ppt_x</p:attrName>
                                        </p:attrNameLst>
                                      </p:cBhvr>
                                      <p:tavLst>
                                        <p:tav tm="0">
                                          <p:val>
                                            <p:strVal val="ppt_x"/>
                                          </p:val>
                                        </p:tav>
                                        <p:tav tm="100000">
                                          <p:val>
                                            <p:strVal val="0-ppt_w/2"/>
                                          </p:val>
                                        </p:tav>
                                      </p:tavLst>
                                    </p:anim>
                                    <p:anim calcmode="lin" valueType="num">
                                      <p:cBhvr additive="base">
                                        <p:cTn id="170" dur="5000"/>
                                        <p:tgtEl>
                                          <p:spTgt spid="16"/>
                                        </p:tgtEl>
                                        <p:attrNameLst>
                                          <p:attrName>ppt_y</p:attrName>
                                        </p:attrNameLst>
                                      </p:cBhvr>
                                      <p:tavLst>
                                        <p:tav tm="0">
                                          <p:val>
                                            <p:strVal val="ppt_y"/>
                                          </p:val>
                                        </p:tav>
                                        <p:tav tm="100000">
                                          <p:val>
                                            <p:strVal val="0-ppt_h/2"/>
                                          </p:val>
                                        </p:tav>
                                      </p:tavLst>
                                    </p:anim>
                                    <p:set>
                                      <p:cBhvr>
                                        <p:cTn id="171" dur="1" fill="hold">
                                          <p:stCondLst>
                                            <p:cond delay="4999"/>
                                          </p:stCondLst>
                                        </p:cTn>
                                        <p:tgtEl>
                                          <p:spTgt spid="16"/>
                                        </p:tgtEl>
                                        <p:attrNameLst>
                                          <p:attrName>style.visibility</p:attrName>
                                        </p:attrNameLst>
                                      </p:cBhvr>
                                      <p:to>
                                        <p:strVal val="hidden"/>
                                      </p:to>
                                    </p:set>
                                  </p:childTnLst>
                                </p:cTn>
                              </p:par>
                              <p:par>
                                <p:cTn id="172" presetID="19" presetClass="exit" presetSubtype="5" fill="hold" nodeType="withEffect">
                                  <p:stCondLst>
                                    <p:cond delay="0"/>
                                  </p:stCondLst>
                                  <p:childTnLst>
                                    <p:anim calcmode="lin" valueType="num">
                                      <p:cBhvr>
                                        <p:cTn id="173" dur="5000"/>
                                        <p:tgtEl>
                                          <p:spTgt spid="16"/>
                                        </p:tgtEl>
                                        <p:attrNameLst>
                                          <p:attrName>ppt_w</p:attrName>
                                        </p:attrNameLst>
                                      </p:cBhvr>
                                      <p:tavLst>
                                        <p:tav tm="0">
                                          <p:val>
                                            <p:strVal val="ppt_w"/>
                                          </p:val>
                                        </p:tav>
                                        <p:tav tm="100000">
                                          <p:val>
                                            <p:strVal val="ppt_w"/>
                                          </p:val>
                                        </p:tav>
                                      </p:tavLst>
                                    </p:anim>
                                    <p:anim calcmode="lin" valueType="num">
                                      <p:cBhvr>
                                        <p:cTn id="174" dur="5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5" dur="1" fill="hold">
                                          <p:stCondLst>
                                            <p:cond delay="4999"/>
                                          </p:stCondLst>
                                        </p:cTn>
                                        <p:tgtEl>
                                          <p:spTgt spid="16"/>
                                        </p:tgtEl>
                                        <p:attrNameLst>
                                          <p:attrName>style.visibility</p:attrName>
                                        </p:attrNameLst>
                                      </p:cBhvr>
                                      <p:to>
                                        <p:strVal val="hidden"/>
                                      </p:to>
                                    </p:set>
                                  </p:childTnLst>
                                </p:cTn>
                              </p:par>
                              <p:par>
                                <p:cTn id="176" presetID="6" presetClass="entr" presetSubtype="32" fill="hold" nodeType="withEffect">
                                  <p:stCondLst>
                                    <p:cond delay="500"/>
                                  </p:stCondLst>
                                  <p:childTnLst>
                                    <p:set>
                                      <p:cBhvr>
                                        <p:cTn id="177" dur="1" fill="hold">
                                          <p:stCondLst>
                                            <p:cond delay="0"/>
                                          </p:stCondLst>
                                        </p:cTn>
                                        <p:tgtEl>
                                          <p:spTgt spid="17"/>
                                        </p:tgtEl>
                                        <p:attrNameLst>
                                          <p:attrName>style.visibility</p:attrName>
                                        </p:attrNameLst>
                                      </p:cBhvr>
                                      <p:to>
                                        <p:strVal val="visible"/>
                                      </p:to>
                                    </p:set>
                                    <p:animEffect transition="in" filter="circle(out)">
                                      <p:cBhvr>
                                        <p:cTn id="178" dur="4000"/>
                                        <p:tgtEl>
                                          <p:spTgt spid="17"/>
                                        </p:tgtEl>
                                      </p:cBhvr>
                                    </p:animEffect>
                                  </p:childTnLst>
                                </p:cTn>
                              </p:par>
                              <p:par>
                                <p:cTn id="179" presetID="23" presetClass="entr" presetSubtype="16" fill="hold" nodeType="withEffect">
                                  <p:stCondLst>
                                    <p:cond delay="500"/>
                                  </p:stCondLst>
                                  <p:childTnLst>
                                    <p:set>
                                      <p:cBhvr>
                                        <p:cTn id="180" dur="1" fill="hold">
                                          <p:stCondLst>
                                            <p:cond delay="0"/>
                                          </p:stCondLst>
                                        </p:cTn>
                                        <p:tgtEl>
                                          <p:spTgt spid="17"/>
                                        </p:tgtEl>
                                        <p:attrNameLst>
                                          <p:attrName>style.visibility</p:attrName>
                                        </p:attrNameLst>
                                      </p:cBhvr>
                                      <p:to>
                                        <p:strVal val="visible"/>
                                      </p:to>
                                    </p:set>
                                    <p:anim calcmode="lin" valueType="num">
                                      <p:cBhvr>
                                        <p:cTn id="181" dur="4000" fill="hold"/>
                                        <p:tgtEl>
                                          <p:spTgt spid="17"/>
                                        </p:tgtEl>
                                        <p:attrNameLst>
                                          <p:attrName>ppt_w</p:attrName>
                                        </p:attrNameLst>
                                      </p:cBhvr>
                                      <p:tavLst>
                                        <p:tav tm="0">
                                          <p:val>
                                            <p:fltVal val="0"/>
                                          </p:val>
                                        </p:tav>
                                        <p:tav tm="100000">
                                          <p:val>
                                            <p:strVal val="#ppt_w"/>
                                          </p:val>
                                        </p:tav>
                                      </p:tavLst>
                                    </p:anim>
                                    <p:anim calcmode="lin" valueType="num">
                                      <p:cBhvr>
                                        <p:cTn id="182" dur="40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22 Rectángulo"/>
          <p:cNvSpPr/>
          <p:nvPr/>
        </p:nvSpPr>
        <p:spPr>
          <a:xfrm>
            <a:off x="-43400" y="0"/>
            <a:ext cx="9201312" cy="6858000"/>
          </a:xfrm>
          <a:prstGeom prst="rect">
            <a:avLst/>
          </a:prstGeom>
          <a:gradFill flip="none" rotWithShape="1">
            <a:gsLst>
              <a:gs pos="43000">
                <a:srgbClr val="CC0000">
                  <a:lumMod val="11000"/>
                </a:srgbClr>
              </a:gs>
              <a:gs pos="62000">
                <a:srgbClr val="391B03">
                  <a:lumMod val="0"/>
                </a:srgbClr>
              </a:gs>
              <a:gs pos="97500">
                <a:srgbClr val="CC0066"/>
              </a:gs>
              <a:gs pos="80000">
                <a:srgbClr val="C00000">
                  <a:lumMod val="67000"/>
                </a:srgbClr>
              </a:gs>
              <a:gs pos="0">
                <a:srgbClr val="CC0066"/>
              </a:gs>
              <a:gs pos="13000">
                <a:srgbClr val="C00000">
                  <a:lumMod val="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2" name="21 Imagen" descr="Diapositiva9.JPG"/>
          <p:cNvPicPr>
            <a:picLocks noGrp="1" noChangeAspect="1"/>
          </p:cNvPicPr>
          <p:nvPr isPhoto="1"/>
        </p:nvPicPr>
        <p:blipFill>
          <a:blip r:embed="rId2" cstate="email">
            <a:extLst>
              <a:ext uri="{28A0092B-C50C-407E-A947-70E740481C1C}">
                <a14:useLocalDpi xmlns:a14="http://schemas.microsoft.com/office/drawing/2010/main"/>
              </a:ext>
            </a:extLst>
          </a:blip>
          <a:stretch>
            <a:fillRect/>
          </a:stretch>
        </p:blipFill>
        <p:spPr>
          <a:xfrm>
            <a:off x="-14744" y="422932"/>
            <a:ext cx="9144000" cy="6021288"/>
          </a:xfrm>
          <a:prstGeom prst="rect">
            <a:avLst/>
          </a:prstGeom>
          <a:noFill/>
          <a:ln>
            <a:noFill/>
          </a:ln>
        </p:spPr>
      </p:pic>
      <p:sp>
        <p:nvSpPr>
          <p:cNvPr id="8" name="Forma libre 31"/>
          <p:cNvSpPr/>
          <p:nvPr/>
        </p:nvSpPr>
        <p:spPr>
          <a:xfrm rot="10800000" flipV="1">
            <a:off x="6215937" y="818786"/>
            <a:ext cx="2928063" cy="225017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73000">
                <a:srgbClr val="FFC000"/>
              </a:gs>
              <a:gs pos="25000">
                <a:srgbClr val="FFFF00"/>
              </a:gs>
              <a:gs pos="87499">
                <a:srgbClr val="FF0066"/>
              </a:gs>
              <a:gs pos="50000">
                <a:srgbClr val="CC0066"/>
              </a:gs>
              <a:gs pos="100000">
                <a:schemeClr val="accent6">
                  <a:lumMod val="35000"/>
                </a:schemeClr>
              </a:gs>
              <a:gs pos="100000">
                <a:schemeClr val="bg1"/>
              </a:gs>
            </a:gsLst>
            <a:path path="circle">
              <a:fillToRect t="100000" r="100000"/>
            </a:path>
          </a:gradFill>
          <a:ln>
            <a:noFill/>
          </a:ln>
          <a:scene3d>
            <a:camera prst="orthographicFront"/>
            <a:lightRig rig="freezing" dir="t"/>
          </a:scene3d>
          <a:sp3d>
            <a:bevelT w="311150" h="127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Forma libre 31"/>
          <p:cNvSpPr/>
          <p:nvPr/>
        </p:nvSpPr>
        <p:spPr>
          <a:xfrm rot="10800000" flipV="1">
            <a:off x="6244656" y="1943873"/>
            <a:ext cx="2928063" cy="225017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73000">
                <a:srgbClr val="FFC000"/>
              </a:gs>
              <a:gs pos="25000">
                <a:srgbClr val="FFFF00"/>
              </a:gs>
              <a:gs pos="87499">
                <a:srgbClr val="FF0066"/>
              </a:gs>
              <a:gs pos="50000">
                <a:srgbClr val="CC0066"/>
              </a:gs>
              <a:gs pos="100000">
                <a:schemeClr val="accent6">
                  <a:lumMod val="35000"/>
                </a:schemeClr>
              </a:gs>
              <a:gs pos="100000">
                <a:schemeClr val="bg1"/>
              </a:gs>
            </a:gsLst>
            <a:path path="circle">
              <a:fillToRect t="100000" r="100000"/>
            </a:path>
          </a:gradFill>
          <a:ln>
            <a:noFill/>
          </a:ln>
          <a:scene3d>
            <a:camera prst="orthographicFront"/>
            <a:lightRig rig="freezing" dir="t"/>
          </a:scene3d>
          <a:sp3d>
            <a:bevelT w="311150" h="127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Forma libre 31"/>
          <p:cNvSpPr/>
          <p:nvPr/>
        </p:nvSpPr>
        <p:spPr>
          <a:xfrm rot="10800000" flipV="1">
            <a:off x="6244656" y="3068959"/>
            <a:ext cx="2928063" cy="225017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73000">
                <a:srgbClr val="FFC000"/>
              </a:gs>
              <a:gs pos="25000">
                <a:srgbClr val="FFFF00"/>
              </a:gs>
              <a:gs pos="87499">
                <a:srgbClr val="FF0066"/>
              </a:gs>
              <a:gs pos="50000">
                <a:srgbClr val="CC0066"/>
              </a:gs>
              <a:gs pos="100000">
                <a:schemeClr val="accent6">
                  <a:lumMod val="35000"/>
                </a:schemeClr>
              </a:gs>
              <a:gs pos="100000">
                <a:schemeClr val="bg1"/>
              </a:gs>
            </a:gsLst>
            <a:path path="circle">
              <a:fillToRect t="100000" r="100000"/>
            </a:path>
          </a:gradFill>
          <a:ln>
            <a:noFill/>
          </a:ln>
          <a:scene3d>
            <a:camera prst="orthographicFront"/>
            <a:lightRig rig="freezing" dir="t"/>
          </a:scene3d>
          <a:sp3d>
            <a:bevelT w="311150" h="127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Forma libre 31"/>
          <p:cNvSpPr/>
          <p:nvPr/>
        </p:nvSpPr>
        <p:spPr>
          <a:xfrm rot="10800000" flipH="1" flipV="1">
            <a:off x="-23374" y="818786"/>
            <a:ext cx="2928063" cy="225017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flip="none" rotWithShape="1">
            <a:gsLst>
              <a:gs pos="73000">
                <a:srgbClr val="FFC000"/>
              </a:gs>
              <a:gs pos="25000">
                <a:srgbClr val="FFFF00"/>
              </a:gs>
              <a:gs pos="87499">
                <a:srgbClr val="FF0066"/>
              </a:gs>
              <a:gs pos="50000">
                <a:srgbClr val="CC0066"/>
              </a:gs>
              <a:gs pos="100000">
                <a:schemeClr val="accent6">
                  <a:lumMod val="35000"/>
                </a:schemeClr>
              </a:gs>
              <a:gs pos="100000">
                <a:schemeClr val="bg1"/>
              </a:gs>
            </a:gsLst>
            <a:path path="circle">
              <a:fillToRect t="100000" r="100000"/>
            </a:path>
            <a:tileRect l="-100000" b="-100000"/>
          </a:gradFill>
          <a:ln>
            <a:noFill/>
          </a:ln>
          <a:scene3d>
            <a:camera prst="orthographicFront"/>
            <a:lightRig rig="freezing" dir="t"/>
          </a:scene3d>
          <a:sp3d>
            <a:bevelT w="311150" h="127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Forma libre 31"/>
          <p:cNvSpPr/>
          <p:nvPr/>
        </p:nvSpPr>
        <p:spPr>
          <a:xfrm rot="10800000" flipH="1" flipV="1">
            <a:off x="11431" y="1916982"/>
            <a:ext cx="2928063" cy="225017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73000">
                <a:srgbClr val="FFC000"/>
              </a:gs>
              <a:gs pos="25000">
                <a:srgbClr val="FFFF00"/>
              </a:gs>
              <a:gs pos="87499">
                <a:srgbClr val="FF0066"/>
              </a:gs>
              <a:gs pos="50000">
                <a:srgbClr val="CC0066"/>
              </a:gs>
              <a:gs pos="100000">
                <a:schemeClr val="accent6">
                  <a:lumMod val="35000"/>
                </a:schemeClr>
              </a:gs>
              <a:gs pos="100000">
                <a:schemeClr val="bg1"/>
              </a:gs>
            </a:gsLst>
            <a:path path="circle">
              <a:fillToRect t="100000" r="100000"/>
            </a:path>
          </a:gradFill>
          <a:ln>
            <a:noFill/>
          </a:ln>
          <a:scene3d>
            <a:camera prst="orthographicFront"/>
            <a:lightRig rig="freezing" dir="t"/>
          </a:scene3d>
          <a:sp3d>
            <a:bevelT w="311150" h="127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Forma libre 31"/>
          <p:cNvSpPr/>
          <p:nvPr/>
        </p:nvSpPr>
        <p:spPr>
          <a:xfrm rot="10800000" flipH="1" flipV="1">
            <a:off x="24569" y="3042069"/>
            <a:ext cx="2928063" cy="225017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73000">
                <a:srgbClr val="FFC000"/>
              </a:gs>
              <a:gs pos="25000">
                <a:srgbClr val="FFFF00"/>
              </a:gs>
              <a:gs pos="87499">
                <a:srgbClr val="FF0066"/>
              </a:gs>
              <a:gs pos="50000">
                <a:srgbClr val="CC0066"/>
              </a:gs>
              <a:gs pos="100000">
                <a:schemeClr val="accent6">
                  <a:lumMod val="35000"/>
                </a:schemeClr>
              </a:gs>
              <a:gs pos="100000">
                <a:schemeClr val="bg1"/>
              </a:gs>
            </a:gsLst>
            <a:path path="circle">
              <a:fillToRect t="100000" r="100000"/>
            </a:path>
          </a:gradFill>
          <a:ln>
            <a:noFill/>
          </a:ln>
          <a:scene3d>
            <a:camera prst="orthographicFront"/>
            <a:lightRig rig="chilly" dir="t"/>
          </a:scene3d>
          <a:sp3d>
            <a:bevelT w="311150" h="127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Forma libre 31"/>
          <p:cNvSpPr/>
          <p:nvPr/>
        </p:nvSpPr>
        <p:spPr>
          <a:xfrm rot="10800000" flipH="1" flipV="1">
            <a:off x="48722" y="4167155"/>
            <a:ext cx="2928063" cy="225017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73000">
                <a:srgbClr val="FFC000"/>
              </a:gs>
              <a:gs pos="25000">
                <a:srgbClr val="FFFF00"/>
              </a:gs>
              <a:gs pos="87499">
                <a:srgbClr val="FF0066"/>
              </a:gs>
              <a:gs pos="50000">
                <a:srgbClr val="CC0066"/>
              </a:gs>
              <a:gs pos="100000">
                <a:schemeClr val="accent6">
                  <a:lumMod val="35000"/>
                </a:schemeClr>
              </a:gs>
              <a:gs pos="100000">
                <a:schemeClr val="bg1"/>
              </a:gs>
            </a:gsLst>
            <a:path path="circle">
              <a:fillToRect t="100000" r="100000"/>
            </a:path>
          </a:gradFill>
          <a:ln>
            <a:noFill/>
          </a:ln>
          <a:scene3d>
            <a:camera prst="orthographicFront"/>
            <a:lightRig rig="freezing" dir="t"/>
          </a:scene3d>
          <a:sp3d>
            <a:bevelT w="311150" h="127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Forma libre 31"/>
          <p:cNvSpPr/>
          <p:nvPr/>
        </p:nvSpPr>
        <p:spPr>
          <a:xfrm rot="10800000" flipV="1">
            <a:off x="6268582" y="4194046"/>
            <a:ext cx="2928063" cy="225017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73000">
                <a:srgbClr val="FFC000"/>
              </a:gs>
              <a:gs pos="25000">
                <a:srgbClr val="FFFF00"/>
              </a:gs>
              <a:gs pos="87499">
                <a:srgbClr val="FF0066"/>
              </a:gs>
              <a:gs pos="50000">
                <a:srgbClr val="CC0066"/>
              </a:gs>
              <a:gs pos="100000">
                <a:schemeClr val="accent6">
                  <a:lumMod val="35000"/>
                </a:schemeClr>
              </a:gs>
              <a:gs pos="100000">
                <a:schemeClr val="bg1"/>
              </a:gs>
            </a:gsLst>
            <a:path path="circle">
              <a:fillToRect t="100000" r="100000"/>
            </a:path>
          </a:gradFill>
          <a:ln>
            <a:noFill/>
          </a:ln>
          <a:scene3d>
            <a:camera prst="orthographicFront"/>
            <a:lightRig rig="freezing" dir="t"/>
          </a:scene3d>
          <a:sp3d>
            <a:bevelT w="311150" h="127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Forma libre"/>
          <p:cNvSpPr/>
          <p:nvPr/>
        </p:nvSpPr>
        <p:spPr>
          <a:xfrm rot="10800000">
            <a:off x="-23375" y="5780311"/>
            <a:ext cx="9196094"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9000">
                <a:srgbClr val="C50008"/>
              </a:gs>
              <a:gs pos="60000">
                <a:srgbClr val="FF0066"/>
              </a:gs>
              <a:gs pos="35000">
                <a:srgbClr val="FFFF60">
                  <a:lumMod val="94000"/>
                  <a:lumOff val="6000"/>
                </a:srgbClr>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Forma libre"/>
          <p:cNvSpPr/>
          <p:nvPr/>
        </p:nvSpPr>
        <p:spPr>
          <a:xfrm>
            <a:off x="-23374" y="0"/>
            <a:ext cx="9181286"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9000">
                <a:srgbClr val="C50008"/>
              </a:gs>
              <a:gs pos="60000">
                <a:srgbClr val="FF0066"/>
              </a:gs>
              <a:gs pos="35000">
                <a:srgbClr val="FFFF60">
                  <a:lumMod val="94000"/>
                  <a:lumOff val="6000"/>
                </a:srgbClr>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a:off x="-83485" y="0"/>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472367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8"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4500" fill="hold"/>
                                        <p:tgtEl>
                                          <p:spTgt spid="8"/>
                                        </p:tgtEl>
                                        <p:attrNameLst>
                                          <p:attrName>ppt_x</p:attrName>
                                        </p:attrNameLst>
                                      </p:cBhvr>
                                      <p:tavLst>
                                        <p:tav tm="0">
                                          <p:val>
                                            <p:strVal val="0-#ppt_w/2"/>
                                          </p:val>
                                        </p:tav>
                                        <p:tav tm="100000">
                                          <p:val>
                                            <p:strVal val="#ppt_x"/>
                                          </p:val>
                                        </p:tav>
                                      </p:tavLst>
                                    </p:anim>
                                    <p:anim calcmode="lin" valueType="num">
                                      <p:cBhvr additive="base">
                                        <p:cTn id="11" dur="4500" fill="hold"/>
                                        <p:tgtEl>
                                          <p:spTgt spid="8"/>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4500" fill="hold"/>
                                        <p:tgtEl>
                                          <p:spTgt spid="8"/>
                                        </p:tgtEl>
                                        <p:attrNameLst>
                                          <p:attrName>ppt_w</p:attrName>
                                        </p:attrNameLst>
                                      </p:cBhvr>
                                      <p:tavLst>
                                        <p:tav tm="0">
                                          <p:val>
                                            <p:strVal val="#ppt_w"/>
                                          </p:val>
                                        </p:tav>
                                        <p:tav tm="100000">
                                          <p:val>
                                            <p:strVal val="#ppt_w"/>
                                          </p:val>
                                        </p:tav>
                                      </p:tavLst>
                                    </p:anim>
                                    <p:anim calcmode="lin" valueType="num">
                                      <p:cBhvr>
                                        <p:cTn id="15" dur="4500" fill="hold"/>
                                        <p:tgtEl>
                                          <p:spTgt spid="8"/>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8"/>
                                        </p:tgtEl>
                                        <p:attrNameLst>
                                          <p:attrName>r</p:attrName>
                                        </p:attrNameLst>
                                      </p:cBhvr>
                                    </p:animRot>
                                  </p:childTnLst>
                                </p:cTn>
                              </p:par>
                              <p:par>
                                <p:cTn id="18" presetID="2" presetClass="exit" presetSubtype="8" fill="hold" grpId="3" nodeType="withEffect">
                                  <p:stCondLst>
                                    <p:cond delay="0"/>
                                  </p:stCondLst>
                                  <p:childTnLst>
                                    <p:anim calcmode="lin" valueType="num">
                                      <p:cBhvr additive="base">
                                        <p:cTn id="19" dur="4500"/>
                                        <p:tgtEl>
                                          <p:spTgt spid="8"/>
                                        </p:tgtEl>
                                        <p:attrNameLst>
                                          <p:attrName>ppt_x</p:attrName>
                                        </p:attrNameLst>
                                      </p:cBhvr>
                                      <p:tavLst>
                                        <p:tav tm="0">
                                          <p:val>
                                            <p:strVal val="ppt_x"/>
                                          </p:val>
                                        </p:tav>
                                        <p:tav tm="100000">
                                          <p:val>
                                            <p:strVal val="0-ppt_w/2"/>
                                          </p:val>
                                        </p:tav>
                                      </p:tavLst>
                                    </p:anim>
                                    <p:anim calcmode="lin" valueType="num">
                                      <p:cBhvr additive="base">
                                        <p:cTn id="20" dur="4500"/>
                                        <p:tgtEl>
                                          <p:spTgt spid="8"/>
                                        </p:tgtEl>
                                        <p:attrNameLst>
                                          <p:attrName>ppt_y</p:attrName>
                                        </p:attrNameLst>
                                      </p:cBhvr>
                                      <p:tavLst>
                                        <p:tav tm="0">
                                          <p:val>
                                            <p:strVal val="ppt_y"/>
                                          </p:val>
                                        </p:tav>
                                        <p:tav tm="100000">
                                          <p:val>
                                            <p:strVal val="ppt_y"/>
                                          </p:val>
                                        </p:tav>
                                      </p:tavLst>
                                    </p:anim>
                                    <p:set>
                                      <p:cBhvr>
                                        <p:cTn id="21" dur="1" fill="hold">
                                          <p:stCondLst>
                                            <p:cond delay="4499"/>
                                          </p:stCondLst>
                                        </p:cTn>
                                        <p:tgtEl>
                                          <p:spTgt spid="8"/>
                                        </p:tgtEl>
                                        <p:attrNameLst>
                                          <p:attrName>style.visibility</p:attrName>
                                        </p:attrNameLst>
                                      </p:cBhvr>
                                      <p:to>
                                        <p:strVal val="hidden"/>
                                      </p:to>
                                    </p:set>
                                  </p:childTnLst>
                                </p:cTn>
                              </p:par>
                              <p:par>
                                <p:cTn id="22" presetID="2" presetClass="entr" presetSubtype="8"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4500" fill="hold"/>
                                        <p:tgtEl>
                                          <p:spTgt spid="14"/>
                                        </p:tgtEl>
                                        <p:attrNameLst>
                                          <p:attrName>ppt_x</p:attrName>
                                        </p:attrNameLst>
                                      </p:cBhvr>
                                      <p:tavLst>
                                        <p:tav tm="0">
                                          <p:val>
                                            <p:strVal val="0-#ppt_w/2"/>
                                          </p:val>
                                        </p:tav>
                                        <p:tav tm="100000">
                                          <p:val>
                                            <p:strVal val="#ppt_x"/>
                                          </p:val>
                                        </p:tav>
                                      </p:tavLst>
                                    </p:anim>
                                    <p:anim calcmode="lin" valueType="num">
                                      <p:cBhvr additive="base">
                                        <p:cTn id="25" dur="4500" fill="hold"/>
                                        <p:tgtEl>
                                          <p:spTgt spid="14"/>
                                        </p:tgtEl>
                                        <p:attrNameLst>
                                          <p:attrName>ppt_y</p:attrName>
                                        </p:attrNameLst>
                                      </p:cBhvr>
                                      <p:tavLst>
                                        <p:tav tm="0">
                                          <p:val>
                                            <p:strVal val="#ppt_y"/>
                                          </p:val>
                                        </p:tav>
                                        <p:tav tm="100000">
                                          <p:val>
                                            <p:strVal val="#ppt_y"/>
                                          </p:val>
                                        </p:tav>
                                      </p:tavLst>
                                    </p:anim>
                                  </p:childTnLst>
                                </p:cTn>
                              </p:par>
                              <p:par>
                                <p:cTn id="26" presetID="19" presetClass="entr" presetSubtype="5" fill="hold" grpId="1" nodeType="with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4500" fill="hold"/>
                                        <p:tgtEl>
                                          <p:spTgt spid="14"/>
                                        </p:tgtEl>
                                        <p:attrNameLst>
                                          <p:attrName>ppt_w</p:attrName>
                                        </p:attrNameLst>
                                      </p:cBhvr>
                                      <p:tavLst>
                                        <p:tav tm="0">
                                          <p:val>
                                            <p:strVal val="#ppt_w"/>
                                          </p:val>
                                        </p:tav>
                                        <p:tav tm="100000">
                                          <p:val>
                                            <p:strVal val="#ppt_w"/>
                                          </p:val>
                                        </p:tav>
                                      </p:tavLst>
                                    </p:anim>
                                    <p:anim calcmode="lin" valueType="num">
                                      <p:cBhvr>
                                        <p:cTn id="29" dur="4500" fill="hold"/>
                                        <p:tgtEl>
                                          <p:spTgt spid="14"/>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2" nodeType="withEffect">
                                  <p:stCondLst>
                                    <p:cond delay="0"/>
                                  </p:stCondLst>
                                  <p:childTnLst>
                                    <p:animRot by="-21600000">
                                      <p:cBhvr>
                                        <p:cTn id="31" dur="4500" fill="hold"/>
                                        <p:tgtEl>
                                          <p:spTgt spid="14"/>
                                        </p:tgtEl>
                                        <p:attrNameLst>
                                          <p:attrName>r</p:attrName>
                                        </p:attrNameLst>
                                      </p:cBhvr>
                                    </p:animRot>
                                  </p:childTnLst>
                                </p:cTn>
                              </p:par>
                              <p:par>
                                <p:cTn id="32" presetID="2" presetClass="exit" presetSubtype="8" fill="hold" grpId="3" nodeType="withEffect">
                                  <p:stCondLst>
                                    <p:cond delay="0"/>
                                  </p:stCondLst>
                                  <p:childTnLst>
                                    <p:anim calcmode="lin" valueType="num">
                                      <p:cBhvr additive="base">
                                        <p:cTn id="33" dur="4500"/>
                                        <p:tgtEl>
                                          <p:spTgt spid="14"/>
                                        </p:tgtEl>
                                        <p:attrNameLst>
                                          <p:attrName>ppt_x</p:attrName>
                                        </p:attrNameLst>
                                      </p:cBhvr>
                                      <p:tavLst>
                                        <p:tav tm="0">
                                          <p:val>
                                            <p:strVal val="ppt_x"/>
                                          </p:val>
                                        </p:tav>
                                        <p:tav tm="100000">
                                          <p:val>
                                            <p:strVal val="0-ppt_w/2"/>
                                          </p:val>
                                        </p:tav>
                                      </p:tavLst>
                                    </p:anim>
                                    <p:anim calcmode="lin" valueType="num">
                                      <p:cBhvr additive="base">
                                        <p:cTn id="34" dur="4500"/>
                                        <p:tgtEl>
                                          <p:spTgt spid="14"/>
                                        </p:tgtEl>
                                        <p:attrNameLst>
                                          <p:attrName>ppt_y</p:attrName>
                                        </p:attrNameLst>
                                      </p:cBhvr>
                                      <p:tavLst>
                                        <p:tav tm="0">
                                          <p:val>
                                            <p:strVal val="ppt_y"/>
                                          </p:val>
                                        </p:tav>
                                        <p:tav tm="100000">
                                          <p:val>
                                            <p:strVal val="ppt_y"/>
                                          </p:val>
                                        </p:tav>
                                      </p:tavLst>
                                    </p:anim>
                                    <p:set>
                                      <p:cBhvr>
                                        <p:cTn id="35" dur="1" fill="hold">
                                          <p:stCondLst>
                                            <p:cond delay="4499"/>
                                          </p:stCondLst>
                                        </p:cTn>
                                        <p:tgtEl>
                                          <p:spTgt spid="14"/>
                                        </p:tgtEl>
                                        <p:attrNameLst>
                                          <p:attrName>style.visibility</p:attrName>
                                        </p:attrNameLst>
                                      </p:cBhvr>
                                      <p:to>
                                        <p:strVal val="hidden"/>
                                      </p:to>
                                    </p:set>
                                  </p:childTnLst>
                                </p:cTn>
                              </p:par>
                              <p:par>
                                <p:cTn id="36" presetID="2" presetClass="entr" presetSubtype="8"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4500" fill="hold"/>
                                        <p:tgtEl>
                                          <p:spTgt spid="15"/>
                                        </p:tgtEl>
                                        <p:attrNameLst>
                                          <p:attrName>ppt_x</p:attrName>
                                        </p:attrNameLst>
                                      </p:cBhvr>
                                      <p:tavLst>
                                        <p:tav tm="0">
                                          <p:val>
                                            <p:strVal val="0-#ppt_w/2"/>
                                          </p:val>
                                        </p:tav>
                                        <p:tav tm="100000">
                                          <p:val>
                                            <p:strVal val="#ppt_x"/>
                                          </p:val>
                                        </p:tav>
                                      </p:tavLst>
                                    </p:anim>
                                    <p:anim calcmode="lin" valueType="num">
                                      <p:cBhvr additive="base">
                                        <p:cTn id="39" dur="4500" fill="hold"/>
                                        <p:tgtEl>
                                          <p:spTgt spid="15"/>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4500" fill="hold"/>
                                        <p:tgtEl>
                                          <p:spTgt spid="15"/>
                                        </p:tgtEl>
                                        <p:attrNameLst>
                                          <p:attrName>ppt_w</p:attrName>
                                        </p:attrNameLst>
                                      </p:cBhvr>
                                      <p:tavLst>
                                        <p:tav tm="0">
                                          <p:val>
                                            <p:strVal val="#ppt_w"/>
                                          </p:val>
                                        </p:tav>
                                        <p:tav tm="100000">
                                          <p:val>
                                            <p:strVal val="#ppt_w"/>
                                          </p:val>
                                        </p:tav>
                                      </p:tavLst>
                                    </p:anim>
                                    <p:anim calcmode="lin" valueType="num">
                                      <p:cBhvr>
                                        <p:cTn id="43" dur="4500" fill="hold"/>
                                        <p:tgtEl>
                                          <p:spTgt spid="15"/>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grpId="2" nodeType="withEffect">
                                  <p:stCondLst>
                                    <p:cond delay="0"/>
                                  </p:stCondLst>
                                  <p:childTnLst>
                                    <p:animRot by="-21600000">
                                      <p:cBhvr>
                                        <p:cTn id="45" dur="4500" fill="hold"/>
                                        <p:tgtEl>
                                          <p:spTgt spid="15"/>
                                        </p:tgtEl>
                                        <p:attrNameLst>
                                          <p:attrName>r</p:attrName>
                                        </p:attrNameLst>
                                      </p:cBhvr>
                                    </p:animRot>
                                  </p:childTnLst>
                                </p:cTn>
                              </p:par>
                              <p:par>
                                <p:cTn id="46" presetID="2" presetClass="exit" presetSubtype="8" fill="hold" grpId="3" nodeType="withEffect">
                                  <p:stCondLst>
                                    <p:cond delay="0"/>
                                  </p:stCondLst>
                                  <p:childTnLst>
                                    <p:anim calcmode="lin" valueType="num">
                                      <p:cBhvr additive="base">
                                        <p:cTn id="47" dur="4500"/>
                                        <p:tgtEl>
                                          <p:spTgt spid="15"/>
                                        </p:tgtEl>
                                        <p:attrNameLst>
                                          <p:attrName>ppt_x</p:attrName>
                                        </p:attrNameLst>
                                      </p:cBhvr>
                                      <p:tavLst>
                                        <p:tav tm="0">
                                          <p:val>
                                            <p:strVal val="ppt_x"/>
                                          </p:val>
                                        </p:tav>
                                        <p:tav tm="100000">
                                          <p:val>
                                            <p:strVal val="0-ppt_w/2"/>
                                          </p:val>
                                        </p:tav>
                                      </p:tavLst>
                                    </p:anim>
                                    <p:anim calcmode="lin" valueType="num">
                                      <p:cBhvr additive="base">
                                        <p:cTn id="48" dur="4500"/>
                                        <p:tgtEl>
                                          <p:spTgt spid="15"/>
                                        </p:tgtEl>
                                        <p:attrNameLst>
                                          <p:attrName>ppt_y</p:attrName>
                                        </p:attrNameLst>
                                      </p:cBhvr>
                                      <p:tavLst>
                                        <p:tav tm="0">
                                          <p:val>
                                            <p:strVal val="ppt_y"/>
                                          </p:val>
                                        </p:tav>
                                        <p:tav tm="100000">
                                          <p:val>
                                            <p:strVal val="ppt_y"/>
                                          </p:val>
                                        </p:tav>
                                      </p:tavLst>
                                    </p:anim>
                                    <p:set>
                                      <p:cBhvr>
                                        <p:cTn id="49" dur="1" fill="hold">
                                          <p:stCondLst>
                                            <p:cond delay="4499"/>
                                          </p:stCondLst>
                                        </p:cTn>
                                        <p:tgtEl>
                                          <p:spTgt spid="15"/>
                                        </p:tgtEl>
                                        <p:attrNameLst>
                                          <p:attrName>style.visibility</p:attrName>
                                        </p:attrNameLst>
                                      </p:cBhvr>
                                      <p:to>
                                        <p:strVal val="hidden"/>
                                      </p:to>
                                    </p:set>
                                  </p:childTnLst>
                                </p:cTn>
                              </p:par>
                              <p:par>
                                <p:cTn id="50" presetID="2" presetClass="entr" presetSubtype="2"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4500" fill="hold"/>
                                        <p:tgtEl>
                                          <p:spTgt spid="17"/>
                                        </p:tgtEl>
                                        <p:attrNameLst>
                                          <p:attrName>ppt_x</p:attrName>
                                        </p:attrNameLst>
                                      </p:cBhvr>
                                      <p:tavLst>
                                        <p:tav tm="0">
                                          <p:val>
                                            <p:strVal val="1+#ppt_w/2"/>
                                          </p:val>
                                        </p:tav>
                                        <p:tav tm="100000">
                                          <p:val>
                                            <p:strVal val="#ppt_x"/>
                                          </p:val>
                                        </p:tav>
                                      </p:tavLst>
                                    </p:anim>
                                    <p:anim calcmode="lin" valueType="num">
                                      <p:cBhvr additive="base">
                                        <p:cTn id="53" dur="4500" fill="hold"/>
                                        <p:tgtEl>
                                          <p:spTgt spid="17"/>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p:cTn id="56" dur="4500" fill="hold"/>
                                        <p:tgtEl>
                                          <p:spTgt spid="17"/>
                                        </p:tgtEl>
                                        <p:attrNameLst>
                                          <p:attrName>ppt_w</p:attrName>
                                        </p:attrNameLst>
                                      </p:cBhvr>
                                      <p:tavLst>
                                        <p:tav tm="0">
                                          <p:val>
                                            <p:strVal val="#ppt_w"/>
                                          </p:val>
                                        </p:tav>
                                        <p:tav tm="100000">
                                          <p:val>
                                            <p:strVal val="#ppt_w"/>
                                          </p:val>
                                        </p:tav>
                                      </p:tavLst>
                                    </p:anim>
                                    <p:anim calcmode="lin" valueType="num">
                                      <p:cBhvr>
                                        <p:cTn id="57" dur="4500" fill="hold"/>
                                        <p:tgtEl>
                                          <p:spTgt spid="17"/>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17"/>
                                        </p:tgtEl>
                                        <p:attrNameLst>
                                          <p:attrName>r</p:attrName>
                                        </p:attrNameLst>
                                      </p:cBhvr>
                                    </p:animRot>
                                  </p:childTnLst>
                                </p:cTn>
                              </p:par>
                              <p:par>
                                <p:cTn id="60" presetID="2" presetClass="exit" presetSubtype="2" fill="hold" grpId="3" nodeType="withEffect">
                                  <p:stCondLst>
                                    <p:cond delay="0"/>
                                  </p:stCondLst>
                                  <p:childTnLst>
                                    <p:anim calcmode="lin" valueType="num">
                                      <p:cBhvr additive="base">
                                        <p:cTn id="61" dur="4500"/>
                                        <p:tgtEl>
                                          <p:spTgt spid="17"/>
                                        </p:tgtEl>
                                        <p:attrNameLst>
                                          <p:attrName>ppt_x</p:attrName>
                                        </p:attrNameLst>
                                      </p:cBhvr>
                                      <p:tavLst>
                                        <p:tav tm="0">
                                          <p:val>
                                            <p:strVal val="ppt_x"/>
                                          </p:val>
                                        </p:tav>
                                        <p:tav tm="100000">
                                          <p:val>
                                            <p:strVal val="1+ppt_w/2"/>
                                          </p:val>
                                        </p:tav>
                                      </p:tavLst>
                                    </p:anim>
                                    <p:anim calcmode="lin" valueType="num">
                                      <p:cBhvr additive="base">
                                        <p:cTn id="62" dur="4500"/>
                                        <p:tgtEl>
                                          <p:spTgt spid="17"/>
                                        </p:tgtEl>
                                        <p:attrNameLst>
                                          <p:attrName>ppt_y</p:attrName>
                                        </p:attrNameLst>
                                      </p:cBhvr>
                                      <p:tavLst>
                                        <p:tav tm="0">
                                          <p:val>
                                            <p:strVal val="ppt_y"/>
                                          </p:val>
                                        </p:tav>
                                        <p:tav tm="100000">
                                          <p:val>
                                            <p:strVal val="ppt_y"/>
                                          </p:val>
                                        </p:tav>
                                      </p:tavLst>
                                    </p:anim>
                                    <p:set>
                                      <p:cBhvr>
                                        <p:cTn id="63" dur="1" fill="hold">
                                          <p:stCondLst>
                                            <p:cond delay="4499"/>
                                          </p:stCondLst>
                                        </p:cTn>
                                        <p:tgtEl>
                                          <p:spTgt spid="17"/>
                                        </p:tgtEl>
                                        <p:attrNameLst>
                                          <p:attrName>style.visibility</p:attrName>
                                        </p:attrNameLst>
                                      </p:cBhvr>
                                      <p:to>
                                        <p:strVal val="hidden"/>
                                      </p:to>
                                    </p:set>
                                  </p:childTnLst>
                                </p:cTn>
                              </p:par>
                              <p:par>
                                <p:cTn id="64" presetID="2" presetClass="entr" presetSubtype="2"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4500" fill="hold"/>
                                        <p:tgtEl>
                                          <p:spTgt spid="18"/>
                                        </p:tgtEl>
                                        <p:attrNameLst>
                                          <p:attrName>ppt_x</p:attrName>
                                        </p:attrNameLst>
                                      </p:cBhvr>
                                      <p:tavLst>
                                        <p:tav tm="0">
                                          <p:val>
                                            <p:strVal val="1+#ppt_w/2"/>
                                          </p:val>
                                        </p:tav>
                                        <p:tav tm="100000">
                                          <p:val>
                                            <p:strVal val="#ppt_x"/>
                                          </p:val>
                                        </p:tav>
                                      </p:tavLst>
                                    </p:anim>
                                    <p:anim calcmode="lin" valueType="num">
                                      <p:cBhvr additive="base">
                                        <p:cTn id="67" dur="4500" fill="hold"/>
                                        <p:tgtEl>
                                          <p:spTgt spid="18"/>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p:cTn id="70" dur="4500" fill="hold"/>
                                        <p:tgtEl>
                                          <p:spTgt spid="18"/>
                                        </p:tgtEl>
                                        <p:attrNameLst>
                                          <p:attrName>ppt_w</p:attrName>
                                        </p:attrNameLst>
                                      </p:cBhvr>
                                      <p:tavLst>
                                        <p:tav tm="0">
                                          <p:val>
                                            <p:strVal val="#ppt_w"/>
                                          </p:val>
                                        </p:tav>
                                        <p:tav tm="100000">
                                          <p:val>
                                            <p:strVal val="#ppt_w"/>
                                          </p:val>
                                        </p:tav>
                                      </p:tavLst>
                                    </p:anim>
                                    <p:anim calcmode="lin" valueType="num">
                                      <p:cBhvr>
                                        <p:cTn id="71" dur="4500" fill="hold"/>
                                        <p:tgtEl>
                                          <p:spTgt spid="18"/>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18"/>
                                        </p:tgtEl>
                                        <p:attrNameLst>
                                          <p:attrName>r</p:attrName>
                                        </p:attrNameLst>
                                      </p:cBhvr>
                                    </p:animRot>
                                  </p:childTnLst>
                                </p:cTn>
                              </p:par>
                              <p:par>
                                <p:cTn id="74" presetID="2" presetClass="exit" presetSubtype="2" fill="hold" grpId="3" nodeType="withEffect">
                                  <p:stCondLst>
                                    <p:cond delay="0"/>
                                  </p:stCondLst>
                                  <p:childTnLst>
                                    <p:anim calcmode="lin" valueType="num">
                                      <p:cBhvr additive="base">
                                        <p:cTn id="75" dur="4500"/>
                                        <p:tgtEl>
                                          <p:spTgt spid="18"/>
                                        </p:tgtEl>
                                        <p:attrNameLst>
                                          <p:attrName>ppt_x</p:attrName>
                                        </p:attrNameLst>
                                      </p:cBhvr>
                                      <p:tavLst>
                                        <p:tav tm="0">
                                          <p:val>
                                            <p:strVal val="ppt_x"/>
                                          </p:val>
                                        </p:tav>
                                        <p:tav tm="100000">
                                          <p:val>
                                            <p:strVal val="1+ppt_w/2"/>
                                          </p:val>
                                        </p:tav>
                                      </p:tavLst>
                                    </p:anim>
                                    <p:anim calcmode="lin" valueType="num">
                                      <p:cBhvr additive="base">
                                        <p:cTn id="76" dur="4500"/>
                                        <p:tgtEl>
                                          <p:spTgt spid="18"/>
                                        </p:tgtEl>
                                        <p:attrNameLst>
                                          <p:attrName>ppt_y</p:attrName>
                                        </p:attrNameLst>
                                      </p:cBhvr>
                                      <p:tavLst>
                                        <p:tav tm="0">
                                          <p:val>
                                            <p:strVal val="ppt_y"/>
                                          </p:val>
                                        </p:tav>
                                        <p:tav tm="100000">
                                          <p:val>
                                            <p:strVal val="ppt_y"/>
                                          </p:val>
                                        </p:tav>
                                      </p:tavLst>
                                    </p:anim>
                                    <p:set>
                                      <p:cBhvr>
                                        <p:cTn id="77" dur="1" fill="hold">
                                          <p:stCondLst>
                                            <p:cond delay="4499"/>
                                          </p:stCondLst>
                                        </p:cTn>
                                        <p:tgtEl>
                                          <p:spTgt spid="18"/>
                                        </p:tgtEl>
                                        <p:attrNameLst>
                                          <p:attrName>style.visibility</p:attrName>
                                        </p:attrNameLst>
                                      </p:cBhvr>
                                      <p:to>
                                        <p:strVal val="hidden"/>
                                      </p:to>
                                    </p:set>
                                  </p:childTnLst>
                                </p:cTn>
                              </p:par>
                              <p:par>
                                <p:cTn id="78" presetID="2" presetClass="entr" presetSubtype="2"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 calcmode="lin" valueType="num">
                                      <p:cBhvr additive="base">
                                        <p:cTn id="80" dur="4500" fill="hold"/>
                                        <p:tgtEl>
                                          <p:spTgt spid="19"/>
                                        </p:tgtEl>
                                        <p:attrNameLst>
                                          <p:attrName>ppt_x</p:attrName>
                                        </p:attrNameLst>
                                      </p:cBhvr>
                                      <p:tavLst>
                                        <p:tav tm="0">
                                          <p:val>
                                            <p:strVal val="1+#ppt_w/2"/>
                                          </p:val>
                                        </p:tav>
                                        <p:tav tm="100000">
                                          <p:val>
                                            <p:strVal val="#ppt_x"/>
                                          </p:val>
                                        </p:tav>
                                      </p:tavLst>
                                    </p:anim>
                                    <p:anim calcmode="lin" valueType="num">
                                      <p:cBhvr additive="base">
                                        <p:cTn id="81" dur="4500" fill="hold"/>
                                        <p:tgtEl>
                                          <p:spTgt spid="19"/>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19"/>
                                        </p:tgtEl>
                                        <p:attrNameLst>
                                          <p:attrName>style.visibility</p:attrName>
                                        </p:attrNameLst>
                                      </p:cBhvr>
                                      <p:to>
                                        <p:strVal val="visible"/>
                                      </p:to>
                                    </p:set>
                                    <p:anim calcmode="lin" valueType="num">
                                      <p:cBhvr>
                                        <p:cTn id="84" dur="4500" fill="hold"/>
                                        <p:tgtEl>
                                          <p:spTgt spid="19"/>
                                        </p:tgtEl>
                                        <p:attrNameLst>
                                          <p:attrName>ppt_w</p:attrName>
                                        </p:attrNameLst>
                                      </p:cBhvr>
                                      <p:tavLst>
                                        <p:tav tm="0">
                                          <p:val>
                                            <p:strVal val="#ppt_w"/>
                                          </p:val>
                                        </p:tav>
                                        <p:tav tm="100000">
                                          <p:val>
                                            <p:strVal val="#ppt_w"/>
                                          </p:val>
                                        </p:tav>
                                      </p:tavLst>
                                    </p:anim>
                                    <p:anim calcmode="lin" valueType="num">
                                      <p:cBhvr>
                                        <p:cTn id="85" dur="4500" fill="hold"/>
                                        <p:tgtEl>
                                          <p:spTgt spid="19"/>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19"/>
                                        </p:tgtEl>
                                        <p:attrNameLst>
                                          <p:attrName>r</p:attrName>
                                        </p:attrNameLst>
                                      </p:cBhvr>
                                    </p:animRot>
                                  </p:childTnLst>
                                </p:cTn>
                              </p:par>
                              <p:par>
                                <p:cTn id="88" presetID="2" presetClass="exit" presetSubtype="2" fill="hold" grpId="3" nodeType="withEffect">
                                  <p:stCondLst>
                                    <p:cond delay="0"/>
                                  </p:stCondLst>
                                  <p:childTnLst>
                                    <p:anim calcmode="lin" valueType="num">
                                      <p:cBhvr additive="base">
                                        <p:cTn id="89" dur="4500"/>
                                        <p:tgtEl>
                                          <p:spTgt spid="19"/>
                                        </p:tgtEl>
                                        <p:attrNameLst>
                                          <p:attrName>ppt_x</p:attrName>
                                        </p:attrNameLst>
                                      </p:cBhvr>
                                      <p:tavLst>
                                        <p:tav tm="0">
                                          <p:val>
                                            <p:strVal val="ppt_x"/>
                                          </p:val>
                                        </p:tav>
                                        <p:tav tm="100000">
                                          <p:val>
                                            <p:strVal val="1+ppt_w/2"/>
                                          </p:val>
                                        </p:tav>
                                      </p:tavLst>
                                    </p:anim>
                                    <p:anim calcmode="lin" valueType="num">
                                      <p:cBhvr additive="base">
                                        <p:cTn id="90" dur="4500"/>
                                        <p:tgtEl>
                                          <p:spTgt spid="19"/>
                                        </p:tgtEl>
                                        <p:attrNameLst>
                                          <p:attrName>ppt_y</p:attrName>
                                        </p:attrNameLst>
                                      </p:cBhvr>
                                      <p:tavLst>
                                        <p:tav tm="0">
                                          <p:val>
                                            <p:strVal val="ppt_y"/>
                                          </p:val>
                                        </p:tav>
                                        <p:tav tm="100000">
                                          <p:val>
                                            <p:strVal val="ppt_y"/>
                                          </p:val>
                                        </p:tav>
                                      </p:tavLst>
                                    </p:anim>
                                    <p:set>
                                      <p:cBhvr>
                                        <p:cTn id="91" dur="1" fill="hold">
                                          <p:stCondLst>
                                            <p:cond delay="4499"/>
                                          </p:stCondLst>
                                        </p:cTn>
                                        <p:tgtEl>
                                          <p:spTgt spid="19"/>
                                        </p:tgtEl>
                                        <p:attrNameLst>
                                          <p:attrName>style.visibility</p:attrName>
                                        </p:attrNameLst>
                                      </p:cBhvr>
                                      <p:to>
                                        <p:strVal val="hidden"/>
                                      </p:to>
                                    </p:set>
                                  </p:childTnLst>
                                </p:cTn>
                              </p:par>
                              <p:par>
                                <p:cTn id="92" presetID="2" presetClass="entr" presetSubtype="2" fill="hold" grpId="0"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4500" fill="hold"/>
                                        <p:tgtEl>
                                          <p:spTgt spid="20"/>
                                        </p:tgtEl>
                                        <p:attrNameLst>
                                          <p:attrName>ppt_x</p:attrName>
                                        </p:attrNameLst>
                                      </p:cBhvr>
                                      <p:tavLst>
                                        <p:tav tm="0">
                                          <p:val>
                                            <p:strVal val="1+#ppt_w/2"/>
                                          </p:val>
                                        </p:tav>
                                        <p:tav tm="100000">
                                          <p:val>
                                            <p:strVal val="#ppt_x"/>
                                          </p:val>
                                        </p:tav>
                                      </p:tavLst>
                                    </p:anim>
                                    <p:anim calcmode="lin" valueType="num">
                                      <p:cBhvr additive="base">
                                        <p:cTn id="95" dur="4500" fill="hold"/>
                                        <p:tgtEl>
                                          <p:spTgt spid="20"/>
                                        </p:tgtEl>
                                        <p:attrNameLst>
                                          <p:attrName>ppt_y</p:attrName>
                                        </p:attrNameLst>
                                      </p:cBhvr>
                                      <p:tavLst>
                                        <p:tav tm="0">
                                          <p:val>
                                            <p:strVal val="#ppt_y"/>
                                          </p:val>
                                        </p:tav>
                                        <p:tav tm="100000">
                                          <p:val>
                                            <p:strVal val="#ppt_y"/>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20"/>
                                        </p:tgtEl>
                                        <p:attrNameLst>
                                          <p:attrName>style.visibility</p:attrName>
                                        </p:attrNameLst>
                                      </p:cBhvr>
                                      <p:to>
                                        <p:strVal val="visible"/>
                                      </p:to>
                                    </p:set>
                                    <p:anim calcmode="lin" valueType="num">
                                      <p:cBhvr>
                                        <p:cTn id="98" dur="4500" fill="hold"/>
                                        <p:tgtEl>
                                          <p:spTgt spid="20"/>
                                        </p:tgtEl>
                                        <p:attrNameLst>
                                          <p:attrName>ppt_w</p:attrName>
                                        </p:attrNameLst>
                                      </p:cBhvr>
                                      <p:tavLst>
                                        <p:tav tm="0">
                                          <p:val>
                                            <p:strVal val="#ppt_w"/>
                                          </p:val>
                                        </p:tav>
                                        <p:tav tm="100000">
                                          <p:val>
                                            <p:strVal val="#ppt_w"/>
                                          </p:val>
                                        </p:tav>
                                      </p:tavLst>
                                    </p:anim>
                                    <p:anim calcmode="lin" valueType="num">
                                      <p:cBhvr>
                                        <p:cTn id="99" dur="4500" fill="hold"/>
                                        <p:tgtEl>
                                          <p:spTgt spid="20"/>
                                        </p:tgtEl>
                                        <p:attrNameLst>
                                          <p:attrName>ppt_h</p:attrName>
                                        </p:attrNameLst>
                                      </p:cBhvr>
                                      <p:tavLst>
                                        <p:tav tm="0" fmla="#ppt_h*sin(2.5*pi*$)">
                                          <p:val>
                                            <p:fltVal val="0"/>
                                          </p:val>
                                        </p:tav>
                                        <p:tav tm="100000">
                                          <p:val>
                                            <p:fltVal val="1"/>
                                          </p:val>
                                        </p:tav>
                                      </p:tavLst>
                                    </p:anim>
                                  </p:childTnLst>
                                </p:cTn>
                              </p:par>
                              <p:par>
                                <p:cTn id="100" presetID="8" presetClass="emph" presetSubtype="0" repeatCount="indefinite" fill="hold" grpId="2" nodeType="withEffect">
                                  <p:stCondLst>
                                    <p:cond delay="0"/>
                                  </p:stCondLst>
                                  <p:childTnLst>
                                    <p:animRot by="21600000">
                                      <p:cBhvr>
                                        <p:cTn id="101" dur="4500" fill="hold"/>
                                        <p:tgtEl>
                                          <p:spTgt spid="20"/>
                                        </p:tgtEl>
                                        <p:attrNameLst>
                                          <p:attrName>r</p:attrName>
                                        </p:attrNameLst>
                                      </p:cBhvr>
                                    </p:animRot>
                                  </p:childTnLst>
                                </p:cTn>
                              </p:par>
                              <p:par>
                                <p:cTn id="102" presetID="2" presetClass="exit" presetSubtype="2" fill="hold" grpId="3" nodeType="withEffect">
                                  <p:stCondLst>
                                    <p:cond delay="0"/>
                                  </p:stCondLst>
                                  <p:childTnLst>
                                    <p:anim calcmode="lin" valueType="num">
                                      <p:cBhvr additive="base">
                                        <p:cTn id="103" dur="4500"/>
                                        <p:tgtEl>
                                          <p:spTgt spid="20"/>
                                        </p:tgtEl>
                                        <p:attrNameLst>
                                          <p:attrName>ppt_x</p:attrName>
                                        </p:attrNameLst>
                                      </p:cBhvr>
                                      <p:tavLst>
                                        <p:tav tm="0">
                                          <p:val>
                                            <p:strVal val="ppt_x"/>
                                          </p:val>
                                        </p:tav>
                                        <p:tav tm="100000">
                                          <p:val>
                                            <p:strVal val="1+ppt_w/2"/>
                                          </p:val>
                                        </p:tav>
                                      </p:tavLst>
                                    </p:anim>
                                    <p:anim calcmode="lin" valueType="num">
                                      <p:cBhvr additive="base">
                                        <p:cTn id="104" dur="4500"/>
                                        <p:tgtEl>
                                          <p:spTgt spid="20"/>
                                        </p:tgtEl>
                                        <p:attrNameLst>
                                          <p:attrName>ppt_y</p:attrName>
                                        </p:attrNameLst>
                                      </p:cBhvr>
                                      <p:tavLst>
                                        <p:tav tm="0">
                                          <p:val>
                                            <p:strVal val="ppt_y"/>
                                          </p:val>
                                        </p:tav>
                                        <p:tav tm="100000">
                                          <p:val>
                                            <p:strVal val="ppt_y"/>
                                          </p:val>
                                        </p:tav>
                                      </p:tavLst>
                                    </p:anim>
                                    <p:set>
                                      <p:cBhvr>
                                        <p:cTn id="105" dur="1" fill="hold">
                                          <p:stCondLst>
                                            <p:cond delay="4499"/>
                                          </p:stCondLst>
                                        </p:cTn>
                                        <p:tgtEl>
                                          <p:spTgt spid="20"/>
                                        </p:tgtEl>
                                        <p:attrNameLst>
                                          <p:attrName>style.visibility</p:attrName>
                                        </p:attrNameLst>
                                      </p:cBhvr>
                                      <p:to>
                                        <p:strVal val="hidden"/>
                                      </p:to>
                                    </p:set>
                                  </p:childTnLst>
                                </p:cTn>
                              </p:par>
                              <p:par>
                                <p:cTn id="106" presetID="2" presetClass="entr" presetSubtype="8" fill="hold" grpId="0" nodeType="withEffect">
                                  <p:stCondLst>
                                    <p:cond delay="0"/>
                                  </p:stCondLst>
                                  <p:childTnLst>
                                    <p:set>
                                      <p:cBhvr>
                                        <p:cTn id="107" dur="1" fill="hold">
                                          <p:stCondLst>
                                            <p:cond delay="0"/>
                                          </p:stCondLst>
                                        </p:cTn>
                                        <p:tgtEl>
                                          <p:spTgt spid="21"/>
                                        </p:tgtEl>
                                        <p:attrNameLst>
                                          <p:attrName>style.visibility</p:attrName>
                                        </p:attrNameLst>
                                      </p:cBhvr>
                                      <p:to>
                                        <p:strVal val="visible"/>
                                      </p:to>
                                    </p:set>
                                    <p:anim calcmode="lin" valueType="num">
                                      <p:cBhvr additive="base">
                                        <p:cTn id="108" dur="4500" fill="hold"/>
                                        <p:tgtEl>
                                          <p:spTgt spid="21"/>
                                        </p:tgtEl>
                                        <p:attrNameLst>
                                          <p:attrName>ppt_x</p:attrName>
                                        </p:attrNameLst>
                                      </p:cBhvr>
                                      <p:tavLst>
                                        <p:tav tm="0">
                                          <p:val>
                                            <p:strVal val="0-#ppt_w/2"/>
                                          </p:val>
                                        </p:tav>
                                        <p:tav tm="100000">
                                          <p:val>
                                            <p:strVal val="#ppt_x"/>
                                          </p:val>
                                        </p:tav>
                                      </p:tavLst>
                                    </p:anim>
                                    <p:anim calcmode="lin" valueType="num">
                                      <p:cBhvr additive="base">
                                        <p:cTn id="109" dur="4500" fill="hold"/>
                                        <p:tgtEl>
                                          <p:spTgt spid="21"/>
                                        </p:tgtEl>
                                        <p:attrNameLst>
                                          <p:attrName>ppt_y</p:attrName>
                                        </p:attrNameLst>
                                      </p:cBhvr>
                                      <p:tavLst>
                                        <p:tav tm="0">
                                          <p:val>
                                            <p:strVal val="#ppt_y"/>
                                          </p:val>
                                        </p:tav>
                                        <p:tav tm="100000">
                                          <p:val>
                                            <p:strVal val="#ppt_y"/>
                                          </p:val>
                                        </p:tav>
                                      </p:tavLst>
                                    </p:anim>
                                  </p:childTnLst>
                                </p:cTn>
                              </p:par>
                              <p:par>
                                <p:cTn id="110" presetID="19" presetClass="entr" presetSubtype="5" fill="hold" grpId="1" nodeType="withEffect">
                                  <p:stCondLst>
                                    <p:cond delay="0"/>
                                  </p:stCondLst>
                                  <p:childTnLst>
                                    <p:set>
                                      <p:cBhvr>
                                        <p:cTn id="111" dur="1" fill="hold">
                                          <p:stCondLst>
                                            <p:cond delay="0"/>
                                          </p:stCondLst>
                                        </p:cTn>
                                        <p:tgtEl>
                                          <p:spTgt spid="21"/>
                                        </p:tgtEl>
                                        <p:attrNameLst>
                                          <p:attrName>style.visibility</p:attrName>
                                        </p:attrNameLst>
                                      </p:cBhvr>
                                      <p:to>
                                        <p:strVal val="visible"/>
                                      </p:to>
                                    </p:set>
                                    <p:anim calcmode="lin" valueType="num">
                                      <p:cBhvr>
                                        <p:cTn id="112" dur="4500" fill="hold"/>
                                        <p:tgtEl>
                                          <p:spTgt spid="21"/>
                                        </p:tgtEl>
                                        <p:attrNameLst>
                                          <p:attrName>ppt_w</p:attrName>
                                        </p:attrNameLst>
                                      </p:cBhvr>
                                      <p:tavLst>
                                        <p:tav tm="0">
                                          <p:val>
                                            <p:strVal val="#ppt_w"/>
                                          </p:val>
                                        </p:tav>
                                        <p:tav tm="100000">
                                          <p:val>
                                            <p:strVal val="#ppt_w"/>
                                          </p:val>
                                        </p:tav>
                                      </p:tavLst>
                                    </p:anim>
                                    <p:anim calcmode="lin" valueType="num">
                                      <p:cBhvr>
                                        <p:cTn id="113" dur="4500" fill="hold"/>
                                        <p:tgtEl>
                                          <p:spTgt spid="21"/>
                                        </p:tgtEl>
                                        <p:attrNameLst>
                                          <p:attrName>ppt_h</p:attrName>
                                        </p:attrNameLst>
                                      </p:cBhvr>
                                      <p:tavLst>
                                        <p:tav tm="0" fmla="#ppt_h*sin(2.5*pi*$)">
                                          <p:val>
                                            <p:fltVal val="0"/>
                                          </p:val>
                                        </p:tav>
                                        <p:tav tm="100000">
                                          <p:val>
                                            <p:fltVal val="1"/>
                                          </p:val>
                                        </p:tav>
                                      </p:tavLst>
                                    </p:anim>
                                  </p:childTnLst>
                                </p:cTn>
                              </p:par>
                              <p:par>
                                <p:cTn id="114" presetID="8" presetClass="emph" presetSubtype="0" repeatCount="indefinite" fill="hold" grpId="2" nodeType="withEffect">
                                  <p:stCondLst>
                                    <p:cond delay="0"/>
                                  </p:stCondLst>
                                  <p:childTnLst>
                                    <p:animRot by="-21600000">
                                      <p:cBhvr>
                                        <p:cTn id="115" dur="4500" fill="hold"/>
                                        <p:tgtEl>
                                          <p:spTgt spid="21"/>
                                        </p:tgtEl>
                                        <p:attrNameLst>
                                          <p:attrName>r</p:attrName>
                                        </p:attrNameLst>
                                      </p:cBhvr>
                                    </p:animRot>
                                  </p:childTnLst>
                                </p:cTn>
                              </p:par>
                              <p:par>
                                <p:cTn id="116" presetID="2" presetClass="exit" presetSubtype="8" fill="hold" grpId="3" nodeType="withEffect">
                                  <p:stCondLst>
                                    <p:cond delay="0"/>
                                  </p:stCondLst>
                                  <p:childTnLst>
                                    <p:anim calcmode="lin" valueType="num">
                                      <p:cBhvr additive="base">
                                        <p:cTn id="117" dur="4500"/>
                                        <p:tgtEl>
                                          <p:spTgt spid="21"/>
                                        </p:tgtEl>
                                        <p:attrNameLst>
                                          <p:attrName>ppt_x</p:attrName>
                                        </p:attrNameLst>
                                      </p:cBhvr>
                                      <p:tavLst>
                                        <p:tav tm="0">
                                          <p:val>
                                            <p:strVal val="ppt_x"/>
                                          </p:val>
                                        </p:tav>
                                        <p:tav tm="100000">
                                          <p:val>
                                            <p:strVal val="0-ppt_w/2"/>
                                          </p:val>
                                        </p:tav>
                                      </p:tavLst>
                                    </p:anim>
                                    <p:anim calcmode="lin" valueType="num">
                                      <p:cBhvr additive="base">
                                        <p:cTn id="118" dur="4500"/>
                                        <p:tgtEl>
                                          <p:spTgt spid="21"/>
                                        </p:tgtEl>
                                        <p:attrNameLst>
                                          <p:attrName>ppt_y</p:attrName>
                                        </p:attrNameLst>
                                      </p:cBhvr>
                                      <p:tavLst>
                                        <p:tav tm="0">
                                          <p:val>
                                            <p:strVal val="ppt_y"/>
                                          </p:val>
                                        </p:tav>
                                        <p:tav tm="100000">
                                          <p:val>
                                            <p:strVal val="ppt_y"/>
                                          </p:val>
                                        </p:tav>
                                      </p:tavLst>
                                    </p:anim>
                                    <p:set>
                                      <p:cBhvr>
                                        <p:cTn id="119" dur="1" fill="hold">
                                          <p:stCondLst>
                                            <p:cond delay="4499"/>
                                          </p:stCondLst>
                                        </p:cTn>
                                        <p:tgtEl>
                                          <p:spTgt spid="21"/>
                                        </p:tgtEl>
                                        <p:attrNameLst>
                                          <p:attrName>style.visibility</p:attrName>
                                        </p:attrNameLst>
                                      </p:cBhvr>
                                      <p:to>
                                        <p:strVal val="hidden"/>
                                      </p:to>
                                    </p:set>
                                  </p:childTnLst>
                                </p:cTn>
                              </p:par>
                              <p:par>
                                <p:cTn id="120" presetID="16" presetClass="entr" presetSubtype="37" fill="hold" nodeType="withEffect">
                                  <p:stCondLst>
                                    <p:cond delay="500"/>
                                  </p:stCondLst>
                                  <p:childTnLst>
                                    <p:set>
                                      <p:cBhvr>
                                        <p:cTn id="121" dur="1" fill="hold">
                                          <p:stCondLst>
                                            <p:cond delay="0"/>
                                          </p:stCondLst>
                                        </p:cTn>
                                        <p:tgtEl>
                                          <p:spTgt spid="22"/>
                                        </p:tgtEl>
                                        <p:attrNameLst>
                                          <p:attrName>style.visibility</p:attrName>
                                        </p:attrNameLst>
                                      </p:cBhvr>
                                      <p:to>
                                        <p:strVal val="visible"/>
                                      </p:to>
                                    </p:set>
                                    <p:animEffect transition="in" filter="barn(outVertical)">
                                      <p:cBhvr>
                                        <p:cTn id="122" dur="4250"/>
                                        <p:tgtEl>
                                          <p:spTgt spid="22"/>
                                        </p:tgtEl>
                                      </p:cBhvr>
                                    </p:animEffect>
                                  </p:childTnLst>
                                </p:cTn>
                              </p:par>
                              <p:par>
                                <p:cTn id="123" presetID="23" presetClass="entr" presetSubtype="288" fill="hold" nodeType="withEffect">
                                  <p:stCondLst>
                                    <p:cond delay="500"/>
                                  </p:stCondLst>
                                  <p:childTnLst>
                                    <p:set>
                                      <p:cBhvr>
                                        <p:cTn id="124" dur="1" fill="hold">
                                          <p:stCondLst>
                                            <p:cond delay="0"/>
                                          </p:stCondLst>
                                        </p:cTn>
                                        <p:tgtEl>
                                          <p:spTgt spid="22"/>
                                        </p:tgtEl>
                                        <p:attrNameLst>
                                          <p:attrName>style.visibility</p:attrName>
                                        </p:attrNameLst>
                                      </p:cBhvr>
                                      <p:to>
                                        <p:strVal val="visible"/>
                                      </p:to>
                                    </p:set>
                                    <p:anim calcmode="lin" valueType="num">
                                      <p:cBhvr>
                                        <p:cTn id="125" dur="4250" fill="hold"/>
                                        <p:tgtEl>
                                          <p:spTgt spid="22"/>
                                        </p:tgtEl>
                                        <p:attrNameLst>
                                          <p:attrName>ppt_w</p:attrName>
                                        </p:attrNameLst>
                                      </p:cBhvr>
                                      <p:tavLst>
                                        <p:tav tm="0">
                                          <p:val>
                                            <p:strVal val="4/3*#ppt_w"/>
                                          </p:val>
                                        </p:tav>
                                        <p:tav tm="100000">
                                          <p:val>
                                            <p:strVal val="#ppt_w"/>
                                          </p:val>
                                        </p:tav>
                                      </p:tavLst>
                                    </p:anim>
                                    <p:anim calcmode="lin" valueType="num">
                                      <p:cBhvr>
                                        <p:cTn id="126" dur="4250" fill="hold"/>
                                        <p:tgtEl>
                                          <p:spTgt spid="2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14" grpId="0" animBg="1"/>
      <p:bldP spid="14" grpId="1" animBg="1"/>
      <p:bldP spid="14" grpId="2" animBg="1"/>
      <p:bldP spid="14" grpId="3" animBg="1"/>
      <p:bldP spid="15" grpId="0" animBg="1"/>
      <p:bldP spid="15" grpId="1" animBg="1"/>
      <p:bldP spid="15" grpId="2" animBg="1"/>
      <p:bldP spid="15"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15 Rectángulo"/>
          <p:cNvSpPr/>
          <p:nvPr/>
        </p:nvSpPr>
        <p:spPr>
          <a:xfrm rot="2725144">
            <a:off x="4121045" y="3017413"/>
            <a:ext cx="851691" cy="846491"/>
          </a:xfrm>
          <a:prstGeom prst="rect">
            <a:avLst/>
          </a:prstGeom>
          <a:gradFill flip="none" rotWithShape="1">
            <a:gsLst>
              <a:gs pos="2000">
                <a:srgbClr val="00B0F0"/>
              </a:gs>
              <a:gs pos="23000">
                <a:srgbClr val="FF0000"/>
              </a:gs>
              <a:gs pos="47000">
                <a:srgbClr val="C00000">
                  <a:alpha val="91000"/>
                </a:srgbClr>
              </a:gs>
              <a:gs pos="78000">
                <a:srgbClr val="570807">
                  <a:alpha val="33000"/>
                </a:srgbClr>
              </a:gs>
              <a:gs pos="38000">
                <a:srgbClr val="CC0000"/>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Diapositiva2"/>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15866" y="-23846"/>
            <a:ext cx="9144000" cy="6858000"/>
          </a:xfrm>
          <a:prstGeom prst="rect">
            <a:avLst/>
          </a:prstGeom>
          <a:noFill/>
          <a:ln>
            <a:noFill/>
          </a:ln>
        </p:spPr>
      </p:pic>
      <p:pic>
        <p:nvPicPr>
          <p:cNvPr id="102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5400000">
            <a:off x="3684825" y="366964"/>
            <a:ext cx="1765125" cy="43112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5400000">
            <a:off x="3705304" y="2150677"/>
            <a:ext cx="1765125" cy="43112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5400000">
            <a:off x="3882021" y="-541484"/>
            <a:ext cx="1411689" cy="3448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5400000">
            <a:off x="3882021" y="3851004"/>
            <a:ext cx="1411689" cy="3448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802262" y="1285032"/>
            <a:ext cx="1765125" cy="43112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567387" y="1268114"/>
            <a:ext cx="1765125" cy="43112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705914" y="1740867"/>
            <a:ext cx="1411689" cy="3448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017171" y="1744985"/>
            <a:ext cx="1411689" cy="3448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Forma libre"/>
          <p:cNvSpPr/>
          <p:nvPr/>
        </p:nvSpPr>
        <p:spPr>
          <a:xfrm>
            <a:off x="-50213" y="0"/>
            <a:ext cx="9194213"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8000">
                <a:srgbClr val="C00000">
                  <a:lumMod val="82000"/>
                </a:srgbClr>
              </a:gs>
              <a:gs pos="12920">
                <a:srgbClr val="FFFF60"/>
              </a:gs>
              <a:gs pos="34000">
                <a:srgbClr val="FFFF00">
                  <a:lumMod val="3000"/>
                  <a:lumOff val="97000"/>
                </a:srgbClr>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libre"/>
          <p:cNvSpPr/>
          <p:nvPr/>
        </p:nvSpPr>
        <p:spPr>
          <a:xfrm rot="10800000">
            <a:off x="-50215" y="5717007"/>
            <a:ext cx="9194213"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8000">
                <a:srgbClr val="C00000">
                  <a:lumMod val="82000"/>
                </a:srgbClr>
              </a:gs>
              <a:gs pos="12920">
                <a:srgbClr val="FFFF60"/>
              </a:gs>
              <a:gs pos="34000">
                <a:srgbClr val="FFFF00">
                  <a:lumMod val="3000"/>
                  <a:lumOff val="97000"/>
                </a:srgbClr>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a:off x="-90852" y="34145"/>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104084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additive="base">
                                        <p:cTn id="10" dur="2000" fill="hold"/>
                                        <p:tgtEl>
                                          <p:spTgt spid="1026"/>
                                        </p:tgtEl>
                                        <p:attrNameLst>
                                          <p:attrName>ppt_x</p:attrName>
                                        </p:attrNameLst>
                                      </p:cBhvr>
                                      <p:tavLst>
                                        <p:tav tm="0">
                                          <p:val>
                                            <p:strVal val="#ppt_x"/>
                                          </p:val>
                                        </p:tav>
                                        <p:tav tm="100000">
                                          <p:val>
                                            <p:strVal val="#ppt_x"/>
                                          </p:val>
                                        </p:tav>
                                      </p:tavLst>
                                    </p:anim>
                                    <p:anim calcmode="lin" valueType="num">
                                      <p:cBhvr additive="base">
                                        <p:cTn id="11" dur="2000" fill="hold"/>
                                        <p:tgtEl>
                                          <p:spTgt spid="1026"/>
                                        </p:tgtEl>
                                        <p:attrNameLst>
                                          <p:attrName>ppt_y</p:attrName>
                                        </p:attrNameLst>
                                      </p:cBhvr>
                                      <p:tavLst>
                                        <p:tav tm="0">
                                          <p:val>
                                            <p:strVal val="1+#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1026"/>
                                        </p:tgtEl>
                                        <p:attrNameLst>
                                          <p:attrName>style.visibility</p:attrName>
                                        </p:attrNameLst>
                                      </p:cBhvr>
                                      <p:to>
                                        <p:strVal val="visible"/>
                                      </p:to>
                                    </p:set>
                                    <p:anim calcmode="lin" valueType="num">
                                      <p:cBhvr>
                                        <p:cTn id="14" dur="2000" fill="hold"/>
                                        <p:tgtEl>
                                          <p:spTgt spid="1026"/>
                                        </p:tgtEl>
                                        <p:attrNameLst>
                                          <p:attrName>ppt_w</p:attrName>
                                        </p:attrNameLst>
                                      </p:cBhvr>
                                      <p:tavLst>
                                        <p:tav tm="0">
                                          <p:val>
                                            <p:strVal val="#ppt_w"/>
                                          </p:val>
                                        </p:tav>
                                        <p:tav tm="100000">
                                          <p:val>
                                            <p:strVal val="#ppt_w"/>
                                          </p:val>
                                        </p:tav>
                                      </p:tavLst>
                                    </p:anim>
                                    <p:anim calcmode="lin" valueType="num">
                                      <p:cBhvr>
                                        <p:cTn id="15" dur="2000" fill="hold"/>
                                        <p:tgtEl>
                                          <p:spTgt spid="1026"/>
                                        </p:tgtEl>
                                        <p:attrNameLst>
                                          <p:attrName>ppt_h</p:attrName>
                                        </p:attrNameLst>
                                      </p:cBhvr>
                                      <p:tavLst>
                                        <p:tav tm="0" fmla="#ppt_h*sin(2.5*pi*$)">
                                          <p:val>
                                            <p:fltVal val="0"/>
                                          </p:val>
                                        </p:tav>
                                        <p:tav tm="100000">
                                          <p:val>
                                            <p:fltVal val="1"/>
                                          </p:val>
                                        </p:tav>
                                      </p:tavLst>
                                    </p:anim>
                                  </p:childTnLst>
                                </p:cTn>
                              </p:par>
                              <p:par>
                                <p:cTn id="16" presetID="2" presetClass="entr" presetSubtype="1"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2000" fill="hold"/>
                                        <p:tgtEl>
                                          <p:spTgt spid="3"/>
                                        </p:tgtEl>
                                        <p:attrNameLst>
                                          <p:attrName>ppt_x</p:attrName>
                                        </p:attrNameLst>
                                      </p:cBhvr>
                                      <p:tavLst>
                                        <p:tav tm="0">
                                          <p:val>
                                            <p:strVal val="#ppt_x"/>
                                          </p:val>
                                        </p:tav>
                                        <p:tav tm="100000">
                                          <p:val>
                                            <p:strVal val="#ppt_x"/>
                                          </p:val>
                                        </p:tav>
                                      </p:tavLst>
                                    </p:anim>
                                    <p:anim calcmode="lin" valueType="num">
                                      <p:cBhvr additive="base">
                                        <p:cTn id="19" dur="2000" fill="hold"/>
                                        <p:tgtEl>
                                          <p:spTgt spid="3"/>
                                        </p:tgtEl>
                                        <p:attrNameLst>
                                          <p:attrName>ppt_y</p:attrName>
                                        </p:attrNameLst>
                                      </p:cBhvr>
                                      <p:tavLst>
                                        <p:tav tm="0">
                                          <p:val>
                                            <p:strVal val="0-#ppt_h/2"/>
                                          </p:val>
                                        </p:tav>
                                        <p:tav tm="100000">
                                          <p:val>
                                            <p:strVal val="#ppt_y"/>
                                          </p:val>
                                        </p:tav>
                                      </p:tavLst>
                                    </p:anim>
                                  </p:childTnLst>
                                </p:cTn>
                              </p:par>
                              <p:par>
                                <p:cTn id="20" presetID="19" presetClass="entr" presetSubtype="5"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2000" fill="hold"/>
                                        <p:tgtEl>
                                          <p:spTgt spid="3"/>
                                        </p:tgtEl>
                                        <p:attrNameLst>
                                          <p:attrName>ppt_w</p:attrName>
                                        </p:attrNameLst>
                                      </p:cBhvr>
                                      <p:tavLst>
                                        <p:tav tm="0">
                                          <p:val>
                                            <p:strVal val="#ppt_w"/>
                                          </p:val>
                                        </p:tav>
                                        <p:tav tm="100000">
                                          <p:val>
                                            <p:strVal val="#ppt_w"/>
                                          </p:val>
                                        </p:tav>
                                      </p:tavLst>
                                    </p:anim>
                                    <p:anim calcmode="lin" valueType="num">
                                      <p:cBhvr>
                                        <p:cTn id="23" dur="2000" fill="hold"/>
                                        <p:tgtEl>
                                          <p:spTgt spid="3"/>
                                        </p:tgtEl>
                                        <p:attrNameLst>
                                          <p:attrName>ppt_h</p:attrName>
                                        </p:attrNameLst>
                                      </p:cBhvr>
                                      <p:tavLst>
                                        <p:tav tm="0" fmla="#ppt_h*sin(2.5*pi*$)">
                                          <p:val>
                                            <p:fltVal val="0"/>
                                          </p:val>
                                        </p:tav>
                                        <p:tav tm="100000">
                                          <p:val>
                                            <p:fltVal val="1"/>
                                          </p:val>
                                        </p:tav>
                                      </p:tavLst>
                                    </p:anim>
                                  </p:childTnLst>
                                </p:cTn>
                              </p:par>
                              <p:par>
                                <p:cTn id="24" presetID="2" presetClass="entr" presetSubtype="4"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000" fill="hold"/>
                                        <p:tgtEl>
                                          <p:spTgt spid="4"/>
                                        </p:tgtEl>
                                        <p:attrNameLst>
                                          <p:attrName>ppt_x</p:attrName>
                                        </p:attrNameLst>
                                      </p:cBhvr>
                                      <p:tavLst>
                                        <p:tav tm="0">
                                          <p:val>
                                            <p:strVal val="#ppt_x"/>
                                          </p:val>
                                        </p:tav>
                                        <p:tav tm="100000">
                                          <p:val>
                                            <p:strVal val="#ppt_x"/>
                                          </p:val>
                                        </p:tav>
                                      </p:tavLst>
                                    </p:anim>
                                    <p:anim calcmode="lin" valueType="num">
                                      <p:cBhvr additive="base">
                                        <p:cTn id="27" dur="2000" fill="hold"/>
                                        <p:tgtEl>
                                          <p:spTgt spid="4"/>
                                        </p:tgtEl>
                                        <p:attrNameLst>
                                          <p:attrName>ppt_y</p:attrName>
                                        </p:attrNameLst>
                                      </p:cBhvr>
                                      <p:tavLst>
                                        <p:tav tm="0">
                                          <p:val>
                                            <p:strVal val="1+#ppt_h/2"/>
                                          </p:val>
                                        </p:tav>
                                        <p:tav tm="100000">
                                          <p:val>
                                            <p:strVal val="#ppt_y"/>
                                          </p:val>
                                        </p:tav>
                                      </p:tavLst>
                                    </p:anim>
                                  </p:childTnLst>
                                </p:cTn>
                              </p:par>
                              <p:par>
                                <p:cTn id="28" presetID="19" presetClass="entr" presetSubtype="5"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2000" fill="hold"/>
                                        <p:tgtEl>
                                          <p:spTgt spid="4"/>
                                        </p:tgtEl>
                                        <p:attrNameLst>
                                          <p:attrName>ppt_w</p:attrName>
                                        </p:attrNameLst>
                                      </p:cBhvr>
                                      <p:tavLst>
                                        <p:tav tm="0">
                                          <p:val>
                                            <p:strVal val="#ppt_w"/>
                                          </p:val>
                                        </p:tav>
                                        <p:tav tm="100000">
                                          <p:val>
                                            <p:strVal val="#ppt_w"/>
                                          </p:val>
                                        </p:tav>
                                      </p:tavLst>
                                    </p:anim>
                                    <p:anim calcmode="lin" valueType="num">
                                      <p:cBhvr>
                                        <p:cTn id="31" dur="2000" fill="hold"/>
                                        <p:tgtEl>
                                          <p:spTgt spid="4"/>
                                        </p:tgtEl>
                                        <p:attrNameLst>
                                          <p:attrName>ppt_h</p:attrName>
                                        </p:attrNameLst>
                                      </p:cBhvr>
                                      <p:tavLst>
                                        <p:tav tm="0" fmla="#ppt_h*sin(2.5*pi*$)">
                                          <p:val>
                                            <p:fltVal val="0"/>
                                          </p:val>
                                        </p:tav>
                                        <p:tav tm="100000">
                                          <p:val>
                                            <p:fltVal val="1"/>
                                          </p:val>
                                        </p:tav>
                                      </p:tavLst>
                                    </p:anim>
                                  </p:childTnLst>
                                </p:cTn>
                              </p:par>
                              <p:par>
                                <p:cTn id="32" presetID="2" presetClass="entr" presetSubtype="1"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2000" fill="hold"/>
                                        <p:tgtEl>
                                          <p:spTgt spid="5"/>
                                        </p:tgtEl>
                                        <p:attrNameLst>
                                          <p:attrName>ppt_x</p:attrName>
                                        </p:attrNameLst>
                                      </p:cBhvr>
                                      <p:tavLst>
                                        <p:tav tm="0">
                                          <p:val>
                                            <p:strVal val="#ppt_x"/>
                                          </p:val>
                                        </p:tav>
                                        <p:tav tm="100000">
                                          <p:val>
                                            <p:strVal val="#ppt_x"/>
                                          </p:val>
                                        </p:tav>
                                      </p:tavLst>
                                    </p:anim>
                                    <p:anim calcmode="lin" valueType="num">
                                      <p:cBhvr additive="base">
                                        <p:cTn id="35" dur="2000" fill="hold"/>
                                        <p:tgtEl>
                                          <p:spTgt spid="5"/>
                                        </p:tgtEl>
                                        <p:attrNameLst>
                                          <p:attrName>ppt_y</p:attrName>
                                        </p:attrNameLst>
                                      </p:cBhvr>
                                      <p:tavLst>
                                        <p:tav tm="0">
                                          <p:val>
                                            <p:strVal val="0-#ppt_h/2"/>
                                          </p:val>
                                        </p:tav>
                                        <p:tav tm="100000">
                                          <p:val>
                                            <p:strVal val="#ppt_y"/>
                                          </p:val>
                                        </p:tav>
                                      </p:tavLst>
                                    </p:anim>
                                  </p:childTnLst>
                                </p:cTn>
                              </p:par>
                              <p:par>
                                <p:cTn id="36" presetID="19" presetClass="entr" presetSubtype="5"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2000" fill="hold"/>
                                        <p:tgtEl>
                                          <p:spTgt spid="5"/>
                                        </p:tgtEl>
                                        <p:attrNameLst>
                                          <p:attrName>ppt_w</p:attrName>
                                        </p:attrNameLst>
                                      </p:cBhvr>
                                      <p:tavLst>
                                        <p:tav tm="0">
                                          <p:val>
                                            <p:strVal val="#ppt_w"/>
                                          </p:val>
                                        </p:tav>
                                        <p:tav tm="100000">
                                          <p:val>
                                            <p:strVal val="#ppt_w"/>
                                          </p:val>
                                        </p:tav>
                                      </p:tavLst>
                                    </p:anim>
                                    <p:anim calcmode="lin" valueType="num">
                                      <p:cBhvr>
                                        <p:cTn id="39" dur="2000" fill="hold"/>
                                        <p:tgtEl>
                                          <p:spTgt spid="5"/>
                                        </p:tgtEl>
                                        <p:attrNameLst>
                                          <p:attrName>ppt_h</p:attrName>
                                        </p:attrNameLst>
                                      </p:cBhvr>
                                      <p:tavLst>
                                        <p:tav tm="0" fmla="#ppt_h*sin(2.5*pi*$)">
                                          <p:val>
                                            <p:fltVal val="0"/>
                                          </p:val>
                                        </p:tav>
                                        <p:tav tm="100000">
                                          <p:val>
                                            <p:fltVal val="1"/>
                                          </p:val>
                                        </p:tav>
                                      </p:tavLst>
                                    </p:anim>
                                  </p:childTnLst>
                                </p:cTn>
                              </p:par>
                              <p:par>
                                <p:cTn id="40" presetID="2" presetClass="entr" presetSubtype="2"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2000" fill="hold"/>
                                        <p:tgtEl>
                                          <p:spTgt spid="6"/>
                                        </p:tgtEl>
                                        <p:attrNameLst>
                                          <p:attrName>ppt_x</p:attrName>
                                        </p:attrNameLst>
                                      </p:cBhvr>
                                      <p:tavLst>
                                        <p:tav tm="0">
                                          <p:val>
                                            <p:strVal val="1+#ppt_w/2"/>
                                          </p:val>
                                        </p:tav>
                                        <p:tav tm="100000">
                                          <p:val>
                                            <p:strVal val="#ppt_x"/>
                                          </p:val>
                                        </p:tav>
                                      </p:tavLst>
                                    </p:anim>
                                    <p:anim calcmode="lin" valueType="num">
                                      <p:cBhvr additive="base">
                                        <p:cTn id="43" dur="2000" fill="hold"/>
                                        <p:tgtEl>
                                          <p:spTgt spid="6"/>
                                        </p:tgtEl>
                                        <p:attrNameLst>
                                          <p:attrName>ppt_y</p:attrName>
                                        </p:attrNameLst>
                                      </p:cBhvr>
                                      <p:tavLst>
                                        <p:tav tm="0">
                                          <p:val>
                                            <p:strVal val="#ppt_y"/>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2000" fill="hold"/>
                                        <p:tgtEl>
                                          <p:spTgt spid="6"/>
                                        </p:tgtEl>
                                        <p:attrNameLst>
                                          <p:attrName>ppt_w</p:attrName>
                                        </p:attrNameLst>
                                      </p:cBhvr>
                                      <p:tavLst>
                                        <p:tav tm="0" fmla="#ppt_w*sin(2.5*pi*$)">
                                          <p:val>
                                            <p:fltVal val="0"/>
                                          </p:val>
                                        </p:tav>
                                        <p:tav tm="100000">
                                          <p:val>
                                            <p:fltVal val="1"/>
                                          </p:val>
                                        </p:tav>
                                      </p:tavLst>
                                    </p:anim>
                                    <p:anim calcmode="lin" valueType="num">
                                      <p:cBhvr>
                                        <p:cTn id="47" dur="2000" fill="hold"/>
                                        <p:tgtEl>
                                          <p:spTgt spid="6"/>
                                        </p:tgtEl>
                                        <p:attrNameLst>
                                          <p:attrName>ppt_h</p:attrName>
                                        </p:attrNameLst>
                                      </p:cBhvr>
                                      <p:tavLst>
                                        <p:tav tm="0">
                                          <p:val>
                                            <p:strVal val="#ppt_h"/>
                                          </p:val>
                                        </p:tav>
                                        <p:tav tm="100000">
                                          <p:val>
                                            <p:strVal val="#ppt_h"/>
                                          </p:val>
                                        </p:tav>
                                      </p:tavLst>
                                    </p:anim>
                                  </p:childTnLst>
                                </p:cTn>
                              </p:par>
                              <p:par>
                                <p:cTn id="48" presetID="2" presetClass="entr" presetSubtype="8"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2000" fill="hold"/>
                                        <p:tgtEl>
                                          <p:spTgt spid="7"/>
                                        </p:tgtEl>
                                        <p:attrNameLst>
                                          <p:attrName>ppt_x</p:attrName>
                                        </p:attrNameLst>
                                      </p:cBhvr>
                                      <p:tavLst>
                                        <p:tav tm="0">
                                          <p:val>
                                            <p:strVal val="0-#ppt_w/2"/>
                                          </p:val>
                                        </p:tav>
                                        <p:tav tm="100000">
                                          <p:val>
                                            <p:strVal val="#ppt_x"/>
                                          </p:val>
                                        </p:tav>
                                      </p:tavLst>
                                    </p:anim>
                                    <p:anim calcmode="lin" valueType="num">
                                      <p:cBhvr additive="base">
                                        <p:cTn id="51" dur="2000" fill="hold"/>
                                        <p:tgtEl>
                                          <p:spTgt spid="7"/>
                                        </p:tgtEl>
                                        <p:attrNameLst>
                                          <p:attrName>ppt_y</p:attrName>
                                        </p:attrNameLst>
                                      </p:cBhvr>
                                      <p:tavLst>
                                        <p:tav tm="0">
                                          <p:val>
                                            <p:strVal val="#ppt_y"/>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2000" fill="hold"/>
                                        <p:tgtEl>
                                          <p:spTgt spid="7"/>
                                        </p:tgtEl>
                                        <p:attrNameLst>
                                          <p:attrName>ppt_w</p:attrName>
                                        </p:attrNameLst>
                                      </p:cBhvr>
                                      <p:tavLst>
                                        <p:tav tm="0" fmla="#ppt_w*sin(2.5*pi*$)">
                                          <p:val>
                                            <p:fltVal val="0"/>
                                          </p:val>
                                        </p:tav>
                                        <p:tav tm="100000">
                                          <p:val>
                                            <p:fltVal val="1"/>
                                          </p:val>
                                        </p:tav>
                                      </p:tavLst>
                                    </p:anim>
                                    <p:anim calcmode="lin" valueType="num">
                                      <p:cBhvr>
                                        <p:cTn id="55" dur="2000" fill="hold"/>
                                        <p:tgtEl>
                                          <p:spTgt spid="7"/>
                                        </p:tgtEl>
                                        <p:attrNameLst>
                                          <p:attrName>ppt_h</p:attrName>
                                        </p:attrNameLst>
                                      </p:cBhvr>
                                      <p:tavLst>
                                        <p:tav tm="0">
                                          <p:val>
                                            <p:strVal val="#ppt_h"/>
                                          </p:val>
                                        </p:tav>
                                        <p:tav tm="100000">
                                          <p:val>
                                            <p:strVal val="#ppt_h"/>
                                          </p:val>
                                        </p:tav>
                                      </p:tavLst>
                                    </p:anim>
                                  </p:childTnLst>
                                </p:cTn>
                              </p:par>
                              <p:par>
                                <p:cTn id="56" presetID="2" presetClass="entr" presetSubtype="2"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2000" fill="hold"/>
                                        <p:tgtEl>
                                          <p:spTgt spid="8"/>
                                        </p:tgtEl>
                                        <p:attrNameLst>
                                          <p:attrName>ppt_x</p:attrName>
                                        </p:attrNameLst>
                                      </p:cBhvr>
                                      <p:tavLst>
                                        <p:tav tm="0">
                                          <p:val>
                                            <p:strVal val="1+#ppt_w/2"/>
                                          </p:val>
                                        </p:tav>
                                        <p:tav tm="100000">
                                          <p:val>
                                            <p:strVal val="#ppt_x"/>
                                          </p:val>
                                        </p:tav>
                                      </p:tavLst>
                                    </p:anim>
                                    <p:anim calcmode="lin" valueType="num">
                                      <p:cBhvr additive="base">
                                        <p:cTn id="59" dur="2000" fill="hold"/>
                                        <p:tgtEl>
                                          <p:spTgt spid="8"/>
                                        </p:tgtEl>
                                        <p:attrNameLst>
                                          <p:attrName>ppt_y</p:attrName>
                                        </p:attrNameLst>
                                      </p:cBhvr>
                                      <p:tavLst>
                                        <p:tav tm="0">
                                          <p:val>
                                            <p:strVal val="#ppt_y"/>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p:cTn id="62" dur="2000" fill="hold"/>
                                        <p:tgtEl>
                                          <p:spTgt spid="8"/>
                                        </p:tgtEl>
                                        <p:attrNameLst>
                                          <p:attrName>ppt_w</p:attrName>
                                        </p:attrNameLst>
                                      </p:cBhvr>
                                      <p:tavLst>
                                        <p:tav tm="0" fmla="#ppt_w*sin(2.5*pi*$)">
                                          <p:val>
                                            <p:fltVal val="0"/>
                                          </p:val>
                                        </p:tav>
                                        <p:tav tm="100000">
                                          <p:val>
                                            <p:fltVal val="1"/>
                                          </p:val>
                                        </p:tav>
                                      </p:tavLst>
                                    </p:anim>
                                    <p:anim calcmode="lin" valueType="num">
                                      <p:cBhvr>
                                        <p:cTn id="63" dur="2000" fill="hold"/>
                                        <p:tgtEl>
                                          <p:spTgt spid="8"/>
                                        </p:tgtEl>
                                        <p:attrNameLst>
                                          <p:attrName>ppt_h</p:attrName>
                                        </p:attrNameLst>
                                      </p:cBhvr>
                                      <p:tavLst>
                                        <p:tav tm="0">
                                          <p:val>
                                            <p:strVal val="#ppt_h"/>
                                          </p:val>
                                        </p:tav>
                                        <p:tav tm="100000">
                                          <p:val>
                                            <p:strVal val="#ppt_h"/>
                                          </p:val>
                                        </p:tav>
                                      </p:tavLst>
                                    </p:anim>
                                  </p:childTnLst>
                                </p:cTn>
                              </p:par>
                              <p:par>
                                <p:cTn id="64" presetID="2" presetClass="entr" presetSubtype="8"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2000" fill="hold"/>
                                        <p:tgtEl>
                                          <p:spTgt spid="9"/>
                                        </p:tgtEl>
                                        <p:attrNameLst>
                                          <p:attrName>ppt_x</p:attrName>
                                        </p:attrNameLst>
                                      </p:cBhvr>
                                      <p:tavLst>
                                        <p:tav tm="0">
                                          <p:val>
                                            <p:strVal val="0-#ppt_w/2"/>
                                          </p:val>
                                        </p:tav>
                                        <p:tav tm="100000">
                                          <p:val>
                                            <p:strVal val="#ppt_x"/>
                                          </p:val>
                                        </p:tav>
                                      </p:tavLst>
                                    </p:anim>
                                    <p:anim calcmode="lin" valueType="num">
                                      <p:cBhvr additive="base">
                                        <p:cTn id="67" dur="2000" fill="hold"/>
                                        <p:tgtEl>
                                          <p:spTgt spid="9"/>
                                        </p:tgtEl>
                                        <p:attrNameLst>
                                          <p:attrName>ppt_y</p:attrName>
                                        </p:attrNameLst>
                                      </p:cBhvr>
                                      <p:tavLst>
                                        <p:tav tm="0">
                                          <p:val>
                                            <p:strVal val="#ppt_y"/>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fmla="#ppt_w*sin(2.5*pi*$)">
                                          <p:val>
                                            <p:fltVal val="0"/>
                                          </p:val>
                                        </p:tav>
                                        <p:tav tm="100000">
                                          <p:val>
                                            <p:fltVal val="1"/>
                                          </p:val>
                                        </p:tav>
                                      </p:tavLst>
                                    </p:anim>
                                    <p:anim calcmode="lin" valueType="num">
                                      <p:cBhvr>
                                        <p:cTn id="71" dur="2000" fill="hold"/>
                                        <p:tgtEl>
                                          <p:spTgt spid="9"/>
                                        </p:tgtEl>
                                        <p:attrNameLst>
                                          <p:attrName>ppt_h</p:attrName>
                                        </p:attrNameLst>
                                      </p:cBhvr>
                                      <p:tavLst>
                                        <p:tav tm="0">
                                          <p:val>
                                            <p:strVal val="#ppt_h"/>
                                          </p:val>
                                        </p:tav>
                                        <p:tav tm="100000">
                                          <p:val>
                                            <p:strVal val="#ppt_h"/>
                                          </p:val>
                                        </p:tav>
                                      </p:tavLst>
                                    </p:anim>
                                  </p:childTnLst>
                                </p:cTn>
                              </p:par>
                              <p:par>
                                <p:cTn id="72" presetID="35" presetClass="emph" presetSubtype="0" repeatCount="indefinite" fill="hold" grpId="0" nodeType="withEffect">
                                  <p:stCondLst>
                                    <p:cond delay="0"/>
                                  </p:stCondLst>
                                  <p:childTnLst>
                                    <p:anim calcmode="discrete" valueType="str">
                                      <p:cBhvr>
                                        <p:cTn id="73" dur="10" fill="hold"/>
                                        <p:tgtEl>
                                          <p:spTgt spid="16"/>
                                        </p:tgtEl>
                                        <p:attrNameLst>
                                          <p:attrName>style.visibility</p:attrName>
                                        </p:attrNameLst>
                                      </p:cBhvr>
                                      <p:tavLst>
                                        <p:tav tm="0">
                                          <p:val>
                                            <p:strVal val="hidden"/>
                                          </p:val>
                                        </p:tav>
                                        <p:tav tm="50000">
                                          <p:val>
                                            <p:strVal val="visible"/>
                                          </p:val>
                                        </p:tav>
                                      </p:tavLst>
                                    </p:anim>
                                  </p:childTnLst>
                                </p:cTn>
                              </p:par>
                            </p:childTnLst>
                          </p:cTn>
                        </p:par>
                        <p:par>
                          <p:cTn id="74" fill="hold">
                            <p:stCondLst>
                              <p:cond delay="2000"/>
                            </p:stCondLst>
                            <p:childTnLst>
                              <p:par>
                                <p:cTn id="75" presetID="2" presetClass="exit" presetSubtype="4" fill="hold" nodeType="afterEffect">
                                  <p:stCondLst>
                                    <p:cond delay="0"/>
                                  </p:stCondLst>
                                  <p:childTnLst>
                                    <p:anim calcmode="lin" valueType="num">
                                      <p:cBhvr additive="base">
                                        <p:cTn id="76" dur="4500"/>
                                        <p:tgtEl>
                                          <p:spTgt spid="1026"/>
                                        </p:tgtEl>
                                        <p:attrNameLst>
                                          <p:attrName>ppt_x</p:attrName>
                                        </p:attrNameLst>
                                      </p:cBhvr>
                                      <p:tavLst>
                                        <p:tav tm="0">
                                          <p:val>
                                            <p:strVal val="ppt_x"/>
                                          </p:val>
                                        </p:tav>
                                        <p:tav tm="100000">
                                          <p:val>
                                            <p:strVal val="ppt_x"/>
                                          </p:val>
                                        </p:tav>
                                      </p:tavLst>
                                    </p:anim>
                                    <p:anim calcmode="lin" valueType="num">
                                      <p:cBhvr additive="base">
                                        <p:cTn id="77" dur="4500"/>
                                        <p:tgtEl>
                                          <p:spTgt spid="1026"/>
                                        </p:tgtEl>
                                        <p:attrNameLst>
                                          <p:attrName>ppt_y</p:attrName>
                                        </p:attrNameLst>
                                      </p:cBhvr>
                                      <p:tavLst>
                                        <p:tav tm="0">
                                          <p:val>
                                            <p:strVal val="ppt_y"/>
                                          </p:val>
                                        </p:tav>
                                        <p:tav tm="100000">
                                          <p:val>
                                            <p:strVal val="1+ppt_h/2"/>
                                          </p:val>
                                        </p:tav>
                                      </p:tavLst>
                                    </p:anim>
                                    <p:set>
                                      <p:cBhvr>
                                        <p:cTn id="78" dur="1" fill="hold">
                                          <p:stCondLst>
                                            <p:cond delay="4499"/>
                                          </p:stCondLst>
                                        </p:cTn>
                                        <p:tgtEl>
                                          <p:spTgt spid="1026"/>
                                        </p:tgtEl>
                                        <p:attrNameLst>
                                          <p:attrName>style.visibility</p:attrName>
                                        </p:attrNameLst>
                                      </p:cBhvr>
                                      <p:to>
                                        <p:strVal val="hidden"/>
                                      </p:to>
                                    </p:set>
                                  </p:childTnLst>
                                </p:cTn>
                              </p:par>
                              <p:par>
                                <p:cTn id="79" presetID="19" presetClass="exit" presetSubtype="5" fill="hold" nodeType="withEffect">
                                  <p:stCondLst>
                                    <p:cond delay="0"/>
                                  </p:stCondLst>
                                  <p:childTnLst>
                                    <p:anim calcmode="lin" valueType="num">
                                      <p:cBhvr>
                                        <p:cTn id="80" dur="4500"/>
                                        <p:tgtEl>
                                          <p:spTgt spid="1026"/>
                                        </p:tgtEl>
                                        <p:attrNameLst>
                                          <p:attrName>ppt_w</p:attrName>
                                        </p:attrNameLst>
                                      </p:cBhvr>
                                      <p:tavLst>
                                        <p:tav tm="0">
                                          <p:val>
                                            <p:strVal val="ppt_w"/>
                                          </p:val>
                                        </p:tav>
                                        <p:tav tm="100000">
                                          <p:val>
                                            <p:strVal val="ppt_w"/>
                                          </p:val>
                                        </p:tav>
                                      </p:tavLst>
                                    </p:anim>
                                    <p:anim calcmode="lin" valueType="num">
                                      <p:cBhvr>
                                        <p:cTn id="81" dur="4500"/>
                                        <p:tgtEl>
                                          <p:spTgt spid="10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 dur="1" fill="hold">
                                          <p:stCondLst>
                                            <p:cond delay="4499"/>
                                          </p:stCondLst>
                                        </p:cTn>
                                        <p:tgtEl>
                                          <p:spTgt spid="1026"/>
                                        </p:tgtEl>
                                        <p:attrNameLst>
                                          <p:attrName>style.visibility</p:attrName>
                                        </p:attrNameLst>
                                      </p:cBhvr>
                                      <p:to>
                                        <p:strVal val="hidden"/>
                                      </p:to>
                                    </p:set>
                                  </p:childTnLst>
                                </p:cTn>
                              </p:par>
                              <p:par>
                                <p:cTn id="83" presetID="2" presetClass="exit" presetSubtype="1" fill="hold" nodeType="withEffect">
                                  <p:stCondLst>
                                    <p:cond delay="0"/>
                                  </p:stCondLst>
                                  <p:childTnLst>
                                    <p:anim calcmode="lin" valueType="num">
                                      <p:cBhvr additive="base">
                                        <p:cTn id="84" dur="4500"/>
                                        <p:tgtEl>
                                          <p:spTgt spid="3"/>
                                        </p:tgtEl>
                                        <p:attrNameLst>
                                          <p:attrName>ppt_x</p:attrName>
                                        </p:attrNameLst>
                                      </p:cBhvr>
                                      <p:tavLst>
                                        <p:tav tm="0">
                                          <p:val>
                                            <p:strVal val="ppt_x"/>
                                          </p:val>
                                        </p:tav>
                                        <p:tav tm="100000">
                                          <p:val>
                                            <p:strVal val="ppt_x"/>
                                          </p:val>
                                        </p:tav>
                                      </p:tavLst>
                                    </p:anim>
                                    <p:anim calcmode="lin" valueType="num">
                                      <p:cBhvr additive="base">
                                        <p:cTn id="85" dur="4500"/>
                                        <p:tgtEl>
                                          <p:spTgt spid="3"/>
                                        </p:tgtEl>
                                        <p:attrNameLst>
                                          <p:attrName>ppt_y</p:attrName>
                                        </p:attrNameLst>
                                      </p:cBhvr>
                                      <p:tavLst>
                                        <p:tav tm="0">
                                          <p:val>
                                            <p:strVal val="ppt_y"/>
                                          </p:val>
                                        </p:tav>
                                        <p:tav tm="100000">
                                          <p:val>
                                            <p:strVal val="0-ppt_h/2"/>
                                          </p:val>
                                        </p:tav>
                                      </p:tavLst>
                                    </p:anim>
                                    <p:set>
                                      <p:cBhvr>
                                        <p:cTn id="86" dur="1" fill="hold">
                                          <p:stCondLst>
                                            <p:cond delay="4499"/>
                                          </p:stCondLst>
                                        </p:cTn>
                                        <p:tgtEl>
                                          <p:spTgt spid="3"/>
                                        </p:tgtEl>
                                        <p:attrNameLst>
                                          <p:attrName>style.visibility</p:attrName>
                                        </p:attrNameLst>
                                      </p:cBhvr>
                                      <p:to>
                                        <p:strVal val="hidden"/>
                                      </p:to>
                                    </p:set>
                                  </p:childTnLst>
                                </p:cTn>
                              </p:par>
                              <p:par>
                                <p:cTn id="87" presetID="19" presetClass="exit" presetSubtype="5" fill="hold" nodeType="withEffect">
                                  <p:stCondLst>
                                    <p:cond delay="0"/>
                                  </p:stCondLst>
                                  <p:childTnLst>
                                    <p:anim calcmode="lin" valueType="num">
                                      <p:cBhvr>
                                        <p:cTn id="88" dur="4500"/>
                                        <p:tgtEl>
                                          <p:spTgt spid="3"/>
                                        </p:tgtEl>
                                        <p:attrNameLst>
                                          <p:attrName>ppt_w</p:attrName>
                                        </p:attrNameLst>
                                      </p:cBhvr>
                                      <p:tavLst>
                                        <p:tav tm="0">
                                          <p:val>
                                            <p:strVal val="ppt_w"/>
                                          </p:val>
                                        </p:tav>
                                        <p:tav tm="100000">
                                          <p:val>
                                            <p:strVal val="ppt_w"/>
                                          </p:val>
                                        </p:tav>
                                      </p:tavLst>
                                    </p:anim>
                                    <p:anim calcmode="lin" valueType="num">
                                      <p:cBhvr>
                                        <p:cTn id="89" dur="45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 dur="1" fill="hold">
                                          <p:stCondLst>
                                            <p:cond delay="4499"/>
                                          </p:stCondLst>
                                        </p:cTn>
                                        <p:tgtEl>
                                          <p:spTgt spid="3"/>
                                        </p:tgtEl>
                                        <p:attrNameLst>
                                          <p:attrName>style.visibility</p:attrName>
                                        </p:attrNameLst>
                                      </p:cBhvr>
                                      <p:to>
                                        <p:strVal val="hidden"/>
                                      </p:to>
                                    </p:set>
                                  </p:childTnLst>
                                </p:cTn>
                              </p:par>
                              <p:par>
                                <p:cTn id="91" presetID="2" presetClass="exit" presetSubtype="4" fill="hold" nodeType="withEffect">
                                  <p:stCondLst>
                                    <p:cond delay="0"/>
                                  </p:stCondLst>
                                  <p:childTnLst>
                                    <p:anim calcmode="lin" valueType="num">
                                      <p:cBhvr additive="base">
                                        <p:cTn id="92" dur="4500"/>
                                        <p:tgtEl>
                                          <p:spTgt spid="4"/>
                                        </p:tgtEl>
                                        <p:attrNameLst>
                                          <p:attrName>ppt_x</p:attrName>
                                        </p:attrNameLst>
                                      </p:cBhvr>
                                      <p:tavLst>
                                        <p:tav tm="0">
                                          <p:val>
                                            <p:strVal val="ppt_x"/>
                                          </p:val>
                                        </p:tav>
                                        <p:tav tm="100000">
                                          <p:val>
                                            <p:strVal val="ppt_x"/>
                                          </p:val>
                                        </p:tav>
                                      </p:tavLst>
                                    </p:anim>
                                    <p:anim calcmode="lin" valueType="num">
                                      <p:cBhvr additive="base">
                                        <p:cTn id="93" dur="4500"/>
                                        <p:tgtEl>
                                          <p:spTgt spid="4"/>
                                        </p:tgtEl>
                                        <p:attrNameLst>
                                          <p:attrName>ppt_y</p:attrName>
                                        </p:attrNameLst>
                                      </p:cBhvr>
                                      <p:tavLst>
                                        <p:tav tm="0">
                                          <p:val>
                                            <p:strVal val="ppt_y"/>
                                          </p:val>
                                        </p:tav>
                                        <p:tav tm="100000">
                                          <p:val>
                                            <p:strVal val="1+ppt_h/2"/>
                                          </p:val>
                                        </p:tav>
                                      </p:tavLst>
                                    </p:anim>
                                    <p:set>
                                      <p:cBhvr>
                                        <p:cTn id="94" dur="1" fill="hold">
                                          <p:stCondLst>
                                            <p:cond delay="4499"/>
                                          </p:stCondLst>
                                        </p:cTn>
                                        <p:tgtEl>
                                          <p:spTgt spid="4"/>
                                        </p:tgtEl>
                                        <p:attrNameLst>
                                          <p:attrName>style.visibility</p:attrName>
                                        </p:attrNameLst>
                                      </p:cBhvr>
                                      <p:to>
                                        <p:strVal val="hidden"/>
                                      </p:to>
                                    </p:set>
                                  </p:childTnLst>
                                </p:cTn>
                              </p:par>
                              <p:par>
                                <p:cTn id="95" presetID="19" presetClass="exit" presetSubtype="5" fill="hold" nodeType="withEffect">
                                  <p:stCondLst>
                                    <p:cond delay="0"/>
                                  </p:stCondLst>
                                  <p:childTnLst>
                                    <p:anim calcmode="lin" valueType="num">
                                      <p:cBhvr>
                                        <p:cTn id="96" dur="4500"/>
                                        <p:tgtEl>
                                          <p:spTgt spid="4"/>
                                        </p:tgtEl>
                                        <p:attrNameLst>
                                          <p:attrName>ppt_w</p:attrName>
                                        </p:attrNameLst>
                                      </p:cBhvr>
                                      <p:tavLst>
                                        <p:tav tm="0">
                                          <p:val>
                                            <p:strVal val="ppt_w"/>
                                          </p:val>
                                        </p:tav>
                                        <p:tav tm="100000">
                                          <p:val>
                                            <p:strVal val="ppt_w"/>
                                          </p:val>
                                        </p:tav>
                                      </p:tavLst>
                                    </p:anim>
                                    <p:anim calcmode="lin" valueType="num">
                                      <p:cBhvr>
                                        <p:cTn id="97" dur="45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8" dur="1" fill="hold">
                                          <p:stCondLst>
                                            <p:cond delay="4499"/>
                                          </p:stCondLst>
                                        </p:cTn>
                                        <p:tgtEl>
                                          <p:spTgt spid="4"/>
                                        </p:tgtEl>
                                        <p:attrNameLst>
                                          <p:attrName>style.visibility</p:attrName>
                                        </p:attrNameLst>
                                      </p:cBhvr>
                                      <p:to>
                                        <p:strVal val="hidden"/>
                                      </p:to>
                                    </p:set>
                                  </p:childTnLst>
                                </p:cTn>
                              </p:par>
                              <p:par>
                                <p:cTn id="99" presetID="2" presetClass="exit" presetSubtype="1" fill="hold" nodeType="withEffect">
                                  <p:stCondLst>
                                    <p:cond delay="0"/>
                                  </p:stCondLst>
                                  <p:childTnLst>
                                    <p:anim calcmode="lin" valueType="num">
                                      <p:cBhvr additive="base">
                                        <p:cTn id="100" dur="4500"/>
                                        <p:tgtEl>
                                          <p:spTgt spid="5"/>
                                        </p:tgtEl>
                                        <p:attrNameLst>
                                          <p:attrName>ppt_x</p:attrName>
                                        </p:attrNameLst>
                                      </p:cBhvr>
                                      <p:tavLst>
                                        <p:tav tm="0">
                                          <p:val>
                                            <p:strVal val="ppt_x"/>
                                          </p:val>
                                        </p:tav>
                                        <p:tav tm="100000">
                                          <p:val>
                                            <p:strVal val="ppt_x"/>
                                          </p:val>
                                        </p:tav>
                                      </p:tavLst>
                                    </p:anim>
                                    <p:anim calcmode="lin" valueType="num">
                                      <p:cBhvr additive="base">
                                        <p:cTn id="101" dur="4500"/>
                                        <p:tgtEl>
                                          <p:spTgt spid="5"/>
                                        </p:tgtEl>
                                        <p:attrNameLst>
                                          <p:attrName>ppt_y</p:attrName>
                                        </p:attrNameLst>
                                      </p:cBhvr>
                                      <p:tavLst>
                                        <p:tav tm="0">
                                          <p:val>
                                            <p:strVal val="ppt_y"/>
                                          </p:val>
                                        </p:tav>
                                        <p:tav tm="100000">
                                          <p:val>
                                            <p:strVal val="0-ppt_h/2"/>
                                          </p:val>
                                        </p:tav>
                                      </p:tavLst>
                                    </p:anim>
                                    <p:set>
                                      <p:cBhvr>
                                        <p:cTn id="102" dur="1" fill="hold">
                                          <p:stCondLst>
                                            <p:cond delay="4499"/>
                                          </p:stCondLst>
                                        </p:cTn>
                                        <p:tgtEl>
                                          <p:spTgt spid="5"/>
                                        </p:tgtEl>
                                        <p:attrNameLst>
                                          <p:attrName>style.visibility</p:attrName>
                                        </p:attrNameLst>
                                      </p:cBhvr>
                                      <p:to>
                                        <p:strVal val="hidden"/>
                                      </p:to>
                                    </p:set>
                                  </p:childTnLst>
                                </p:cTn>
                              </p:par>
                              <p:par>
                                <p:cTn id="103" presetID="19" presetClass="exit" presetSubtype="5" fill="hold" nodeType="withEffect">
                                  <p:stCondLst>
                                    <p:cond delay="0"/>
                                  </p:stCondLst>
                                  <p:childTnLst>
                                    <p:anim calcmode="lin" valueType="num">
                                      <p:cBhvr>
                                        <p:cTn id="104" dur="4500"/>
                                        <p:tgtEl>
                                          <p:spTgt spid="5"/>
                                        </p:tgtEl>
                                        <p:attrNameLst>
                                          <p:attrName>ppt_w</p:attrName>
                                        </p:attrNameLst>
                                      </p:cBhvr>
                                      <p:tavLst>
                                        <p:tav tm="0">
                                          <p:val>
                                            <p:strVal val="ppt_w"/>
                                          </p:val>
                                        </p:tav>
                                        <p:tav tm="100000">
                                          <p:val>
                                            <p:strVal val="ppt_w"/>
                                          </p:val>
                                        </p:tav>
                                      </p:tavLst>
                                    </p:anim>
                                    <p:anim calcmode="lin" valueType="num">
                                      <p:cBhvr>
                                        <p:cTn id="105" dur="45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6" dur="1" fill="hold">
                                          <p:stCondLst>
                                            <p:cond delay="4499"/>
                                          </p:stCondLst>
                                        </p:cTn>
                                        <p:tgtEl>
                                          <p:spTgt spid="5"/>
                                        </p:tgtEl>
                                        <p:attrNameLst>
                                          <p:attrName>style.visibility</p:attrName>
                                        </p:attrNameLst>
                                      </p:cBhvr>
                                      <p:to>
                                        <p:strVal val="hidden"/>
                                      </p:to>
                                    </p:set>
                                  </p:childTnLst>
                                </p:cTn>
                              </p:par>
                              <p:par>
                                <p:cTn id="107" presetID="2" presetClass="exit" presetSubtype="2" fill="hold" nodeType="withEffect">
                                  <p:stCondLst>
                                    <p:cond delay="0"/>
                                  </p:stCondLst>
                                  <p:childTnLst>
                                    <p:anim calcmode="lin" valueType="num">
                                      <p:cBhvr additive="base">
                                        <p:cTn id="108" dur="4500"/>
                                        <p:tgtEl>
                                          <p:spTgt spid="6"/>
                                        </p:tgtEl>
                                        <p:attrNameLst>
                                          <p:attrName>ppt_x</p:attrName>
                                        </p:attrNameLst>
                                      </p:cBhvr>
                                      <p:tavLst>
                                        <p:tav tm="0">
                                          <p:val>
                                            <p:strVal val="ppt_x"/>
                                          </p:val>
                                        </p:tav>
                                        <p:tav tm="100000">
                                          <p:val>
                                            <p:strVal val="1+ppt_w/2"/>
                                          </p:val>
                                        </p:tav>
                                      </p:tavLst>
                                    </p:anim>
                                    <p:anim calcmode="lin" valueType="num">
                                      <p:cBhvr additive="base">
                                        <p:cTn id="109" dur="4500"/>
                                        <p:tgtEl>
                                          <p:spTgt spid="6"/>
                                        </p:tgtEl>
                                        <p:attrNameLst>
                                          <p:attrName>ppt_y</p:attrName>
                                        </p:attrNameLst>
                                      </p:cBhvr>
                                      <p:tavLst>
                                        <p:tav tm="0">
                                          <p:val>
                                            <p:strVal val="ppt_y"/>
                                          </p:val>
                                        </p:tav>
                                        <p:tav tm="100000">
                                          <p:val>
                                            <p:strVal val="ppt_y"/>
                                          </p:val>
                                        </p:tav>
                                      </p:tavLst>
                                    </p:anim>
                                    <p:set>
                                      <p:cBhvr>
                                        <p:cTn id="110" dur="1" fill="hold">
                                          <p:stCondLst>
                                            <p:cond delay="4499"/>
                                          </p:stCondLst>
                                        </p:cTn>
                                        <p:tgtEl>
                                          <p:spTgt spid="6"/>
                                        </p:tgtEl>
                                        <p:attrNameLst>
                                          <p:attrName>style.visibility</p:attrName>
                                        </p:attrNameLst>
                                      </p:cBhvr>
                                      <p:to>
                                        <p:strVal val="hidden"/>
                                      </p:to>
                                    </p:set>
                                  </p:childTnLst>
                                </p:cTn>
                              </p:par>
                              <p:par>
                                <p:cTn id="111" presetID="19" presetClass="exit" presetSubtype="10" fill="hold" nodeType="withEffect">
                                  <p:stCondLst>
                                    <p:cond delay="0"/>
                                  </p:stCondLst>
                                  <p:childTnLst>
                                    <p:anim calcmode="lin" valueType="num">
                                      <p:cBhvr>
                                        <p:cTn id="112" dur="4500"/>
                                        <p:tgtEl>
                                          <p:spTgt spid="6"/>
                                        </p:tgtEl>
                                        <p:attrNameLst>
                                          <p:attrName>ppt_h</p:attrName>
                                        </p:attrNameLst>
                                      </p:cBhvr>
                                      <p:tavLst>
                                        <p:tav tm="0">
                                          <p:val>
                                            <p:strVal val="ppt_h"/>
                                          </p:val>
                                        </p:tav>
                                        <p:tav tm="100000">
                                          <p:val>
                                            <p:strVal val="ppt_h"/>
                                          </p:val>
                                        </p:tav>
                                      </p:tavLst>
                                    </p:anim>
                                    <p:anim calcmode="lin" valueType="num">
                                      <p:cBhvr>
                                        <p:cTn id="113" dur="45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4" dur="1" fill="hold">
                                          <p:stCondLst>
                                            <p:cond delay="4499"/>
                                          </p:stCondLst>
                                        </p:cTn>
                                        <p:tgtEl>
                                          <p:spTgt spid="6"/>
                                        </p:tgtEl>
                                        <p:attrNameLst>
                                          <p:attrName>style.visibility</p:attrName>
                                        </p:attrNameLst>
                                      </p:cBhvr>
                                      <p:to>
                                        <p:strVal val="hidden"/>
                                      </p:to>
                                    </p:set>
                                  </p:childTnLst>
                                </p:cTn>
                              </p:par>
                              <p:par>
                                <p:cTn id="115" presetID="2" presetClass="exit" presetSubtype="8" fill="hold" nodeType="withEffect">
                                  <p:stCondLst>
                                    <p:cond delay="0"/>
                                  </p:stCondLst>
                                  <p:childTnLst>
                                    <p:anim calcmode="lin" valueType="num">
                                      <p:cBhvr additive="base">
                                        <p:cTn id="116" dur="4500"/>
                                        <p:tgtEl>
                                          <p:spTgt spid="7"/>
                                        </p:tgtEl>
                                        <p:attrNameLst>
                                          <p:attrName>ppt_x</p:attrName>
                                        </p:attrNameLst>
                                      </p:cBhvr>
                                      <p:tavLst>
                                        <p:tav tm="0">
                                          <p:val>
                                            <p:strVal val="ppt_x"/>
                                          </p:val>
                                        </p:tav>
                                        <p:tav tm="100000">
                                          <p:val>
                                            <p:strVal val="0-ppt_w/2"/>
                                          </p:val>
                                        </p:tav>
                                      </p:tavLst>
                                    </p:anim>
                                    <p:anim calcmode="lin" valueType="num">
                                      <p:cBhvr additive="base">
                                        <p:cTn id="117" dur="4500"/>
                                        <p:tgtEl>
                                          <p:spTgt spid="7"/>
                                        </p:tgtEl>
                                        <p:attrNameLst>
                                          <p:attrName>ppt_y</p:attrName>
                                        </p:attrNameLst>
                                      </p:cBhvr>
                                      <p:tavLst>
                                        <p:tav tm="0">
                                          <p:val>
                                            <p:strVal val="ppt_y"/>
                                          </p:val>
                                        </p:tav>
                                        <p:tav tm="100000">
                                          <p:val>
                                            <p:strVal val="ppt_y"/>
                                          </p:val>
                                        </p:tav>
                                      </p:tavLst>
                                    </p:anim>
                                    <p:set>
                                      <p:cBhvr>
                                        <p:cTn id="118" dur="1" fill="hold">
                                          <p:stCondLst>
                                            <p:cond delay="4499"/>
                                          </p:stCondLst>
                                        </p:cTn>
                                        <p:tgtEl>
                                          <p:spTgt spid="7"/>
                                        </p:tgtEl>
                                        <p:attrNameLst>
                                          <p:attrName>style.visibility</p:attrName>
                                        </p:attrNameLst>
                                      </p:cBhvr>
                                      <p:to>
                                        <p:strVal val="hidden"/>
                                      </p:to>
                                    </p:set>
                                  </p:childTnLst>
                                </p:cTn>
                              </p:par>
                              <p:par>
                                <p:cTn id="119" presetID="19" presetClass="exit" presetSubtype="10" fill="hold" nodeType="withEffect">
                                  <p:stCondLst>
                                    <p:cond delay="0"/>
                                  </p:stCondLst>
                                  <p:childTnLst>
                                    <p:anim calcmode="lin" valueType="num">
                                      <p:cBhvr>
                                        <p:cTn id="120" dur="4500"/>
                                        <p:tgtEl>
                                          <p:spTgt spid="7"/>
                                        </p:tgtEl>
                                        <p:attrNameLst>
                                          <p:attrName>ppt_h</p:attrName>
                                        </p:attrNameLst>
                                      </p:cBhvr>
                                      <p:tavLst>
                                        <p:tav tm="0">
                                          <p:val>
                                            <p:strVal val="ppt_h"/>
                                          </p:val>
                                        </p:tav>
                                        <p:tav tm="100000">
                                          <p:val>
                                            <p:strVal val="ppt_h"/>
                                          </p:val>
                                        </p:tav>
                                      </p:tavLst>
                                    </p:anim>
                                    <p:anim calcmode="lin" valueType="num">
                                      <p:cBhvr>
                                        <p:cTn id="121" dur="45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2" dur="1" fill="hold">
                                          <p:stCondLst>
                                            <p:cond delay="4499"/>
                                          </p:stCondLst>
                                        </p:cTn>
                                        <p:tgtEl>
                                          <p:spTgt spid="7"/>
                                        </p:tgtEl>
                                        <p:attrNameLst>
                                          <p:attrName>style.visibility</p:attrName>
                                        </p:attrNameLst>
                                      </p:cBhvr>
                                      <p:to>
                                        <p:strVal val="hidden"/>
                                      </p:to>
                                    </p:set>
                                  </p:childTnLst>
                                </p:cTn>
                              </p:par>
                              <p:par>
                                <p:cTn id="123" presetID="2" presetClass="exit" presetSubtype="2" fill="hold" nodeType="withEffect">
                                  <p:stCondLst>
                                    <p:cond delay="0"/>
                                  </p:stCondLst>
                                  <p:childTnLst>
                                    <p:anim calcmode="lin" valueType="num">
                                      <p:cBhvr additive="base">
                                        <p:cTn id="124" dur="4500"/>
                                        <p:tgtEl>
                                          <p:spTgt spid="8"/>
                                        </p:tgtEl>
                                        <p:attrNameLst>
                                          <p:attrName>ppt_x</p:attrName>
                                        </p:attrNameLst>
                                      </p:cBhvr>
                                      <p:tavLst>
                                        <p:tav tm="0">
                                          <p:val>
                                            <p:strVal val="ppt_x"/>
                                          </p:val>
                                        </p:tav>
                                        <p:tav tm="100000">
                                          <p:val>
                                            <p:strVal val="1+ppt_w/2"/>
                                          </p:val>
                                        </p:tav>
                                      </p:tavLst>
                                    </p:anim>
                                    <p:anim calcmode="lin" valueType="num">
                                      <p:cBhvr additive="base">
                                        <p:cTn id="125" dur="4500"/>
                                        <p:tgtEl>
                                          <p:spTgt spid="8"/>
                                        </p:tgtEl>
                                        <p:attrNameLst>
                                          <p:attrName>ppt_y</p:attrName>
                                        </p:attrNameLst>
                                      </p:cBhvr>
                                      <p:tavLst>
                                        <p:tav tm="0">
                                          <p:val>
                                            <p:strVal val="ppt_y"/>
                                          </p:val>
                                        </p:tav>
                                        <p:tav tm="100000">
                                          <p:val>
                                            <p:strVal val="ppt_y"/>
                                          </p:val>
                                        </p:tav>
                                      </p:tavLst>
                                    </p:anim>
                                    <p:set>
                                      <p:cBhvr>
                                        <p:cTn id="126" dur="1" fill="hold">
                                          <p:stCondLst>
                                            <p:cond delay="4499"/>
                                          </p:stCondLst>
                                        </p:cTn>
                                        <p:tgtEl>
                                          <p:spTgt spid="8"/>
                                        </p:tgtEl>
                                        <p:attrNameLst>
                                          <p:attrName>style.visibility</p:attrName>
                                        </p:attrNameLst>
                                      </p:cBhvr>
                                      <p:to>
                                        <p:strVal val="hidden"/>
                                      </p:to>
                                    </p:set>
                                  </p:childTnLst>
                                </p:cTn>
                              </p:par>
                              <p:par>
                                <p:cTn id="127" presetID="19" presetClass="exit" presetSubtype="10" fill="hold" nodeType="withEffect">
                                  <p:stCondLst>
                                    <p:cond delay="0"/>
                                  </p:stCondLst>
                                  <p:childTnLst>
                                    <p:anim calcmode="lin" valueType="num">
                                      <p:cBhvr>
                                        <p:cTn id="128" dur="4500"/>
                                        <p:tgtEl>
                                          <p:spTgt spid="8"/>
                                        </p:tgtEl>
                                        <p:attrNameLst>
                                          <p:attrName>ppt_h</p:attrName>
                                        </p:attrNameLst>
                                      </p:cBhvr>
                                      <p:tavLst>
                                        <p:tav tm="0">
                                          <p:val>
                                            <p:strVal val="ppt_h"/>
                                          </p:val>
                                        </p:tav>
                                        <p:tav tm="100000">
                                          <p:val>
                                            <p:strVal val="ppt_h"/>
                                          </p:val>
                                        </p:tav>
                                      </p:tavLst>
                                    </p:anim>
                                    <p:anim calcmode="lin" valueType="num">
                                      <p:cBhvr>
                                        <p:cTn id="129" dur="45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0" dur="1" fill="hold">
                                          <p:stCondLst>
                                            <p:cond delay="4499"/>
                                          </p:stCondLst>
                                        </p:cTn>
                                        <p:tgtEl>
                                          <p:spTgt spid="8"/>
                                        </p:tgtEl>
                                        <p:attrNameLst>
                                          <p:attrName>style.visibility</p:attrName>
                                        </p:attrNameLst>
                                      </p:cBhvr>
                                      <p:to>
                                        <p:strVal val="hidden"/>
                                      </p:to>
                                    </p:set>
                                  </p:childTnLst>
                                </p:cTn>
                              </p:par>
                              <p:par>
                                <p:cTn id="131" presetID="2" presetClass="exit" presetSubtype="8" fill="hold" nodeType="withEffect">
                                  <p:stCondLst>
                                    <p:cond delay="0"/>
                                  </p:stCondLst>
                                  <p:childTnLst>
                                    <p:anim calcmode="lin" valueType="num">
                                      <p:cBhvr additive="base">
                                        <p:cTn id="132" dur="4500"/>
                                        <p:tgtEl>
                                          <p:spTgt spid="9"/>
                                        </p:tgtEl>
                                        <p:attrNameLst>
                                          <p:attrName>ppt_x</p:attrName>
                                        </p:attrNameLst>
                                      </p:cBhvr>
                                      <p:tavLst>
                                        <p:tav tm="0">
                                          <p:val>
                                            <p:strVal val="ppt_x"/>
                                          </p:val>
                                        </p:tav>
                                        <p:tav tm="100000">
                                          <p:val>
                                            <p:strVal val="0-ppt_w/2"/>
                                          </p:val>
                                        </p:tav>
                                      </p:tavLst>
                                    </p:anim>
                                    <p:anim calcmode="lin" valueType="num">
                                      <p:cBhvr additive="base">
                                        <p:cTn id="133" dur="4500"/>
                                        <p:tgtEl>
                                          <p:spTgt spid="9"/>
                                        </p:tgtEl>
                                        <p:attrNameLst>
                                          <p:attrName>ppt_y</p:attrName>
                                        </p:attrNameLst>
                                      </p:cBhvr>
                                      <p:tavLst>
                                        <p:tav tm="0">
                                          <p:val>
                                            <p:strVal val="ppt_y"/>
                                          </p:val>
                                        </p:tav>
                                        <p:tav tm="100000">
                                          <p:val>
                                            <p:strVal val="ppt_y"/>
                                          </p:val>
                                        </p:tav>
                                      </p:tavLst>
                                    </p:anim>
                                    <p:set>
                                      <p:cBhvr>
                                        <p:cTn id="134" dur="1" fill="hold">
                                          <p:stCondLst>
                                            <p:cond delay="4499"/>
                                          </p:stCondLst>
                                        </p:cTn>
                                        <p:tgtEl>
                                          <p:spTgt spid="9"/>
                                        </p:tgtEl>
                                        <p:attrNameLst>
                                          <p:attrName>style.visibility</p:attrName>
                                        </p:attrNameLst>
                                      </p:cBhvr>
                                      <p:to>
                                        <p:strVal val="hidden"/>
                                      </p:to>
                                    </p:set>
                                  </p:childTnLst>
                                </p:cTn>
                              </p:par>
                              <p:par>
                                <p:cTn id="135" presetID="19" presetClass="exit" presetSubtype="10" fill="hold" nodeType="withEffect">
                                  <p:stCondLst>
                                    <p:cond delay="0"/>
                                  </p:stCondLst>
                                  <p:childTnLst>
                                    <p:anim calcmode="lin" valueType="num">
                                      <p:cBhvr>
                                        <p:cTn id="136" dur="4500"/>
                                        <p:tgtEl>
                                          <p:spTgt spid="9"/>
                                        </p:tgtEl>
                                        <p:attrNameLst>
                                          <p:attrName>ppt_h</p:attrName>
                                        </p:attrNameLst>
                                      </p:cBhvr>
                                      <p:tavLst>
                                        <p:tav tm="0">
                                          <p:val>
                                            <p:strVal val="ppt_h"/>
                                          </p:val>
                                        </p:tav>
                                        <p:tav tm="100000">
                                          <p:val>
                                            <p:strVal val="ppt_h"/>
                                          </p:val>
                                        </p:tav>
                                      </p:tavLst>
                                    </p:anim>
                                    <p:anim calcmode="lin" valueType="num">
                                      <p:cBhvr>
                                        <p:cTn id="137" dur="45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8" dur="1" fill="hold">
                                          <p:stCondLst>
                                            <p:cond delay="4499"/>
                                          </p:stCondLst>
                                        </p:cTn>
                                        <p:tgtEl>
                                          <p:spTgt spid="9"/>
                                        </p:tgtEl>
                                        <p:attrNameLst>
                                          <p:attrName>style.visibility</p:attrName>
                                        </p:attrNameLst>
                                      </p:cBhvr>
                                      <p:to>
                                        <p:strVal val="hidden"/>
                                      </p:to>
                                    </p:set>
                                  </p:childTnLst>
                                </p:cTn>
                              </p:par>
                              <p:par>
                                <p:cTn id="139" presetID="23" presetClass="entr" presetSubtype="16" fill="hold" nodeType="withEffect">
                                  <p:stCondLst>
                                    <p:cond delay="1000"/>
                                  </p:stCondLst>
                                  <p:childTnLst>
                                    <p:set>
                                      <p:cBhvr>
                                        <p:cTn id="140" dur="1" fill="hold">
                                          <p:stCondLst>
                                            <p:cond delay="0"/>
                                          </p:stCondLst>
                                        </p:cTn>
                                        <p:tgtEl>
                                          <p:spTgt spid="10"/>
                                        </p:tgtEl>
                                        <p:attrNameLst>
                                          <p:attrName>style.visibility</p:attrName>
                                        </p:attrNameLst>
                                      </p:cBhvr>
                                      <p:to>
                                        <p:strVal val="visible"/>
                                      </p:to>
                                    </p:set>
                                    <p:anim calcmode="lin" valueType="num">
                                      <p:cBhvr>
                                        <p:cTn id="141" dur="3000" fill="hold"/>
                                        <p:tgtEl>
                                          <p:spTgt spid="10"/>
                                        </p:tgtEl>
                                        <p:attrNameLst>
                                          <p:attrName>ppt_w</p:attrName>
                                        </p:attrNameLst>
                                      </p:cBhvr>
                                      <p:tavLst>
                                        <p:tav tm="0">
                                          <p:val>
                                            <p:fltVal val="0"/>
                                          </p:val>
                                        </p:tav>
                                        <p:tav tm="100000">
                                          <p:val>
                                            <p:strVal val="#ppt_w"/>
                                          </p:val>
                                        </p:tav>
                                      </p:tavLst>
                                    </p:anim>
                                    <p:anim calcmode="lin" valueType="num">
                                      <p:cBhvr>
                                        <p:cTn id="142" dur="3000" fill="hold"/>
                                        <p:tgtEl>
                                          <p:spTgt spid="10"/>
                                        </p:tgtEl>
                                        <p:attrNameLst>
                                          <p:attrName>ppt_h</p:attrName>
                                        </p:attrNameLst>
                                      </p:cBhvr>
                                      <p:tavLst>
                                        <p:tav tm="0">
                                          <p:val>
                                            <p:fltVal val="0"/>
                                          </p:val>
                                        </p:tav>
                                        <p:tav tm="100000">
                                          <p:val>
                                            <p:strVal val="#ppt_h"/>
                                          </p:val>
                                        </p:tav>
                                      </p:tavLst>
                                    </p:anim>
                                  </p:childTnLst>
                                </p:cTn>
                              </p:par>
                              <p:par>
                                <p:cTn id="143" presetID="8" presetClass="entr" presetSubtype="32" fill="hold" nodeType="withEffect">
                                  <p:stCondLst>
                                    <p:cond delay="1000"/>
                                  </p:stCondLst>
                                  <p:childTnLst>
                                    <p:set>
                                      <p:cBhvr>
                                        <p:cTn id="144" dur="1" fill="hold">
                                          <p:stCondLst>
                                            <p:cond delay="0"/>
                                          </p:stCondLst>
                                        </p:cTn>
                                        <p:tgtEl>
                                          <p:spTgt spid="10"/>
                                        </p:tgtEl>
                                        <p:attrNameLst>
                                          <p:attrName>style.visibility</p:attrName>
                                        </p:attrNameLst>
                                      </p:cBhvr>
                                      <p:to>
                                        <p:strVal val="visible"/>
                                      </p:to>
                                    </p:set>
                                    <p:animEffect transition="in" filter="diamond(out)">
                                      <p:cBhvr>
                                        <p:cTn id="145"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683568" y="904693"/>
            <a:ext cx="5906404" cy="4524315"/>
          </a:xfrm>
          <a:prstGeom prst="rect">
            <a:avLst/>
          </a:prstGeom>
        </p:spPr>
        <p:txBody>
          <a:bodyPr wrap="square">
            <a:spAutoFit/>
            <a:scene3d>
              <a:camera prst="obliqueBottomLeft"/>
              <a:lightRig rig="threePt" dir="t"/>
            </a:scene3d>
            <a:sp3d extrusionH="50800">
              <a:extrusionClr>
                <a:srgbClr val="99FF33"/>
              </a:extrusionClr>
            </a:sp3d>
          </a:bodyPr>
          <a:lstStyle/>
          <a:p>
            <a:pPr algn="ctr"/>
            <a:endParaRPr lang="es-ES" sz="2400" dirty="0">
              <a:solidFill>
                <a:schemeClr val="bg1"/>
              </a:solidFill>
              <a:latin typeface="Hobo Std" pitchFamily="34" charset="0"/>
            </a:endParaRPr>
          </a:p>
          <a:p>
            <a:pPr algn="ctr"/>
            <a:r>
              <a:rPr lang="es-ES" sz="2400" dirty="0" smtClean="0">
                <a:solidFill>
                  <a:schemeClr val="bg1"/>
                </a:solidFill>
                <a:latin typeface="Hobo Std" pitchFamily="34" charset="0"/>
              </a:rPr>
              <a:t>Entre </a:t>
            </a:r>
            <a:r>
              <a:rPr lang="es-ES" sz="2400" dirty="0">
                <a:solidFill>
                  <a:schemeClr val="bg1"/>
                </a:solidFill>
                <a:latin typeface="Hobo Std" pitchFamily="34" charset="0"/>
              </a:rPr>
              <a:t>las propiedades de la </a:t>
            </a:r>
            <a:endParaRPr lang="es-ES" sz="2400" dirty="0" smtClean="0">
              <a:solidFill>
                <a:schemeClr val="bg1"/>
              </a:solidFill>
              <a:latin typeface="Hobo Std" pitchFamily="34" charset="0"/>
            </a:endParaRPr>
          </a:p>
          <a:p>
            <a:pPr algn="ctr"/>
            <a:r>
              <a:rPr lang="es-ES" sz="2400" dirty="0" smtClean="0">
                <a:solidFill>
                  <a:schemeClr val="bg1"/>
                </a:solidFill>
                <a:latin typeface="Hobo Std" pitchFamily="34" charset="0"/>
              </a:rPr>
              <a:t>manzana </a:t>
            </a:r>
            <a:r>
              <a:rPr lang="es-ES" sz="2400" dirty="0">
                <a:solidFill>
                  <a:schemeClr val="bg1"/>
                </a:solidFill>
                <a:latin typeface="Hobo Std" pitchFamily="34" charset="0"/>
              </a:rPr>
              <a:t>se puede mencionar su </a:t>
            </a:r>
            <a:endParaRPr lang="es-ES" sz="2400" dirty="0" smtClean="0">
              <a:solidFill>
                <a:schemeClr val="bg1"/>
              </a:solidFill>
              <a:latin typeface="Hobo Std" pitchFamily="34" charset="0"/>
            </a:endParaRPr>
          </a:p>
          <a:p>
            <a:pPr algn="ctr"/>
            <a:r>
              <a:rPr lang="es-ES" sz="2400" dirty="0" smtClean="0">
                <a:solidFill>
                  <a:schemeClr val="bg1"/>
                </a:solidFill>
                <a:latin typeface="Hobo Std" pitchFamily="34" charset="0"/>
              </a:rPr>
              <a:t>gran </a:t>
            </a:r>
            <a:r>
              <a:rPr lang="es-ES" sz="2400" dirty="0">
                <a:solidFill>
                  <a:schemeClr val="bg1"/>
                </a:solidFill>
                <a:latin typeface="Hobo Std" pitchFamily="34" charset="0"/>
              </a:rPr>
              <a:t>concentración de </a:t>
            </a:r>
            <a:r>
              <a:rPr lang="es-ES" sz="2400" dirty="0" smtClean="0">
                <a:solidFill>
                  <a:schemeClr val="bg1"/>
                </a:solidFill>
                <a:latin typeface="Hobo Std" pitchFamily="34" charset="0"/>
              </a:rPr>
              <a:t>antioxidantes.</a:t>
            </a:r>
          </a:p>
          <a:p>
            <a:pPr algn="ctr"/>
            <a:endParaRPr lang="es-ES" sz="2400" dirty="0">
              <a:solidFill>
                <a:schemeClr val="bg1"/>
              </a:solidFill>
              <a:latin typeface="Hobo Std" pitchFamily="34" charset="0"/>
            </a:endParaRPr>
          </a:p>
          <a:p>
            <a:pPr algn="ctr"/>
            <a:r>
              <a:rPr lang="es-ES" sz="2400" dirty="0">
                <a:solidFill>
                  <a:schemeClr val="bg1"/>
                </a:solidFill>
                <a:latin typeface="Hobo Std" pitchFamily="34" charset="0"/>
              </a:rPr>
              <a:t>    Comer una manzana reduce los niveles de bacterias dentro de la boca</a:t>
            </a:r>
            <a:r>
              <a:rPr lang="es-ES" sz="2400" dirty="0" smtClean="0">
                <a:solidFill>
                  <a:schemeClr val="bg1"/>
                </a:solidFill>
                <a:latin typeface="Hobo Std" pitchFamily="34" charset="0"/>
              </a:rPr>
              <a:t>.</a:t>
            </a:r>
          </a:p>
          <a:p>
            <a:pPr algn="ctr"/>
            <a:endParaRPr lang="es-ES" sz="2400" dirty="0">
              <a:solidFill>
                <a:schemeClr val="bg1"/>
              </a:solidFill>
              <a:latin typeface="Hobo Std" pitchFamily="34" charset="0"/>
            </a:endParaRPr>
          </a:p>
          <a:p>
            <a:pPr algn="ctr"/>
            <a:r>
              <a:rPr lang="es-ES" sz="2400" dirty="0">
                <a:solidFill>
                  <a:schemeClr val="bg1"/>
                </a:solidFill>
                <a:latin typeface="Hobo Std" pitchFamily="34" charset="0"/>
              </a:rPr>
              <a:t>    Otra de las propiedades </a:t>
            </a:r>
            <a:r>
              <a:rPr lang="es-ES" sz="2400" dirty="0" smtClean="0">
                <a:solidFill>
                  <a:schemeClr val="bg1"/>
                </a:solidFill>
                <a:latin typeface="Hobo Std" pitchFamily="34" charset="0"/>
              </a:rPr>
              <a:t>de la manzana son </a:t>
            </a:r>
            <a:r>
              <a:rPr lang="es-ES" sz="2400" dirty="0">
                <a:solidFill>
                  <a:schemeClr val="bg1"/>
                </a:solidFill>
                <a:latin typeface="Hobo Std" pitchFamily="34" charset="0"/>
              </a:rPr>
              <a:t>los flavonoides, que reducen el riesgo de desarrollar ciertos </a:t>
            </a:r>
            <a:endParaRPr lang="es-ES" sz="2400" dirty="0" smtClean="0">
              <a:solidFill>
                <a:schemeClr val="bg1"/>
              </a:solidFill>
              <a:latin typeface="Hobo Std" pitchFamily="34" charset="0"/>
            </a:endParaRPr>
          </a:p>
          <a:p>
            <a:pPr algn="ctr"/>
            <a:r>
              <a:rPr lang="es-ES" sz="2400" dirty="0" smtClean="0">
                <a:solidFill>
                  <a:schemeClr val="bg1"/>
                </a:solidFill>
                <a:latin typeface="Hobo Std" pitchFamily="34" charset="0"/>
              </a:rPr>
              <a:t>tipos </a:t>
            </a:r>
            <a:r>
              <a:rPr lang="es-ES" sz="2400" dirty="0">
                <a:solidFill>
                  <a:schemeClr val="bg1"/>
                </a:solidFill>
                <a:latin typeface="Hobo Std" pitchFamily="34" charset="0"/>
              </a:rPr>
              <a:t>de </a:t>
            </a:r>
            <a:r>
              <a:rPr lang="es-ES" sz="2400" dirty="0" smtClean="0">
                <a:solidFill>
                  <a:schemeClr val="bg1"/>
                </a:solidFill>
                <a:latin typeface="Hobo Std" pitchFamily="34" charset="0"/>
              </a:rPr>
              <a:t>cáncer.</a:t>
            </a:r>
            <a:endParaRPr lang="es-ES" sz="2400" dirty="0">
              <a:solidFill>
                <a:schemeClr val="bg1"/>
              </a:solidFill>
              <a:latin typeface="Hobo Std" pitchFamily="34" charset="0"/>
            </a:endParaRPr>
          </a:p>
        </p:txBody>
      </p:sp>
    </p:spTree>
    <p:extLst>
      <p:ext uri="{BB962C8B-B14F-4D97-AF65-F5344CB8AC3E}">
        <p14:creationId xmlns:p14="http://schemas.microsoft.com/office/powerpoint/2010/main" val="3703395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16 Rectángulo"/>
          <p:cNvSpPr/>
          <p:nvPr/>
        </p:nvSpPr>
        <p:spPr>
          <a:xfrm rot="10800000" flipH="1">
            <a:off x="32584" y="3386426"/>
            <a:ext cx="4550794" cy="3520197"/>
          </a:xfrm>
          <a:prstGeom prst="rect">
            <a:avLst/>
          </a:prstGeom>
          <a:gradFill>
            <a:gsLst>
              <a:gs pos="88000">
                <a:srgbClr val="CCFF33"/>
              </a:gs>
              <a:gs pos="3000">
                <a:srgbClr val="CCFF33"/>
              </a:gs>
              <a:gs pos="25000">
                <a:srgbClr val="005400"/>
              </a:gs>
              <a:gs pos="71000">
                <a:srgbClr val="006600"/>
              </a:gs>
              <a:gs pos="38000">
                <a:srgbClr val="00B050">
                  <a:lumMod val="22000"/>
                </a:srgbClr>
              </a:gs>
              <a:gs pos="53000">
                <a:srgbClr val="391B03">
                  <a:lumMod val="0"/>
                </a:srgb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4569018" y="3386425"/>
            <a:ext cx="4550794" cy="3520197"/>
          </a:xfrm>
          <a:prstGeom prst="rect">
            <a:avLst/>
          </a:prstGeom>
          <a:gradFill>
            <a:gsLst>
              <a:gs pos="88000">
                <a:srgbClr val="CCFF33"/>
              </a:gs>
              <a:gs pos="3000">
                <a:srgbClr val="CCFF33"/>
              </a:gs>
              <a:gs pos="25000">
                <a:srgbClr val="005400"/>
              </a:gs>
              <a:gs pos="71000">
                <a:srgbClr val="006600"/>
              </a:gs>
              <a:gs pos="38000">
                <a:srgbClr val="00B050">
                  <a:lumMod val="22000"/>
                </a:srgbClr>
              </a:gs>
              <a:gs pos="53000">
                <a:srgbClr val="391B03">
                  <a:lumMod val="0"/>
                </a:srgb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H="1">
            <a:off x="4571000" y="-68103"/>
            <a:ext cx="4550794" cy="3520197"/>
          </a:xfrm>
          <a:prstGeom prst="rect">
            <a:avLst/>
          </a:prstGeom>
          <a:gradFill flip="none" rotWithShape="1">
            <a:gsLst>
              <a:gs pos="88000">
                <a:srgbClr val="CCFF33"/>
              </a:gs>
              <a:gs pos="3000">
                <a:srgbClr val="CCFF33"/>
              </a:gs>
              <a:gs pos="25000">
                <a:srgbClr val="005400"/>
              </a:gs>
              <a:gs pos="71000">
                <a:srgbClr val="006600"/>
              </a:gs>
              <a:gs pos="38000">
                <a:srgbClr val="00B050">
                  <a:lumMod val="22000"/>
                </a:srgbClr>
              </a:gs>
              <a:gs pos="53000">
                <a:srgbClr val="391B03">
                  <a:lumMod val="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161" y="-62196"/>
            <a:ext cx="4550794" cy="3520197"/>
          </a:xfrm>
          <a:prstGeom prst="rect">
            <a:avLst/>
          </a:prstGeom>
          <a:gradFill>
            <a:gsLst>
              <a:gs pos="88000">
                <a:srgbClr val="CCFF33"/>
              </a:gs>
              <a:gs pos="3000">
                <a:srgbClr val="CCFF33"/>
              </a:gs>
              <a:gs pos="25000">
                <a:srgbClr val="005400"/>
              </a:gs>
              <a:gs pos="71000">
                <a:srgbClr val="006600"/>
              </a:gs>
              <a:gs pos="38000">
                <a:srgbClr val="00B050">
                  <a:lumMod val="22000"/>
                </a:srgbClr>
              </a:gs>
              <a:gs pos="53000">
                <a:srgbClr val="391B03">
                  <a:lumMod val="0"/>
                </a:srgb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Diapositiva56.JPG"/>
          <p:cNvPicPr>
            <a:picLocks noGrp="1" noChangeAspect="1"/>
          </p:cNvPicPr>
          <p:nvPr isPhoto="1"/>
        </p:nvPicPr>
        <p:blipFill rotWithShape="1">
          <a:blip r:embed="rId2" cstate="email">
            <a:extLst>
              <a:ext uri="{BEBA8EAE-BF5A-486C-A8C5-ECC9F3942E4B}">
                <a14:imgProps xmlns:a14="http://schemas.microsoft.com/office/drawing/2010/main">
                  <a14:imgLayer r:embed="rId3">
                    <a14:imgEffect>
                      <a14:brightnessContrast bright="-11000" contrast="30000"/>
                    </a14:imgEffect>
                  </a14:imgLayer>
                </a14:imgProps>
              </a:ext>
              <a:ext uri="{28A0092B-C50C-407E-A947-70E740481C1C}">
                <a14:useLocalDpi xmlns:a14="http://schemas.microsoft.com/office/drawing/2010/main"/>
              </a:ext>
            </a:extLst>
          </a:blip>
          <a:srcRect/>
          <a:stretch/>
        </p:blipFill>
        <p:spPr>
          <a:xfrm>
            <a:off x="-24188" y="271702"/>
            <a:ext cx="9144000" cy="6229445"/>
          </a:xfrm>
          <a:prstGeom prst="rect">
            <a:avLst/>
          </a:prstGeom>
          <a:noFill/>
          <a:ln>
            <a:noFill/>
          </a:ln>
        </p:spPr>
      </p:pic>
      <p:sp>
        <p:nvSpPr>
          <p:cNvPr id="6" name="Forma libre 14"/>
          <p:cNvSpPr/>
          <p:nvPr/>
        </p:nvSpPr>
        <p:spPr>
          <a:xfrm rot="5400000">
            <a:off x="773347" y="-80652"/>
            <a:ext cx="3032259"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flip="none" rotWithShape="1">
            <a:gsLst>
              <a:gs pos="78000">
                <a:schemeClr val="accent3">
                  <a:lumMod val="50000"/>
                </a:schemeClr>
              </a:gs>
              <a:gs pos="91000">
                <a:srgbClr val="391B03">
                  <a:lumMod val="0"/>
                </a:srgbClr>
              </a:gs>
              <a:gs pos="11667">
                <a:schemeClr val="accent6">
                  <a:lumMod val="0"/>
                  <a:lumOff val="100000"/>
                </a:schemeClr>
              </a:gs>
              <a:gs pos="30000">
                <a:srgbClr val="FFFF00"/>
              </a:gs>
              <a:gs pos="53000">
                <a:srgbClr val="99FF33"/>
              </a:gs>
              <a:gs pos="100000">
                <a:schemeClr val="bg1"/>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4"/>
          <p:cNvSpPr/>
          <p:nvPr/>
        </p:nvSpPr>
        <p:spPr>
          <a:xfrm rot="16200000" flipH="1">
            <a:off x="5339618" y="-80652"/>
            <a:ext cx="3032259"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8000">
                <a:schemeClr val="accent3">
                  <a:lumMod val="50000"/>
                </a:schemeClr>
              </a:gs>
              <a:gs pos="91000">
                <a:srgbClr val="391B03">
                  <a:lumMod val="0"/>
                </a:srgbClr>
              </a:gs>
              <a:gs pos="11667">
                <a:schemeClr val="accent6">
                  <a:lumMod val="0"/>
                  <a:lumOff val="100000"/>
                </a:schemeClr>
              </a:gs>
              <a:gs pos="30000">
                <a:srgbClr val="FFFF00"/>
              </a:gs>
              <a:gs pos="53000">
                <a:srgbClr val="99FF33"/>
              </a:gs>
              <a:gs pos="100000">
                <a:schemeClr val="bg1"/>
              </a:gs>
            </a:gsLst>
            <a:path path="circle">
              <a:fillToRect l="100000" t="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4"/>
          <p:cNvSpPr/>
          <p:nvPr/>
        </p:nvSpPr>
        <p:spPr>
          <a:xfrm rot="16200000">
            <a:off x="5338392" y="2457870"/>
            <a:ext cx="3032259"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8000">
                <a:schemeClr val="accent3">
                  <a:lumMod val="50000"/>
                </a:schemeClr>
              </a:gs>
              <a:gs pos="91000">
                <a:srgbClr val="391B03">
                  <a:lumMod val="0"/>
                </a:srgbClr>
              </a:gs>
              <a:gs pos="11667">
                <a:schemeClr val="accent6">
                  <a:lumMod val="0"/>
                  <a:lumOff val="100000"/>
                </a:schemeClr>
              </a:gs>
              <a:gs pos="30000">
                <a:srgbClr val="FFFF00"/>
              </a:gs>
              <a:gs pos="53000">
                <a:srgbClr val="99FF33"/>
              </a:gs>
              <a:gs pos="100000">
                <a:schemeClr val="bg1"/>
              </a:gs>
            </a:gsLst>
            <a:path path="circle">
              <a:fillToRect l="100000" t="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14"/>
          <p:cNvSpPr/>
          <p:nvPr/>
        </p:nvSpPr>
        <p:spPr>
          <a:xfrm rot="16200000" flipV="1">
            <a:off x="838488" y="2457871"/>
            <a:ext cx="3032259"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8000">
                <a:schemeClr val="accent3">
                  <a:lumMod val="50000"/>
                </a:schemeClr>
              </a:gs>
              <a:gs pos="91000">
                <a:srgbClr val="391B03">
                  <a:lumMod val="0"/>
                </a:srgbClr>
              </a:gs>
              <a:gs pos="11667">
                <a:schemeClr val="accent6">
                  <a:lumMod val="0"/>
                  <a:lumOff val="100000"/>
                </a:schemeClr>
              </a:gs>
              <a:gs pos="30000">
                <a:srgbClr val="FFFF00"/>
              </a:gs>
              <a:gs pos="53000">
                <a:srgbClr val="99FF33"/>
              </a:gs>
              <a:gs pos="100000">
                <a:schemeClr val="bg1"/>
              </a:gs>
            </a:gsLst>
            <a:path path="circle">
              <a:fillToRect l="100000" t="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10 Forma libre"/>
          <p:cNvSpPr/>
          <p:nvPr/>
        </p:nvSpPr>
        <p:spPr>
          <a:xfrm>
            <a:off x="-1998" y="-62560"/>
            <a:ext cx="9145997"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84000">
                <a:srgbClr val="391B03"/>
              </a:gs>
              <a:gs pos="1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libre"/>
          <p:cNvSpPr/>
          <p:nvPr/>
        </p:nvSpPr>
        <p:spPr>
          <a:xfrm rot="10800000">
            <a:off x="-24108" y="5717006"/>
            <a:ext cx="9169332"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84000">
                <a:srgbClr val="391B03"/>
              </a:gs>
              <a:gs pos="1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a:off x="-115038" y="-33786"/>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661239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4500" fill="hold"/>
                                        <p:tgtEl>
                                          <p:spTgt spid="6"/>
                                        </p:tgtEl>
                                        <p:attrNameLst>
                                          <p:attrName>ppt_x</p:attrName>
                                        </p:attrNameLst>
                                      </p:cBhvr>
                                      <p:tavLst>
                                        <p:tav tm="0">
                                          <p:val>
                                            <p:strVal val="1+#ppt_w/2"/>
                                          </p:val>
                                        </p:tav>
                                        <p:tav tm="100000">
                                          <p:val>
                                            <p:strVal val="#ppt_x"/>
                                          </p:val>
                                        </p:tav>
                                      </p:tavLst>
                                    </p:anim>
                                    <p:anim calcmode="lin" valueType="num">
                                      <p:cBhvr additive="base">
                                        <p:cTn id="11" dur="4500" fill="hold"/>
                                        <p:tgtEl>
                                          <p:spTgt spid="6"/>
                                        </p:tgtEl>
                                        <p:attrNameLst>
                                          <p:attrName>ppt_y</p:attrName>
                                        </p:attrNameLst>
                                      </p:cBhvr>
                                      <p:tavLst>
                                        <p:tav tm="0">
                                          <p:val>
                                            <p:strVal val="#ppt_y"/>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4500" fill="hold"/>
                                        <p:tgtEl>
                                          <p:spTgt spid="6"/>
                                        </p:tgtEl>
                                        <p:attrNameLst>
                                          <p:attrName>ppt_w</p:attrName>
                                        </p:attrNameLst>
                                      </p:cBhvr>
                                      <p:tavLst>
                                        <p:tav tm="0" fmla="#ppt_w*sin(2.5*pi*$)">
                                          <p:val>
                                            <p:fltVal val="0"/>
                                          </p:val>
                                        </p:tav>
                                        <p:tav tm="100000">
                                          <p:val>
                                            <p:fltVal val="1"/>
                                          </p:val>
                                        </p:tav>
                                      </p:tavLst>
                                    </p:anim>
                                    <p:anim calcmode="lin" valueType="num">
                                      <p:cBhvr>
                                        <p:cTn id="15" dur="4500" fill="hold"/>
                                        <p:tgtEl>
                                          <p:spTgt spid="6"/>
                                        </p:tgtEl>
                                        <p:attrNameLst>
                                          <p:attrName>ppt_h</p:attrName>
                                        </p:attrNameLst>
                                      </p:cBhvr>
                                      <p:tavLst>
                                        <p:tav tm="0">
                                          <p:val>
                                            <p:strVal val="#ppt_h"/>
                                          </p:val>
                                        </p:tav>
                                        <p:tav tm="100000">
                                          <p:val>
                                            <p:strVal val="#ppt_h"/>
                                          </p:val>
                                        </p:tav>
                                      </p:tavLst>
                                    </p:anim>
                                  </p:childTnLst>
                                </p:cTn>
                              </p:par>
                              <p:par>
                                <p:cTn id="16" presetID="2" presetClass="exit" presetSubtype="2" fill="hold" grpId="2" nodeType="withEffect">
                                  <p:stCondLst>
                                    <p:cond delay="0"/>
                                  </p:stCondLst>
                                  <p:childTnLst>
                                    <p:anim calcmode="lin" valueType="num">
                                      <p:cBhvr additive="base">
                                        <p:cTn id="17" dur="4500"/>
                                        <p:tgtEl>
                                          <p:spTgt spid="6"/>
                                        </p:tgtEl>
                                        <p:attrNameLst>
                                          <p:attrName>ppt_x</p:attrName>
                                        </p:attrNameLst>
                                      </p:cBhvr>
                                      <p:tavLst>
                                        <p:tav tm="0">
                                          <p:val>
                                            <p:strVal val="ppt_x"/>
                                          </p:val>
                                        </p:tav>
                                        <p:tav tm="100000">
                                          <p:val>
                                            <p:strVal val="1+ppt_w/2"/>
                                          </p:val>
                                        </p:tav>
                                      </p:tavLst>
                                    </p:anim>
                                    <p:anim calcmode="lin" valueType="num">
                                      <p:cBhvr additive="base">
                                        <p:cTn id="18" dur="4500"/>
                                        <p:tgtEl>
                                          <p:spTgt spid="6"/>
                                        </p:tgtEl>
                                        <p:attrNameLst>
                                          <p:attrName>ppt_y</p:attrName>
                                        </p:attrNameLst>
                                      </p:cBhvr>
                                      <p:tavLst>
                                        <p:tav tm="0">
                                          <p:val>
                                            <p:strVal val="ppt_y"/>
                                          </p:val>
                                        </p:tav>
                                        <p:tav tm="100000">
                                          <p:val>
                                            <p:strVal val="ppt_y"/>
                                          </p:val>
                                        </p:tav>
                                      </p:tavLst>
                                    </p:anim>
                                    <p:set>
                                      <p:cBhvr>
                                        <p:cTn id="19" dur="1" fill="hold">
                                          <p:stCondLst>
                                            <p:cond delay="4499"/>
                                          </p:stCondLst>
                                        </p:cTn>
                                        <p:tgtEl>
                                          <p:spTgt spid="6"/>
                                        </p:tgtEl>
                                        <p:attrNameLst>
                                          <p:attrName>style.visibility</p:attrName>
                                        </p:attrNameLst>
                                      </p:cBhvr>
                                      <p:to>
                                        <p:strVal val="hidden"/>
                                      </p:to>
                                    </p:set>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4500" fill="hold"/>
                                        <p:tgtEl>
                                          <p:spTgt spid="9"/>
                                        </p:tgtEl>
                                        <p:attrNameLst>
                                          <p:attrName>ppt_x</p:attrName>
                                        </p:attrNameLst>
                                      </p:cBhvr>
                                      <p:tavLst>
                                        <p:tav tm="0">
                                          <p:val>
                                            <p:strVal val="1+#ppt_w/2"/>
                                          </p:val>
                                        </p:tav>
                                        <p:tav tm="100000">
                                          <p:val>
                                            <p:strVal val="#ppt_x"/>
                                          </p:val>
                                        </p:tav>
                                      </p:tavLst>
                                    </p:anim>
                                    <p:anim calcmode="lin" valueType="num">
                                      <p:cBhvr additive="base">
                                        <p:cTn id="23" dur="4500" fill="hold"/>
                                        <p:tgtEl>
                                          <p:spTgt spid="9"/>
                                        </p:tgtEl>
                                        <p:attrNameLst>
                                          <p:attrName>ppt_y</p:attrName>
                                        </p:attrNameLst>
                                      </p:cBhvr>
                                      <p:tavLst>
                                        <p:tav tm="0">
                                          <p:val>
                                            <p:strVal val="#ppt_y"/>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4500" fill="hold"/>
                                        <p:tgtEl>
                                          <p:spTgt spid="9"/>
                                        </p:tgtEl>
                                        <p:attrNameLst>
                                          <p:attrName>ppt_w</p:attrName>
                                        </p:attrNameLst>
                                      </p:cBhvr>
                                      <p:tavLst>
                                        <p:tav tm="0" fmla="#ppt_w*sin(2.5*pi*$)">
                                          <p:val>
                                            <p:fltVal val="0"/>
                                          </p:val>
                                        </p:tav>
                                        <p:tav tm="100000">
                                          <p:val>
                                            <p:fltVal val="1"/>
                                          </p:val>
                                        </p:tav>
                                      </p:tavLst>
                                    </p:anim>
                                    <p:anim calcmode="lin" valueType="num">
                                      <p:cBhvr>
                                        <p:cTn id="27" dur="4500" fill="hold"/>
                                        <p:tgtEl>
                                          <p:spTgt spid="9"/>
                                        </p:tgtEl>
                                        <p:attrNameLst>
                                          <p:attrName>ppt_h</p:attrName>
                                        </p:attrNameLst>
                                      </p:cBhvr>
                                      <p:tavLst>
                                        <p:tav tm="0">
                                          <p:val>
                                            <p:strVal val="#ppt_h"/>
                                          </p:val>
                                        </p:tav>
                                        <p:tav tm="100000">
                                          <p:val>
                                            <p:strVal val="#ppt_h"/>
                                          </p:val>
                                        </p:tav>
                                      </p:tavLst>
                                    </p:anim>
                                  </p:childTnLst>
                                </p:cTn>
                              </p:par>
                              <p:par>
                                <p:cTn id="28" presetID="2" presetClass="exit" presetSubtype="2" fill="hold" grpId="2" nodeType="withEffect">
                                  <p:stCondLst>
                                    <p:cond delay="0"/>
                                  </p:stCondLst>
                                  <p:childTnLst>
                                    <p:anim calcmode="lin" valueType="num">
                                      <p:cBhvr additive="base">
                                        <p:cTn id="29" dur="4500"/>
                                        <p:tgtEl>
                                          <p:spTgt spid="9"/>
                                        </p:tgtEl>
                                        <p:attrNameLst>
                                          <p:attrName>ppt_x</p:attrName>
                                        </p:attrNameLst>
                                      </p:cBhvr>
                                      <p:tavLst>
                                        <p:tav tm="0">
                                          <p:val>
                                            <p:strVal val="ppt_x"/>
                                          </p:val>
                                        </p:tav>
                                        <p:tav tm="100000">
                                          <p:val>
                                            <p:strVal val="1+ppt_w/2"/>
                                          </p:val>
                                        </p:tav>
                                      </p:tavLst>
                                    </p:anim>
                                    <p:anim calcmode="lin" valueType="num">
                                      <p:cBhvr additive="base">
                                        <p:cTn id="30" dur="4500"/>
                                        <p:tgtEl>
                                          <p:spTgt spid="9"/>
                                        </p:tgtEl>
                                        <p:attrNameLst>
                                          <p:attrName>ppt_y</p:attrName>
                                        </p:attrNameLst>
                                      </p:cBhvr>
                                      <p:tavLst>
                                        <p:tav tm="0">
                                          <p:val>
                                            <p:strVal val="ppt_y"/>
                                          </p:val>
                                        </p:tav>
                                        <p:tav tm="100000">
                                          <p:val>
                                            <p:strVal val="ppt_y"/>
                                          </p:val>
                                        </p:tav>
                                      </p:tavLst>
                                    </p:anim>
                                    <p:set>
                                      <p:cBhvr>
                                        <p:cTn id="31" dur="1" fill="hold">
                                          <p:stCondLst>
                                            <p:cond delay="4499"/>
                                          </p:stCondLst>
                                        </p:cTn>
                                        <p:tgtEl>
                                          <p:spTgt spid="9"/>
                                        </p:tgtEl>
                                        <p:attrNameLst>
                                          <p:attrName>style.visibility</p:attrName>
                                        </p:attrNameLst>
                                      </p:cBhvr>
                                      <p:to>
                                        <p:strVal val="hidden"/>
                                      </p:to>
                                    </p:set>
                                  </p:childTnLst>
                                </p:cTn>
                              </p:par>
                              <p:par>
                                <p:cTn id="32" presetID="2" presetClass="entr" presetSubtype="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4500" fill="hold"/>
                                        <p:tgtEl>
                                          <p:spTgt spid="7"/>
                                        </p:tgtEl>
                                        <p:attrNameLst>
                                          <p:attrName>ppt_x</p:attrName>
                                        </p:attrNameLst>
                                      </p:cBhvr>
                                      <p:tavLst>
                                        <p:tav tm="0">
                                          <p:val>
                                            <p:strVal val="0-#ppt_w/2"/>
                                          </p:val>
                                        </p:tav>
                                        <p:tav tm="100000">
                                          <p:val>
                                            <p:strVal val="#ppt_x"/>
                                          </p:val>
                                        </p:tav>
                                      </p:tavLst>
                                    </p:anim>
                                    <p:anim calcmode="lin" valueType="num">
                                      <p:cBhvr additive="base">
                                        <p:cTn id="35" dur="4500" fill="hold"/>
                                        <p:tgtEl>
                                          <p:spTgt spid="7"/>
                                        </p:tgtEl>
                                        <p:attrNameLst>
                                          <p:attrName>ppt_y</p:attrName>
                                        </p:attrNameLst>
                                      </p:cBhvr>
                                      <p:tavLst>
                                        <p:tav tm="0">
                                          <p:val>
                                            <p:strVal val="#ppt_y"/>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4500" fill="hold"/>
                                        <p:tgtEl>
                                          <p:spTgt spid="7"/>
                                        </p:tgtEl>
                                        <p:attrNameLst>
                                          <p:attrName>ppt_w</p:attrName>
                                        </p:attrNameLst>
                                      </p:cBhvr>
                                      <p:tavLst>
                                        <p:tav tm="0" fmla="#ppt_w*sin(2.5*pi*$)">
                                          <p:val>
                                            <p:fltVal val="0"/>
                                          </p:val>
                                        </p:tav>
                                        <p:tav tm="100000">
                                          <p:val>
                                            <p:fltVal val="1"/>
                                          </p:val>
                                        </p:tav>
                                      </p:tavLst>
                                    </p:anim>
                                    <p:anim calcmode="lin" valueType="num">
                                      <p:cBhvr>
                                        <p:cTn id="39" dur="4500" fill="hold"/>
                                        <p:tgtEl>
                                          <p:spTgt spid="7"/>
                                        </p:tgtEl>
                                        <p:attrNameLst>
                                          <p:attrName>ppt_h</p:attrName>
                                        </p:attrNameLst>
                                      </p:cBhvr>
                                      <p:tavLst>
                                        <p:tav tm="0">
                                          <p:val>
                                            <p:strVal val="#ppt_h"/>
                                          </p:val>
                                        </p:tav>
                                        <p:tav tm="100000">
                                          <p:val>
                                            <p:strVal val="#ppt_h"/>
                                          </p:val>
                                        </p:tav>
                                      </p:tavLst>
                                    </p:anim>
                                  </p:childTnLst>
                                </p:cTn>
                              </p:par>
                              <p:par>
                                <p:cTn id="40" presetID="2" presetClass="exit" presetSubtype="8" fill="hold" grpId="2" nodeType="withEffect">
                                  <p:stCondLst>
                                    <p:cond delay="0"/>
                                  </p:stCondLst>
                                  <p:childTnLst>
                                    <p:anim calcmode="lin" valueType="num">
                                      <p:cBhvr additive="base">
                                        <p:cTn id="41" dur="4500"/>
                                        <p:tgtEl>
                                          <p:spTgt spid="7"/>
                                        </p:tgtEl>
                                        <p:attrNameLst>
                                          <p:attrName>ppt_x</p:attrName>
                                        </p:attrNameLst>
                                      </p:cBhvr>
                                      <p:tavLst>
                                        <p:tav tm="0">
                                          <p:val>
                                            <p:strVal val="ppt_x"/>
                                          </p:val>
                                        </p:tav>
                                        <p:tav tm="100000">
                                          <p:val>
                                            <p:strVal val="0-ppt_w/2"/>
                                          </p:val>
                                        </p:tav>
                                      </p:tavLst>
                                    </p:anim>
                                    <p:anim calcmode="lin" valueType="num">
                                      <p:cBhvr additive="base">
                                        <p:cTn id="42" dur="4500"/>
                                        <p:tgtEl>
                                          <p:spTgt spid="7"/>
                                        </p:tgtEl>
                                        <p:attrNameLst>
                                          <p:attrName>ppt_y</p:attrName>
                                        </p:attrNameLst>
                                      </p:cBhvr>
                                      <p:tavLst>
                                        <p:tav tm="0">
                                          <p:val>
                                            <p:strVal val="ppt_y"/>
                                          </p:val>
                                        </p:tav>
                                        <p:tav tm="100000">
                                          <p:val>
                                            <p:strVal val="ppt_y"/>
                                          </p:val>
                                        </p:tav>
                                      </p:tavLst>
                                    </p:anim>
                                    <p:set>
                                      <p:cBhvr>
                                        <p:cTn id="43" dur="1" fill="hold">
                                          <p:stCondLst>
                                            <p:cond delay="4499"/>
                                          </p:stCondLst>
                                        </p:cTn>
                                        <p:tgtEl>
                                          <p:spTgt spid="7"/>
                                        </p:tgtEl>
                                        <p:attrNameLst>
                                          <p:attrName>style.visibility</p:attrName>
                                        </p:attrNameLst>
                                      </p:cBhvr>
                                      <p:to>
                                        <p:strVal val="hidden"/>
                                      </p:to>
                                    </p:set>
                                  </p:childTnLst>
                                </p:cTn>
                              </p:par>
                              <p:par>
                                <p:cTn id="44" presetID="2" presetClass="entr" presetSubtype="8"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4500" fill="hold"/>
                                        <p:tgtEl>
                                          <p:spTgt spid="8"/>
                                        </p:tgtEl>
                                        <p:attrNameLst>
                                          <p:attrName>ppt_x</p:attrName>
                                        </p:attrNameLst>
                                      </p:cBhvr>
                                      <p:tavLst>
                                        <p:tav tm="0">
                                          <p:val>
                                            <p:strVal val="0-#ppt_w/2"/>
                                          </p:val>
                                        </p:tav>
                                        <p:tav tm="100000">
                                          <p:val>
                                            <p:strVal val="#ppt_x"/>
                                          </p:val>
                                        </p:tav>
                                      </p:tavLst>
                                    </p:anim>
                                    <p:anim calcmode="lin" valueType="num">
                                      <p:cBhvr additive="base">
                                        <p:cTn id="47" dur="4500" fill="hold"/>
                                        <p:tgtEl>
                                          <p:spTgt spid="8"/>
                                        </p:tgtEl>
                                        <p:attrNameLst>
                                          <p:attrName>ppt_y</p:attrName>
                                        </p:attrNameLst>
                                      </p:cBhvr>
                                      <p:tavLst>
                                        <p:tav tm="0">
                                          <p:val>
                                            <p:strVal val="#ppt_y"/>
                                          </p:val>
                                        </p:tav>
                                        <p:tav tm="100000">
                                          <p:val>
                                            <p:strVal val="#ppt_y"/>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4500" fill="hold"/>
                                        <p:tgtEl>
                                          <p:spTgt spid="8"/>
                                        </p:tgtEl>
                                        <p:attrNameLst>
                                          <p:attrName>ppt_w</p:attrName>
                                        </p:attrNameLst>
                                      </p:cBhvr>
                                      <p:tavLst>
                                        <p:tav tm="0" fmla="#ppt_w*sin(2.5*pi*$)">
                                          <p:val>
                                            <p:fltVal val="0"/>
                                          </p:val>
                                        </p:tav>
                                        <p:tav tm="100000">
                                          <p:val>
                                            <p:fltVal val="1"/>
                                          </p:val>
                                        </p:tav>
                                      </p:tavLst>
                                    </p:anim>
                                    <p:anim calcmode="lin" valueType="num">
                                      <p:cBhvr>
                                        <p:cTn id="51" dur="4500" fill="hold"/>
                                        <p:tgtEl>
                                          <p:spTgt spid="8"/>
                                        </p:tgtEl>
                                        <p:attrNameLst>
                                          <p:attrName>ppt_h</p:attrName>
                                        </p:attrNameLst>
                                      </p:cBhvr>
                                      <p:tavLst>
                                        <p:tav tm="0">
                                          <p:val>
                                            <p:strVal val="#ppt_h"/>
                                          </p:val>
                                        </p:tav>
                                        <p:tav tm="100000">
                                          <p:val>
                                            <p:strVal val="#ppt_h"/>
                                          </p:val>
                                        </p:tav>
                                      </p:tavLst>
                                    </p:anim>
                                  </p:childTnLst>
                                </p:cTn>
                              </p:par>
                              <p:par>
                                <p:cTn id="52" presetID="2" presetClass="exit" presetSubtype="8" fill="hold" grpId="2" nodeType="withEffect">
                                  <p:stCondLst>
                                    <p:cond delay="0"/>
                                  </p:stCondLst>
                                  <p:childTnLst>
                                    <p:anim calcmode="lin" valueType="num">
                                      <p:cBhvr additive="base">
                                        <p:cTn id="53" dur="4500"/>
                                        <p:tgtEl>
                                          <p:spTgt spid="8"/>
                                        </p:tgtEl>
                                        <p:attrNameLst>
                                          <p:attrName>ppt_x</p:attrName>
                                        </p:attrNameLst>
                                      </p:cBhvr>
                                      <p:tavLst>
                                        <p:tav tm="0">
                                          <p:val>
                                            <p:strVal val="ppt_x"/>
                                          </p:val>
                                        </p:tav>
                                        <p:tav tm="100000">
                                          <p:val>
                                            <p:strVal val="0-ppt_w/2"/>
                                          </p:val>
                                        </p:tav>
                                      </p:tavLst>
                                    </p:anim>
                                    <p:anim calcmode="lin" valueType="num">
                                      <p:cBhvr additive="base">
                                        <p:cTn id="54" dur="4500"/>
                                        <p:tgtEl>
                                          <p:spTgt spid="8"/>
                                        </p:tgtEl>
                                        <p:attrNameLst>
                                          <p:attrName>ppt_y</p:attrName>
                                        </p:attrNameLst>
                                      </p:cBhvr>
                                      <p:tavLst>
                                        <p:tav tm="0">
                                          <p:val>
                                            <p:strVal val="ppt_y"/>
                                          </p:val>
                                        </p:tav>
                                        <p:tav tm="100000">
                                          <p:val>
                                            <p:strVal val="ppt_y"/>
                                          </p:val>
                                        </p:tav>
                                      </p:tavLst>
                                    </p:anim>
                                    <p:set>
                                      <p:cBhvr>
                                        <p:cTn id="55" dur="1" fill="hold">
                                          <p:stCondLst>
                                            <p:cond delay="4499"/>
                                          </p:stCondLst>
                                        </p:cTn>
                                        <p:tgtEl>
                                          <p:spTgt spid="8"/>
                                        </p:tgtEl>
                                        <p:attrNameLst>
                                          <p:attrName>style.visibility</p:attrName>
                                        </p:attrNameLst>
                                      </p:cBhvr>
                                      <p:to>
                                        <p:strVal val="hidden"/>
                                      </p:to>
                                    </p:set>
                                  </p:childTnLst>
                                </p:cTn>
                              </p:par>
                              <p:par>
                                <p:cTn id="56" presetID="23" presetClass="entr" presetSubtype="528"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3750" fill="hold"/>
                                        <p:tgtEl>
                                          <p:spTgt spid="10"/>
                                        </p:tgtEl>
                                        <p:attrNameLst>
                                          <p:attrName>ppt_w</p:attrName>
                                        </p:attrNameLst>
                                      </p:cBhvr>
                                      <p:tavLst>
                                        <p:tav tm="0">
                                          <p:val>
                                            <p:fltVal val="0"/>
                                          </p:val>
                                        </p:tav>
                                        <p:tav tm="100000">
                                          <p:val>
                                            <p:strVal val="#ppt_w"/>
                                          </p:val>
                                        </p:tav>
                                      </p:tavLst>
                                    </p:anim>
                                    <p:anim calcmode="lin" valueType="num">
                                      <p:cBhvr>
                                        <p:cTn id="59" dur="3750" fill="hold"/>
                                        <p:tgtEl>
                                          <p:spTgt spid="10"/>
                                        </p:tgtEl>
                                        <p:attrNameLst>
                                          <p:attrName>ppt_h</p:attrName>
                                        </p:attrNameLst>
                                      </p:cBhvr>
                                      <p:tavLst>
                                        <p:tav tm="0">
                                          <p:val>
                                            <p:fltVal val="0"/>
                                          </p:val>
                                        </p:tav>
                                        <p:tav tm="100000">
                                          <p:val>
                                            <p:strVal val="#ppt_h"/>
                                          </p:val>
                                        </p:tav>
                                      </p:tavLst>
                                    </p:anim>
                                    <p:anim calcmode="lin" valueType="num">
                                      <p:cBhvr>
                                        <p:cTn id="60" dur="3750" fill="hold"/>
                                        <p:tgtEl>
                                          <p:spTgt spid="10"/>
                                        </p:tgtEl>
                                        <p:attrNameLst>
                                          <p:attrName>ppt_x</p:attrName>
                                        </p:attrNameLst>
                                      </p:cBhvr>
                                      <p:tavLst>
                                        <p:tav tm="0">
                                          <p:val>
                                            <p:fltVal val="0.5"/>
                                          </p:val>
                                        </p:tav>
                                        <p:tav tm="100000">
                                          <p:val>
                                            <p:strVal val="#ppt_x"/>
                                          </p:val>
                                        </p:tav>
                                      </p:tavLst>
                                    </p:anim>
                                    <p:anim calcmode="lin" valueType="num">
                                      <p:cBhvr>
                                        <p:cTn id="61" dur="3750" fill="hold"/>
                                        <p:tgtEl>
                                          <p:spTgt spid="10"/>
                                        </p:tgtEl>
                                        <p:attrNameLst>
                                          <p:attrName>ppt_y</p:attrName>
                                        </p:attrNameLst>
                                      </p:cBhvr>
                                      <p:tavLst>
                                        <p:tav tm="0">
                                          <p:val>
                                            <p:fltVal val="0.5"/>
                                          </p:val>
                                        </p:tav>
                                        <p:tav tm="100000">
                                          <p:val>
                                            <p:strVal val="#ppt_y"/>
                                          </p:val>
                                        </p:tav>
                                      </p:tavLst>
                                    </p:anim>
                                  </p:childTnLst>
                                </p:cTn>
                              </p:par>
                              <p:par>
                                <p:cTn id="62" presetID="8" presetClass="entr" presetSubtype="32" fill="hold"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diamond(out)">
                                      <p:cBhvr>
                                        <p:cTn id="64" dur="3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17588" y="0"/>
            <a:ext cx="9126413" cy="6858000"/>
          </a:xfrm>
          <a:prstGeom prst="rect">
            <a:avLst/>
          </a:prstGeom>
          <a:gradFill flip="none" rotWithShape="1">
            <a:gsLst>
              <a:gs pos="25000">
                <a:srgbClr val="700000"/>
              </a:gs>
              <a:gs pos="80000">
                <a:srgbClr val="CC0000">
                  <a:lumMod val="49000"/>
                </a:srgbClr>
              </a:gs>
              <a:gs pos="43000">
                <a:srgbClr val="1A0000"/>
              </a:gs>
              <a:gs pos="58000">
                <a:srgbClr val="391B03">
                  <a:lumMod val="0"/>
                </a:srgbClr>
              </a:gs>
              <a:gs pos="1250">
                <a:schemeClr val="accent6">
                  <a:lumMod val="75000"/>
                </a:schemeClr>
              </a:gs>
              <a:gs pos="5004">
                <a:srgbClr val="D64206"/>
              </a:gs>
              <a:gs pos="100000">
                <a:schemeClr val="accent6">
                  <a:lumMod val="75000"/>
                </a:schemeClr>
              </a:gs>
              <a:gs pos="89000">
                <a:srgbClr val="B70000"/>
              </a:gs>
              <a:gs pos="11000">
                <a:srgbClr val="C00000"/>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5" name="14 Imagen" descr="Diapositiva7"/>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81693" y="396338"/>
            <a:ext cx="9234244" cy="6065325"/>
          </a:xfrm>
          <a:prstGeom prst="rect">
            <a:avLst/>
          </a:prstGeom>
          <a:gradFill>
            <a:gsLst>
              <a:gs pos="0">
                <a:schemeClr val="tx1">
                  <a:lumMod val="85000"/>
                </a:schemeClr>
              </a:gs>
              <a:gs pos="35001">
                <a:srgbClr val="1A8D48"/>
              </a:gs>
              <a:gs pos="52000">
                <a:srgbClr val="FFFF00"/>
              </a:gs>
              <a:gs pos="73000">
                <a:srgbClr val="EE3F17"/>
              </a:gs>
              <a:gs pos="88000">
                <a:srgbClr val="FF6600"/>
              </a:gs>
            </a:gsLst>
            <a:lin ang="5400000" scaled="0"/>
          </a:gradFill>
          <a:ln>
            <a:noFill/>
          </a:ln>
        </p:spPr>
      </p:pic>
      <p:sp>
        <p:nvSpPr>
          <p:cNvPr id="9" name="Forma libre 15"/>
          <p:cNvSpPr/>
          <p:nvPr/>
        </p:nvSpPr>
        <p:spPr>
          <a:xfrm rot="5400000">
            <a:off x="-1373339" y="2959451"/>
            <a:ext cx="3384379" cy="893492"/>
          </a:xfrm>
          <a:custGeom>
            <a:avLst/>
            <a:gdLst>
              <a:gd name="connsiteX0" fmla="*/ 5314990 w 5717010"/>
              <a:gd name="connsiteY0" fmla="*/ 1396042 h 2376265"/>
              <a:gd name="connsiteX1" fmla="*/ 5435167 w 5717010"/>
              <a:gd name="connsiteY1" fmla="*/ 1843836 h 2376265"/>
              <a:gd name="connsiteX2" fmla="*/ 5555344 w 5717010"/>
              <a:gd name="connsiteY2" fmla="*/ 1396042 h 2376265"/>
              <a:gd name="connsiteX3" fmla="*/ 5435167 w 5717010"/>
              <a:gd name="connsiteY3" fmla="*/ 948246 h 2376265"/>
              <a:gd name="connsiteX4" fmla="*/ 5314990 w 5717010"/>
              <a:gd name="connsiteY4" fmla="*/ 1396042 h 2376265"/>
              <a:gd name="connsiteX5" fmla="*/ 4937289 w 5717010"/>
              <a:gd name="connsiteY5" fmla="*/ 1539978 h 2376265"/>
              <a:gd name="connsiteX6" fmla="*/ 5057466 w 5717010"/>
              <a:gd name="connsiteY6" fmla="*/ 1987773 h 2376265"/>
              <a:gd name="connsiteX7" fmla="*/ 5177644 w 5717010"/>
              <a:gd name="connsiteY7" fmla="*/ 1539978 h 2376265"/>
              <a:gd name="connsiteX8" fmla="*/ 5057466 w 5717010"/>
              <a:gd name="connsiteY8" fmla="*/ 1092183 h 2376265"/>
              <a:gd name="connsiteX9" fmla="*/ 4937289 w 5717010"/>
              <a:gd name="connsiteY9" fmla="*/ 1539978 h 2376265"/>
              <a:gd name="connsiteX10" fmla="*/ 4559588 w 5717010"/>
              <a:gd name="connsiteY10" fmla="*/ 1412030 h 2376265"/>
              <a:gd name="connsiteX11" fmla="*/ 4679765 w 5717010"/>
              <a:gd name="connsiteY11" fmla="*/ 1859825 h 2376265"/>
              <a:gd name="connsiteX12" fmla="*/ 4799943 w 5717010"/>
              <a:gd name="connsiteY12" fmla="*/ 1412030 h 2376265"/>
              <a:gd name="connsiteX13" fmla="*/ 4679765 w 5717010"/>
              <a:gd name="connsiteY13" fmla="*/ 964235 h 2376265"/>
              <a:gd name="connsiteX14" fmla="*/ 4559588 w 5717010"/>
              <a:gd name="connsiteY14" fmla="*/ 1412030 h 2376265"/>
              <a:gd name="connsiteX15" fmla="*/ 4186180 w 5717010"/>
              <a:gd name="connsiteY15" fmla="*/ 1188134 h 2376265"/>
              <a:gd name="connsiteX16" fmla="*/ 4306358 w 5717010"/>
              <a:gd name="connsiteY16" fmla="*/ 1635929 h 2376265"/>
              <a:gd name="connsiteX17" fmla="*/ 4426535 w 5717010"/>
              <a:gd name="connsiteY17" fmla="*/ 1188134 h 2376265"/>
              <a:gd name="connsiteX18" fmla="*/ 4306358 w 5717010"/>
              <a:gd name="connsiteY18" fmla="*/ 740339 h 2376265"/>
              <a:gd name="connsiteX19" fmla="*/ 4186180 w 5717010"/>
              <a:gd name="connsiteY19" fmla="*/ 1188134 h 2376265"/>
              <a:gd name="connsiteX20" fmla="*/ 3808479 w 5717010"/>
              <a:gd name="connsiteY20" fmla="*/ 1108172 h 2376265"/>
              <a:gd name="connsiteX21" fmla="*/ 3928657 w 5717010"/>
              <a:gd name="connsiteY21" fmla="*/ 1555967 h 2376265"/>
              <a:gd name="connsiteX22" fmla="*/ 4048834 w 5717010"/>
              <a:gd name="connsiteY22" fmla="*/ 1108172 h 2376265"/>
              <a:gd name="connsiteX23" fmla="*/ 3928657 w 5717010"/>
              <a:gd name="connsiteY23" fmla="*/ 660376 h 2376265"/>
              <a:gd name="connsiteX24" fmla="*/ 3808479 w 5717010"/>
              <a:gd name="connsiteY24" fmla="*/ 1108172 h 2376265"/>
              <a:gd name="connsiteX25" fmla="*/ 3402165 w 5717010"/>
              <a:gd name="connsiteY25" fmla="*/ 964235 h 2376265"/>
              <a:gd name="connsiteX26" fmla="*/ 3522342 w 5717010"/>
              <a:gd name="connsiteY26" fmla="*/ 1412030 h 2376265"/>
              <a:gd name="connsiteX27" fmla="*/ 3642520 w 5717010"/>
              <a:gd name="connsiteY27" fmla="*/ 964235 h 2376265"/>
              <a:gd name="connsiteX28" fmla="*/ 3522342 w 5717010"/>
              <a:gd name="connsiteY28" fmla="*/ 516440 h 2376265"/>
              <a:gd name="connsiteX29" fmla="*/ 3402165 w 5717010"/>
              <a:gd name="connsiteY29" fmla="*/ 964235 h 2376265"/>
              <a:gd name="connsiteX30" fmla="*/ 2995851 w 5717010"/>
              <a:gd name="connsiteY30" fmla="*/ 1156152 h 2376265"/>
              <a:gd name="connsiteX31" fmla="*/ 3116028 w 5717010"/>
              <a:gd name="connsiteY31" fmla="*/ 1603947 h 2376265"/>
              <a:gd name="connsiteX32" fmla="*/ 3236206 w 5717010"/>
              <a:gd name="connsiteY32" fmla="*/ 1156152 h 2376265"/>
              <a:gd name="connsiteX33" fmla="*/ 3116028 w 5717010"/>
              <a:gd name="connsiteY33" fmla="*/ 708357 h 2376265"/>
              <a:gd name="connsiteX34" fmla="*/ 2995851 w 5717010"/>
              <a:gd name="connsiteY34" fmla="*/ 1156152 h 2376265"/>
              <a:gd name="connsiteX35" fmla="*/ 2456484 w 5717010"/>
              <a:gd name="connsiteY35" fmla="*/ 1396042 h 2376265"/>
              <a:gd name="connsiteX36" fmla="*/ 2576662 w 5717010"/>
              <a:gd name="connsiteY36" fmla="*/ 1843836 h 2376265"/>
              <a:gd name="connsiteX37" fmla="*/ 2696839 w 5717010"/>
              <a:gd name="connsiteY37" fmla="*/ 1396042 h 2376265"/>
              <a:gd name="connsiteX38" fmla="*/ 2576662 w 5717010"/>
              <a:gd name="connsiteY38" fmla="*/ 948246 h 2376265"/>
              <a:gd name="connsiteX39" fmla="*/ 2456484 w 5717010"/>
              <a:gd name="connsiteY39" fmla="*/ 1396042 h 2376265"/>
              <a:gd name="connsiteX40" fmla="*/ 2078783 w 5717010"/>
              <a:gd name="connsiteY40" fmla="*/ 1539978 h 2376265"/>
              <a:gd name="connsiteX41" fmla="*/ 2198961 w 5717010"/>
              <a:gd name="connsiteY41" fmla="*/ 1987773 h 2376265"/>
              <a:gd name="connsiteX42" fmla="*/ 2319138 w 5717010"/>
              <a:gd name="connsiteY42" fmla="*/ 1539978 h 2376265"/>
              <a:gd name="connsiteX43" fmla="*/ 2198961 w 5717010"/>
              <a:gd name="connsiteY43" fmla="*/ 1092183 h 2376265"/>
              <a:gd name="connsiteX44" fmla="*/ 2078783 w 5717010"/>
              <a:gd name="connsiteY44" fmla="*/ 1539978 h 2376265"/>
              <a:gd name="connsiteX45" fmla="*/ 1701083 w 5717010"/>
              <a:gd name="connsiteY45" fmla="*/ 1412030 h 2376265"/>
              <a:gd name="connsiteX46" fmla="*/ 1821260 w 5717010"/>
              <a:gd name="connsiteY46" fmla="*/ 1859825 h 2376265"/>
              <a:gd name="connsiteX47" fmla="*/ 1941437 w 5717010"/>
              <a:gd name="connsiteY47" fmla="*/ 1412030 h 2376265"/>
              <a:gd name="connsiteX48" fmla="*/ 1821260 w 5717010"/>
              <a:gd name="connsiteY48" fmla="*/ 964235 h 2376265"/>
              <a:gd name="connsiteX49" fmla="*/ 1701083 w 5717010"/>
              <a:gd name="connsiteY49" fmla="*/ 1412030 h 2376265"/>
              <a:gd name="connsiteX50" fmla="*/ 1327675 w 5717010"/>
              <a:gd name="connsiteY50" fmla="*/ 1188134 h 2376265"/>
              <a:gd name="connsiteX51" fmla="*/ 1447853 w 5717010"/>
              <a:gd name="connsiteY51" fmla="*/ 1635929 h 2376265"/>
              <a:gd name="connsiteX52" fmla="*/ 1568030 w 5717010"/>
              <a:gd name="connsiteY52" fmla="*/ 1188134 h 2376265"/>
              <a:gd name="connsiteX53" fmla="*/ 1447853 w 5717010"/>
              <a:gd name="connsiteY53" fmla="*/ 740339 h 2376265"/>
              <a:gd name="connsiteX54" fmla="*/ 1327675 w 5717010"/>
              <a:gd name="connsiteY54" fmla="*/ 1188134 h 2376265"/>
              <a:gd name="connsiteX55" fmla="*/ 949974 w 5717010"/>
              <a:gd name="connsiteY55" fmla="*/ 1108172 h 2376265"/>
              <a:gd name="connsiteX56" fmla="*/ 1070152 w 5717010"/>
              <a:gd name="connsiteY56" fmla="*/ 1555967 h 2376265"/>
              <a:gd name="connsiteX57" fmla="*/ 1190329 w 5717010"/>
              <a:gd name="connsiteY57" fmla="*/ 1108172 h 2376265"/>
              <a:gd name="connsiteX58" fmla="*/ 1070152 w 5717010"/>
              <a:gd name="connsiteY58" fmla="*/ 660376 h 2376265"/>
              <a:gd name="connsiteX59" fmla="*/ 949974 w 5717010"/>
              <a:gd name="connsiteY59" fmla="*/ 1108172 h 2376265"/>
              <a:gd name="connsiteX60" fmla="*/ 543660 w 5717010"/>
              <a:gd name="connsiteY60" fmla="*/ 964235 h 2376265"/>
              <a:gd name="connsiteX61" fmla="*/ 663837 w 5717010"/>
              <a:gd name="connsiteY61" fmla="*/ 1412030 h 2376265"/>
              <a:gd name="connsiteX62" fmla="*/ 784015 w 5717010"/>
              <a:gd name="connsiteY62" fmla="*/ 964235 h 2376265"/>
              <a:gd name="connsiteX63" fmla="*/ 663837 w 5717010"/>
              <a:gd name="connsiteY63" fmla="*/ 516440 h 2376265"/>
              <a:gd name="connsiteX64" fmla="*/ 543660 w 5717010"/>
              <a:gd name="connsiteY64" fmla="*/ 964235 h 2376265"/>
              <a:gd name="connsiteX65" fmla="*/ 137346 w 5717010"/>
              <a:gd name="connsiteY65" fmla="*/ 1156152 h 2376265"/>
              <a:gd name="connsiteX66" fmla="*/ 257523 w 5717010"/>
              <a:gd name="connsiteY66" fmla="*/ 1603947 h 2376265"/>
              <a:gd name="connsiteX67" fmla="*/ 377700 w 5717010"/>
              <a:gd name="connsiteY67" fmla="*/ 1156152 h 2376265"/>
              <a:gd name="connsiteX68" fmla="*/ 257523 w 5717010"/>
              <a:gd name="connsiteY68" fmla="*/ 708357 h 2376265"/>
              <a:gd name="connsiteX69" fmla="*/ 137346 w 5717010"/>
              <a:gd name="connsiteY69" fmla="*/ 1156152 h 2376265"/>
              <a:gd name="connsiteX70" fmla="*/ 0 w 5717010"/>
              <a:gd name="connsiteY70" fmla="*/ 2087722 h 2376265"/>
              <a:gd name="connsiteX71" fmla="*/ 0 w 5717010"/>
              <a:gd name="connsiteY71" fmla="*/ 288544 h 2376265"/>
              <a:gd name="connsiteX72" fmla="*/ 2858505 w 5717010"/>
              <a:gd name="connsiteY72" fmla="*/ 288544 h 2376265"/>
              <a:gd name="connsiteX73" fmla="*/ 5717010 w 5717010"/>
              <a:gd name="connsiteY73" fmla="*/ 288544 h 2376265"/>
              <a:gd name="connsiteX74" fmla="*/ 5717010 w 5717010"/>
              <a:gd name="connsiteY74" fmla="*/ 2087722 h 2376265"/>
              <a:gd name="connsiteX75" fmla="*/ 2858505 w 5717010"/>
              <a:gd name="connsiteY75" fmla="*/ 2087722 h 2376265"/>
              <a:gd name="connsiteX76" fmla="*/ 0 w 5717010"/>
              <a:gd name="connsiteY76" fmla="*/ 2087722 h 2376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5717010" h="2376265">
                <a:moveTo>
                  <a:pt x="5314990" y="1396042"/>
                </a:moveTo>
                <a:cubicBezTo>
                  <a:pt x="5314990" y="1643351"/>
                  <a:pt x="5368795" y="1843836"/>
                  <a:pt x="5435167" y="1843836"/>
                </a:cubicBezTo>
                <a:cubicBezTo>
                  <a:pt x="5501539" y="1843836"/>
                  <a:pt x="5555344" y="1643351"/>
                  <a:pt x="5555344" y="1396042"/>
                </a:cubicBezTo>
                <a:cubicBezTo>
                  <a:pt x="5555344" y="1148732"/>
                  <a:pt x="5501539" y="948246"/>
                  <a:pt x="5435167" y="948246"/>
                </a:cubicBezTo>
                <a:cubicBezTo>
                  <a:pt x="5368795" y="948246"/>
                  <a:pt x="5314990" y="1148732"/>
                  <a:pt x="5314990" y="1396042"/>
                </a:cubicBezTo>
                <a:close/>
                <a:moveTo>
                  <a:pt x="4937289" y="1539978"/>
                </a:moveTo>
                <a:cubicBezTo>
                  <a:pt x="4937289" y="1787288"/>
                  <a:pt x="4991094" y="1987773"/>
                  <a:pt x="5057466" y="1987773"/>
                </a:cubicBezTo>
                <a:cubicBezTo>
                  <a:pt x="5123838" y="1987773"/>
                  <a:pt x="5177644" y="1787288"/>
                  <a:pt x="5177644" y="1539978"/>
                </a:cubicBezTo>
                <a:cubicBezTo>
                  <a:pt x="5177644" y="1292669"/>
                  <a:pt x="5123838" y="1092183"/>
                  <a:pt x="5057466" y="1092183"/>
                </a:cubicBezTo>
                <a:cubicBezTo>
                  <a:pt x="4991094" y="1092183"/>
                  <a:pt x="4937289" y="1292669"/>
                  <a:pt x="4937289" y="1539978"/>
                </a:cubicBezTo>
                <a:close/>
                <a:moveTo>
                  <a:pt x="4559588" y="1412030"/>
                </a:moveTo>
                <a:cubicBezTo>
                  <a:pt x="4559588" y="1659340"/>
                  <a:pt x="4613393" y="1859825"/>
                  <a:pt x="4679765" y="1859825"/>
                </a:cubicBezTo>
                <a:cubicBezTo>
                  <a:pt x="4746137" y="1859825"/>
                  <a:pt x="4799943" y="1659340"/>
                  <a:pt x="4799943" y="1412030"/>
                </a:cubicBezTo>
                <a:cubicBezTo>
                  <a:pt x="4799943" y="1164720"/>
                  <a:pt x="4746137" y="964235"/>
                  <a:pt x="4679765" y="964235"/>
                </a:cubicBezTo>
                <a:cubicBezTo>
                  <a:pt x="4613393" y="964235"/>
                  <a:pt x="4559588" y="1164720"/>
                  <a:pt x="4559588" y="1412030"/>
                </a:cubicBezTo>
                <a:close/>
                <a:moveTo>
                  <a:pt x="4186180" y="1188134"/>
                </a:moveTo>
                <a:cubicBezTo>
                  <a:pt x="4186180" y="1435444"/>
                  <a:pt x="4239986" y="1635929"/>
                  <a:pt x="4306358" y="1635929"/>
                </a:cubicBezTo>
                <a:cubicBezTo>
                  <a:pt x="4372730" y="1635929"/>
                  <a:pt x="4426535" y="1435444"/>
                  <a:pt x="4426535" y="1188134"/>
                </a:cubicBezTo>
                <a:cubicBezTo>
                  <a:pt x="4426535" y="940824"/>
                  <a:pt x="4372730" y="740339"/>
                  <a:pt x="4306358" y="740339"/>
                </a:cubicBezTo>
                <a:cubicBezTo>
                  <a:pt x="4239986" y="740339"/>
                  <a:pt x="4186180" y="940824"/>
                  <a:pt x="4186180" y="1188134"/>
                </a:cubicBezTo>
                <a:close/>
                <a:moveTo>
                  <a:pt x="3808479" y="1108172"/>
                </a:moveTo>
                <a:cubicBezTo>
                  <a:pt x="3808479" y="1355481"/>
                  <a:pt x="3862285" y="1555967"/>
                  <a:pt x="3928657" y="1555967"/>
                </a:cubicBezTo>
                <a:cubicBezTo>
                  <a:pt x="3995029" y="1555967"/>
                  <a:pt x="4048834" y="1355481"/>
                  <a:pt x="4048834" y="1108172"/>
                </a:cubicBezTo>
                <a:cubicBezTo>
                  <a:pt x="4048834" y="860862"/>
                  <a:pt x="3995029" y="660376"/>
                  <a:pt x="3928657" y="660376"/>
                </a:cubicBezTo>
                <a:cubicBezTo>
                  <a:pt x="3862285" y="660376"/>
                  <a:pt x="3808479" y="860862"/>
                  <a:pt x="3808479" y="1108172"/>
                </a:cubicBezTo>
                <a:close/>
                <a:moveTo>
                  <a:pt x="3402165" y="964235"/>
                </a:moveTo>
                <a:cubicBezTo>
                  <a:pt x="3402165" y="1211544"/>
                  <a:pt x="3455970" y="1412030"/>
                  <a:pt x="3522342" y="1412030"/>
                </a:cubicBezTo>
                <a:cubicBezTo>
                  <a:pt x="3588714" y="1412030"/>
                  <a:pt x="3642520" y="1211544"/>
                  <a:pt x="3642520" y="964235"/>
                </a:cubicBezTo>
                <a:cubicBezTo>
                  <a:pt x="3642520" y="716925"/>
                  <a:pt x="3588714" y="516440"/>
                  <a:pt x="3522342" y="516440"/>
                </a:cubicBezTo>
                <a:cubicBezTo>
                  <a:pt x="3455970" y="516440"/>
                  <a:pt x="3402165" y="716925"/>
                  <a:pt x="3402165" y="964235"/>
                </a:cubicBezTo>
                <a:close/>
                <a:moveTo>
                  <a:pt x="2995851" y="1156152"/>
                </a:moveTo>
                <a:cubicBezTo>
                  <a:pt x="2995851" y="1403462"/>
                  <a:pt x="3049656" y="1603947"/>
                  <a:pt x="3116028" y="1603947"/>
                </a:cubicBezTo>
                <a:cubicBezTo>
                  <a:pt x="3182400" y="1603947"/>
                  <a:pt x="3236206" y="1403462"/>
                  <a:pt x="3236206" y="1156152"/>
                </a:cubicBezTo>
                <a:cubicBezTo>
                  <a:pt x="3236206" y="908842"/>
                  <a:pt x="3182400" y="708357"/>
                  <a:pt x="3116028" y="708357"/>
                </a:cubicBezTo>
                <a:cubicBezTo>
                  <a:pt x="3049656" y="708357"/>
                  <a:pt x="2995851" y="908842"/>
                  <a:pt x="2995851" y="1156152"/>
                </a:cubicBezTo>
                <a:close/>
                <a:moveTo>
                  <a:pt x="2456484" y="1396042"/>
                </a:moveTo>
                <a:cubicBezTo>
                  <a:pt x="2456484" y="1643351"/>
                  <a:pt x="2510290" y="1843836"/>
                  <a:pt x="2576662" y="1843836"/>
                </a:cubicBezTo>
                <a:cubicBezTo>
                  <a:pt x="2643034" y="1843836"/>
                  <a:pt x="2696839" y="1643351"/>
                  <a:pt x="2696839" y="1396042"/>
                </a:cubicBezTo>
                <a:cubicBezTo>
                  <a:pt x="2696839" y="1148732"/>
                  <a:pt x="2643034" y="948246"/>
                  <a:pt x="2576662" y="948246"/>
                </a:cubicBezTo>
                <a:cubicBezTo>
                  <a:pt x="2510290" y="948246"/>
                  <a:pt x="2456484" y="1148732"/>
                  <a:pt x="2456484" y="1396042"/>
                </a:cubicBezTo>
                <a:close/>
                <a:moveTo>
                  <a:pt x="2078783" y="1539978"/>
                </a:moveTo>
                <a:cubicBezTo>
                  <a:pt x="2078783" y="1787288"/>
                  <a:pt x="2132589" y="1987773"/>
                  <a:pt x="2198961" y="1987773"/>
                </a:cubicBezTo>
                <a:cubicBezTo>
                  <a:pt x="2265333" y="1987773"/>
                  <a:pt x="2319138" y="1787288"/>
                  <a:pt x="2319138" y="1539978"/>
                </a:cubicBezTo>
                <a:cubicBezTo>
                  <a:pt x="2319138" y="1292669"/>
                  <a:pt x="2265333" y="1092183"/>
                  <a:pt x="2198961" y="1092183"/>
                </a:cubicBezTo>
                <a:cubicBezTo>
                  <a:pt x="2132589" y="1092183"/>
                  <a:pt x="2078783" y="1292669"/>
                  <a:pt x="2078783" y="1539978"/>
                </a:cubicBezTo>
                <a:close/>
                <a:moveTo>
                  <a:pt x="1701083" y="1412030"/>
                </a:moveTo>
                <a:cubicBezTo>
                  <a:pt x="1701083" y="1659340"/>
                  <a:pt x="1754888" y="1859825"/>
                  <a:pt x="1821260" y="1859825"/>
                </a:cubicBezTo>
                <a:cubicBezTo>
                  <a:pt x="1887632" y="1859825"/>
                  <a:pt x="1941437" y="1659340"/>
                  <a:pt x="1941437" y="1412030"/>
                </a:cubicBezTo>
                <a:cubicBezTo>
                  <a:pt x="1941437" y="1164720"/>
                  <a:pt x="1887632" y="964235"/>
                  <a:pt x="1821260" y="964235"/>
                </a:cubicBezTo>
                <a:cubicBezTo>
                  <a:pt x="1754888" y="964235"/>
                  <a:pt x="1701083" y="1164720"/>
                  <a:pt x="1701083" y="1412030"/>
                </a:cubicBezTo>
                <a:close/>
                <a:moveTo>
                  <a:pt x="1327675" y="1188134"/>
                </a:moveTo>
                <a:cubicBezTo>
                  <a:pt x="1327675" y="1435444"/>
                  <a:pt x="1381480" y="1635929"/>
                  <a:pt x="1447853" y="1635929"/>
                </a:cubicBezTo>
                <a:cubicBezTo>
                  <a:pt x="1514225" y="1635929"/>
                  <a:pt x="1568030" y="1435444"/>
                  <a:pt x="1568030" y="1188134"/>
                </a:cubicBezTo>
                <a:cubicBezTo>
                  <a:pt x="1568030" y="940824"/>
                  <a:pt x="1514225" y="740339"/>
                  <a:pt x="1447853" y="740339"/>
                </a:cubicBezTo>
                <a:cubicBezTo>
                  <a:pt x="1381480" y="740339"/>
                  <a:pt x="1327675" y="940824"/>
                  <a:pt x="1327675" y="1188134"/>
                </a:cubicBezTo>
                <a:close/>
                <a:moveTo>
                  <a:pt x="949974" y="1108172"/>
                </a:moveTo>
                <a:cubicBezTo>
                  <a:pt x="949974" y="1355481"/>
                  <a:pt x="1003780" y="1555967"/>
                  <a:pt x="1070152" y="1555967"/>
                </a:cubicBezTo>
                <a:cubicBezTo>
                  <a:pt x="1136524" y="1555967"/>
                  <a:pt x="1190329" y="1355481"/>
                  <a:pt x="1190329" y="1108172"/>
                </a:cubicBezTo>
                <a:cubicBezTo>
                  <a:pt x="1190329" y="860862"/>
                  <a:pt x="1136524" y="660376"/>
                  <a:pt x="1070152" y="660376"/>
                </a:cubicBezTo>
                <a:cubicBezTo>
                  <a:pt x="1003780" y="660376"/>
                  <a:pt x="949974" y="860862"/>
                  <a:pt x="949974" y="1108172"/>
                </a:cubicBezTo>
                <a:close/>
                <a:moveTo>
                  <a:pt x="543660" y="964235"/>
                </a:moveTo>
                <a:cubicBezTo>
                  <a:pt x="543660" y="1211544"/>
                  <a:pt x="597465" y="1412030"/>
                  <a:pt x="663837" y="1412030"/>
                </a:cubicBezTo>
                <a:cubicBezTo>
                  <a:pt x="730209" y="1412030"/>
                  <a:pt x="784015" y="1211544"/>
                  <a:pt x="784015" y="964235"/>
                </a:cubicBezTo>
                <a:cubicBezTo>
                  <a:pt x="784015" y="716925"/>
                  <a:pt x="730209" y="516440"/>
                  <a:pt x="663837" y="516440"/>
                </a:cubicBezTo>
                <a:cubicBezTo>
                  <a:pt x="597465" y="516440"/>
                  <a:pt x="543660" y="716925"/>
                  <a:pt x="543660" y="964235"/>
                </a:cubicBezTo>
                <a:close/>
                <a:moveTo>
                  <a:pt x="137346" y="1156152"/>
                </a:moveTo>
                <a:cubicBezTo>
                  <a:pt x="137346" y="1403462"/>
                  <a:pt x="191151" y="1603947"/>
                  <a:pt x="257523" y="1603947"/>
                </a:cubicBezTo>
                <a:cubicBezTo>
                  <a:pt x="323895" y="1603947"/>
                  <a:pt x="377700" y="1403462"/>
                  <a:pt x="377700" y="1156152"/>
                </a:cubicBezTo>
                <a:cubicBezTo>
                  <a:pt x="377700" y="908842"/>
                  <a:pt x="323895" y="708357"/>
                  <a:pt x="257523" y="708357"/>
                </a:cubicBezTo>
                <a:cubicBezTo>
                  <a:pt x="191151" y="708357"/>
                  <a:pt x="137346" y="908842"/>
                  <a:pt x="137346" y="1156152"/>
                </a:cubicBezTo>
                <a:close/>
                <a:moveTo>
                  <a:pt x="0" y="2087722"/>
                </a:moveTo>
                <a:lnTo>
                  <a:pt x="0" y="288544"/>
                </a:lnTo>
                <a:cubicBezTo>
                  <a:pt x="952835" y="-710999"/>
                  <a:pt x="1905670" y="1288087"/>
                  <a:pt x="2858505" y="288544"/>
                </a:cubicBezTo>
                <a:cubicBezTo>
                  <a:pt x="3811340" y="-710999"/>
                  <a:pt x="4764175" y="1288087"/>
                  <a:pt x="5717010" y="288544"/>
                </a:cubicBezTo>
                <a:lnTo>
                  <a:pt x="5717010" y="2087722"/>
                </a:lnTo>
                <a:cubicBezTo>
                  <a:pt x="4764175" y="3087265"/>
                  <a:pt x="3811340" y="1088179"/>
                  <a:pt x="2858505" y="2087722"/>
                </a:cubicBezTo>
                <a:cubicBezTo>
                  <a:pt x="1905670" y="3087265"/>
                  <a:pt x="952835" y="1088179"/>
                  <a:pt x="0" y="2087722"/>
                </a:cubicBezTo>
                <a:close/>
              </a:path>
            </a:pathLst>
          </a:custGeom>
          <a:noFill/>
          <a:ln w="31750">
            <a:solidFill>
              <a:schemeClr val="tx1"/>
            </a:solidFill>
            <a:prstDash val="sysDot"/>
          </a:ln>
          <a:effectLst>
            <a:reflection blurRad="6350" stA="50000" endA="300" endPos="90000" dist="50800" dir="5400000" sy="-100000" algn="bl" rotWithShape="0"/>
          </a:effectLst>
          <a:scene3d>
            <a:camera prst="orthographicFront"/>
            <a:lightRig rig="flood" dir="t"/>
          </a:scene3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7" name="Forma libre 15"/>
          <p:cNvSpPr/>
          <p:nvPr/>
        </p:nvSpPr>
        <p:spPr>
          <a:xfrm rot="5400000">
            <a:off x="-464053" y="2959452"/>
            <a:ext cx="3384379" cy="893492"/>
          </a:xfrm>
          <a:custGeom>
            <a:avLst/>
            <a:gdLst>
              <a:gd name="connsiteX0" fmla="*/ 5314990 w 5717010"/>
              <a:gd name="connsiteY0" fmla="*/ 1396042 h 2376265"/>
              <a:gd name="connsiteX1" fmla="*/ 5435167 w 5717010"/>
              <a:gd name="connsiteY1" fmla="*/ 1843836 h 2376265"/>
              <a:gd name="connsiteX2" fmla="*/ 5555344 w 5717010"/>
              <a:gd name="connsiteY2" fmla="*/ 1396042 h 2376265"/>
              <a:gd name="connsiteX3" fmla="*/ 5435167 w 5717010"/>
              <a:gd name="connsiteY3" fmla="*/ 948246 h 2376265"/>
              <a:gd name="connsiteX4" fmla="*/ 5314990 w 5717010"/>
              <a:gd name="connsiteY4" fmla="*/ 1396042 h 2376265"/>
              <a:gd name="connsiteX5" fmla="*/ 4937289 w 5717010"/>
              <a:gd name="connsiteY5" fmla="*/ 1539978 h 2376265"/>
              <a:gd name="connsiteX6" fmla="*/ 5057466 w 5717010"/>
              <a:gd name="connsiteY6" fmla="*/ 1987773 h 2376265"/>
              <a:gd name="connsiteX7" fmla="*/ 5177644 w 5717010"/>
              <a:gd name="connsiteY7" fmla="*/ 1539978 h 2376265"/>
              <a:gd name="connsiteX8" fmla="*/ 5057466 w 5717010"/>
              <a:gd name="connsiteY8" fmla="*/ 1092183 h 2376265"/>
              <a:gd name="connsiteX9" fmla="*/ 4937289 w 5717010"/>
              <a:gd name="connsiteY9" fmla="*/ 1539978 h 2376265"/>
              <a:gd name="connsiteX10" fmla="*/ 4559588 w 5717010"/>
              <a:gd name="connsiteY10" fmla="*/ 1412030 h 2376265"/>
              <a:gd name="connsiteX11" fmla="*/ 4679765 w 5717010"/>
              <a:gd name="connsiteY11" fmla="*/ 1859825 h 2376265"/>
              <a:gd name="connsiteX12" fmla="*/ 4799943 w 5717010"/>
              <a:gd name="connsiteY12" fmla="*/ 1412030 h 2376265"/>
              <a:gd name="connsiteX13" fmla="*/ 4679765 w 5717010"/>
              <a:gd name="connsiteY13" fmla="*/ 964235 h 2376265"/>
              <a:gd name="connsiteX14" fmla="*/ 4559588 w 5717010"/>
              <a:gd name="connsiteY14" fmla="*/ 1412030 h 2376265"/>
              <a:gd name="connsiteX15" fmla="*/ 4186180 w 5717010"/>
              <a:gd name="connsiteY15" fmla="*/ 1188134 h 2376265"/>
              <a:gd name="connsiteX16" fmla="*/ 4306358 w 5717010"/>
              <a:gd name="connsiteY16" fmla="*/ 1635929 h 2376265"/>
              <a:gd name="connsiteX17" fmla="*/ 4426535 w 5717010"/>
              <a:gd name="connsiteY17" fmla="*/ 1188134 h 2376265"/>
              <a:gd name="connsiteX18" fmla="*/ 4306358 w 5717010"/>
              <a:gd name="connsiteY18" fmla="*/ 740339 h 2376265"/>
              <a:gd name="connsiteX19" fmla="*/ 4186180 w 5717010"/>
              <a:gd name="connsiteY19" fmla="*/ 1188134 h 2376265"/>
              <a:gd name="connsiteX20" fmla="*/ 3808479 w 5717010"/>
              <a:gd name="connsiteY20" fmla="*/ 1108172 h 2376265"/>
              <a:gd name="connsiteX21" fmla="*/ 3928657 w 5717010"/>
              <a:gd name="connsiteY21" fmla="*/ 1555967 h 2376265"/>
              <a:gd name="connsiteX22" fmla="*/ 4048834 w 5717010"/>
              <a:gd name="connsiteY22" fmla="*/ 1108172 h 2376265"/>
              <a:gd name="connsiteX23" fmla="*/ 3928657 w 5717010"/>
              <a:gd name="connsiteY23" fmla="*/ 660376 h 2376265"/>
              <a:gd name="connsiteX24" fmla="*/ 3808479 w 5717010"/>
              <a:gd name="connsiteY24" fmla="*/ 1108172 h 2376265"/>
              <a:gd name="connsiteX25" fmla="*/ 3402165 w 5717010"/>
              <a:gd name="connsiteY25" fmla="*/ 964235 h 2376265"/>
              <a:gd name="connsiteX26" fmla="*/ 3522342 w 5717010"/>
              <a:gd name="connsiteY26" fmla="*/ 1412030 h 2376265"/>
              <a:gd name="connsiteX27" fmla="*/ 3642520 w 5717010"/>
              <a:gd name="connsiteY27" fmla="*/ 964235 h 2376265"/>
              <a:gd name="connsiteX28" fmla="*/ 3522342 w 5717010"/>
              <a:gd name="connsiteY28" fmla="*/ 516440 h 2376265"/>
              <a:gd name="connsiteX29" fmla="*/ 3402165 w 5717010"/>
              <a:gd name="connsiteY29" fmla="*/ 964235 h 2376265"/>
              <a:gd name="connsiteX30" fmla="*/ 2995851 w 5717010"/>
              <a:gd name="connsiteY30" fmla="*/ 1156152 h 2376265"/>
              <a:gd name="connsiteX31" fmla="*/ 3116028 w 5717010"/>
              <a:gd name="connsiteY31" fmla="*/ 1603947 h 2376265"/>
              <a:gd name="connsiteX32" fmla="*/ 3236206 w 5717010"/>
              <a:gd name="connsiteY32" fmla="*/ 1156152 h 2376265"/>
              <a:gd name="connsiteX33" fmla="*/ 3116028 w 5717010"/>
              <a:gd name="connsiteY33" fmla="*/ 708357 h 2376265"/>
              <a:gd name="connsiteX34" fmla="*/ 2995851 w 5717010"/>
              <a:gd name="connsiteY34" fmla="*/ 1156152 h 2376265"/>
              <a:gd name="connsiteX35" fmla="*/ 2456484 w 5717010"/>
              <a:gd name="connsiteY35" fmla="*/ 1396042 h 2376265"/>
              <a:gd name="connsiteX36" fmla="*/ 2576662 w 5717010"/>
              <a:gd name="connsiteY36" fmla="*/ 1843836 h 2376265"/>
              <a:gd name="connsiteX37" fmla="*/ 2696839 w 5717010"/>
              <a:gd name="connsiteY37" fmla="*/ 1396042 h 2376265"/>
              <a:gd name="connsiteX38" fmla="*/ 2576662 w 5717010"/>
              <a:gd name="connsiteY38" fmla="*/ 948246 h 2376265"/>
              <a:gd name="connsiteX39" fmla="*/ 2456484 w 5717010"/>
              <a:gd name="connsiteY39" fmla="*/ 1396042 h 2376265"/>
              <a:gd name="connsiteX40" fmla="*/ 2078783 w 5717010"/>
              <a:gd name="connsiteY40" fmla="*/ 1539978 h 2376265"/>
              <a:gd name="connsiteX41" fmla="*/ 2198961 w 5717010"/>
              <a:gd name="connsiteY41" fmla="*/ 1987773 h 2376265"/>
              <a:gd name="connsiteX42" fmla="*/ 2319138 w 5717010"/>
              <a:gd name="connsiteY42" fmla="*/ 1539978 h 2376265"/>
              <a:gd name="connsiteX43" fmla="*/ 2198961 w 5717010"/>
              <a:gd name="connsiteY43" fmla="*/ 1092183 h 2376265"/>
              <a:gd name="connsiteX44" fmla="*/ 2078783 w 5717010"/>
              <a:gd name="connsiteY44" fmla="*/ 1539978 h 2376265"/>
              <a:gd name="connsiteX45" fmla="*/ 1701083 w 5717010"/>
              <a:gd name="connsiteY45" fmla="*/ 1412030 h 2376265"/>
              <a:gd name="connsiteX46" fmla="*/ 1821260 w 5717010"/>
              <a:gd name="connsiteY46" fmla="*/ 1859825 h 2376265"/>
              <a:gd name="connsiteX47" fmla="*/ 1941437 w 5717010"/>
              <a:gd name="connsiteY47" fmla="*/ 1412030 h 2376265"/>
              <a:gd name="connsiteX48" fmla="*/ 1821260 w 5717010"/>
              <a:gd name="connsiteY48" fmla="*/ 964235 h 2376265"/>
              <a:gd name="connsiteX49" fmla="*/ 1701083 w 5717010"/>
              <a:gd name="connsiteY49" fmla="*/ 1412030 h 2376265"/>
              <a:gd name="connsiteX50" fmla="*/ 1327675 w 5717010"/>
              <a:gd name="connsiteY50" fmla="*/ 1188134 h 2376265"/>
              <a:gd name="connsiteX51" fmla="*/ 1447853 w 5717010"/>
              <a:gd name="connsiteY51" fmla="*/ 1635929 h 2376265"/>
              <a:gd name="connsiteX52" fmla="*/ 1568030 w 5717010"/>
              <a:gd name="connsiteY52" fmla="*/ 1188134 h 2376265"/>
              <a:gd name="connsiteX53" fmla="*/ 1447853 w 5717010"/>
              <a:gd name="connsiteY53" fmla="*/ 740339 h 2376265"/>
              <a:gd name="connsiteX54" fmla="*/ 1327675 w 5717010"/>
              <a:gd name="connsiteY54" fmla="*/ 1188134 h 2376265"/>
              <a:gd name="connsiteX55" fmla="*/ 949974 w 5717010"/>
              <a:gd name="connsiteY55" fmla="*/ 1108172 h 2376265"/>
              <a:gd name="connsiteX56" fmla="*/ 1070152 w 5717010"/>
              <a:gd name="connsiteY56" fmla="*/ 1555967 h 2376265"/>
              <a:gd name="connsiteX57" fmla="*/ 1190329 w 5717010"/>
              <a:gd name="connsiteY57" fmla="*/ 1108172 h 2376265"/>
              <a:gd name="connsiteX58" fmla="*/ 1070152 w 5717010"/>
              <a:gd name="connsiteY58" fmla="*/ 660376 h 2376265"/>
              <a:gd name="connsiteX59" fmla="*/ 949974 w 5717010"/>
              <a:gd name="connsiteY59" fmla="*/ 1108172 h 2376265"/>
              <a:gd name="connsiteX60" fmla="*/ 543660 w 5717010"/>
              <a:gd name="connsiteY60" fmla="*/ 964235 h 2376265"/>
              <a:gd name="connsiteX61" fmla="*/ 663837 w 5717010"/>
              <a:gd name="connsiteY61" fmla="*/ 1412030 h 2376265"/>
              <a:gd name="connsiteX62" fmla="*/ 784015 w 5717010"/>
              <a:gd name="connsiteY62" fmla="*/ 964235 h 2376265"/>
              <a:gd name="connsiteX63" fmla="*/ 663837 w 5717010"/>
              <a:gd name="connsiteY63" fmla="*/ 516440 h 2376265"/>
              <a:gd name="connsiteX64" fmla="*/ 543660 w 5717010"/>
              <a:gd name="connsiteY64" fmla="*/ 964235 h 2376265"/>
              <a:gd name="connsiteX65" fmla="*/ 137346 w 5717010"/>
              <a:gd name="connsiteY65" fmla="*/ 1156152 h 2376265"/>
              <a:gd name="connsiteX66" fmla="*/ 257523 w 5717010"/>
              <a:gd name="connsiteY66" fmla="*/ 1603947 h 2376265"/>
              <a:gd name="connsiteX67" fmla="*/ 377700 w 5717010"/>
              <a:gd name="connsiteY67" fmla="*/ 1156152 h 2376265"/>
              <a:gd name="connsiteX68" fmla="*/ 257523 w 5717010"/>
              <a:gd name="connsiteY68" fmla="*/ 708357 h 2376265"/>
              <a:gd name="connsiteX69" fmla="*/ 137346 w 5717010"/>
              <a:gd name="connsiteY69" fmla="*/ 1156152 h 2376265"/>
              <a:gd name="connsiteX70" fmla="*/ 0 w 5717010"/>
              <a:gd name="connsiteY70" fmla="*/ 2087722 h 2376265"/>
              <a:gd name="connsiteX71" fmla="*/ 0 w 5717010"/>
              <a:gd name="connsiteY71" fmla="*/ 288544 h 2376265"/>
              <a:gd name="connsiteX72" fmla="*/ 2858505 w 5717010"/>
              <a:gd name="connsiteY72" fmla="*/ 288544 h 2376265"/>
              <a:gd name="connsiteX73" fmla="*/ 5717010 w 5717010"/>
              <a:gd name="connsiteY73" fmla="*/ 288544 h 2376265"/>
              <a:gd name="connsiteX74" fmla="*/ 5717010 w 5717010"/>
              <a:gd name="connsiteY74" fmla="*/ 2087722 h 2376265"/>
              <a:gd name="connsiteX75" fmla="*/ 2858505 w 5717010"/>
              <a:gd name="connsiteY75" fmla="*/ 2087722 h 2376265"/>
              <a:gd name="connsiteX76" fmla="*/ 0 w 5717010"/>
              <a:gd name="connsiteY76" fmla="*/ 2087722 h 2376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5717010" h="2376265">
                <a:moveTo>
                  <a:pt x="5314990" y="1396042"/>
                </a:moveTo>
                <a:cubicBezTo>
                  <a:pt x="5314990" y="1643351"/>
                  <a:pt x="5368795" y="1843836"/>
                  <a:pt x="5435167" y="1843836"/>
                </a:cubicBezTo>
                <a:cubicBezTo>
                  <a:pt x="5501539" y="1843836"/>
                  <a:pt x="5555344" y="1643351"/>
                  <a:pt x="5555344" y="1396042"/>
                </a:cubicBezTo>
                <a:cubicBezTo>
                  <a:pt x="5555344" y="1148732"/>
                  <a:pt x="5501539" y="948246"/>
                  <a:pt x="5435167" y="948246"/>
                </a:cubicBezTo>
                <a:cubicBezTo>
                  <a:pt x="5368795" y="948246"/>
                  <a:pt x="5314990" y="1148732"/>
                  <a:pt x="5314990" y="1396042"/>
                </a:cubicBezTo>
                <a:close/>
                <a:moveTo>
                  <a:pt x="4937289" y="1539978"/>
                </a:moveTo>
                <a:cubicBezTo>
                  <a:pt x="4937289" y="1787288"/>
                  <a:pt x="4991094" y="1987773"/>
                  <a:pt x="5057466" y="1987773"/>
                </a:cubicBezTo>
                <a:cubicBezTo>
                  <a:pt x="5123838" y="1987773"/>
                  <a:pt x="5177644" y="1787288"/>
                  <a:pt x="5177644" y="1539978"/>
                </a:cubicBezTo>
                <a:cubicBezTo>
                  <a:pt x="5177644" y="1292669"/>
                  <a:pt x="5123838" y="1092183"/>
                  <a:pt x="5057466" y="1092183"/>
                </a:cubicBezTo>
                <a:cubicBezTo>
                  <a:pt x="4991094" y="1092183"/>
                  <a:pt x="4937289" y="1292669"/>
                  <a:pt x="4937289" y="1539978"/>
                </a:cubicBezTo>
                <a:close/>
                <a:moveTo>
                  <a:pt x="4559588" y="1412030"/>
                </a:moveTo>
                <a:cubicBezTo>
                  <a:pt x="4559588" y="1659340"/>
                  <a:pt x="4613393" y="1859825"/>
                  <a:pt x="4679765" y="1859825"/>
                </a:cubicBezTo>
                <a:cubicBezTo>
                  <a:pt x="4746137" y="1859825"/>
                  <a:pt x="4799943" y="1659340"/>
                  <a:pt x="4799943" y="1412030"/>
                </a:cubicBezTo>
                <a:cubicBezTo>
                  <a:pt x="4799943" y="1164720"/>
                  <a:pt x="4746137" y="964235"/>
                  <a:pt x="4679765" y="964235"/>
                </a:cubicBezTo>
                <a:cubicBezTo>
                  <a:pt x="4613393" y="964235"/>
                  <a:pt x="4559588" y="1164720"/>
                  <a:pt x="4559588" y="1412030"/>
                </a:cubicBezTo>
                <a:close/>
                <a:moveTo>
                  <a:pt x="4186180" y="1188134"/>
                </a:moveTo>
                <a:cubicBezTo>
                  <a:pt x="4186180" y="1435444"/>
                  <a:pt x="4239986" y="1635929"/>
                  <a:pt x="4306358" y="1635929"/>
                </a:cubicBezTo>
                <a:cubicBezTo>
                  <a:pt x="4372730" y="1635929"/>
                  <a:pt x="4426535" y="1435444"/>
                  <a:pt x="4426535" y="1188134"/>
                </a:cubicBezTo>
                <a:cubicBezTo>
                  <a:pt x="4426535" y="940824"/>
                  <a:pt x="4372730" y="740339"/>
                  <a:pt x="4306358" y="740339"/>
                </a:cubicBezTo>
                <a:cubicBezTo>
                  <a:pt x="4239986" y="740339"/>
                  <a:pt x="4186180" y="940824"/>
                  <a:pt x="4186180" y="1188134"/>
                </a:cubicBezTo>
                <a:close/>
                <a:moveTo>
                  <a:pt x="3808479" y="1108172"/>
                </a:moveTo>
                <a:cubicBezTo>
                  <a:pt x="3808479" y="1355481"/>
                  <a:pt x="3862285" y="1555967"/>
                  <a:pt x="3928657" y="1555967"/>
                </a:cubicBezTo>
                <a:cubicBezTo>
                  <a:pt x="3995029" y="1555967"/>
                  <a:pt x="4048834" y="1355481"/>
                  <a:pt x="4048834" y="1108172"/>
                </a:cubicBezTo>
                <a:cubicBezTo>
                  <a:pt x="4048834" y="860862"/>
                  <a:pt x="3995029" y="660376"/>
                  <a:pt x="3928657" y="660376"/>
                </a:cubicBezTo>
                <a:cubicBezTo>
                  <a:pt x="3862285" y="660376"/>
                  <a:pt x="3808479" y="860862"/>
                  <a:pt x="3808479" y="1108172"/>
                </a:cubicBezTo>
                <a:close/>
                <a:moveTo>
                  <a:pt x="3402165" y="964235"/>
                </a:moveTo>
                <a:cubicBezTo>
                  <a:pt x="3402165" y="1211544"/>
                  <a:pt x="3455970" y="1412030"/>
                  <a:pt x="3522342" y="1412030"/>
                </a:cubicBezTo>
                <a:cubicBezTo>
                  <a:pt x="3588714" y="1412030"/>
                  <a:pt x="3642520" y="1211544"/>
                  <a:pt x="3642520" y="964235"/>
                </a:cubicBezTo>
                <a:cubicBezTo>
                  <a:pt x="3642520" y="716925"/>
                  <a:pt x="3588714" y="516440"/>
                  <a:pt x="3522342" y="516440"/>
                </a:cubicBezTo>
                <a:cubicBezTo>
                  <a:pt x="3455970" y="516440"/>
                  <a:pt x="3402165" y="716925"/>
                  <a:pt x="3402165" y="964235"/>
                </a:cubicBezTo>
                <a:close/>
                <a:moveTo>
                  <a:pt x="2995851" y="1156152"/>
                </a:moveTo>
                <a:cubicBezTo>
                  <a:pt x="2995851" y="1403462"/>
                  <a:pt x="3049656" y="1603947"/>
                  <a:pt x="3116028" y="1603947"/>
                </a:cubicBezTo>
                <a:cubicBezTo>
                  <a:pt x="3182400" y="1603947"/>
                  <a:pt x="3236206" y="1403462"/>
                  <a:pt x="3236206" y="1156152"/>
                </a:cubicBezTo>
                <a:cubicBezTo>
                  <a:pt x="3236206" y="908842"/>
                  <a:pt x="3182400" y="708357"/>
                  <a:pt x="3116028" y="708357"/>
                </a:cubicBezTo>
                <a:cubicBezTo>
                  <a:pt x="3049656" y="708357"/>
                  <a:pt x="2995851" y="908842"/>
                  <a:pt x="2995851" y="1156152"/>
                </a:cubicBezTo>
                <a:close/>
                <a:moveTo>
                  <a:pt x="2456484" y="1396042"/>
                </a:moveTo>
                <a:cubicBezTo>
                  <a:pt x="2456484" y="1643351"/>
                  <a:pt x="2510290" y="1843836"/>
                  <a:pt x="2576662" y="1843836"/>
                </a:cubicBezTo>
                <a:cubicBezTo>
                  <a:pt x="2643034" y="1843836"/>
                  <a:pt x="2696839" y="1643351"/>
                  <a:pt x="2696839" y="1396042"/>
                </a:cubicBezTo>
                <a:cubicBezTo>
                  <a:pt x="2696839" y="1148732"/>
                  <a:pt x="2643034" y="948246"/>
                  <a:pt x="2576662" y="948246"/>
                </a:cubicBezTo>
                <a:cubicBezTo>
                  <a:pt x="2510290" y="948246"/>
                  <a:pt x="2456484" y="1148732"/>
                  <a:pt x="2456484" y="1396042"/>
                </a:cubicBezTo>
                <a:close/>
                <a:moveTo>
                  <a:pt x="2078783" y="1539978"/>
                </a:moveTo>
                <a:cubicBezTo>
                  <a:pt x="2078783" y="1787288"/>
                  <a:pt x="2132589" y="1987773"/>
                  <a:pt x="2198961" y="1987773"/>
                </a:cubicBezTo>
                <a:cubicBezTo>
                  <a:pt x="2265333" y="1987773"/>
                  <a:pt x="2319138" y="1787288"/>
                  <a:pt x="2319138" y="1539978"/>
                </a:cubicBezTo>
                <a:cubicBezTo>
                  <a:pt x="2319138" y="1292669"/>
                  <a:pt x="2265333" y="1092183"/>
                  <a:pt x="2198961" y="1092183"/>
                </a:cubicBezTo>
                <a:cubicBezTo>
                  <a:pt x="2132589" y="1092183"/>
                  <a:pt x="2078783" y="1292669"/>
                  <a:pt x="2078783" y="1539978"/>
                </a:cubicBezTo>
                <a:close/>
                <a:moveTo>
                  <a:pt x="1701083" y="1412030"/>
                </a:moveTo>
                <a:cubicBezTo>
                  <a:pt x="1701083" y="1659340"/>
                  <a:pt x="1754888" y="1859825"/>
                  <a:pt x="1821260" y="1859825"/>
                </a:cubicBezTo>
                <a:cubicBezTo>
                  <a:pt x="1887632" y="1859825"/>
                  <a:pt x="1941437" y="1659340"/>
                  <a:pt x="1941437" y="1412030"/>
                </a:cubicBezTo>
                <a:cubicBezTo>
                  <a:pt x="1941437" y="1164720"/>
                  <a:pt x="1887632" y="964235"/>
                  <a:pt x="1821260" y="964235"/>
                </a:cubicBezTo>
                <a:cubicBezTo>
                  <a:pt x="1754888" y="964235"/>
                  <a:pt x="1701083" y="1164720"/>
                  <a:pt x="1701083" y="1412030"/>
                </a:cubicBezTo>
                <a:close/>
                <a:moveTo>
                  <a:pt x="1327675" y="1188134"/>
                </a:moveTo>
                <a:cubicBezTo>
                  <a:pt x="1327675" y="1435444"/>
                  <a:pt x="1381480" y="1635929"/>
                  <a:pt x="1447853" y="1635929"/>
                </a:cubicBezTo>
                <a:cubicBezTo>
                  <a:pt x="1514225" y="1635929"/>
                  <a:pt x="1568030" y="1435444"/>
                  <a:pt x="1568030" y="1188134"/>
                </a:cubicBezTo>
                <a:cubicBezTo>
                  <a:pt x="1568030" y="940824"/>
                  <a:pt x="1514225" y="740339"/>
                  <a:pt x="1447853" y="740339"/>
                </a:cubicBezTo>
                <a:cubicBezTo>
                  <a:pt x="1381480" y="740339"/>
                  <a:pt x="1327675" y="940824"/>
                  <a:pt x="1327675" y="1188134"/>
                </a:cubicBezTo>
                <a:close/>
                <a:moveTo>
                  <a:pt x="949974" y="1108172"/>
                </a:moveTo>
                <a:cubicBezTo>
                  <a:pt x="949974" y="1355481"/>
                  <a:pt x="1003780" y="1555967"/>
                  <a:pt x="1070152" y="1555967"/>
                </a:cubicBezTo>
                <a:cubicBezTo>
                  <a:pt x="1136524" y="1555967"/>
                  <a:pt x="1190329" y="1355481"/>
                  <a:pt x="1190329" y="1108172"/>
                </a:cubicBezTo>
                <a:cubicBezTo>
                  <a:pt x="1190329" y="860862"/>
                  <a:pt x="1136524" y="660376"/>
                  <a:pt x="1070152" y="660376"/>
                </a:cubicBezTo>
                <a:cubicBezTo>
                  <a:pt x="1003780" y="660376"/>
                  <a:pt x="949974" y="860862"/>
                  <a:pt x="949974" y="1108172"/>
                </a:cubicBezTo>
                <a:close/>
                <a:moveTo>
                  <a:pt x="543660" y="964235"/>
                </a:moveTo>
                <a:cubicBezTo>
                  <a:pt x="543660" y="1211544"/>
                  <a:pt x="597465" y="1412030"/>
                  <a:pt x="663837" y="1412030"/>
                </a:cubicBezTo>
                <a:cubicBezTo>
                  <a:pt x="730209" y="1412030"/>
                  <a:pt x="784015" y="1211544"/>
                  <a:pt x="784015" y="964235"/>
                </a:cubicBezTo>
                <a:cubicBezTo>
                  <a:pt x="784015" y="716925"/>
                  <a:pt x="730209" y="516440"/>
                  <a:pt x="663837" y="516440"/>
                </a:cubicBezTo>
                <a:cubicBezTo>
                  <a:pt x="597465" y="516440"/>
                  <a:pt x="543660" y="716925"/>
                  <a:pt x="543660" y="964235"/>
                </a:cubicBezTo>
                <a:close/>
                <a:moveTo>
                  <a:pt x="137346" y="1156152"/>
                </a:moveTo>
                <a:cubicBezTo>
                  <a:pt x="137346" y="1403462"/>
                  <a:pt x="191151" y="1603947"/>
                  <a:pt x="257523" y="1603947"/>
                </a:cubicBezTo>
                <a:cubicBezTo>
                  <a:pt x="323895" y="1603947"/>
                  <a:pt x="377700" y="1403462"/>
                  <a:pt x="377700" y="1156152"/>
                </a:cubicBezTo>
                <a:cubicBezTo>
                  <a:pt x="377700" y="908842"/>
                  <a:pt x="323895" y="708357"/>
                  <a:pt x="257523" y="708357"/>
                </a:cubicBezTo>
                <a:cubicBezTo>
                  <a:pt x="191151" y="708357"/>
                  <a:pt x="137346" y="908842"/>
                  <a:pt x="137346" y="1156152"/>
                </a:cubicBezTo>
                <a:close/>
                <a:moveTo>
                  <a:pt x="0" y="2087722"/>
                </a:moveTo>
                <a:lnTo>
                  <a:pt x="0" y="288544"/>
                </a:lnTo>
                <a:cubicBezTo>
                  <a:pt x="952835" y="-710999"/>
                  <a:pt x="1905670" y="1288087"/>
                  <a:pt x="2858505" y="288544"/>
                </a:cubicBezTo>
                <a:cubicBezTo>
                  <a:pt x="3811340" y="-710999"/>
                  <a:pt x="4764175" y="1288087"/>
                  <a:pt x="5717010" y="288544"/>
                </a:cubicBezTo>
                <a:lnTo>
                  <a:pt x="5717010" y="2087722"/>
                </a:lnTo>
                <a:cubicBezTo>
                  <a:pt x="4764175" y="3087265"/>
                  <a:pt x="3811340" y="1088179"/>
                  <a:pt x="2858505" y="2087722"/>
                </a:cubicBezTo>
                <a:cubicBezTo>
                  <a:pt x="1905670" y="3087265"/>
                  <a:pt x="952835" y="1088179"/>
                  <a:pt x="0" y="2087722"/>
                </a:cubicBezTo>
                <a:close/>
              </a:path>
            </a:pathLst>
          </a:custGeom>
          <a:noFill/>
          <a:ln w="31750">
            <a:solidFill>
              <a:schemeClr val="tx1"/>
            </a:solidFill>
            <a:prstDash val="sysDot"/>
          </a:ln>
          <a:effectLst>
            <a:reflection blurRad="6350" stA="50000" endA="300" endPos="90000" dist="50800" dir="5400000" sy="-100000" algn="bl" rotWithShape="0"/>
          </a:effectLst>
          <a:scene3d>
            <a:camera prst="orthographicFront"/>
            <a:lightRig rig="flood" dir="t"/>
          </a:scene3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0" name="Forma libre 15"/>
          <p:cNvSpPr/>
          <p:nvPr/>
        </p:nvSpPr>
        <p:spPr>
          <a:xfrm rot="5400000">
            <a:off x="407671" y="2982253"/>
            <a:ext cx="3384379" cy="893492"/>
          </a:xfrm>
          <a:custGeom>
            <a:avLst/>
            <a:gdLst>
              <a:gd name="connsiteX0" fmla="*/ 5314990 w 5717010"/>
              <a:gd name="connsiteY0" fmla="*/ 1396042 h 2376265"/>
              <a:gd name="connsiteX1" fmla="*/ 5435167 w 5717010"/>
              <a:gd name="connsiteY1" fmla="*/ 1843836 h 2376265"/>
              <a:gd name="connsiteX2" fmla="*/ 5555344 w 5717010"/>
              <a:gd name="connsiteY2" fmla="*/ 1396042 h 2376265"/>
              <a:gd name="connsiteX3" fmla="*/ 5435167 w 5717010"/>
              <a:gd name="connsiteY3" fmla="*/ 948246 h 2376265"/>
              <a:gd name="connsiteX4" fmla="*/ 5314990 w 5717010"/>
              <a:gd name="connsiteY4" fmla="*/ 1396042 h 2376265"/>
              <a:gd name="connsiteX5" fmla="*/ 4937289 w 5717010"/>
              <a:gd name="connsiteY5" fmla="*/ 1539978 h 2376265"/>
              <a:gd name="connsiteX6" fmla="*/ 5057466 w 5717010"/>
              <a:gd name="connsiteY6" fmla="*/ 1987773 h 2376265"/>
              <a:gd name="connsiteX7" fmla="*/ 5177644 w 5717010"/>
              <a:gd name="connsiteY7" fmla="*/ 1539978 h 2376265"/>
              <a:gd name="connsiteX8" fmla="*/ 5057466 w 5717010"/>
              <a:gd name="connsiteY8" fmla="*/ 1092183 h 2376265"/>
              <a:gd name="connsiteX9" fmla="*/ 4937289 w 5717010"/>
              <a:gd name="connsiteY9" fmla="*/ 1539978 h 2376265"/>
              <a:gd name="connsiteX10" fmla="*/ 4559588 w 5717010"/>
              <a:gd name="connsiteY10" fmla="*/ 1412030 h 2376265"/>
              <a:gd name="connsiteX11" fmla="*/ 4679765 w 5717010"/>
              <a:gd name="connsiteY11" fmla="*/ 1859825 h 2376265"/>
              <a:gd name="connsiteX12" fmla="*/ 4799943 w 5717010"/>
              <a:gd name="connsiteY12" fmla="*/ 1412030 h 2376265"/>
              <a:gd name="connsiteX13" fmla="*/ 4679765 w 5717010"/>
              <a:gd name="connsiteY13" fmla="*/ 964235 h 2376265"/>
              <a:gd name="connsiteX14" fmla="*/ 4559588 w 5717010"/>
              <a:gd name="connsiteY14" fmla="*/ 1412030 h 2376265"/>
              <a:gd name="connsiteX15" fmla="*/ 4186180 w 5717010"/>
              <a:gd name="connsiteY15" fmla="*/ 1188134 h 2376265"/>
              <a:gd name="connsiteX16" fmla="*/ 4306358 w 5717010"/>
              <a:gd name="connsiteY16" fmla="*/ 1635929 h 2376265"/>
              <a:gd name="connsiteX17" fmla="*/ 4426535 w 5717010"/>
              <a:gd name="connsiteY17" fmla="*/ 1188134 h 2376265"/>
              <a:gd name="connsiteX18" fmla="*/ 4306358 w 5717010"/>
              <a:gd name="connsiteY18" fmla="*/ 740339 h 2376265"/>
              <a:gd name="connsiteX19" fmla="*/ 4186180 w 5717010"/>
              <a:gd name="connsiteY19" fmla="*/ 1188134 h 2376265"/>
              <a:gd name="connsiteX20" fmla="*/ 3808479 w 5717010"/>
              <a:gd name="connsiteY20" fmla="*/ 1108172 h 2376265"/>
              <a:gd name="connsiteX21" fmla="*/ 3928657 w 5717010"/>
              <a:gd name="connsiteY21" fmla="*/ 1555967 h 2376265"/>
              <a:gd name="connsiteX22" fmla="*/ 4048834 w 5717010"/>
              <a:gd name="connsiteY22" fmla="*/ 1108172 h 2376265"/>
              <a:gd name="connsiteX23" fmla="*/ 3928657 w 5717010"/>
              <a:gd name="connsiteY23" fmla="*/ 660376 h 2376265"/>
              <a:gd name="connsiteX24" fmla="*/ 3808479 w 5717010"/>
              <a:gd name="connsiteY24" fmla="*/ 1108172 h 2376265"/>
              <a:gd name="connsiteX25" fmla="*/ 3402165 w 5717010"/>
              <a:gd name="connsiteY25" fmla="*/ 964235 h 2376265"/>
              <a:gd name="connsiteX26" fmla="*/ 3522342 w 5717010"/>
              <a:gd name="connsiteY26" fmla="*/ 1412030 h 2376265"/>
              <a:gd name="connsiteX27" fmla="*/ 3642520 w 5717010"/>
              <a:gd name="connsiteY27" fmla="*/ 964235 h 2376265"/>
              <a:gd name="connsiteX28" fmla="*/ 3522342 w 5717010"/>
              <a:gd name="connsiteY28" fmla="*/ 516440 h 2376265"/>
              <a:gd name="connsiteX29" fmla="*/ 3402165 w 5717010"/>
              <a:gd name="connsiteY29" fmla="*/ 964235 h 2376265"/>
              <a:gd name="connsiteX30" fmla="*/ 2995851 w 5717010"/>
              <a:gd name="connsiteY30" fmla="*/ 1156152 h 2376265"/>
              <a:gd name="connsiteX31" fmla="*/ 3116028 w 5717010"/>
              <a:gd name="connsiteY31" fmla="*/ 1603947 h 2376265"/>
              <a:gd name="connsiteX32" fmla="*/ 3236206 w 5717010"/>
              <a:gd name="connsiteY32" fmla="*/ 1156152 h 2376265"/>
              <a:gd name="connsiteX33" fmla="*/ 3116028 w 5717010"/>
              <a:gd name="connsiteY33" fmla="*/ 708357 h 2376265"/>
              <a:gd name="connsiteX34" fmla="*/ 2995851 w 5717010"/>
              <a:gd name="connsiteY34" fmla="*/ 1156152 h 2376265"/>
              <a:gd name="connsiteX35" fmla="*/ 2456484 w 5717010"/>
              <a:gd name="connsiteY35" fmla="*/ 1396042 h 2376265"/>
              <a:gd name="connsiteX36" fmla="*/ 2576662 w 5717010"/>
              <a:gd name="connsiteY36" fmla="*/ 1843836 h 2376265"/>
              <a:gd name="connsiteX37" fmla="*/ 2696839 w 5717010"/>
              <a:gd name="connsiteY37" fmla="*/ 1396042 h 2376265"/>
              <a:gd name="connsiteX38" fmla="*/ 2576662 w 5717010"/>
              <a:gd name="connsiteY38" fmla="*/ 948246 h 2376265"/>
              <a:gd name="connsiteX39" fmla="*/ 2456484 w 5717010"/>
              <a:gd name="connsiteY39" fmla="*/ 1396042 h 2376265"/>
              <a:gd name="connsiteX40" fmla="*/ 2078783 w 5717010"/>
              <a:gd name="connsiteY40" fmla="*/ 1539978 h 2376265"/>
              <a:gd name="connsiteX41" fmla="*/ 2198961 w 5717010"/>
              <a:gd name="connsiteY41" fmla="*/ 1987773 h 2376265"/>
              <a:gd name="connsiteX42" fmla="*/ 2319138 w 5717010"/>
              <a:gd name="connsiteY42" fmla="*/ 1539978 h 2376265"/>
              <a:gd name="connsiteX43" fmla="*/ 2198961 w 5717010"/>
              <a:gd name="connsiteY43" fmla="*/ 1092183 h 2376265"/>
              <a:gd name="connsiteX44" fmla="*/ 2078783 w 5717010"/>
              <a:gd name="connsiteY44" fmla="*/ 1539978 h 2376265"/>
              <a:gd name="connsiteX45" fmla="*/ 1701083 w 5717010"/>
              <a:gd name="connsiteY45" fmla="*/ 1412030 h 2376265"/>
              <a:gd name="connsiteX46" fmla="*/ 1821260 w 5717010"/>
              <a:gd name="connsiteY46" fmla="*/ 1859825 h 2376265"/>
              <a:gd name="connsiteX47" fmla="*/ 1941437 w 5717010"/>
              <a:gd name="connsiteY47" fmla="*/ 1412030 h 2376265"/>
              <a:gd name="connsiteX48" fmla="*/ 1821260 w 5717010"/>
              <a:gd name="connsiteY48" fmla="*/ 964235 h 2376265"/>
              <a:gd name="connsiteX49" fmla="*/ 1701083 w 5717010"/>
              <a:gd name="connsiteY49" fmla="*/ 1412030 h 2376265"/>
              <a:gd name="connsiteX50" fmla="*/ 1327675 w 5717010"/>
              <a:gd name="connsiteY50" fmla="*/ 1188134 h 2376265"/>
              <a:gd name="connsiteX51" fmla="*/ 1447853 w 5717010"/>
              <a:gd name="connsiteY51" fmla="*/ 1635929 h 2376265"/>
              <a:gd name="connsiteX52" fmla="*/ 1568030 w 5717010"/>
              <a:gd name="connsiteY52" fmla="*/ 1188134 h 2376265"/>
              <a:gd name="connsiteX53" fmla="*/ 1447853 w 5717010"/>
              <a:gd name="connsiteY53" fmla="*/ 740339 h 2376265"/>
              <a:gd name="connsiteX54" fmla="*/ 1327675 w 5717010"/>
              <a:gd name="connsiteY54" fmla="*/ 1188134 h 2376265"/>
              <a:gd name="connsiteX55" fmla="*/ 949974 w 5717010"/>
              <a:gd name="connsiteY55" fmla="*/ 1108172 h 2376265"/>
              <a:gd name="connsiteX56" fmla="*/ 1070152 w 5717010"/>
              <a:gd name="connsiteY56" fmla="*/ 1555967 h 2376265"/>
              <a:gd name="connsiteX57" fmla="*/ 1190329 w 5717010"/>
              <a:gd name="connsiteY57" fmla="*/ 1108172 h 2376265"/>
              <a:gd name="connsiteX58" fmla="*/ 1070152 w 5717010"/>
              <a:gd name="connsiteY58" fmla="*/ 660376 h 2376265"/>
              <a:gd name="connsiteX59" fmla="*/ 949974 w 5717010"/>
              <a:gd name="connsiteY59" fmla="*/ 1108172 h 2376265"/>
              <a:gd name="connsiteX60" fmla="*/ 543660 w 5717010"/>
              <a:gd name="connsiteY60" fmla="*/ 964235 h 2376265"/>
              <a:gd name="connsiteX61" fmla="*/ 663837 w 5717010"/>
              <a:gd name="connsiteY61" fmla="*/ 1412030 h 2376265"/>
              <a:gd name="connsiteX62" fmla="*/ 784015 w 5717010"/>
              <a:gd name="connsiteY62" fmla="*/ 964235 h 2376265"/>
              <a:gd name="connsiteX63" fmla="*/ 663837 w 5717010"/>
              <a:gd name="connsiteY63" fmla="*/ 516440 h 2376265"/>
              <a:gd name="connsiteX64" fmla="*/ 543660 w 5717010"/>
              <a:gd name="connsiteY64" fmla="*/ 964235 h 2376265"/>
              <a:gd name="connsiteX65" fmla="*/ 137346 w 5717010"/>
              <a:gd name="connsiteY65" fmla="*/ 1156152 h 2376265"/>
              <a:gd name="connsiteX66" fmla="*/ 257523 w 5717010"/>
              <a:gd name="connsiteY66" fmla="*/ 1603947 h 2376265"/>
              <a:gd name="connsiteX67" fmla="*/ 377700 w 5717010"/>
              <a:gd name="connsiteY67" fmla="*/ 1156152 h 2376265"/>
              <a:gd name="connsiteX68" fmla="*/ 257523 w 5717010"/>
              <a:gd name="connsiteY68" fmla="*/ 708357 h 2376265"/>
              <a:gd name="connsiteX69" fmla="*/ 137346 w 5717010"/>
              <a:gd name="connsiteY69" fmla="*/ 1156152 h 2376265"/>
              <a:gd name="connsiteX70" fmla="*/ 0 w 5717010"/>
              <a:gd name="connsiteY70" fmla="*/ 2087722 h 2376265"/>
              <a:gd name="connsiteX71" fmla="*/ 0 w 5717010"/>
              <a:gd name="connsiteY71" fmla="*/ 288544 h 2376265"/>
              <a:gd name="connsiteX72" fmla="*/ 2858505 w 5717010"/>
              <a:gd name="connsiteY72" fmla="*/ 288544 h 2376265"/>
              <a:gd name="connsiteX73" fmla="*/ 5717010 w 5717010"/>
              <a:gd name="connsiteY73" fmla="*/ 288544 h 2376265"/>
              <a:gd name="connsiteX74" fmla="*/ 5717010 w 5717010"/>
              <a:gd name="connsiteY74" fmla="*/ 2087722 h 2376265"/>
              <a:gd name="connsiteX75" fmla="*/ 2858505 w 5717010"/>
              <a:gd name="connsiteY75" fmla="*/ 2087722 h 2376265"/>
              <a:gd name="connsiteX76" fmla="*/ 0 w 5717010"/>
              <a:gd name="connsiteY76" fmla="*/ 2087722 h 2376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5717010" h="2376265">
                <a:moveTo>
                  <a:pt x="5314990" y="1396042"/>
                </a:moveTo>
                <a:cubicBezTo>
                  <a:pt x="5314990" y="1643351"/>
                  <a:pt x="5368795" y="1843836"/>
                  <a:pt x="5435167" y="1843836"/>
                </a:cubicBezTo>
                <a:cubicBezTo>
                  <a:pt x="5501539" y="1843836"/>
                  <a:pt x="5555344" y="1643351"/>
                  <a:pt x="5555344" y="1396042"/>
                </a:cubicBezTo>
                <a:cubicBezTo>
                  <a:pt x="5555344" y="1148732"/>
                  <a:pt x="5501539" y="948246"/>
                  <a:pt x="5435167" y="948246"/>
                </a:cubicBezTo>
                <a:cubicBezTo>
                  <a:pt x="5368795" y="948246"/>
                  <a:pt x="5314990" y="1148732"/>
                  <a:pt x="5314990" y="1396042"/>
                </a:cubicBezTo>
                <a:close/>
                <a:moveTo>
                  <a:pt x="4937289" y="1539978"/>
                </a:moveTo>
                <a:cubicBezTo>
                  <a:pt x="4937289" y="1787288"/>
                  <a:pt x="4991094" y="1987773"/>
                  <a:pt x="5057466" y="1987773"/>
                </a:cubicBezTo>
                <a:cubicBezTo>
                  <a:pt x="5123838" y="1987773"/>
                  <a:pt x="5177644" y="1787288"/>
                  <a:pt x="5177644" y="1539978"/>
                </a:cubicBezTo>
                <a:cubicBezTo>
                  <a:pt x="5177644" y="1292669"/>
                  <a:pt x="5123838" y="1092183"/>
                  <a:pt x="5057466" y="1092183"/>
                </a:cubicBezTo>
                <a:cubicBezTo>
                  <a:pt x="4991094" y="1092183"/>
                  <a:pt x="4937289" y="1292669"/>
                  <a:pt x="4937289" y="1539978"/>
                </a:cubicBezTo>
                <a:close/>
                <a:moveTo>
                  <a:pt x="4559588" y="1412030"/>
                </a:moveTo>
                <a:cubicBezTo>
                  <a:pt x="4559588" y="1659340"/>
                  <a:pt x="4613393" y="1859825"/>
                  <a:pt x="4679765" y="1859825"/>
                </a:cubicBezTo>
                <a:cubicBezTo>
                  <a:pt x="4746137" y="1859825"/>
                  <a:pt x="4799943" y="1659340"/>
                  <a:pt x="4799943" y="1412030"/>
                </a:cubicBezTo>
                <a:cubicBezTo>
                  <a:pt x="4799943" y="1164720"/>
                  <a:pt x="4746137" y="964235"/>
                  <a:pt x="4679765" y="964235"/>
                </a:cubicBezTo>
                <a:cubicBezTo>
                  <a:pt x="4613393" y="964235"/>
                  <a:pt x="4559588" y="1164720"/>
                  <a:pt x="4559588" y="1412030"/>
                </a:cubicBezTo>
                <a:close/>
                <a:moveTo>
                  <a:pt x="4186180" y="1188134"/>
                </a:moveTo>
                <a:cubicBezTo>
                  <a:pt x="4186180" y="1435444"/>
                  <a:pt x="4239986" y="1635929"/>
                  <a:pt x="4306358" y="1635929"/>
                </a:cubicBezTo>
                <a:cubicBezTo>
                  <a:pt x="4372730" y="1635929"/>
                  <a:pt x="4426535" y="1435444"/>
                  <a:pt x="4426535" y="1188134"/>
                </a:cubicBezTo>
                <a:cubicBezTo>
                  <a:pt x="4426535" y="940824"/>
                  <a:pt x="4372730" y="740339"/>
                  <a:pt x="4306358" y="740339"/>
                </a:cubicBezTo>
                <a:cubicBezTo>
                  <a:pt x="4239986" y="740339"/>
                  <a:pt x="4186180" y="940824"/>
                  <a:pt x="4186180" y="1188134"/>
                </a:cubicBezTo>
                <a:close/>
                <a:moveTo>
                  <a:pt x="3808479" y="1108172"/>
                </a:moveTo>
                <a:cubicBezTo>
                  <a:pt x="3808479" y="1355481"/>
                  <a:pt x="3862285" y="1555967"/>
                  <a:pt x="3928657" y="1555967"/>
                </a:cubicBezTo>
                <a:cubicBezTo>
                  <a:pt x="3995029" y="1555967"/>
                  <a:pt x="4048834" y="1355481"/>
                  <a:pt x="4048834" y="1108172"/>
                </a:cubicBezTo>
                <a:cubicBezTo>
                  <a:pt x="4048834" y="860862"/>
                  <a:pt x="3995029" y="660376"/>
                  <a:pt x="3928657" y="660376"/>
                </a:cubicBezTo>
                <a:cubicBezTo>
                  <a:pt x="3862285" y="660376"/>
                  <a:pt x="3808479" y="860862"/>
                  <a:pt x="3808479" y="1108172"/>
                </a:cubicBezTo>
                <a:close/>
                <a:moveTo>
                  <a:pt x="3402165" y="964235"/>
                </a:moveTo>
                <a:cubicBezTo>
                  <a:pt x="3402165" y="1211544"/>
                  <a:pt x="3455970" y="1412030"/>
                  <a:pt x="3522342" y="1412030"/>
                </a:cubicBezTo>
                <a:cubicBezTo>
                  <a:pt x="3588714" y="1412030"/>
                  <a:pt x="3642520" y="1211544"/>
                  <a:pt x="3642520" y="964235"/>
                </a:cubicBezTo>
                <a:cubicBezTo>
                  <a:pt x="3642520" y="716925"/>
                  <a:pt x="3588714" y="516440"/>
                  <a:pt x="3522342" y="516440"/>
                </a:cubicBezTo>
                <a:cubicBezTo>
                  <a:pt x="3455970" y="516440"/>
                  <a:pt x="3402165" y="716925"/>
                  <a:pt x="3402165" y="964235"/>
                </a:cubicBezTo>
                <a:close/>
                <a:moveTo>
                  <a:pt x="2995851" y="1156152"/>
                </a:moveTo>
                <a:cubicBezTo>
                  <a:pt x="2995851" y="1403462"/>
                  <a:pt x="3049656" y="1603947"/>
                  <a:pt x="3116028" y="1603947"/>
                </a:cubicBezTo>
                <a:cubicBezTo>
                  <a:pt x="3182400" y="1603947"/>
                  <a:pt x="3236206" y="1403462"/>
                  <a:pt x="3236206" y="1156152"/>
                </a:cubicBezTo>
                <a:cubicBezTo>
                  <a:pt x="3236206" y="908842"/>
                  <a:pt x="3182400" y="708357"/>
                  <a:pt x="3116028" y="708357"/>
                </a:cubicBezTo>
                <a:cubicBezTo>
                  <a:pt x="3049656" y="708357"/>
                  <a:pt x="2995851" y="908842"/>
                  <a:pt x="2995851" y="1156152"/>
                </a:cubicBezTo>
                <a:close/>
                <a:moveTo>
                  <a:pt x="2456484" y="1396042"/>
                </a:moveTo>
                <a:cubicBezTo>
                  <a:pt x="2456484" y="1643351"/>
                  <a:pt x="2510290" y="1843836"/>
                  <a:pt x="2576662" y="1843836"/>
                </a:cubicBezTo>
                <a:cubicBezTo>
                  <a:pt x="2643034" y="1843836"/>
                  <a:pt x="2696839" y="1643351"/>
                  <a:pt x="2696839" y="1396042"/>
                </a:cubicBezTo>
                <a:cubicBezTo>
                  <a:pt x="2696839" y="1148732"/>
                  <a:pt x="2643034" y="948246"/>
                  <a:pt x="2576662" y="948246"/>
                </a:cubicBezTo>
                <a:cubicBezTo>
                  <a:pt x="2510290" y="948246"/>
                  <a:pt x="2456484" y="1148732"/>
                  <a:pt x="2456484" y="1396042"/>
                </a:cubicBezTo>
                <a:close/>
                <a:moveTo>
                  <a:pt x="2078783" y="1539978"/>
                </a:moveTo>
                <a:cubicBezTo>
                  <a:pt x="2078783" y="1787288"/>
                  <a:pt x="2132589" y="1987773"/>
                  <a:pt x="2198961" y="1987773"/>
                </a:cubicBezTo>
                <a:cubicBezTo>
                  <a:pt x="2265333" y="1987773"/>
                  <a:pt x="2319138" y="1787288"/>
                  <a:pt x="2319138" y="1539978"/>
                </a:cubicBezTo>
                <a:cubicBezTo>
                  <a:pt x="2319138" y="1292669"/>
                  <a:pt x="2265333" y="1092183"/>
                  <a:pt x="2198961" y="1092183"/>
                </a:cubicBezTo>
                <a:cubicBezTo>
                  <a:pt x="2132589" y="1092183"/>
                  <a:pt x="2078783" y="1292669"/>
                  <a:pt x="2078783" y="1539978"/>
                </a:cubicBezTo>
                <a:close/>
                <a:moveTo>
                  <a:pt x="1701083" y="1412030"/>
                </a:moveTo>
                <a:cubicBezTo>
                  <a:pt x="1701083" y="1659340"/>
                  <a:pt x="1754888" y="1859825"/>
                  <a:pt x="1821260" y="1859825"/>
                </a:cubicBezTo>
                <a:cubicBezTo>
                  <a:pt x="1887632" y="1859825"/>
                  <a:pt x="1941437" y="1659340"/>
                  <a:pt x="1941437" y="1412030"/>
                </a:cubicBezTo>
                <a:cubicBezTo>
                  <a:pt x="1941437" y="1164720"/>
                  <a:pt x="1887632" y="964235"/>
                  <a:pt x="1821260" y="964235"/>
                </a:cubicBezTo>
                <a:cubicBezTo>
                  <a:pt x="1754888" y="964235"/>
                  <a:pt x="1701083" y="1164720"/>
                  <a:pt x="1701083" y="1412030"/>
                </a:cubicBezTo>
                <a:close/>
                <a:moveTo>
                  <a:pt x="1327675" y="1188134"/>
                </a:moveTo>
                <a:cubicBezTo>
                  <a:pt x="1327675" y="1435444"/>
                  <a:pt x="1381480" y="1635929"/>
                  <a:pt x="1447853" y="1635929"/>
                </a:cubicBezTo>
                <a:cubicBezTo>
                  <a:pt x="1514225" y="1635929"/>
                  <a:pt x="1568030" y="1435444"/>
                  <a:pt x="1568030" y="1188134"/>
                </a:cubicBezTo>
                <a:cubicBezTo>
                  <a:pt x="1568030" y="940824"/>
                  <a:pt x="1514225" y="740339"/>
                  <a:pt x="1447853" y="740339"/>
                </a:cubicBezTo>
                <a:cubicBezTo>
                  <a:pt x="1381480" y="740339"/>
                  <a:pt x="1327675" y="940824"/>
                  <a:pt x="1327675" y="1188134"/>
                </a:cubicBezTo>
                <a:close/>
                <a:moveTo>
                  <a:pt x="949974" y="1108172"/>
                </a:moveTo>
                <a:cubicBezTo>
                  <a:pt x="949974" y="1355481"/>
                  <a:pt x="1003780" y="1555967"/>
                  <a:pt x="1070152" y="1555967"/>
                </a:cubicBezTo>
                <a:cubicBezTo>
                  <a:pt x="1136524" y="1555967"/>
                  <a:pt x="1190329" y="1355481"/>
                  <a:pt x="1190329" y="1108172"/>
                </a:cubicBezTo>
                <a:cubicBezTo>
                  <a:pt x="1190329" y="860862"/>
                  <a:pt x="1136524" y="660376"/>
                  <a:pt x="1070152" y="660376"/>
                </a:cubicBezTo>
                <a:cubicBezTo>
                  <a:pt x="1003780" y="660376"/>
                  <a:pt x="949974" y="860862"/>
                  <a:pt x="949974" y="1108172"/>
                </a:cubicBezTo>
                <a:close/>
                <a:moveTo>
                  <a:pt x="543660" y="964235"/>
                </a:moveTo>
                <a:cubicBezTo>
                  <a:pt x="543660" y="1211544"/>
                  <a:pt x="597465" y="1412030"/>
                  <a:pt x="663837" y="1412030"/>
                </a:cubicBezTo>
                <a:cubicBezTo>
                  <a:pt x="730209" y="1412030"/>
                  <a:pt x="784015" y="1211544"/>
                  <a:pt x="784015" y="964235"/>
                </a:cubicBezTo>
                <a:cubicBezTo>
                  <a:pt x="784015" y="716925"/>
                  <a:pt x="730209" y="516440"/>
                  <a:pt x="663837" y="516440"/>
                </a:cubicBezTo>
                <a:cubicBezTo>
                  <a:pt x="597465" y="516440"/>
                  <a:pt x="543660" y="716925"/>
                  <a:pt x="543660" y="964235"/>
                </a:cubicBezTo>
                <a:close/>
                <a:moveTo>
                  <a:pt x="137346" y="1156152"/>
                </a:moveTo>
                <a:cubicBezTo>
                  <a:pt x="137346" y="1403462"/>
                  <a:pt x="191151" y="1603947"/>
                  <a:pt x="257523" y="1603947"/>
                </a:cubicBezTo>
                <a:cubicBezTo>
                  <a:pt x="323895" y="1603947"/>
                  <a:pt x="377700" y="1403462"/>
                  <a:pt x="377700" y="1156152"/>
                </a:cubicBezTo>
                <a:cubicBezTo>
                  <a:pt x="377700" y="908842"/>
                  <a:pt x="323895" y="708357"/>
                  <a:pt x="257523" y="708357"/>
                </a:cubicBezTo>
                <a:cubicBezTo>
                  <a:pt x="191151" y="708357"/>
                  <a:pt x="137346" y="908842"/>
                  <a:pt x="137346" y="1156152"/>
                </a:cubicBezTo>
                <a:close/>
                <a:moveTo>
                  <a:pt x="0" y="2087722"/>
                </a:moveTo>
                <a:lnTo>
                  <a:pt x="0" y="288544"/>
                </a:lnTo>
                <a:cubicBezTo>
                  <a:pt x="952835" y="-710999"/>
                  <a:pt x="1905670" y="1288087"/>
                  <a:pt x="2858505" y="288544"/>
                </a:cubicBezTo>
                <a:cubicBezTo>
                  <a:pt x="3811340" y="-710999"/>
                  <a:pt x="4764175" y="1288087"/>
                  <a:pt x="5717010" y="288544"/>
                </a:cubicBezTo>
                <a:lnTo>
                  <a:pt x="5717010" y="2087722"/>
                </a:lnTo>
                <a:cubicBezTo>
                  <a:pt x="4764175" y="3087265"/>
                  <a:pt x="3811340" y="1088179"/>
                  <a:pt x="2858505" y="2087722"/>
                </a:cubicBezTo>
                <a:cubicBezTo>
                  <a:pt x="1905670" y="3087265"/>
                  <a:pt x="952835" y="1088179"/>
                  <a:pt x="0" y="2087722"/>
                </a:cubicBezTo>
                <a:close/>
              </a:path>
            </a:pathLst>
          </a:custGeom>
          <a:noFill/>
          <a:ln w="31750">
            <a:solidFill>
              <a:schemeClr val="tx1"/>
            </a:solidFill>
            <a:prstDash val="sysDot"/>
          </a:ln>
          <a:effectLst>
            <a:reflection blurRad="6350" stA="50000" endA="300" endPos="90000" dist="50800" dir="5400000" sy="-100000" algn="bl" rotWithShape="0"/>
          </a:effectLst>
          <a:scene3d>
            <a:camera prst="orthographicFront"/>
            <a:lightRig rig="flood" dir="t"/>
          </a:scene3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1" name="Forma libre 15"/>
          <p:cNvSpPr/>
          <p:nvPr/>
        </p:nvSpPr>
        <p:spPr>
          <a:xfrm rot="5400000">
            <a:off x="1301163" y="2982254"/>
            <a:ext cx="3384379" cy="893492"/>
          </a:xfrm>
          <a:custGeom>
            <a:avLst/>
            <a:gdLst>
              <a:gd name="connsiteX0" fmla="*/ 5314990 w 5717010"/>
              <a:gd name="connsiteY0" fmla="*/ 1396042 h 2376265"/>
              <a:gd name="connsiteX1" fmla="*/ 5435167 w 5717010"/>
              <a:gd name="connsiteY1" fmla="*/ 1843836 h 2376265"/>
              <a:gd name="connsiteX2" fmla="*/ 5555344 w 5717010"/>
              <a:gd name="connsiteY2" fmla="*/ 1396042 h 2376265"/>
              <a:gd name="connsiteX3" fmla="*/ 5435167 w 5717010"/>
              <a:gd name="connsiteY3" fmla="*/ 948246 h 2376265"/>
              <a:gd name="connsiteX4" fmla="*/ 5314990 w 5717010"/>
              <a:gd name="connsiteY4" fmla="*/ 1396042 h 2376265"/>
              <a:gd name="connsiteX5" fmla="*/ 4937289 w 5717010"/>
              <a:gd name="connsiteY5" fmla="*/ 1539978 h 2376265"/>
              <a:gd name="connsiteX6" fmla="*/ 5057466 w 5717010"/>
              <a:gd name="connsiteY6" fmla="*/ 1987773 h 2376265"/>
              <a:gd name="connsiteX7" fmla="*/ 5177644 w 5717010"/>
              <a:gd name="connsiteY7" fmla="*/ 1539978 h 2376265"/>
              <a:gd name="connsiteX8" fmla="*/ 5057466 w 5717010"/>
              <a:gd name="connsiteY8" fmla="*/ 1092183 h 2376265"/>
              <a:gd name="connsiteX9" fmla="*/ 4937289 w 5717010"/>
              <a:gd name="connsiteY9" fmla="*/ 1539978 h 2376265"/>
              <a:gd name="connsiteX10" fmla="*/ 4559588 w 5717010"/>
              <a:gd name="connsiteY10" fmla="*/ 1412030 h 2376265"/>
              <a:gd name="connsiteX11" fmla="*/ 4679765 w 5717010"/>
              <a:gd name="connsiteY11" fmla="*/ 1859825 h 2376265"/>
              <a:gd name="connsiteX12" fmla="*/ 4799943 w 5717010"/>
              <a:gd name="connsiteY12" fmla="*/ 1412030 h 2376265"/>
              <a:gd name="connsiteX13" fmla="*/ 4679765 w 5717010"/>
              <a:gd name="connsiteY13" fmla="*/ 964235 h 2376265"/>
              <a:gd name="connsiteX14" fmla="*/ 4559588 w 5717010"/>
              <a:gd name="connsiteY14" fmla="*/ 1412030 h 2376265"/>
              <a:gd name="connsiteX15" fmla="*/ 4186180 w 5717010"/>
              <a:gd name="connsiteY15" fmla="*/ 1188134 h 2376265"/>
              <a:gd name="connsiteX16" fmla="*/ 4306358 w 5717010"/>
              <a:gd name="connsiteY16" fmla="*/ 1635929 h 2376265"/>
              <a:gd name="connsiteX17" fmla="*/ 4426535 w 5717010"/>
              <a:gd name="connsiteY17" fmla="*/ 1188134 h 2376265"/>
              <a:gd name="connsiteX18" fmla="*/ 4306358 w 5717010"/>
              <a:gd name="connsiteY18" fmla="*/ 740339 h 2376265"/>
              <a:gd name="connsiteX19" fmla="*/ 4186180 w 5717010"/>
              <a:gd name="connsiteY19" fmla="*/ 1188134 h 2376265"/>
              <a:gd name="connsiteX20" fmla="*/ 3808479 w 5717010"/>
              <a:gd name="connsiteY20" fmla="*/ 1108172 h 2376265"/>
              <a:gd name="connsiteX21" fmla="*/ 3928657 w 5717010"/>
              <a:gd name="connsiteY21" fmla="*/ 1555967 h 2376265"/>
              <a:gd name="connsiteX22" fmla="*/ 4048834 w 5717010"/>
              <a:gd name="connsiteY22" fmla="*/ 1108172 h 2376265"/>
              <a:gd name="connsiteX23" fmla="*/ 3928657 w 5717010"/>
              <a:gd name="connsiteY23" fmla="*/ 660376 h 2376265"/>
              <a:gd name="connsiteX24" fmla="*/ 3808479 w 5717010"/>
              <a:gd name="connsiteY24" fmla="*/ 1108172 h 2376265"/>
              <a:gd name="connsiteX25" fmla="*/ 3402165 w 5717010"/>
              <a:gd name="connsiteY25" fmla="*/ 964235 h 2376265"/>
              <a:gd name="connsiteX26" fmla="*/ 3522342 w 5717010"/>
              <a:gd name="connsiteY26" fmla="*/ 1412030 h 2376265"/>
              <a:gd name="connsiteX27" fmla="*/ 3642520 w 5717010"/>
              <a:gd name="connsiteY27" fmla="*/ 964235 h 2376265"/>
              <a:gd name="connsiteX28" fmla="*/ 3522342 w 5717010"/>
              <a:gd name="connsiteY28" fmla="*/ 516440 h 2376265"/>
              <a:gd name="connsiteX29" fmla="*/ 3402165 w 5717010"/>
              <a:gd name="connsiteY29" fmla="*/ 964235 h 2376265"/>
              <a:gd name="connsiteX30" fmla="*/ 2995851 w 5717010"/>
              <a:gd name="connsiteY30" fmla="*/ 1156152 h 2376265"/>
              <a:gd name="connsiteX31" fmla="*/ 3116028 w 5717010"/>
              <a:gd name="connsiteY31" fmla="*/ 1603947 h 2376265"/>
              <a:gd name="connsiteX32" fmla="*/ 3236206 w 5717010"/>
              <a:gd name="connsiteY32" fmla="*/ 1156152 h 2376265"/>
              <a:gd name="connsiteX33" fmla="*/ 3116028 w 5717010"/>
              <a:gd name="connsiteY33" fmla="*/ 708357 h 2376265"/>
              <a:gd name="connsiteX34" fmla="*/ 2995851 w 5717010"/>
              <a:gd name="connsiteY34" fmla="*/ 1156152 h 2376265"/>
              <a:gd name="connsiteX35" fmla="*/ 2456484 w 5717010"/>
              <a:gd name="connsiteY35" fmla="*/ 1396042 h 2376265"/>
              <a:gd name="connsiteX36" fmla="*/ 2576662 w 5717010"/>
              <a:gd name="connsiteY36" fmla="*/ 1843836 h 2376265"/>
              <a:gd name="connsiteX37" fmla="*/ 2696839 w 5717010"/>
              <a:gd name="connsiteY37" fmla="*/ 1396042 h 2376265"/>
              <a:gd name="connsiteX38" fmla="*/ 2576662 w 5717010"/>
              <a:gd name="connsiteY38" fmla="*/ 948246 h 2376265"/>
              <a:gd name="connsiteX39" fmla="*/ 2456484 w 5717010"/>
              <a:gd name="connsiteY39" fmla="*/ 1396042 h 2376265"/>
              <a:gd name="connsiteX40" fmla="*/ 2078783 w 5717010"/>
              <a:gd name="connsiteY40" fmla="*/ 1539978 h 2376265"/>
              <a:gd name="connsiteX41" fmla="*/ 2198961 w 5717010"/>
              <a:gd name="connsiteY41" fmla="*/ 1987773 h 2376265"/>
              <a:gd name="connsiteX42" fmla="*/ 2319138 w 5717010"/>
              <a:gd name="connsiteY42" fmla="*/ 1539978 h 2376265"/>
              <a:gd name="connsiteX43" fmla="*/ 2198961 w 5717010"/>
              <a:gd name="connsiteY43" fmla="*/ 1092183 h 2376265"/>
              <a:gd name="connsiteX44" fmla="*/ 2078783 w 5717010"/>
              <a:gd name="connsiteY44" fmla="*/ 1539978 h 2376265"/>
              <a:gd name="connsiteX45" fmla="*/ 1701083 w 5717010"/>
              <a:gd name="connsiteY45" fmla="*/ 1412030 h 2376265"/>
              <a:gd name="connsiteX46" fmla="*/ 1821260 w 5717010"/>
              <a:gd name="connsiteY46" fmla="*/ 1859825 h 2376265"/>
              <a:gd name="connsiteX47" fmla="*/ 1941437 w 5717010"/>
              <a:gd name="connsiteY47" fmla="*/ 1412030 h 2376265"/>
              <a:gd name="connsiteX48" fmla="*/ 1821260 w 5717010"/>
              <a:gd name="connsiteY48" fmla="*/ 964235 h 2376265"/>
              <a:gd name="connsiteX49" fmla="*/ 1701083 w 5717010"/>
              <a:gd name="connsiteY49" fmla="*/ 1412030 h 2376265"/>
              <a:gd name="connsiteX50" fmla="*/ 1327675 w 5717010"/>
              <a:gd name="connsiteY50" fmla="*/ 1188134 h 2376265"/>
              <a:gd name="connsiteX51" fmla="*/ 1447853 w 5717010"/>
              <a:gd name="connsiteY51" fmla="*/ 1635929 h 2376265"/>
              <a:gd name="connsiteX52" fmla="*/ 1568030 w 5717010"/>
              <a:gd name="connsiteY52" fmla="*/ 1188134 h 2376265"/>
              <a:gd name="connsiteX53" fmla="*/ 1447853 w 5717010"/>
              <a:gd name="connsiteY53" fmla="*/ 740339 h 2376265"/>
              <a:gd name="connsiteX54" fmla="*/ 1327675 w 5717010"/>
              <a:gd name="connsiteY54" fmla="*/ 1188134 h 2376265"/>
              <a:gd name="connsiteX55" fmla="*/ 949974 w 5717010"/>
              <a:gd name="connsiteY55" fmla="*/ 1108172 h 2376265"/>
              <a:gd name="connsiteX56" fmla="*/ 1070152 w 5717010"/>
              <a:gd name="connsiteY56" fmla="*/ 1555967 h 2376265"/>
              <a:gd name="connsiteX57" fmla="*/ 1190329 w 5717010"/>
              <a:gd name="connsiteY57" fmla="*/ 1108172 h 2376265"/>
              <a:gd name="connsiteX58" fmla="*/ 1070152 w 5717010"/>
              <a:gd name="connsiteY58" fmla="*/ 660376 h 2376265"/>
              <a:gd name="connsiteX59" fmla="*/ 949974 w 5717010"/>
              <a:gd name="connsiteY59" fmla="*/ 1108172 h 2376265"/>
              <a:gd name="connsiteX60" fmla="*/ 543660 w 5717010"/>
              <a:gd name="connsiteY60" fmla="*/ 964235 h 2376265"/>
              <a:gd name="connsiteX61" fmla="*/ 663837 w 5717010"/>
              <a:gd name="connsiteY61" fmla="*/ 1412030 h 2376265"/>
              <a:gd name="connsiteX62" fmla="*/ 784015 w 5717010"/>
              <a:gd name="connsiteY62" fmla="*/ 964235 h 2376265"/>
              <a:gd name="connsiteX63" fmla="*/ 663837 w 5717010"/>
              <a:gd name="connsiteY63" fmla="*/ 516440 h 2376265"/>
              <a:gd name="connsiteX64" fmla="*/ 543660 w 5717010"/>
              <a:gd name="connsiteY64" fmla="*/ 964235 h 2376265"/>
              <a:gd name="connsiteX65" fmla="*/ 137346 w 5717010"/>
              <a:gd name="connsiteY65" fmla="*/ 1156152 h 2376265"/>
              <a:gd name="connsiteX66" fmla="*/ 257523 w 5717010"/>
              <a:gd name="connsiteY66" fmla="*/ 1603947 h 2376265"/>
              <a:gd name="connsiteX67" fmla="*/ 377700 w 5717010"/>
              <a:gd name="connsiteY67" fmla="*/ 1156152 h 2376265"/>
              <a:gd name="connsiteX68" fmla="*/ 257523 w 5717010"/>
              <a:gd name="connsiteY68" fmla="*/ 708357 h 2376265"/>
              <a:gd name="connsiteX69" fmla="*/ 137346 w 5717010"/>
              <a:gd name="connsiteY69" fmla="*/ 1156152 h 2376265"/>
              <a:gd name="connsiteX70" fmla="*/ 0 w 5717010"/>
              <a:gd name="connsiteY70" fmla="*/ 2087722 h 2376265"/>
              <a:gd name="connsiteX71" fmla="*/ 0 w 5717010"/>
              <a:gd name="connsiteY71" fmla="*/ 288544 h 2376265"/>
              <a:gd name="connsiteX72" fmla="*/ 2858505 w 5717010"/>
              <a:gd name="connsiteY72" fmla="*/ 288544 h 2376265"/>
              <a:gd name="connsiteX73" fmla="*/ 5717010 w 5717010"/>
              <a:gd name="connsiteY73" fmla="*/ 288544 h 2376265"/>
              <a:gd name="connsiteX74" fmla="*/ 5717010 w 5717010"/>
              <a:gd name="connsiteY74" fmla="*/ 2087722 h 2376265"/>
              <a:gd name="connsiteX75" fmla="*/ 2858505 w 5717010"/>
              <a:gd name="connsiteY75" fmla="*/ 2087722 h 2376265"/>
              <a:gd name="connsiteX76" fmla="*/ 0 w 5717010"/>
              <a:gd name="connsiteY76" fmla="*/ 2087722 h 2376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5717010" h="2376265">
                <a:moveTo>
                  <a:pt x="5314990" y="1396042"/>
                </a:moveTo>
                <a:cubicBezTo>
                  <a:pt x="5314990" y="1643351"/>
                  <a:pt x="5368795" y="1843836"/>
                  <a:pt x="5435167" y="1843836"/>
                </a:cubicBezTo>
                <a:cubicBezTo>
                  <a:pt x="5501539" y="1843836"/>
                  <a:pt x="5555344" y="1643351"/>
                  <a:pt x="5555344" y="1396042"/>
                </a:cubicBezTo>
                <a:cubicBezTo>
                  <a:pt x="5555344" y="1148732"/>
                  <a:pt x="5501539" y="948246"/>
                  <a:pt x="5435167" y="948246"/>
                </a:cubicBezTo>
                <a:cubicBezTo>
                  <a:pt x="5368795" y="948246"/>
                  <a:pt x="5314990" y="1148732"/>
                  <a:pt x="5314990" y="1396042"/>
                </a:cubicBezTo>
                <a:close/>
                <a:moveTo>
                  <a:pt x="4937289" y="1539978"/>
                </a:moveTo>
                <a:cubicBezTo>
                  <a:pt x="4937289" y="1787288"/>
                  <a:pt x="4991094" y="1987773"/>
                  <a:pt x="5057466" y="1987773"/>
                </a:cubicBezTo>
                <a:cubicBezTo>
                  <a:pt x="5123838" y="1987773"/>
                  <a:pt x="5177644" y="1787288"/>
                  <a:pt x="5177644" y="1539978"/>
                </a:cubicBezTo>
                <a:cubicBezTo>
                  <a:pt x="5177644" y="1292669"/>
                  <a:pt x="5123838" y="1092183"/>
                  <a:pt x="5057466" y="1092183"/>
                </a:cubicBezTo>
                <a:cubicBezTo>
                  <a:pt x="4991094" y="1092183"/>
                  <a:pt x="4937289" y="1292669"/>
                  <a:pt x="4937289" y="1539978"/>
                </a:cubicBezTo>
                <a:close/>
                <a:moveTo>
                  <a:pt x="4559588" y="1412030"/>
                </a:moveTo>
                <a:cubicBezTo>
                  <a:pt x="4559588" y="1659340"/>
                  <a:pt x="4613393" y="1859825"/>
                  <a:pt x="4679765" y="1859825"/>
                </a:cubicBezTo>
                <a:cubicBezTo>
                  <a:pt x="4746137" y="1859825"/>
                  <a:pt x="4799943" y="1659340"/>
                  <a:pt x="4799943" y="1412030"/>
                </a:cubicBezTo>
                <a:cubicBezTo>
                  <a:pt x="4799943" y="1164720"/>
                  <a:pt x="4746137" y="964235"/>
                  <a:pt x="4679765" y="964235"/>
                </a:cubicBezTo>
                <a:cubicBezTo>
                  <a:pt x="4613393" y="964235"/>
                  <a:pt x="4559588" y="1164720"/>
                  <a:pt x="4559588" y="1412030"/>
                </a:cubicBezTo>
                <a:close/>
                <a:moveTo>
                  <a:pt x="4186180" y="1188134"/>
                </a:moveTo>
                <a:cubicBezTo>
                  <a:pt x="4186180" y="1435444"/>
                  <a:pt x="4239986" y="1635929"/>
                  <a:pt x="4306358" y="1635929"/>
                </a:cubicBezTo>
                <a:cubicBezTo>
                  <a:pt x="4372730" y="1635929"/>
                  <a:pt x="4426535" y="1435444"/>
                  <a:pt x="4426535" y="1188134"/>
                </a:cubicBezTo>
                <a:cubicBezTo>
                  <a:pt x="4426535" y="940824"/>
                  <a:pt x="4372730" y="740339"/>
                  <a:pt x="4306358" y="740339"/>
                </a:cubicBezTo>
                <a:cubicBezTo>
                  <a:pt x="4239986" y="740339"/>
                  <a:pt x="4186180" y="940824"/>
                  <a:pt x="4186180" y="1188134"/>
                </a:cubicBezTo>
                <a:close/>
                <a:moveTo>
                  <a:pt x="3808479" y="1108172"/>
                </a:moveTo>
                <a:cubicBezTo>
                  <a:pt x="3808479" y="1355481"/>
                  <a:pt x="3862285" y="1555967"/>
                  <a:pt x="3928657" y="1555967"/>
                </a:cubicBezTo>
                <a:cubicBezTo>
                  <a:pt x="3995029" y="1555967"/>
                  <a:pt x="4048834" y="1355481"/>
                  <a:pt x="4048834" y="1108172"/>
                </a:cubicBezTo>
                <a:cubicBezTo>
                  <a:pt x="4048834" y="860862"/>
                  <a:pt x="3995029" y="660376"/>
                  <a:pt x="3928657" y="660376"/>
                </a:cubicBezTo>
                <a:cubicBezTo>
                  <a:pt x="3862285" y="660376"/>
                  <a:pt x="3808479" y="860862"/>
                  <a:pt x="3808479" y="1108172"/>
                </a:cubicBezTo>
                <a:close/>
                <a:moveTo>
                  <a:pt x="3402165" y="964235"/>
                </a:moveTo>
                <a:cubicBezTo>
                  <a:pt x="3402165" y="1211544"/>
                  <a:pt x="3455970" y="1412030"/>
                  <a:pt x="3522342" y="1412030"/>
                </a:cubicBezTo>
                <a:cubicBezTo>
                  <a:pt x="3588714" y="1412030"/>
                  <a:pt x="3642520" y="1211544"/>
                  <a:pt x="3642520" y="964235"/>
                </a:cubicBezTo>
                <a:cubicBezTo>
                  <a:pt x="3642520" y="716925"/>
                  <a:pt x="3588714" y="516440"/>
                  <a:pt x="3522342" y="516440"/>
                </a:cubicBezTo>
                <a:cubicBezTo>
                  <a:pt x="3455970" y="516440"/>
                  <a:pt x="3402165" y="716925"/>
                  <a:pt x="3402165" y="964235"/>
                </a:cubicBezTo>
                <a:close/>
                <a:moveTo>
                  <a:pt x="2995851" y="1156152"/>
                </a:moveTo>
                <a:cubicBezTo>
                  <a:pt x="2995851" y="1403462"/>
                  <a:pt x="3049656" y="1603947"/>
                  <a:pt x="3116028" y="1603947"/>
                </a:cubicBezTo>
                <a:cubicBezTo>
                  <a:pt x="3182400" y="1603947"/>
                  <a:pt x="3236206" y="1403462"/>
                  <a:pt x="3236206" y="1156152"/>
                </a:cubicBezTo>
                <a:cubicBezTo>
                  <a:pt x="3236206" y="908842"/>
                  <a:pt x="3182400" y="708357"/>
                  <a:pt x="3116028" y="708357"/>
                </a:cubicBezTo>
                <a:cubicBezTo>
                  <a:pt x="3049656" y="708357"/>
                  <a:pt x="2995851" y="908842"/>
                  <a:pt x="2995851" y="1156152"/>
                </a:cubicBezTo>
                <a:close/>
                <a:moveTo>
                  <a:pt x="2456484" y="1396042"/>
                </a:moveTo>
                <a:cubicBezTo>
                  <a:pt x="2456484" y="1643351"/>
                  <a:pt x="2510290" y="1843836"/>
                  <a:pt x="2576662" y="1843836"/>
                </a:cubicBezTo>
                <a:cubicBezTo>
                  <a:pt x="2643034" y="1843836"/>
                  <a:pt x="2696839" y="1643351"/>
                  <a:pt x="2696839" y="1396042"/>
                </a:cubicBezTo>
                <a:cubicBezTo>
                  <a:pt x="2696839" y="1148732"/>
                  <a:pt x="2643034" y="948246"/>
                  <a:pt x="2576662" y="948246"/>
                </a:cubicBezTo>
                <a:cubicBezTo>
                  <a:pt x="2510290" y="948246"/>
                  <a:pt x="2456484" y="1148732"/>
                  <a:pt x="2456484" y="1396042"/>
                </a:cubicBezTo>
                <a:close/>
                <a:moveTo>
                  <a:pt x="2078783" y="1539978"/>
                </a:moveTo>
                <a:cubicBezTo>
                  <a:pt x="2078783" y="1787288"/>
                  <a:pt x="2132589" y="1987773"/>
                  <a:pt x="2198961" y="1987773"/>
                </a:cubicBezTo>
                <a:cubicBezTo>
                  <a:pt x="2265333" y="1987773"/>
                  <a:pt x="2319138" y="1787288"/>
                  <a:pt x="2319138" y="1539978"/>
                </a:cubicBezTo>
                <a:cubicBezTo>
                  <a:pt x="2319138" y="1292669"/>
                  <a:pt x="2265333" y="1092183"/>
                  <a:pt x="2198961" y="1092183"/>
                </a:cubicBezTo>
                <a:cubicBezTo>
                  <a:pt x="2132589" y="1092183"/>
                  <a:pt x="2078783" y="1292669"/>
                  <a:pt x="2078783" y="1539978"/>
                </a:cubicBezTo>
                <a:close/>
                <a:moveTo>
                  <a:pt x="1701083" y="1412030"/>
                </a:moveTo>
                <a:cubicBezTo>
                  <a:pt x="1701083" y="1659340"/>
                  <a:pt x="1754888" y="1859825"/>
                  <a:pt x="1821260" y="1859825"/>
                </a:cubicBezTo>
                <a:cubicBezTo>
                  <a:pt x="1887632" y="1859825"/>
                  <a:pt x="1941437" y="1659340"/>
                  <a:pt x="1941437" y="1412030"/>
                </a:cubicBezTo>
                <a:cubicBezTo>
                  <a:pt x="1941437" y="1164720"/>
                  <a:pt x="1887632" y="964235"/>
                  <a:pt x="1821260" y="964235"/>
                </a:cubicBezTo>
                <a:cubicBezTo>
                  <a:pt x="1754888" y="964235"/>
                  <a:pt x="1701083" y="1164720"/>
                  <a:pt x="1701083" y="1412030"/>
                </a:cubicBezTo>
                <a:close/>
                <a:moveTo>
                  <a:pt x="1327675" y="1188134"/>
                </a:moveTo>
                <a:cubicBezTo>
                  <a:pt x="1327675" y="1435444"/>
                  <a:pt x="1381480" y="1635929"/>
                  <a:pt x="1447853" y="1635929"/>
                </a:cubicBezTo>
                <a:cubicBezTo>
                  <a:pt x="1514225" y="1635929"/>
                  <a:pt x="1568030" y="1435444"/>
                  <a:pt x="1568030" y="1188134"/>
                </a:cubicBezTo>
                <a:cubicBezTo>
                  <a:pt x="1568030" y="940824"/>
                  <a:pt x="1514225" y="740339"/>
                  <a:pt x="1447853" y="740339"/>
                </a:cubicBezTo>
                <a:cubicBezTo>
                  <a:pt x="1381480" y="740339"/>
                  <a:pt x="1327675" y="940824"/>
                  <a:pt x="1327675" y="1188134"/>
                </a:cubicBezTo>
                <a:close/>
                <a:moveTo>
                  <a:pt x="949974" y="1108172"/>
                </a:moveTo>
                <a:cubicBezTo>
                  <a:pt x="949974" y="1355481"/>
                  <a:pt x="1003780" y="1555967"/>
                  <a:pt x="1070152" y="1555967"/>
                </a:cubicBezTo>
                <a:cubicBezTo>
                  <a:pt x="1136524" y="1555967"/>
                  <a:pt x="1190329" y="1355481"/>
                  <a:pt x="1190329" y="1108172"/>
                </a:cubicBezTo>
                <a:cubicBezTo>
                  <a:pt x="1190329" y="860862"/>
                  <a:pt x="1136524" y="660376"/>
                  <a:pt x="1070152" y="660376"/>
                </a:cubicBezTo>
                <a:cubicBezTo>
                  <a:pt x="1003780" y="660376"/>
                  <a:pt x="949974" y="860862"/>
                  <a:pt x="949974" y="1108172"/>
                </a:cubicBezTo>
                <a:close/>
                <a:moveTo>
                  <a:pt x="543660" y="964235"/>
                </a:moveTo>
                <a:cubicBezTo>
                  <a:pt x="543660" y="1211544"/>
                  <a:pt x="597465" y="1412030"/>
                  <a:pt x="663837" y="1412030"/>
                </a:cubicBezTo>
                <a:cubicBezTo>
                  <a:pt x="730209" y="1412030"/>
                  <a:pt x="784015" y="1211544"/>
                  <a:pt x="784015" y="964235"/>
                </a:cubicBezTo>
                <a:cubicBezTo>
                  <a:pt x="784015" y="716925"/>
                  <a:pt x="730209" y="516440"/>
                  <a:pt x="663837" y="516440"/>
                </a:cubicBezTo>
                <a:cubicBezTo>
                  <a:pt x="597465" y="516440"/>
                  <a:pt x="543660" y="716925"/>
                  <a:pt x="543660" y="964235"/>
                </a:cubicBezTo>
                <a:close/>
                <a:moveTo>
                  <a:pt x="137346" y="1156152"/>
                </a:moveTo>
                <a:cubicBezTo>
                  <a:pt x="137346" y="1403462"/>
                  <a:pt x="191151" y="1603947"/>
                  <a:pt x="257523" y="1603947"/>
                </a:cubicBezTo>
                <a:cubicBezTo>
                  <a:pt x="323895" y="1603947"/>
                  <a:pt x="377700" y="1403462"/>
                  <a:pt x="377700" y="1156152"/>
                </a:cubicBezTo>
                <a:cubicBezTo>
                  <a:pt x="377700" y="908842"/>
                  <a:pt x="323895" y="708357"/>
                  <a:pt x="257523" y="708357"/>
                </a:cubicBezTo>
                <a:cubicBezTo>
                  <a:pt x="191151" y="708357"/>
                  <a:pt x="137346" y="908842"/>
                  <a:pt x="137346" y="1156152"/>
                </a:cubicBezTo>
                <a:close/>
                <a:moveTo>
                  <a:pt x="0" y="2087722"/>
                </a:moveTo>
                <a:lnTo>
                  <a:pt x="0" y="288544"/>
                </a:lnTo>
                <a:cubicBezTo>
                  <a:pt x="952835" y="-710999"/>
                  <a:pt x="1905670" y="1288087"/>
                  <a:pt x="2858505" y="288544"/>
                </a:cubicBezTo>
                <a:cubicBezTo>
                  <a:pt x="3811340" y="-710999"/>
                  <a:pt x="4764175" y="1288087"/>
                  <a:pt x="5717010" y="288544"/>
                </a:cubicBezTo>
                <a:lnTo>
                  <a:pt x="5717010" y="2087722"/>
                </a:lnTo>
                <a:cubicBezTo>
                  <a:pt x="4764175" y="3087265"/>
                  <a:pt x="3811340" y="1088179"/>
                  <a:pt x="2858505" y="2087722"/>
                </a:cubicBezTo>
                <a:cubicBezTo>
                  <a:pt x="1905670" y="3087265"/>
                  <a:pt x="952835" y="1088179"/>
                  <a:pt x="0" y="2087722"/>
                </a:cubicBezTo>
                <a:close/>
              </a:path>
            </a:pathLst>
          </a:custGeom>
          <a:noFill/>
          <a:ln w="31750">
            <a:solidFill>
              <a:schemeClr val="tx1"/>
            </a:solidFill>
            <a:prstDash val="sysDot"/>
          </a:ln>
          <a:effectLst>
            <a:reflection blurRad="6350" stA="50000" endA="300" endPos="90000" dist="50800" dir="5400000" sy="-100000" algn="bl" rotWithShape="0"/>
          </a:effectLst>
          <a:scene3d>
            <a:camera prst="orthographicFront"/>
            <a:lightRig rig="flood" dir="t"/>
          </a:scene3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2" name="Forma libre 15"/>
          <p:cNvSpPr/>
          <p:nvPr/>
        </p:nvSpPr>
        <p:spPr>
          <a:xfrm rot="16200000" flipH="1">
            <a:off x="4411181" y="2958794"/>
            <a:ext cx="3384379" cy="893492"/>
          </a:xfrm>
          <a:custGeom>
            <a:avLst/>
            <a:gdLst>
              <a:gd name="connsiteX0" fmla="*/ 5314990 w 5717010"/>
              <a:gd name="connsiteY0" fmla="*/ 1396042 h 2376265"/>
              <a:gd name="connsiteX1" fmla="*/ 5435167 w 5717010"/>
              <a:gd name="connsiteY1" fmla="*/ 1843836 h 2376265"/>
              <a:gd name="connsiteX2" fmla="*/ 5555344 w 5717010"/>
              <a:gd name="connsiteY2" fmla="*/ 1396042 h 2376265"/>
              <a:gd name="connsiteX3" fmla="*/ 5435167 w 5717010"/>
              <a:gd name="connsiteY3" fmla="*/ 948246 h 2376265"/>
              <a:gd name="connsiteX4" fmla="*/ 5314990 w 5717010"/>
              <a:gd name="connsiteY4" fmla="*/ 1396042 h 2376265"/>
              <a:gd name="connsiteX5" fmla="*/ 4937289 w 5717010"/>
              <a:gd name="connsiteY5" fmla="*/ 1539978 h 2376265"/>
              <a:gd name="connsiteX6" fmla="*/ 5057466 w 5717010"/>
              <a:gd name="connsiteY6" fmla="*/ 1987773 h 2376265"/>
              <a:gd name="connsiteX7" fmla="*/ 5177644 w 5717010"/>
              <a:gd name="connsiteY7" fmla="*/ 1539978 h 2376265"/>
              <a:gd name="connsiteX8" fmla="*/ 5057466 w 5717010"/>
              <a:gd name="connsiteY8" fmla="*/ 1092183 h 2376265"/>
              <a:gd name="connsiteX9" fmla="*/ 4937289 w 5717010"/>
              <a:gd name="connsiteY9" fmla="*/ 1539978 h 2376265"/>
              <a:gd name="connsiteX10" fmla="*/ 4559588 w 5717010"/>
              <a:gd name="connsiteY10" fmla="*/ 1412030 h 2376265"/>
              <a:gd name="connsiteX11" fmla="*/ 4679765 w 5717010"/>
              <a:gd name="connsiteY11" fmla="*/ 1859825 h 2376265"/>
              <a:gd name="connsiteX12" fmla="*/ 4799943 w 5717010"/>
              <a:gd name="connsiteY12" fmla="*/ 1412030 h 2376265"/>
              <a:gd name="connsiteX13" fmla="*/ 4679765 w 5717010"/>
              <a:gd name="connsiteY13" fmla="*/ 964235 h 2376265"/>
              <a:gd name="connsiteX14" fmla="*/ 4559588 w 5717010"/>
              <a:gd name="connsiteY14" fmla="*/ 1412030 h 2376265"/>
              <a:gd name="connsiteX15" fmla="*/ 4186180 w 5717010"/>
              <a:gd name="connsiteY15" fmla="*/ 1188134 h 2376265"/>
              <a:gd name="connsiteX16" fmla="*/ 4306358 w 5717010"/>
              <a:gd name="connsiteY16" fmla="*/ 1635929 h 2376265"/>
              <a:gd name="connsiteX17" fmla="*/ 4426535 w 5717010"/>
              <a:gd name="connsiteY17" fmla="*/ 1188134 h 2376265"/>
              <a:gd name="connsiteX18" fmla="*/ 4306358 w 5717010"/>
              <a:gd name="connsiteY18" fmla="*/ 740339 h 2376265"/>
              <a:gd name="connsiteX19" fmla="*/ 4186180 w 5717010"/>
              <a:gd name="connsiteY19" fmla="*/ 1188134 h 2376265"/>
              <a:gd name="connsiteX20" fmla="*/ 3808479 w 5717010"/>
              <a:gd name="connsiteY20" fmla="*/ 1108172 h 2376265"/>
              <a:gd name="connsiteX21" fmla="*/ 3928657 w 5717010"/>
              <a:gd name="connsiteY21" fmla="*/ 1555967 h 2376265"/>
              <a:gd name="connsiteX22" fmla="*/ 4048834 w 5717010"/>
              <a:gd name="connsiteY22" fmla="*/ 1108172 h 2376265"/>
              <a:gd name="connsiteX23" fmla="*/ 3928657 w 5717010"/>
              <a:gd name="connsiteY23" fmla="*/ 660376 h 2376265"/>
              <a:gd name="connsiteX24" fmla="*/ 3808479 w 5717010"/>
              <a:gd name="connsiteY24" fmla="*/ 1108172 h 2376265"/>
              <a:gd name="connsiteX25" fmla="*/ 3402165 w 5717010"/>
              <a:gd name="connsiteY25" fmla="*/ 964235 h 2376265"/>
              <a:gd name="connsiteX26" fmla="*/ 3522342 w 5717010"/>
              <a:gd name="connsiteY26" fmla="*/ 1412030 h 2376265"/>
              <a:gd name="connsiteX27" fmla="*/ 3642520 w 5717010"/>
              <a:gd name="connsiteY27" fmla="*/ 964235 h 2376265"/>
              <a:gd name="connsiteX28" fmla="*/ 3522342 w 5717010"/>
              <a:gd name="connsiteY28" fmla="*/ 516440 h 2376265"/>
              <a:gd name="connsiteX29" fmla="*/ 3402165 w 5717010"/>
              <a:gd name="connsiteY29" fmla="*/ 964235 h 2376265"/>
              <a:gd name="connsiteX30" fmla="*/ 2995851 w 5717010"/>
              <a:gd name="connsiteY30" fmla="*/ 1156152 h 2376265"/>
              <a:gd name="connsiteX31" fmla="*/ 3116028 w 5717010"/>
              <a:gd name="connsiteY31" fmla="*/ 1603947 h 2376265"/>
              <a:gd name="connsiteX32" fmla="*/ 3236206 w 5717010"/>
              <a:gd name="connsiteY32" fmla="*/ 1156152 h 2376265"/>
              <a:gd name="connsiteX33" fmla="*/ 3116028 w 5717010"/>
              <a:gd name="connsiteY33" fmla="*/ 708357 h 2376265"/>
              <a:gd name="connsiteX34" fmla="*/ 2995851 w 5717010"/>
              <a:gd name="connsiteY34" fmla="*/ 1156152 h 2376265"/>
              <a:gd name="connsiteX35" fmla="*/ 2456484 w 5717010"/>
              <a:gd name="connsiteY35" fmla="*/ 1396042 h 2376265"/>
              <a:gd name="connsiteX36" fmla="*/ 2576662 w 5717010"/>
              <a:gd name="connsiteY36" fmla="*/ 1843836 h 2376265"/>
              <a:gd name="connsiteX37" fmla="*/ 2696839 w 5717010"/>
              <a:gd name="connsiteY37" fmla="*/ 1396042 h 2376265"/>
              <a:gd name="connsiteX38" fmla="*/ 2576662 w 5717010"/>
              <a:gd name="connsiteY38" fmla="*/ 948246 h 2376265"/>
              <a:gd name="connsiteX39" fmla="*/ 2456484 w 5717010"/>
              <a:gd name="connsiteY39" fmla="*/ 1396042 h 2376265"/>
              <a:gd name="connsiteX40" fmla="*/ 2078783 w 5717010"/>
              <a:gd name="connsiteY40" fmla="*/ 1539978 h 2376265"/>
              <a:gd name="connsiteX41" fmla="*/ 2198961 w 5717010"/>
              <a:gd name="connsiteY41" fmla="*/ 1987773 h 2376265"/>
              <a:gd name="connsiteX42" fmla="*/ 2319138 w 5717010"/>
              <a:gd name="connsiteY42" fmla="*/ 1539978 h 2376265"/>
              <a:gd name="connsiteX43" fmla="*/ 2198961 w 5717010"/>
              <a:gd name="connsiteY43" fmla="*/ 1092183 h 2376265"/>
              <a:gd name="connsiteX44" fmla="*/ 2078783 w 5717010"/>
              <a:gd name="connsiteY44" fmla="*/ 1539978 h 2376265"/>
              <a:gd name="connsiteX45" fmla="*/ 1701083 w 5717010"/>
              <a:gd name="connsiteY45" fmla="*/ 1412030 h 2376265"/>
              <a:gd name="connsiteX46" fmla="*/ 1821260 w 5717010"/>
              <a:gd name="connsiteY46" fmla="*/ 1859825 h 2376265"/>
              <a:gd name="connsiteX47" fmla="*/ 1941437 w 5717010"/>
              <a:gd name="connsiteY47" fmla="*/ 1412030 h 2376265"/>
              <a:gd name="connsiteX48" fmla="*/ 1821260 w 5717010"/>
              <a:gd name="connsiteY48" fmla="*/ 964235 h 2376265"/>
              <a:gd name="connsiteX49" fmla="*/ 1701083 w 5717010"/>
              <a:gd name="connsiteY49" fmla="*/ 1412030 h 2376265"/>
              <a:gd name="connsiteX50" fmla="*/ 1327675 w 5717010"/>
              <a:gd name="connsiteY50" fmla="*/ 1188134 h 2376265"/>
              <a:gd name="connsiteX51" fmla="*/ 1447853 w 5717010"/>
              <a:gd name="connsiteY51" fmla="*/ 1635929 h 2376265"/>
              <a:gd name="connsiteX52" fmla="*/ 1568030 w 5717010"/>
              <a:gd name="connsiteY52" fmla="*/ 1188134 h 2376265"/>
              <a:gd name="connsiteX53" fmla="*/ 1447853 w 5717010"/>
              <a:gd name="connsiteY53" fmla="*/ 740339 h 2376265"/>
              <a:gd name="connsiteX54" fmla="*/ 1327675 w 5717010"/>
              <a:gd name="connsiteY54" fmla="*/ 1188134 h 2376265"/>
              <a:gd name="connsiteX55" fmla="*/ 949974 w 5717010"/>
              <a:gd name="connsiteY55" fmla="*/ 1108172 h 2376265"/>
              <a:gd name="connsiteX56" fmla="*/ 1070152 w 5717010"/>
              <a:gd name="connsiteY56" fmla="*/ 1555967 h 2376265"/>
              <a:gd name="connsiteX57" fmla="*/ 1190329 w 5717010"/>
              <a:gd name="connsiteY57" fmla="*/ 1108172 h 2376265"/>
              <a:gd name="connsiteX58" fmla="*/ 1070152 w 5717010"/>
              <a:gd name="connsiteY58" fmla="*/ 660376 h 2376265"/>
              <a:gd name="connsiteX59" fmla="*/ 949974 w 5717010"/>
              <a:gd name="connsiteY59" fmla="*/ 1108172 h 2376265"/>
              <a:gd name="connsiteX60" fmla="*/ 543660 w 5717010"/>
              <a:gd name="connsiteY60" fmla="*/ 964235 h 2376265"/>
              <a:gd name="connsiteX61" fmla="*/ 663837 w 5717010"/>
              <a:gd name="connsiteY61" fmla="*/ 1412030 h 2376265"/>
              <a:gd name="connsiteX62" fmla="*/ 784015 w 5717010"/>
              <a:gd name="connsiteY62" fmla="*/ 964235 h 2376265"/>
              <a:gd name="connsiteX63" fmla="*/ 663837 w 5717010"/>
              <a:gd name="connsiteY63" fmla="*/ 516440 h 2376265"/>
              <a:gd name="connsiteX64" fmla="*/ 543660 w 5717010"/>
              <a:gd name="connsiteY64" fmla="*/ 964235 h 2376265"/>
              <a:gd name="connsiteX65" fmla="*/ 137346 w 5717010"/>
              <a:gd name="connsiteY65" fmla="*/ 1156152 h 2376265"/>
              <a:gd name="connsiteX66" fmla="*/ 257523 w 5717010"/>
              <a:gd name="connsiteY66" fmla="*/ 1603947 h 2376265"/>
              <a:gd name="connsiteX67" fmla="*/ 377700 w 5717010"/>
              <a:gd name="connsiteY67" fmla="*/ 1156152 h 2376265"/>
              <a:gd name="connsiteX68" fmla="*/ 257523 w 5717010"/>
              <a:gd name="connsiteY68" fmla="*/ 708357 h 2376265"/>
              <a:gd name="connsiteX69" fmla="*/ 137346 w 5717010"/>
              <a:gd name="connsiteY69" fmla="*/ 1156152 h 2376265"/>
              <a:gd name="connsiteX70" fmla="*/ 0 w 5717010"/>
              <a:gd name="connsiteY70" fmla="*/ 2087722 h 2376265"/>
              <a:gd name="connsiteX71" fmla="*/ 0 w 5717010"/>
              <a:gd name="connsiteY71" fmla="*/ 288544 h 2376265"/>
              <a:gd name="connsiteX72" fmla="*/ 2858505 w 5717010"/>
              <a:gd name="connsiteY72" fmla="*/ 288544 h 2376265"/>
              <a:gd name="connsiteX73" fmla="*/ 5717010 w 5717010"/>
              <a:gd name="connsiteY73" fmla="*/ 288544 h 2376265"/>
              <a:gd name="connsiteX74" fmla="*/ 5717010 w 5717010"/>
              <a:gd name="connsiteY74" fmla="*/ 2087722 h 2376265"/>
              <a:gd name="connsiteX75" fmla="*/ 2858505 w 5717010"/>
              <a:gd name="connsiteY75" fmla="*/ 2087722 h 2376265"/>
              <a:gd name="connsiteX76" fmla="*/ 0 w 5717010"/>
              <a:gd name="connsiteY76" fmla="*/ 2087722 h 2376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5717010" h="2376265">
                <a:moveTo>
                  <a:pt x="5314990" y="1396042"/>
                </a:moveTo>
                <a:cubicBezTo>
                  <a:pt x="5314990" y="1643351"/>
                  <a:pt x="5368795" y="1843836"/>
                  <a:pt x="5435167" y="1843836"/>
                </a:cubicBezTo>
                <a:cubicBezTo>
                  <a:pt x="5501539" y="1843836"/>
                  <a:pt x="5555344" y="1643351"/>
                  <a:pt x="5555344" y="1396042"/>
                </a:cubicBezTo>
                <a:cubicBezTo>
                  <a:pt x="5555344" y="1148732"/>
                  <a:pt x="5501539" y="948246"/>
                  <a:pt x="5435167" y="948246"/>
                </a:cubicBezTo>
                <a:cubicBezTo>
                  <a:pt x="5368795" y="948246"/>
                  <a:pt x="5314990" y="1148732"/>
                  <a:pt x="5314990" y="1396042"/>
                </a:cubicBezTo>
                <a:close/>
                <a:moveTo>
                  <a:pt x="4937289" y="1539978"/>
                </a:moveTo>
                <a:cubicBezTo>
                  <a:pt x="4937289" y="1787288"/>
                  <a:pt x="4991094" y="1987773"/>
                  <a:pt x="5057466" y="1987773"/>
                </a:cubicBezTo>
                <a:cubicBezTo>
                  <a:pt x="5123838" y="1987773"/>
                  <a:pt x="5177644" y="1787288"/>
                  <a:pt x="5177644" y="1539978"/>
                </a:cubicBezTo>
                <a:cubicBezTo>
                  <a:pt x="5177644" y="1292669"/>
                  <a:pt x="5123838" y="1092183"/>
                  <a:pt x="5057466" y="1092183"/>
                </a:cubicBezTo>
                <a:cubicBezTo>
                  <a:pt x="4991094" y="1092183"/>
                  <a:pt x="4937289" y="1292669"/>
                  <a:pt x="4937289" y="1539978"/>
                </a:cubicBezTo>
                <a:close/>
                <a:moveTo>
                  <a:pt x="4559588" y="1412030"/>
                </a:moveTo>
                <a:cubicBezTo>
                  <a:pt x="4559588" y="1659340"/>
                  <a:pt x="4613393" y="1859825"/>
                  <a:pt x="4679765" y="1859825"/>
                </a:cubicBezTo>
                <a:cubicBezTo>
                  <a:pt x="4746137" y="1859825"/>
                  <a:pt x="4799943" y="1659340"/>
                  <a:pt x="4799943" y="1412030"/>
                </a:cubicBezTo>
                <a:cubicBezTo>
                  <a:pt x="4799943" y="1164720"/>
                  <a:pt x="4746137" y="964235"/>
                  <a:pt x="4679765" y="964235"/>
                </a:cubicBezTo>
                <a:cubicBezTo>
                  <a:pt x="4613393" y="964235"/>
                  <a:pt x="4559588" y="1164720"/>
                  <a:pt x="4559588" y="1412030"/>
                </a:cubicBezTo>
                <a:close/>
                <a:moveTo>
                  <a:pt x="4186180" y="1188134"/>
                </a:moveTo>
                <a:cubicBezTo>
                  <a:pt x="4186180" y="1435444"/>
                  <a:pt x="4239986" y="1635929"/>
                  <a:pt x="4306358" y="1635929"/>
                </a:cubicBezTo>
                <a:cubicBezTo>
                  <a:pt x="4372730" y="1635929"/>
                  <a:pt x="4426535" y="1435444"/>
                  <a:pt x="4426535" y="1188134"/>
                </a:cubicBezTo>
                <a:cubicBezTo>
                  <a:pt x="4426535" y="940824"/>
                  <a:pt x="4372730" y="740339"/>
                  <a:pt x="4306358" y="740339"/>
                </a:cubicBezTo>
                <a:cubicBezTo>
                  <a:pt x="4239986" y="740339"/>
                  <a:pt x="4186180" y="940824"/>
                  <a:pt x="4186180" y="1188134"/>
                </a:cubicBezTo>
                <a:close/>
                <a:moveTo>
                  <a:pt x="3808479" y="1108172"/>
                </a:moveTo>
                <a:cubicBezTo>
                  <a:pt x="3808479" y="1355481"/>
                  <a:pt x="3862285" y="1555967"/>
                  <a:pt x="3928657" y="1555967"/>
                </a:cubicBezTo>
                <a:cubicBezTo>
                  <a:pt x="3995029" y="1555967"/>
                  <a:pt x="4048834" y="1355481"/>
                  <a:pt x="4048834" y="1108172"/>
                </a:cubicBezTo>
                <a:cubicBezTo>
                  <a:pt x="4048834" y="860862"/>
                  <a:pt x="3995029" y="660376"/>
                  <a:pt x="3928657" y="660376"/>
                </a:cubicBezTo>
                <a:cubicBezTo>
                  <a:pt x="3862285" y="660376"/>
                  <a:pt x="3808479" y="860862"/>
                  <a:pt x="3808479" y="1108172"/>
                </a:cubicBezTo>
                <a:close/>
                <a:moveTo>
                  <a:pt x="3402165" y="964235"/>
                </a:moveTo>
                <a:cubicBezTo>
                  <a:pt x="3402165" y="1211544"/>
                  <a:pt x="3455970" y="1412030"/>
                  <a:pt x="3522342" y="1412030"/>
                </a:cubicBezTo>
                <a:cubicBezTo>
                  <a:pt x="3588714" y="1412030"/>
                  <a:pt x="3642520" y="1211544"/>
                  <a:pt x="3642520" y="964235"/>
                </a:cubicBezTo>
                <a:cubicBezTo>
                  <a:pt x="3642520" y="716925"/>
                  <a:pt x="3588714" y="516440"/>
                  <a:pt x="3522342" y="516440"/>
                </a:cubicBezTo>
                <a:cubicBezTo>
                  <a:pt x="3455970" y="516440"/>
                  <a:pt x="3402165" y="716925"/>
                  <a:pt x="3402165" y="964235"/>
                </a:cubicBezTo>
                <a:close/>
                <a:moveTo>
                  <a:pt x="2995851" y="1156152"/>
                </a:moveTo>
                <a:cubicBezTo>
                  <a:pt x="2995851" y="1403462"/>
                  <a:pt x="3049656" y="1603947"/>
                  <a:pt x="3116028" y="1603947"/>
                </a:cubicBezTo>
                <a:cubicBezTo>
                  <a:pt x="3182400" y="1603947"/>
                  <a:pt x="3236206" y="1403462"/>
                  <a:pt x="3236206" y="1156152"/>
                </a:cubicBezTo>
                <a:cubicBezTo>
                  <a:pt x="3236206" y="908842"/>
                  <a:pt x="3182400" y="708357"/>
                  <a:pt x="3116028" y="708357"/>
                </a:cubicBezTo>
                <a:cubicBezTo>
                  <a:pt x="3049656" y="708357"/>
                  <a:pt x="2995851" y="908842"/>
                  <a:pt x="2995851" y="1156152"/>
                </a:cubicBezTo>
                <a:close/>
                <a:moveTo>
                  <a:pt x="2456484" y="1396042"/>
                </a:moveTo>
                <a:cubicBezTo>
                  <a:pt x="2456484" y="1643351"/>
                  <a:pt x="2510290" y="1843836"/>
                  <a:pt x="2576662" y="1843836"/>
                </a:cubicBezTo>
                <a:cubicBezTo>
                  <a:pt x="2643034" y="1843836"/>
                  <a:pt x="2696839" y="1643351"/>
                  <a:pt x="2696839" y="1396042"/>
                </a:cubicBezTo>
                <a:cubicBezTo>
                  <a:pt x="2696839" y="1148732"/>
                  <a:pt x="2643034" y="948246"/>
                  <a:pt x="2576662" y="948246"/>
                </a:cubicBezTo>
                <a:cubicBezTo>
                  <a:pt x="2510290" y="948246"/>
                  <a:pt x="2456484" y="1148732"/>
                  <a:pt x="2456484" y="1396042"/>
                </a:cubicBezTo>
                <a:close/>
                <a:moveTo>
                  <a:pt x="2078783" y="1539978"/>
                </a:moveTo>
                <a:cubicBezTo>
                  <a:pt x="2078783" y="1787288"/>
                  <a:pt x="2132589" y="1987773"/>
                  <a:pt x="2198961" y="1987773"/>
                </a:cubicBezTo>
                <a:cubicBezTo>
                  <a:pt x="2265333" y="1987773"/>
                  <a:pt x="2319138" y="1787288"/>
                  <a:pt x="2319138" y="1539978"/>
                </a:cubicBezTo>
                <a:cubicBezTo>
                  <a:pt x="2319138" y="1292669"/>
                  <a:pt x="2265333" y="1092183"/>
                  <a:pt x="2198961" y="1092183"/>
                </a:cubicBezTo>
                <a:cubicBezTo>
                  <a:pt x="2132589" y="1092183"/>
                  <a:pt x="2078783" y="1292669"/>
                  <a:pt x="2078783" y="1539978"/>
                </a:cubicBezTo>
                <a:close/>
                <a:moveTo>
                  <a:pt x="1701083" y="1412030"/>
                </a:moveTo>
                <a:cubicBezTo>
                  <a:pt x="1701083" y="1659340"/>
                  <a:pt x="1754888" y="1859825"/>
                  <a:pt x="1821260" y="1859825"/>
                </a:cubicBezTo>
                <a:cubicBezTo>
                  <a:pt x="1887632" y="1859825"/>
                  <a:pt x="1941437" y="1659340"/>
                  <a:pt x="1941437" y="1412030"/>
                </a:cubicBezTo>
                <a:cubicBezTo>
                  <a:pt x="1941437" y="1164720"/>
                  <a:pt x="1887632" y="964235"/>
                  <a:pt x="1821260" y="964235"/>
                </a:cubicBezTo>
                <a:cubicBezTo>
                  <a:pt x="1754888" y="964235"/>
                  <a:pt x="1701083" y="1164720"/>
                  <a:pt x="1701083" y="1412030"/>
                </a:cubicBezTo>
                <a:close/>
                <a:moveTo>
                  <a:pt x="1327675" y="1188134"/>
                </a:moveTo>
                <a:cubicBezTo>
                  <a:pt x="1327675" y="1435444"/>
                  <a:pt x="1381480" y="1635929"/>
                  <a:pt x="1447853" y="1635929"/>
                </a:cubicBezTo>
                <a:cubicBezTo>
                  <a:pt x="1514225" y="1635929"/>
                  <a:pt x="1568030" y="1435444"/>
                  <a:pt x="1568030" y="1188134"/>
                </a:cubicBezTo>
                <a:cubicBezTo>
                  <a:pt x="1568030" y="940824"/>
                  <a:pt x="1514225" y="740339"/>
                  <a:pt x="1447853" y="740339"/>
                </a:cubicBezTo>
                <a:cubicBezTo>
                  <a:pt x="1381480" y="740339"/>
                  <a:pt x="1327675" y="940824"/>
                  <a:pt x="1327675" y="1188134"/>
                </a:cubicBezTo>
                <a:close/>
                <a:moveTo>
                  <a:pt x="949974" y="1108172"/>
                </a:moveTo>
                <a:cubicBezTo>
                  <a:pt x="949974" y="1355481"/>
                  <a:pt x="1003780" y="1555967"/>
                  <a:pt x="1070152" y="1555967"/>
                </a:cubicBezTo>
                <a:cubicBezTo>
                  <a:pt x="1136524" y="1555967"/>
                  <a:pt x="1190329" y="1355481"/>
                  <a:pt x="1190329" y="1108172"/>
                </a:cubicBezTo>
                <a:cubicBezTo>
                  <a:pt x="1190329" y="860862"/>
                  <a:pt x="1136524" y="660376"/>
                  <a:pt x="1070152" y="660376"/>
                </a:cubicBezTo>
                <a:cubicBezTo>
                  <a:pt x="1003780" y="660376"/>
                  <a:pt x="949974" y="860862"/>
                  <a:pt x="949974" y="1108172"/>
                </a:cubicBezTo>
                <a:close/>
                <a:moveTo>
                  <a:pt x="543660" y="964235"/>
                </a:moveTo>
                <a:cubicBezTo>
                  <a:pt x="543660" y="1211544"/>
                  <a:pt x="597465" y="1412030"/>
                  <a:pt x="663837" y="1412030"/>
                </a:cubicBezTo>
                <a:cubicBezTo>
                  <a:pt x="730209" y="1412030"/>
                  <a:pt x="784015" y="1211544"/>
                  <a:pt x="784015" y="964235"/>
                </a:cubicBezTo>
                <a:cubicBezTo>
                  <a:pt x="784015" y="716925"/>
                  <a:pt x="730209" y="516440"/>
                  <a:pt x="663837" y="516440"/>
                </a:cubicBezTo>
                <a:cubicBezTo>
                  <a:pt x="597465" y="516440"/>
                  <a:pt x="543660" y="716925"/>
                  <a:pt x="543660" y="964235"/>
                </a:cubicBezTo>
                <a:close/>
                <a:moveTo>
                  <a:pt x="137346" y="1156152"/>
                </a:moveTo>
                <a:cubicBezTo>
                  <a:pt x="137346" y="1403462"/>
                  <a:pt x="191151" y="1603947"/>
                  <a:pt x="257523" y="1603947"/>
                </a:cubicBezTo>
                <a:cubicBezTo>
                  <a:pt x="323895" y="1603947"/>
                  <a:pt x="377700" y="1403462"/>
                  <a:pt x="377700" y="1156152"/>
                </a:cubicBezTo>
                <a:cubicBezTo>
                  <a:pt x="377700" y="908842"/>
                  <a:pt x="323895" y="708357"/>
                  <a:pt x="257523" y="708357"/>
                </a:cubicBezTo>
                <a:cubicBezTo>
                  <a:pt x="191151" y="708357"/>
                  <a:pt x="137346" y="908842"/>
                  <a:pt x="137346" y="1156152"/>
                </a:cubicBezTo>
                <a:close/>
                <a:moveTo>
                  <a:pt x="0" y="2087722"/>
                </a:moveTo>
                <a:lnTo>
                  <a:pt x="0" y="288544"/>
                </a:lnTo>
                <a:cubicBezTo>
                  <a:pt x="952835" y="-710999"/>
                  <a:pt x="1905670" y="1288087"/>
                  <a:pt x="2858505" y="288544"/>
                </a:cubicBezTo>
                <a:cubicBezTo>
                  <a:pt x="3811340" y="-710999"/>
                  <a:pt x="4764175" y="1288087"/>
                  <a:pt x="5717010" y="288544"/>
                </a:cubicBezTo>
                <a:lnTo>
                  <a:pt x="5717010" y="2087722"/>
                </a:lnTo>
                <a:cubicBezTo>
                  <a:pt x="4764175" y="3087265"/>
                  <a:pt x="3811340" y="1088179"/>
                  <a:pt x="2858505" y="2087722"/>
                </a:cubicBezTo>
                <a:cubicBezTo>
                  <a:pt x="1905670" y="3087265"/>
                  <a:pt x="952835" y="1088179"/>
                  <a:pt x="0" y="2087722"/>
                </a:cubicBezTo>
                <a:close/>
              </a:path>
            </a:pathLst>
          </a:custGeom>
          <a:noFill/>
          <a:ln w="31750">
            <a:solidFill>
              <a:schemeClr val="tx1"/>
            </a:solidFill>
            <a:prstDash val="sysDot"/>
          </a:ln>
          <a:effectLst>
            <a:reflection blurRad="6350" stA="50000" endA="300" endPos="90000" dist="50800" dir="5400000" sy="-100000" algn="bl" rotWithShape="0"/>
          </a:effectLst>
          <a:scene3d>
            <a:camera prst="orthographicFront"/>
            <a:lightRig rig="flood" dir="t"/>
          </a:scene3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3" name="Forma libre 15"/>
          <p:cNvSpPr/>
          <p:nvPr/>
        </p:nvSpPr>
        <p:spPr>
          <a:xfrm rot="16200000" flipH="1">
            <a:off x="5309835" y="2958795"/>
            <a:ext cx="3384379" cy="893492"/>
          </a:xfrm>
          <a:custGeom>
            <a:avLst/>
            <a:gdLst>
              <a:gd name="connsiteX0" fmla="*/ 5314990 w 5717010"/>
              <a:gd name="connsiteY0" fmla="*/ 1396042 h 2376265"/>
              <a:gd name="connsiteX1" fmla="*/ 5435167 w 5717010"/>
              <a:gd name="connsiteY1" fmla="*/ 1843836 h 2376265"/>
              <a:gd name="connsiteX2" fmla="*/ 5555344 w 5717010"/>
              <a:gd name="connsiteY2" fmla="*/ 1396042 h 2376265"/>
              <a:gd name="connsiteX3" fmla="*/ 5435167 w 5717010"/>
              <a:gd name="connsiteY3" fmla="*/ 948246 h 2376265"/>
              <a:gd name="connsiteX4" fmla="*/ 5314990 w 5717010"/>
              <a:gd name="connsiteY4" fmla="*/ 1396042 h 2376265"/>
              <a:gd name="connsiteX5" fmla="*/ 4937289 w 5717010"/>
              <a:gd name="connsiteY5" fmla="*/ 1539978 h 2376265"/>
              <a:gd name="connsiteX6" fmla="*/ 5057466 w 5717010"/>
              <a:gd name="connsiteY6" fmla="*/ 1987773 h 2376265"/>
              <a:gd name="connsiteX7" fmla="*/ 5177644 w 5717010"/>
              <a:gd name="connsiteY7" fmla="*/ 1539978 h 2376265"/>
              <a:gd name="connsiteX8" fmla="*/ 5057466 w 5717010"/>
              <a:gd name="connsiteY8" fmla="*/ 1092183 h 2376265"/>
              <a:gd name="connsiteX9" fmla="*/ 4937289 w 5717010"/>
              <a:gd name="connsiteY9" fmla="*/ 1539978 h 2376265"/>
              <a:gd name="connsiteX10" fmla="*/ 4559588 w 5717010"/>
              <a:gd name="connsiteY10" fmla="*/ 1412030 h 2376265"/>
              <a:gd name="connsiteX11" fmla="*/ 4679765 w 5717010"/>
              <a:gd name="connsiteY11" fmla="*/ 1859825 h 2376265"/>
              <a:gd name="connsiteX12" fmla="*/ 4799943 w 5717010"/>
              <a:gd name="connsiteY12" fmla="*/ 1412030 h 2376265"/>
              <a:gd name="connsiteX13" fmla="*/ 4679765 w 5717010"/>
              <a:gd name="connsiteY13" fmla="*/ 964235 h 2376265"/>
              <a:gd name="connsiteX14" fmla="*/ 4559588 w 5717010"/>
              <a:gd name="connsiteY14" fmla="*/ 1412030 h 2376265"/>
              <a:gd name="connsiteX15" fmla="*/ 4186180 w 5717010"/>
              <a:gd name="connsiteY15" fmla="*/ 1188134 h 2376265"/>
              <a:gd name="connsiteX16" fmla="*/ 4306358 w 5717010"/>
              <a:gd name="connsiteY16" fmla="*/ 1635929 h 2376265"/>
              <a:gd name="connsiteX17" fmla="*/ 4426535 w 5717010"/>
              <a:gd name="connsiteY17" fmla="*/ 1188134 h 2376265"/>
              <a:gd name="connsiteX18" fmla="*/ 4306358 w 5717010"/>
              <a:gd name="connsiteY18" fmla="*/ 740339 h 2376265"/>
              <a:gd name="connsiteX19" fmla="*/ 4186180 w 5717010"/>
              <a:gd name="connsiteY19" fmla="*/ 1188134 h 2376265"/>
              <a:gd name="connsiteX20" fmla="*/ 3808479 w 5717010"/>
              <a:gd name="connsiteY20" fmla="*/ 1108172 h 2376265"/>
              <a:gd name="connsiteX21" fmla="*/ 3928657 w 5717010"/>
              <a:gd name="connsiteY21" fmla="*/ 1555967 h 2376265"/>
              <a:gd name="connsiteX22" fmla="*/ 4048834 w 5717010"/>
              <a:gd name="connsiteY22" fmla="*/ 1108172 h 2376265"/>
              <a:gd name="connsiteX23" fmla="*/ 3928657 w 5717010"/>
              <a:gd name="connsiteY23" fmla="*/ 660376 h 2376265"/>
              <a:gd name="connsiteX24" fmla="*/ 3808479 w 5717010"/>
              <a:gd name="connsiteY24" fmla="*/ 1108172 h 2376265"/>
              <a:gd name="connsiteX25" fmla="*/ 3402165 w 5717010"/>
              <a:gd name="connsiteY25" fmla="*/ 964235 h 2376265"/>
              <a:gd name="connsiteX26" fmla="*/ 3522342 w 5717010"/>
              <a:gd name="connsiteY26" fmla="*/ 1412030 h 2376265"/>
              <a:gd name="connsiteX27" fmla="*/ 3642520 w 5717010"/>
              <a:gd name="connsiteY27" fmla="*/ 964235 h 2376265"/>
              <a:gd name="connsiteX28" fmla="*/ 3522342 w 5717010"/>
              <a:gd name="connsiteY28" fmla="*/ 516440 h 2376265"/>
              <a:gd name="connsiteX29" fmla="*/ 3402165 w 5717010"/>
              <a:gd name="connsiteY29" fmla="*/ 964235 h 2376265"/>
              <a:gd name="connsiteX30" fmla="*/ 2995851 w 5717010"/>
              <a:gd name="connsiteY30" fmla="*/ 1156152 h 2376265"/>
              <a:gd name="connsiteX31" fmla="*/ 3116028 w 5717010"/>
              <a:gd name="connsiteY31" fmla="*/ 1603947 h 2376265"/>
              <a:gd name="connsiteX32" fmla="*/ 3236206 w 5717010"/>
              <a:gd name="connsiteY32" fmla="*/ 1156152 h 2376265"/>
              <a:gd name="connsiteX33" fmla="*/ 3116028 w 5717010"/>
              <a:gd name="connsiteY33" fmla="*/ 708357 h 2376265"/>
              <a:gd name="connsiteX34" fmla="*/ 2995851 w 5717010"/>
              <a:gd name="connsiteY34" fmla="*/ 1156152 h 2376265"/>
              <a:gd name="connsiteX35" fmla="*/ 2456484 w 5717010"/>
              <a:gd name="connsiteY35" fmla="*/ 1396042 h 2376265"/>
              <a:gd name="connsiteX36" fmla="*/ 2576662 w 5717010"/>
              <a:gd name="connsiteY36" fmla="*/ 1843836 h 2376265"/>
              <a:gd name="connsiteX37" fmla="*/ 2696839 w 5717010"/>
              <a:gd name="connsiteY37" fmla="*/ 1396042 h 2376265"/>
              <a:gd name="connsiteX38" fmla="*/ 2576662 w 5717010"/>
              <a:gd name="connsiteY38" fmla="*/ 948246 h 2376265"/>
              <a:gd name="connsiteX39" fmla="*/ 2456484 w 5717010"/>
              <a:gd name="connsiteY39" fmla="*/ 1396042 h 2376265"/>
              <a:gd name="connsiteX40" fmla="*/ 2078783 w 5717010"/>
              <a:gd name="connsiteY40" fmla="*/ 1539978 h 2376265"/>
              <a:gd name="connsiteX41" fmla="*/ 2198961 w 5717010"/>
              <a:gd name="connsiteY41" fmla="*/ 1987773 h 2376265"/>
              <a:gd name="connsiteX42" fmla="*/ 2319138 w 5717010"/>
              <a:gd name="connsiteY42" fmla="*/ 1539978 h 2376265"/>
              <a:gd name="connsiteX43" fmla="*/ 2198961 w 5717010"/>
              <a:gd name="connsiteY43" fmla="*/ 1092183 h 2376265"/>
              <a:gd name="connsiteX44" fmla="*/ 2078783 w 5717010"/>
              <a:gd name="connsiteY44" fmla="*/ 1539978 h 2376265"/>
              <a:gd name="connsiteX45" fmla="*/ 1701083 w 5717010"/>
              <a:gd name="connsiteY45" fmla="*/ 1412030 h 2376265"/>
              <a:gd name="connsiteX46" fmla="*/ 1821260 w 5717010"/>
              <a:gd name="connsiteY46" fmla="*/ 1859825 h 2376265"/>
              <a:gd name="connsiteX47" fmla="*/ 1941437 w 5717010"/>
              <a:gd name="connsiteY47" fmla="*/ 1412030 h 2376265"/>
              <a:gd name="connsiteX48" fmla="*/ 1821260 w 5717010"/>
              <a:gd name="connsiteY48" fmla="*/ 964235 h 2376265"/>
              <a:gd name="connsiteX49" fmla="*/ 1701083 w 5717010"/>
              <a:gd name="connsiteY49" fmla="*/ 1412030 h 2376265"/>
              <a:gd name="connsiteX50" fmla="*/ 1327675 w 5717010"/>
              <a:gd name="connsiteY50" fmla="*/ 1188134 h 2376265"/>
              <a:gd name="connsiteX51" fmla="*/ 1447853 w 5717010"/>
              <a:gd name="connsiteY51" fmla="*/ 1635929 h 2376265"/>
              <a:gd name="connsiteX52" fmla="*/ 1568030 w 5717010"/>
              <a:gd name="connsiteY52" fmla="*/ 1188134 h 2376265"/>
              <a:gd name="connsiteX53" fmla="*/ 1447853 w 5717010"/>
              <a:gd name="connsiteY53" fmla="*/ 740339 h 2376265"/>
              <a:gd name="connsiteX54" fmla="*/ 1327675 w 5717010"/>
              <a:gd name="connsiteY54" fmla="*/ 1188134 h 2376265"/>
              <a:gd name="connsiteX55" fmla="*/ 949974 w 5717010"/>
              <a:gd name="connsiteY55" fmla="*/ 1108172 h 2376265"/>
              <a:gd name="connsiteX56" fmla="*/ 1070152 w 5717010"/>
              <a:gd name="connsiteY56" fmla="*/ 1555967 h 2376265"/>
              <a:gd name="connsiteX57" fmla="*/ 1190329 w 5717010"/>
              <a:gd name="connsiteY57" fmla="*/ 1108172 h 2376265"/>
              <a:gd name="connsiteX58" fmla="*/ 1070152 w 5717010"/>
              <a:gd name="connsiteY58" fmla="*/ 660376 h 2376265"/>
              <a:gd name="connsiteX59" fmla="*/ 949974 w 5717010"/>
              <a:gd name="connsiteY59" fmla="*/ 1108172 h 2376265"/>
              <a:gd name="connsiteX60" fmla="*/ 543660 w 5717010"/>
              <a:gd name="connsiteY60" fmla="*/ 964235 h 2376265"/>
              <a:gd name="connsiteX61" fmla="*/ 663837 w 5717010"/>
              <a:gd name="connsiteY61" fmla="*/ 1412030 h 2376265"/>
              <a:gd name="connsiteX62" fmla="*/ 784015 w 5717010"/>
              <a:gd name="connsiteY62" fmla="*/ 964235 h 2376265"/>
              <a:gd name="connsiteX63" fmla="*/ 663837 w 5717010"/>
              <a:gd name="connsiteY63" fmla="*/ 516440 h 2376265"/>
              <a:gd name="connsiteX64" fmla="*/ 543660 w 5717010"/>
              <a:gd name="connsiteY64" fmla="*/ 964235 h 2376265"/>
              <a:gd name="connsiteX65" fmla="*/ 137346 w 5717010"/>
              <a:gd name="connsiteY65" fmla="*/ 1156152 h 2376265"/>
              <a:gd name="connsiteX66" fmla="*/ 257523 w 5717010"/>
              <a:gd name="connsiteY66" fmla="*/ 1603947 h 2376265"/>
              <a:gd name="connsiteX67" fmla="*/ 377700 w 5717010"/>
              <a:gd name="connsiteY67" fmla="*/ 1156152 h 2376265"/>
              <a:gd name="connsiteX68" fmla="*/ 257523 w 5717010"/>
              <a:gd name="connsiteY68" fmla="*/ 708357 h 2376265"/>
              <a:gd name="connsiteX69" fmla="*/ 137346 w 5717010"/>
              <a:gd name="connsiteY69" fmla="*/ 1156152 h 2376265"/>
              <a:gd name="connsiteX70" fmla="*/ 0 w 5717010"/>
              <a:gd name="connsiteY70" fmla="*/ 2087722 h 2376265"/>
              <a:gd name="connsiteX71" fmla="*/ 0 w 5717010"/>
              <a:gd name="connsiteY71" fmla="*/ 288544 h 2376265"/>
              <a:gd name="connsiteX72" fmla="*/ 2858505 w 5717010"/>
              <a:gd name="connsiteY72" fmla="*/ 288544 h 2376265"/>
              <a:gd name="connsiteX73" fmla="*/ 5717010 w 5717010"/>
              <a:gd name="connsiteY73" fmla="*/ 288544 h 2376265"/>
              <a:gd name="connsiteX74" fmla="*/ 5717010 w 5717010"/>
              <a:gd name="connsiteY74" fmla="*/ 2087722 h 2376265"/>
              <a:gd name="connsiteX75" fmla="*/ 2858505 w 5717010"/>
              <a:gd name="connsiteY75" fmla="*/ 2087722 h 2376265"/>
              <a:gd name="connsiteX76" fmla="*/ 0 w 5717010"/>
              <a:gd name="connsiteY76" fmla="*/ 2087722 h 2376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5717010" h="2376265">
                <a:moveTo>
                  <a:pt x="5314990" y="1396042"/>
                </a:moveTo>
                <a:cubicBezTo>
                  <a:pt x="5314990" y="1643351"/>
                  <a:pt x="5368795" y="1843836"/>
                  <a:pt x="5435167" y="1843836"/>
                </a:cubicBezTo>
                <a:cubicBezTo>
                  <a:pt x="5501539" y="1843836"/>
                  <a:pt x="5555344" y="1643351"/>
                  <a:pt x="5555344" y="1396042"/>
                </a:cubicBezTo>
                <a:cubicBezTo>
                  <a:pt x="5555344" y="1148732"/>
                  <a:pt x="5501539" y="948246"/>
                  <a:pt x="5435167" y="948246"/>
                </a:cubicBezTo>
                <a:cubicBezTo>
                  <a:pt x="5368795" y="948246"/>
                  <a:pt x="5314990" y="1148732"/>
                  <a:pt x="5314990" y="1396042"/>
                </a:cubicBezTo>
                <a:close/>
                <a:moveTo>
                  <a:pt x="4937289" y="1539978"/>
                </a:moveTo>
                <a:cubicBezTo>
                  <a:pt x="4937289" y="1787288"/>
                  <a:pt x="4991094" y="1987773"/>
                  <a:pt x="5057466" y="1987773"/>
                </a:cubicBezTo>
                <a:cubicBezTo>
                  <a:pt x="5123838" y="1987773"/>
                  <a:pt x="5177644" y="1787288"/>
                  <a:pt x="5177644" y="1539978"/>
                </a:cubicBezTo>
                <a:cubicBezTo>
                  <a:pt x="5177644" y="1292669"/>
                  <a:pt x="5123838" y="1092183"/>
                  <a:pt x="5057466" y="1092183"/>
                </a:cubicBezTo>
                <a:cubicBezTo>
                  <a:pt x="4991094" y="1092183"/>
                  <a:pt x="4937289" y="1292669"/>
                  <a:pt x="4937289" y="1539978"/>
                </a:cubicBezTo>
                <a:close/>
                <a:moveTo>
                  <a:pt x="4559588" y="1412030"/>
                </a:moveTo>
                <a:cubicBezTo>
                  <a:pt x="4559588" y="1659340"/>
                  <a:pt x="4613393" y="1859825"/>
                  <a:pt x="4679765" y="1859825"/>
                </a:cubicBezTo>
                <a:cubicBezTo>
                  <a:pt x="4746137" y="1859825"/>
                  <a:pt x="4799943" y="1659340"/>
                  <a:pt x="4799943" y="1412030"/>
                </a:cubicBezTo>
                <a:cubicBezTo>
                  <a:pt x="4799943" y="1164720"/>
                  <a:pt x="4746137" y="964235"/>
                  <a:pt x="4679765" y="964235"/>
                </a:cubicBezTo>
                <a:cubicBezTo>
                  <a:pt x="4613393" y="964235"/>
                  <a:pt x="4559588" y="1164720"/>
                  <a:pt x="4559588" y="1412030"/>
                </a:cubicBezTo>
                <a:close/>
                <a:moveTo>
                  <a:pt x="4186180" y="1188134"/>
                </a:moveTo>
                <a:cubicBezTo>
                  <a:pt x="4186180" y="1435444"/>
                  <a:pt x="4239986" y="1635929"/>
                  <a:pt x="4306358" y="1635929"/>
                </a:cubicBezTo>
                <a:cubicBezTo>
                  <a:pt x="4372730" y="1635929"/>
                  <a:pt x="4426535" y="1435444"/>
                  <a:pt x="4426535" y="1188134"/>
                </a:cubicBezTo>
                <a:cubicBezTo>
                  <a:pt x="4426535" y="940824"/>
                  <a:pt x="4372730" y="740339"/>
                  <a:pt x="4306358" y="740339"/>
                </a:cubicBezTo>
                <a:cubicBezTo>
                  <a:pt x="4239986" y="740339"/>
                  <a:pt x="4186180" y="940824"/>
                  <a:pt x="4186180" y="1188134"/>
                </a:cubicBezTo>
                <a:close/>
                <a:moveTo>
                  <a:pt x="3808479" y="1108172"/>
                </a:moveTo>
                <a:cubicBezTo>
                  <a:pt x="3808479" y="1355481"/>
                  <a:pt x="3862285" y="1555967"/>
                  <a:pt x="3928657" y="1555967"/>
                </a:cubicBezTo>
                <a:cubicBezTo>
                  <a:pt x="3995029" y="1555967"/>
                  <a:pt x="4048834" y="1355481"/>
                  <a:pt x="4048834" y="1108172"/>
                </a:cubicBezTo>
                <a:cubicBezTo>
                  <a:pt x="4048834" y="860862"/>
                  <a:pt x="3995029" y="660376"/>
                  <a:pt x="3928657" y="660376"/>
                </a:cubicBezTo>
                <a:cubicBezTo>
                  <a:pt x="3862285" y="660376"/>
                  <a:pt x="3808479" y="860862"/>
                  <a:pt x="3808479" y="1108172"/>
                </a:cubicBezTo>
                <a:close/>
                <a:moveTo>
                  <a:pt x="3402165" y="964235"/>
                </a:moveTo>
                <a:cubicBezTo>
                  <a:pt x="3402165" y="1211544"/>
                  <a:pt x="3455970" y="1412030"/>
                  <a:pt x="3522342" y="1412030"/>
                </a:cubicBezTo>
                <a:cubicBezTo>
                  <a:pt x="3588714" y="1412030"/>
                  <a:pt x="3642520" y="1211544"/>
                  <a:pt x="3642520" y="964235"/>
                </a:cubicBezTo>
                <a:cubicBezTo>
                  <a:pt x="3642520" y="716925"/>
                  <a:pt x="3588714" y="516440"/>
                  <a:pt x="3522342" y="516440"/>
                </a:cubicBezTo>
                <a:cubicBezTo>
                  <a:pt x="3455970" y="516440"/>
                  <a:pt x="3402165" y="716925"/>
                  <a:pt x="3402165" y="964235"/>
                </a:cubicBezTo>
                <a:close/>
                <a:moveTo>
                  <a:pt x="2995851" y="1156152"/>
                </a:moveTo>
                <a:cubicBezTo>
                  <a:pt x="2995851" y="1403462"/>
                  <a:pt x="3049656" y="1603947"/>
                  <a:pt x="3116028" y="1603947"/>
                </a:cubicBezTo>
                <a:cubicBezTo>
                  <a:pt x="3182400" y="1603947"/>
                  <a:pt x="3236206" y="1403462"/>
                  <a:pt x="3236206" y="1156152"/>
                </a:cubicBezTo>
                <a:cubicBezTo>
                  <a:pt x="3236206" y="908842"/>
                  <a:pt x="3182400" y="708357"/>
                  <a:pt x="3116028" y="708357"/>
                </a:cubicBezTo>
                <a:cubicBezTo>
                  <a:pt x="3049656" y="708357"/>
                  <a:pt x="2995851" y="908842"/>
                  <a:pt x="2995851" y="1156152"/>
                </a:cubicBezTo>
                <a:close/>
                <a:moveTo>
                  <a:pt x="2456484" y="1396042"/>
                </a:moveTo>
                <a:cubicBezTo>
                  <a:pt x="2456484" y="1643351"/>
                  <a:pt x="2510290" y="1843836"/>
                  <a:pt x="2576662" y="1843836"/>
                </a:cubicBezTo>
                <a:cubicBezTo>
                  <a:pt x="2643034" y="1843836"/>
                  <a:pt x="2696839" y="1643351"/>
                  <a:pt x="2696839" y="1396042"/>
                </a:cubicBezTo>
                <a:cubicBezTo>
                  <a:pt x="2696839" y="1148732"/>
                  <a:pt x="2643034" y="948246"/>
                  <a:pt x="2576662" y="948246"/>
                </a:cubicBezTo>
                <a:cubicBezTo>
                  <a:pt x="2510290" y="948246"/>
                  <a:pt x="2456484" y="1148732"/>
                  <a:pt x="2456484" y="1396042"/>
                </a:cubicBezTo>
                <a:close/>
                <a:moveTo>
                  <a:pt x="2078783" y="1539978"/>
                </a:moveTo>
                <a:cubicBezTo>
                  <a:pt x="2078783" y="1787288"/>
                  <a:pt x="2132589" y="1987773"/>
                  <a:pt x="2198961" y="1987773"/>
                </a:cubicBezTo>
                <a:cubicBezTo>
                  <a:pt x="2265333" y="1987773"/>
                  <a:pt x="2319138" y="1787288"/>
                  <a:pt x="2319138" y="1539978"/>
                </a:cubicBezTo>
                <a:cubicBezTo>
                  <a:pt x="2319138" y="1292669"/>
                  <a:pt x="2265333" y="1092183"/>
                  <a:pt x="2198961" y="1092183"/>
                </a:cubicBezTo>
                <a:cubicBezTo>
                  <a:pt x="2132589" y="1092183"/>
                  <a:pt x="2078783" y="1292669"/>
                  <a:pt x="2078783" y="1539978"/>
                </a:cubicBezTo>
                <a:close/>
                <a:moveTo>
                  <a:pt x="1701083" y="1412030"/>
                </a:moveTo>
                <a:cubicBezTo>
                  <a:pt x="1701083" y="1659340"/>
                  <a:pt x="1754888" y="1859825"/>
                  <a:pt x="1821260" y="1859825"/>
                </a:cubicBezTo>
                <a:cubicBezTo>
                  <a:pt x="1887632" y="1859825"/>
                  <a:pt x="1941437" y="1659340"/>
                  <a:pt x="1941437" y="1412030"/>
                </a:cubicBezTo>
                <a:cubicBezTo>
                  <a:pt x="1941437" y="1164720"/>
                  <a:pt x="1887632" y="964235"/>
                  <a:pt x="1821260" y="964235"/>
                </a:cubicBezTo>
                <a:cubicBezTo>
                  <a:pt x="1754888" y="964235"/>
                  <a:pt x="1701083" y="1164720"/>
                  <a:pt x="1701083" y="1412030"/>
                </a:cubicBezTo>
                <a:close/>
                <a:moveTo>
                  <a:pt x="1327675" y="1188134"/>
                </a:moveTo>
                <a:cubicBezTo>
                  <a:pt x="1327675" y="1435444"/>
                  <a:pt x="1381480" y="1635929"/>
                  <a:pt x="1447853" y="1635929"/>
                </a:cubicBezTo>
                <a:cubicBezTo>
                  <a:pt x="1514225" y="1635929"/>
                  <a:pt x="1568030" y="1435444"/>
                  <a:pt x="1568030" y="1188134"/>
                </a:cubicBezTo>
                <a:cubicBezTo>
                  <a:pt x="1568030" y="940824"/>
                  <a:pt x="1514225" y="740339"/>
                  <a:pt x="1447853" y="740339"/>
                </a:cubicBezTo>
                <a:cubicBezTo>
                  <a:pt x="1381480" y="740339"/>
                  <a:pt x="1327675" y="940824"/>
                  <a:pt x="1327675" y="1188134"/>
                </a:cubicBezTo>
                <a:close/>
                <a:moveTo>
                  <a:pt x="949974" y="1108172"/>
                </a:moveTo>
                <a:cubicBezTo>
                  <a:pt x="949974" y="1355481"/>
                  <a:pt x="1003780" y="1555967"/>
                  <a:pt x="1070152" y="1555967"/>
                </a:cubicBezTo>
                <a:cubicBezTo>
                  <a:pt x="1136524" y="1555967"/>
                  <a:pt x="1190329" y="1355481"/>
                  <a:pt x="1190329" y="1108172"/>
                </a:cubicBezTo>
                <a:cubicBezTo>
                  <a:pt x="1190329" y="860862"/>
                  <a:pt x="1136524" y="660376"/>
                  <a:pt x="1070152" y="660376"/>
                </a:cubicBezTo>
                <a:cubicBezTo>
                  <a:pt x="1003780" y="660376"/>
                  <a:pt x="949974" y="860862"/>
                  <a:pt x="949974" y="1108172"/>
                </a:cubicBezTo>
                <a:close/>
                <a:moveTo>
                  <a:pt x="543660" y="964235"/>
                </a:moveTo>
                <a:cubicBezTo>
                  <a:pt x="543660" y="1211544"/>
                  <a:pt x="597465" y="1412030"/>
                  <a:pt x="663837" y="1412030"/>
                </a:cubicBezTo>
                <a:cubicBezTo>
                  <a:pt x="730209" y="1412030"/>
                  <a:pt x="784015" y="1211544"/>
                  <a:pt x="784015" y="964235"/>
                </a:cubicBezTo>
                <a:cubicBezTo>
                  <a:pt x="784015" y="716925"/>
                  <a:pt x="730209" y="516440"/>
                  <a:pt x="663837" y="516440"/>
                </a:cubicBezTo>
                <a:cubicBezTo>
                  <a:pt x="597465" y="516440"/>
                  <a:pt x="543660" y="716925"/>
                  <a:pt x="543660" y="964235"/>
                </a:cubicBezTo>
                <a:close/>
                <a:moveTo>
                  <a:pt x="137346" y="1156152"/>
                </a:moveTo>
                <a:cubicBezTo>
                  <a:pt x="137346" y="1403462"/>
                  <a:pt x="191151" y="1603947"/>
                  <a:pt x="257523" y="1603947"/>
                </a:cubicBezTo>
                <a:cubicBezTo>
                  <a:pt x="323895" y="1603947"/>
                  <a:pt x="377700" y="1403462"/>
                  <a:pt x="377700" y="1156152"/>
                </a:cubicBezTo>
                <a:cubicBezTo>
                  <a:pt x="377700" y="908842"/>
                  <a:pt x="323895" y="708357"/>
                  <a:pt x="257523" y="708357"/>
                </a:cubicBezTo>
                <a:cubicBezTo>
                  <a:pt x="191151" y="708357"/>
                  <a:pt x="137346" y="908842"/>
                  <a:pt x="137346" y="1156152"/>
                </a:cubicBezTo>
                <a:close/>
                <a:moveTo>
                  <a:pt x="0" y="2087722"/>
                </a:moveTo>
                <a:lnTo>
                  <a:pt x="0" y="288544"/>
                </a:lnTo>
                <a:cubicBezTo>
                  <a:pt x="952835" y="-710999"/>
                  <a:pt x="1905670" y="1288087"/>
                  <a:pt x="2858505" y="288544"/>
                </a:cubicBezTo>
                <a:cubicBezTo>
                  <a:pt x="3811340" y="-710999"/>
                  <a:pt x="4764175" y="1288087"/>
                  <a:pt x="5717010" y="288544"/>
                </a:cubicBezTo>
                <a:lnTo>
                  <a:pt x="5717010" y="2087722"/>
                </a:lnTo>
                <a:cubicBezTo>
                  <a:pt x="4764175" y="3087265"/>
                  <a:pt x="3811340" y="1088179"/>
                  <a:pt x="2858505" y="2087722"/>
                </a:cubicBezTo>
                <a:cubicBezTo>
                  <a:pt x="1905670" y="3087265"/>
                  <a:pt x="952835" y="1088179"/>
                  <a:pt x="0" y="2087722"/>
                </a:cubicBezTo>
                <a:close/>
              </a:path>
            </a:pathLst>
          </a:custGeom>
          <a:noFill/>
          <a:ln w="31750">
            <a:solidFill>
              <a:schemeClr val="tx1"/>
            </a:solidFill>
            <a:prstDash val="sysDot"/>
          </a:ln>
          <a:effectLst>
            <a:reflection blurRad="6350" stA="50000" endA="300" endPos="90000" dist="50800" dir="5400000" sy="-100000" algn="bl" rotWithShape="0"/>
          </a:effectLst>
          <a:scene3d>
            <a:camera prst="orthographicFront"/>
            <a:lightRig rig="flood" dir="t"/>
          </a:scene3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4" name="Forma libre 15"/>
          <p:cNvSpPr/>
          <p:nvPr/>
        </p:nvSpPr>
        <p:spPr>
          <a:xfrm rot="16200000" flipH="1">
            <a:off x="6203328" y="2958795"/>
            <a:ext cx="3384379" cy="893492"/>
          </a:xfrm>
          <a:custGeom>
            <a:avLst/>
            <a:gdLst>
              <a:gd name="connsiteX0" fmla="*/ 5314990 w 5717010"/>
              <a:gd name="connsiteY0" fmla="*/ 1396042 h 2376265"/>
              <a:gd name="connsiteX1" fmla="*/ 5435167 w 5717010"/>
              <a:gd name="connsiteY1" fmla="*/ 1843836 h 2376265"/>
              <a:gd name="connsiteX2" fmla="*/ 5555344 w 5717010"/>
              <a:gd name="connsiteY2" fmla="*/ 1396042 h 2376265"/>
              <a:gd name="connsiteX3" fmla="*/ 5435167 w 5717010"/>
              <a:gd name="connsiteY3" fmla="*/ 948246 h 2376265"/>
              <a:gd name="connsiteX4" fmla="*/ 5314990 w 5717010"/>
              <a:gd name="connsiteY4" fmla="*/ 1396042 h 2376265"/>
              <a:gd name="connsiteX5" fmla="*/ 4937289 w 5717010"/>
              <a:gd name="connsiteY5" fmla="*/ 1539978 h 2376265"/>
              <a:gd name="connsiteX6" fmla="*/ 5057466 w 5717010"/>
              <a:gd name="connsiteY6" fmla="*/ 1987773 h 2376265"/>
              <a:gd name="connsiteX7" fmla="*/ 5177644 w 5717010"/>
              <a:gd name="connsiteY7" fmla="*/ 1539978 h 2376265"/>
              <a:gd name="connsiteX8" fmla="*/ 5057466 w 5717010"/>
              <a:gd name="connsiteY8" fmla="*/ 1092183 h 2376265"/>
              <a:gd name="connsiteX9" fmla="*/ 4937289 w 5717010"/>
              <a:gd name="connsiteY9" fmla="*/ 1539978 h 2376265"/>
              <a:gd name="connsiteX10" fmla="*/ 4559588 w 5717010"/>
              <a:gd name="connsiteY10" fmla="*/ 1412030 h 2376265"/>
              <a:gd name="connsiteX11" fmla="*/ 4679765 w 5717010"/>
              <a:gd name="connsiteY11" fmla="*/ 1859825 h 2376265"/>
              <a:gd name="connsiteX12" fmla="*/ 4799943 w 5717010"/>
              <a:gd name="connsiteY12" fmla="*/ 1412030 h 2376265"/>
              <a:gd name="connsiteX13" fmla="*/ 4679765 w 5717010"/>
              <a:gd name="connsiteY13" fmla="*/ 964235 h 2376265"/>
              <a:gd name="connsiteX14" fmla="*/ 4559588 w 5717010"/>
              <a:gd name="connsiteY14" fmla="*/ 1412030 h 2376265"/>
              <a:gd name="connsiteX15" fmla="*/ 4186180 w 5717010"/>
              <a:gd name="connsiteY15" fmla="*/ 1188134 h 2376265"/>
              <a:gd name="connsiteX16" fmla="*/ 4306358 w 5717010"/>
              <a:gd name="connsiteY16" fmla="*/ 1635929 h 2376265"/>
              <a:gd name="connsiteX17" fmla="*/ 4426535 w 5717010"/>
              <a:gd name="connsiteY17" fmla="*/ 1188134 h 2376265"/>
              <a:gd name="connsiteX18" fmla="*/ 4306358 w 5717010"/>
              <a:gd name="connsiteY18" fmla="*/ 740339 h 2376265"/>
              <a:gd name="connsiteX19" fmla="*/ 4186180 w 5717010"/>
              <a:gd name="connsiteY19" fmla="*/ 1188134 h 2376265"/>
              <a:gd name="connsiteX20" fmla="*/ 3808479 w 5717010"/>
              <a:gd name="connsiteY20" fmla="*/ 1108172 h 2376265"/>
              <a:gd name="connsiteX21" fmla="*/ 3928657 w 5717010"/>
              <a:gd name="connsiteY21" fmla="*/ 1555967 h 2376265"/>
              <a:gd name="connsiteX22" fmla="*/ 4048834 w 5717010"/>
              <a:gd name="connsiteY22" fmla="*/ 1108172 h 2376265"/>
              <a:gd name="connsiteX23" fmla="*/ 3928657 w 5717010"/>
              <a:gd name="connsiteY23" fmla="*/ 660376 h 2376265"/>
              <a:gd name="connsiteX24" fmla="*/ 3808479 w 5717010"/>
              <a:gd name="connsiteY24" fmla="*/ 1108172 h 2376265"/>
              <a:gd name="connsiteX25" fmla="*/ 3402165 w 5717010"/>
              <a:gd name="connsiteY25" fmla="*/ 964235 h 2376265"/>
              <a:gd name="connsiteX26" fmla="*/ 3522342 w 5717010"/>
              <a:gd name="connsiteY26" fmla="*/ 1412030 h 2376265"/>
              <a:gd name="connsiteX27" fmla="*/ 3642520 w 5717010"/>
              <a:gd name="connsiteY27" fmla="*/ 964235 h 2376265"/>
              <a:gd name="connsiteX28" fmla="*/ 3522342 w 5717010"/>
              <a:gd name="connsiteY28" fmla="*/ 516440 h 2376265"/>
              <a:gd name="connsiteX29" fmla="*/ 3402165 w 5717010"/>
              <a:gd name="connsiteY29" fmla="*/ 964235 h 2376265"/>
              <a:gd name="connsiteX30" fmla="*/ 2995851 w 5717010"/>
              <a:gd name="connsiteY30" fmla="*/ 1156152 h 2376265"/>
              <a:gd name="connsiteX31" fmla="*/ 3116028 w 5717010"/>
              <a:gd name="connsiteY31" fmla="*/ 1603947 h 2376265"/>
              <a:gd name="connsiteX32" fmla="*/ 3236206 w 5717010"/>
              <a:gd name="connsiteY32" fmla="*/ 1156152 h 2376265"/>
              <a:gd name="connsiteX33" fmla="*/ 3116028 w 5717010"/>
              <a:gd name="connsiteY33" fmla="*/ 708357 h 2376265"/>
              <a:gd name="connsiteX34" fmla="*/ 2995851 w 5717010"/>
              <a:gd name="connsiteY34" fmla="*/ 1156152 h 2376265"/>
              <a:gd name="connsiteX35" fmla="*/ 2456484 w 5717010"/>
              <a:gd name="connsiteY35" fmla="*/ 1396042 h 2376265"/>
              <a:gd name="connsiteX36" fmla="*/ 2576662 w 5717010"/>
              <a:gd name="connsiteY36" fmla="*/ 1843836 h 2376265"/>
              <a:gd name="connsiteX37" fmla="*/ 2696839 w 5717010"/>
              <a:gd name="connsiteY37" fmla="*/ 1396042 h 2376265"/>
              <a:gd name="connsiteX38" fmla="*/ 2576662 w 5717010"/>
              <a:gd name="connsiteY38" fmla="*/ 948246 h 2376265"/>
              <a:gd name="connsiteX39" fmla="*/ 2456484 w 5717010"/>
              <a:gd name="connsiteY39" fmla="*/ 1396042 h 2376265"/>
              <a:gd name="connsiteX40" fmla="*/ 2078783 w 5717010"/>
              <a:gd name="connsiteY40" fmla="*/ 1539978 h 2376265"/>
              <a:gd name="connsiteX41" fmla="*/ 2198961 w 5717010"/>
              <a:gd name="connsiteY41" fmla="*/ 1987773 h 2376265"/>
              <a:gd name="connsiteX42" fmla="*/ 2319138 w 5717010"/>
              <a:gd name="connsiteY42" fmla="*/ 1539978 h 2376265"/>
              <a:gd name="connsiteX43" fmla="*/ 2198961 w 5717010"/>
              <a:gd name="connsiteY43" fmla="*/ 1092183 h 2376265"/>
              <a:gd name="connsiteX44" fmla="*/ 2078783 w 5717010"/>
              <a:gd name="connsiteY44" fmla="*/ 1539978 h 2376265"/>
              <a:gd name="connsiteX45" fmla="*/ 1701083 w 5717010"/>
              <a:gd name="connsiteY45" fmla="*/ 1412030 h 2376265"/>
              <a:gd name="connsiteX46" fmla="*/ 1821260 w 5717010"/>
              <a:gd name="connsiteY46" fmla="*/ 1859825 h 2376265"/>
              <a:gd name="connsiteX47" fmla="*/ 1941437 w 5717010"/>
              <a:gd name="connsiteY47" fmla="*/ 1412030 h 2376265"/>
              <a:gd name="connsiteX48" fmla="*/ 1821260 w 5717010"/>
              <a:gd name="connsiteY48" fmla="*/ 964235 h 2376265"/>
              <a:gd name="connsiteX49" fmla="*/ 1701083 w 5717010"/>
              <a:gd name="connsiteY49" fmla="*/ 1412030 h 2376265"/>
              <a:gd name="connsiteX50" fmla="*/ 1327675 w 5717010"/>
              <a:gd name="connsiteY50" fmla="*/ 1188134 h 2376265"/>
              <a:gd name="connsiteX51" fmla="*/ 1447853 w 5717010"/>
              <a:gd name="connsiteY51" fmla="*/ 1635929 h 2376265"/>
              <a:gd name="connsiteX52" fmla="*/ 1568030 w 5717010"/>
              <a:gd name="connsiteY52" fmla="*/ 1188134 h 2376265"/>
              <a:gd name="connsiteX53" fmla="*/ 1447853 w 5717010"/>
              <a:gd name="connsiteY53" fmla="*/ 740339 h 2376265"/>
              <a:gd name="connsiteX54" fmla="*/ 1327675 w 5717010"/>
              <a:gd name="connsiteY54" fmla="*/ 1188134 h 2376265"/>
              <a:gd name="connsiteX55" fmla="*/ 949974 w 5717010"/>
              <a:gd name="connsiteY55" fmla="*/ 1108172 h 2376265"/>
              <a:gd name="connsiteX56" fmla="*/ 1070152 w 5717010"/>
              <a:gd name="connsiteY56" fmla="*/ 1555967 h 2376265"/>
              <a:gd name="connsiteX57" fmla="*/ 1190329 w 5717010"/>
              <a:gd name="connsiteY57" fmla="*/ 1108172 h 2376265"/>
              <a:gd name="connsiteX58" fmla="*/ 1070152 w 5717010"/>
              <a:gd name="connsiteY58" fmla="*/ 660376 h 2376265"/>
              <a:gd name="connsiteX59" fmla="*/ 949974 w 5717010"/>
              <a:gd name="connsiteY59" fmla="*/ 1108172 h 2376265"/>
              <a:gd name="connsiteX60" fmla="*/ 543660 w 5717010"/>
              <a:gd name="connsiteY60" fmla="*/ 964235 h 2376265"/>
              <a:gd name="connsiteX61" fmla="*/ 663837 w 5717010"/>
              <a:gd name="connsiteY61" fmla="*/ 1412030 h 2376265"/>
              <a:gd name="connsiteX62" fmla="*/ 784015 w 5717010"/>
              <a:gd name="connsiteY62" fmla="*/ 964235 h 2376265"/>
              <a:gd name="connsiteX63" fmla="*/ 663837 w 5717010"/>
              <a:gd name="connsiteY63" fmla="*/ 516440 h 2376265"/>
              <a:gd name="connsiteX64" fmla="*/ 543660 w 5717010"/>
              <a:gd name="connsiteY64" fmla="*/ 964235 h 2376265"/>
              <a:gd name="connsiteX65" fmla="*/ 137346 w 5717010"/>
              <a:gd name="connsiteY65" fmla="*/ 1156152 h 2376265"/>
              <a:gd name="connsiteX66" fmla="*/ 257523 w 5717010"/>
              <a:gd name="connsiteY66" fmla="*/ 1603947 h 2376265"/>
              <a:gd name="connsiteX67" fmla="*/ 377700 w 5717010"/>
              <a:gd name="connsiteY67" fmla="*/ 1156152 h 2376265"/>
              <a:gd name="connsiteX68" fmla="*/ 257523 w 5717010"/>
              <a:gd name="connsiteY68" fmla="*/ 708357 h 2376265"/>
              <a:gd name="connsiteX69" fmla="*/ 137346 w 5717010"/>
              <a:gd name="connsiteY69" fmla="*/ 1156152 h 2376265"/>
              <a:gd name="connsiteX70" fmla="*/ 0 w 5717010"/>
              <a:gd name="connsiteY70" fmla="*/ 2087722 h 2376265"/>
              <a:gd name="connsiteX71" fmla="*/ 0 w 5717010"/>
              <a:gd name="connsiteY71" fmla="*/ 288544 h 2376265"/>
              <a:gd name="connsiteX72" fmla="*/ 2858505 w 5717010"/>
              <a:gd name="connsiteY72" fmla="*/ 288544 h 2376265"/>
              <a:gd name="connsiteX73" fmla="*/ 5717010 w 5717010"/>
              <a:gd name="connsiteY73" fmla="*/ 288544 h 2376265"/>
              <a:gd name="connsiteX74" fmla="*/ 5717010 w 5717010"/>
              <a:gd name="connsiteY74" fmla="*/ 2087722 h 2376265"/>
              <a:gd name="connsiteX75" fmla="*/ 2858505 w 5717010"/>
              <a:gd name="connsiteY75" fmla="*/ 2087722 h 2376265"/>
              <a:gd name="connsiteX76" fmla="*/ 0 w 5717010"/>
              <a:gd name="connsiteY76" fmla="*/ 2087722 h 2376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5717010" h="2376265">
                <a:moveTo>
                  <a:pt x="5314990" y="1396042"/>
                </a:moveTo>
                <a:cubicBezTo>
                  <a:pt x="5314990" y="1643351"/>
                  <a:pt x="5368795" y="1843836"/>
                  <a:pt x="5435167" y="1843836"/>
                </a:cubicBezTo>
                <a:cubicBezTo>
                  <a:pt x="5501539" y="1843836"/>
                  <a:pt x="5555344" y="1643351"/>
                  <a:pt x="5555344" y="1396042"/>
                </a:cubicBezTo>
                <a:cubicBezTo>
                  <a:pt x="5555344" y="1148732"/>
                  <a:pt x="5501539" y="948246"/>
                  <a:pt x="5435167" y="948246"/>
                </a:cubicBezTo>
                <a:cubicBezTo>
                  <a:pt x="5368795" y="948246"/>
                  <a:pt x="5314990" y="1148732"/>
                  <a:pt x="5314990" y="1396042"/>
                </a:cubicBezTo>
                <a:close/>
                <a:moveTo>
                  <a:pt x="4937289" y="1539978"/>
                </a:moveTo>
                <a:cubicBezTo>
                  <a:pt x="4937289" y="1787288"/>
                  <a:pt x="4991094" y="1987773"/>
                  <a:pt x="5057466" y="1987773"/>
                </a:cubicBezTo>
                <a:cubicBezTo>
                  <a:pt x="5123838" y="1987773"/>
                  <a:pt x="5177644" y="1787288"/>
                  <a:pt x="5177644" y="1539978"/>
                </a:cubicBezTo>
                <a:cubicBezTo>
                  <a:pt x="5177644" y="1292669"/>
                  <a:pt x="5123838" y="1092183"/>
                  <a:pt x="5057466" y="1092183"/>
                </a:cubicBezTo>
                <a:cubicBezTo>
                  <a:pt x="4991094" y="1092183"/>
                  <a:pt x="4937289" y="1292669"/>
                  <a:pt x="4937289" y="1539978"/>
                </a:cubicBezTo>
                <a:close/>
                <a:moveTo>
                  <a:pt x="4559588" y="1412030"/>
                </a:moveTo>
                <a:cubicBezTo>
                  <a:pt x="4559588" y="1659340"/>
                  <a:pt x="4613393" y="1859825"/>
                  <a:pt x="4679765" y="1859825"/>
                </a:cubicBezTo>
                <a:cubicBezTo>
                  <a:pt x="4746137" y="1859825"/>
                  <a:pt x="4799943" y="1659340"/>
                  <a:pt x="4799943" y="1412030"/>
                </a:cubicBezTo>
                <a:cubicBezTo>
                  <a:pt x="4799943" y="1164720"/>
                  <a:pt x="4746137" y="964235"/>
                  <a:pt x="4679765" y="964235"/>
                </a:cubicBezTo>
                <a:cubicBezTo>
                  <a:pt x="4613393" y="964235"/>
                  <a:pt x="4559588" y="1164720"/>
                  <a:pt x="4559588" y="1412030"/>
                </a:cubicBezTo>
                <a:close/>
                <a:moveTo>
                  <a:pt x="4186180" y="1188134"/>
                </a:moveTo>
                <a:cubicBezTo>
                  <a:pt x="4186180" y="1435444"/>
                  <a:pt x="4239986" y="1635929"/>
                  <a:pt x="4306358" y="1635929"/>
                </a:cubicBezTo>
                <a:cubicBezTo>
                  <a:pt x="4372730" y="1635929"/>
                  <a:pt x="4426535" y="1435444"/>
                  <a:pt x="4426535" y="1188134"/>
                </a:cubicBezTo>
                <a:cubicBezTo>
                  <a:pt x="4426535" y="940824"/>
                  <a:pt x="4372730" y="740339"/>
                  <a:pt x="4306358" y="740339"/>
                </a:cubicBezTo>
                <a:cubicBezTo>
                  <a:pt x="4239986" y="740339"/>
                  <a:pt x="4186180" y="940824"/>
                  <a:pt x="4186180" y="1188134"/>
                </a:cubicBezTo>
                <a:close/>
                <a:moveTo>
                  <a:pt x="3808479" y="1108172"/>
                </a:moveTo>
                <a:cubicBezTo>
                  <a:pt x="3808479" y="1355481"/>
                  <a:pt x="3862285" y="1555967"/>
                  <a:pt x="3928657" y="1555967"/>
                </a:cubicBezTo>
                <a:cubicBezTo>
                  <a:pt x="3995029" y="1555967"/>
                  <a:pt x="4048834" y="1355481"/>
                  <a:pt x="4048834" y="1108172"/>
                </a:cubicBezTo>
                <a:cubicBezTo>
                  <a:pt x="4048834" y="860862"/>
                  <a:pt x="3995029" y="660376"/>
                  <a:pt x="3928657" y="660376"/>
                </a:cubicBezTo>
                <a:cubicBezTo>
                  <a:pt x="3862285" y="660376"/>
                  <a:pt x="3808479" y="860862"/>
                  <a:pt x="3808479" y="1108172"/>
                </a:cubicBezTo>
                <a:close/>
                <a:moveTo>
                  <a:pt x="3402165" y="964235"/>
                </a:moveTo>
                <a:cubicBezTo>
                  <a:pt x="3402165" y="1211544"/>
                  <a:pt x="3455970" y="1412030"/>
                  <a:pt x="3522342" y="1412030"/>
                </a:cubicBezTo>
                <a:cubicBezTo>
                  <a:pt x="3588714" y="1412030"/>
                  <a:pt x="3642520" y="1211544"/>
                  <a:pt x="3642520" y="964235"/>
                </a:cubicBezTo>
                <a:cubicBezTo>
                  <a:pt x="3642520" y="716925"/>
                  <a:pt x="3588714" y="516440"/>
                  <a:pt x="3522342" y="516440"/>
                </a:cubicBezTo>
                <a:cubicBezTo>
                  <a:pt x="3455970" y="516440"/>
                  <a:pt x="3402165" y="716925"/>
                  <a:pt x="3402165" y="964235"/>
                </a:cubicBezTo>
                <a:close/>
                <a:moveTo>
                  <a:pt x="2995851" y="1156152"/>
                </a:moveTo>
                <a:cubicBezTo>
                  <a:pt x="2995851" y="1403462"/>
                  <a:pt x="3049656" y="1603947"/>
                  <a:pt x="3116028" y="1603947"/>
                </a:cubicBezTo>
                <a:cubicBezTo>
                  <a:pt x="3182400" y="1603947"/>
                  <a:pt x="3236206" y="1403462"/>
                  <a:pt x="3236206" y="1156152"/>
                </a:cubicBezTo>
                <a:cubicBezTo>
                  <a:pt x="3236206" y="908842"/>
                  <a:pt x="3182400" y="708357"/>
                  <a:pt x="3116028" y="708357"/>
                </a:cubicBezTo>
                <a:cubicBezTo>
                  <a:pt x="3049656" y="708357"/>
                  <a:pt x="2995851" y="908842"/>
                  <a:pt x="2995851" y="1156152"/>
                </a:cubicBezTo>
                <a:close/>
                <a:moveTo>
                  <a:pt x="2456484" y="1396042"/>
                </a:moveTo>
                <a:cubicBezTo>
                  <a:pt x="2456484" y="1643351"/>
                  <a:pt x="2510290" y="1843836"/>
                  <a:pt x="2576662" y="1843836"/>
                </a:cubicBezTo>
                <a:cubicBezTo>
                  <a:pt x="2643034" y="1843836"/>
                  <a:pt x="2696839" y="1643351"/>
                  <a:pt x="2696839" y="1396042"/>
                </a:cubicBezTo>
                <a:cubicBezTo>
                  <a:pt x="2696839" y="1148732"/>
                  <a:pt x="2643034" y="948246"/>
                  <a:pt x="2576662" y="948246"/>
                </a:cubicBezTo>
                <a:cubicBezTo>
                  <a:pt x="2510290" y="948246"/>
                  <a:pt x="2456484" y="1148732"/>
                  <a:pt x="2456484" y="1396042"/>
                </a:cubicBezTo>
                <a:close/>
                <a:moveTo>
                  <a:pt x="2078783" y="1539978"/>
                </a:moveTo>
                <a:cubicBezTo>
                  <a:pt x="2078783" y="1787288"/>
                  <a:pt x="2132589" y="1987773"/>
                  <a:pt x="2198961" y="1987773"/>
                </a:cubicBezTo>
                <a:cubicBezTo>
                  <a:pt x="2265333" y="1987773"/>
                  <a:pt x="2319138" y="1787288"/>
                  <a:pt x="2319138" y="1539978"/>
                </a:cubicBezTo>
                <a:cubicBezTo>
                  <a:pt x="2319138" y="1292669"/>
                  <a:pt x="2265333" y="1092183"/>
                  <a:pt x="2198961" y="1092183"/>
                </a:cubicBezTo>
                <a:cubicBezTo>
                  <a:pt x="2132589" y="1092183"/>
                  <a:pt x="2078783" y="1292669"/>
                  <a:pt x="2078783" y="1539978"/>
                </a:cubicBezTo>
                <a:close/>
                <a:moveTo>
                  <a:pt x="1701083" y="1412030"/>
                </a:moveTo>
                <a:cubicBezTo>
                  <a:pt x="1701083" y="1659340"/>
                  <a:pt x="1754888" y="1859825"/>
                  <a:pt x="1821260" y="1859825"/>
                </a:cubicBezTo>
                <a:cubicBezTo>
                  <a:pt x="1887632" y="1859825"/>
                  <a:pt x="1941437" y="1659340"/>
                  <a:pt x="1941437" y="1412030"/>
                </a:cubicBezTo>
                <a:cubicBezTo>
                  <a:pt x="1941437" y="1164720"/>
                  <a:pt x="1887632" y="964235"/>
                  <a:pt x="1821260" y="964235"/>
                </a:cubicBezTo>
                <a:cubicBezTo>
                  <a:pt x="1754888" y="964235"/>
                  <a:pt x="1701083" y="1164720"/>
                  <a:pt x="1701083" y="1412030"/>
                </a:cubicBezTo>
                <a:close/>
                <a:moveTo>
                  <a:pt x="1327675" y="1188134"/>
                </a:moveTo>
                <a:cubicBezTo>
                  <a:pt x="1327675" y="1435444"/>
                  <a:pt x="1381480" y="1635929"/>
                  <a:pt x="1447853" y="1635929"/>
                </a:cubicBezTo>
                <a:cubicBezTo>
                  <a:pt x="1514225" y="1635929"/>
                  <a:pt x="1568030" y="1435444"/>
                  <a:pt x="1568030" y="1188134"/>
                </a:cubicBezTo>
                <a:cubicBezTo>
                  <a:pt x="1568030" y="940824"/>
                  <a:pt x="1514225" y="740339"/>
                  <a:pt x="1447853" y="740339"/>
                </a:cubicBezTo>
                <a:cubicBezTo>
                  <a:pt x="1381480" y="740339"/>
                  <a:pt x="1327675" y="940824"/>
                  <a:pt x="1327675" y="1188134"/>
                </a:cubicBezTo>
                <a:close/>
                <a:moveTo>
                  <a:pt x="949974" y="1108172"/>
                </a:moveTo>
                <a:cubicBezTo>
                  <a:pt x="949974" y="1355481"/>
                  <a:pt x="1003780" y="1555967"/>
                  <a:pt x="1070152" y="1555967"/>
                </a:cubicBezTo>
                <a:cubicBezTo>
                  <a:pt x="1136524" y="1555967"/>
                  <a:pt x="1190329" y="1355481"/>
                  <a:pt x="1190329" y="1108172"/>
                </a:cubicBezTo>
                <a:cubicBezTo>
                  <a:pt x="1190329" y="860862"/>
                  <a:pt x="1136524" y="660376"/>
                  <a:pt x="1070152" y="660376"/>
                </a:cubicBezTo>
                <a:cubicBezTo>
                  <a:pt x="1003780" y="660376"/>
                  <a:pt x="949974" y="860862"/>
                  <a:pt x="949974" y="1108172"/>
                </a:cubicBezTo>
                <a:close/>
                <a:moveTo>
                  <a:pt x="543660" y="964235"/>
                </a:moveTo>
                <a:cubicBezTo>
                  <a:pt x="543660" y="1211544"/>
                  <a:pt x="597465" y="1412030"/>
                  <a:pt x="663837" y="1412030"/>
                </a:cubicBezTo>
                <a:cubicBezTo>
                  <a:pt x="730209" y="1412030"/>
                  <a:pt x="784015" y="1211544"/>
                  <a:pt x="784015" y="964235"/>
                </a:cubicBezTo>
                <a:cubicBezTo>
                  <a:pt x="784015" y="716925"/>
                  <a:pt x="730209" y="516440"/>
                  <a:pt x="663837" y="516440"/>
                </a:cubicBezTo>
                <a:cubicBezTo>
                  <a:pt x="597465" y="516440"/>
                  <a:pt x="543660" y="716925"/>
                  <a:pt x="543660" y="964235"/>
                </a:cubicBezTo>
                <a:close/>
                <a:moveTo>
                  <a:pt x="137346" y="1156152"/>
                </a:moveTo>
                <a:cubicBezTo>
                  <a:pt x="137346" y="1403462"/>
                  <a:pt x="191151" y="1603947"/>
                  <a:pt x="257523" y="1603947"/>
                </a:cubicBezTo>
                <a:cubicBezTo>
                  <a:pt x="323895" y="1603947"/>
                  <a:pt x="377700" y="1403462"/>
                  <a:pt x="377700" y="1156152"/>
                </a:cubicBezTo>
                <a:cubicBezTo>
                  <a:pt x="377700" y="908842"/>
                  <a:pt x="323895" y="708357"/>
                  <a:pt x="257523" y="708357"/>
                </a:cubicBezTo>
                <a:cubicBezTo>
                  <a:pt x="191151" y="708357"/>
                  <a:pt x="137346" y="908842"/>
                  <a:pt x="137346" y="1156152"/>
                </a:cubicBezTo>
                <a:close/>
                <a:moveTo>
                  <a:pt x="0" y="2087722"/>
                </a:moveTo>
                <a:lnTo>
                  <a:pt x="0" y="288544"/>
                </a:lnTo>
                <a:cubicBezTo>
                  <a:pt x="952835" y="-710999"/>
                  <a:pt x="1905670" y="1288087"/>
                  <a:pt x="2858505" y="288544"/>
                </a:cubicBezTo>
                <a:cubicBezTo>
                  <a:pt x="3811340" y="-710999"/>
                  <a:pt x="4764175" y="1288087"/>
                  <a:pt x="5717010" y="288544"/>
                </a:cubicBezTo>
                <a:lnTo>
                  <a:pt x="5717010" y="2087722"/>
                </a:lnTo>
                <a:cubicBezTo>
                  <a:pt x="4764175" y="3087265"/>
                  <a:pt x="3811340" y="1088179"/>
                  <a:pt x="2858505" y="2087722"/>
                </a:cubicBezTo>
                <a:cubicBezTo>
                  <a:pt x="1905670" y="3087265"/>
                  <a:pt x="952835" y="1088179"/>
                  <a:pt x="0" y="2087722"/>
                </a:cubicBezTo>
                <a:close/>
              </a:path>
            </a:pathLst>
          </a:custGeom>
          <a:noFill/>
          <a:ln w="31750">
            <a:solidFill>
              <a:schemeClr val="tx1"/>
            </a:solidFill>
            <a:prstDash val="sysDot"/>
          </a:ln>
          <a:effectLst>
            <a:reflection blurRad="6350" stA="50000" endA="300" endPos="90000" dist="50800" dir="5400000" sy="-100000" algn="bl" rotWithShape="0"/>
          </a:effectLst>
          <a:scene3d>
            <a:camera prst="orthographicFront"/>
            <a:lightRig rig="flood" dir="t"/>
          </a:scene3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5" name="Forma libre 15"/>
          <p:cNvSpPr/>
          <p:nvPr/>
        </p:nvSpPr>
        <p:spPr>
          <a:xfrm rot="16200000" flipH="1">
            <a:off x="7013615" y="2958795"/>
            <a:ext cx="3384379" cy="893492"/>
          </a:xfrm>
          <a:custGeom>
            <a:avLst/>
            <a:gdLst>
              <a:gd name="connsiteX0" fmla="*/ 5314990 w 5717010"/>
              <a:gd name="connsiteY0" fmla="*/ 1396042 h 2376265"/>
              <a:gd name="connsiteX1" fmla="*/ 5435167 w 5717010"/>
              <a:gd name="connsiteY1" fmla="*/ 1843836 h 2376265"/>
              <a:gd name="connsiteX2" fmla="*/ 5555344 w 5717010"/>
              <a:gd name="connsiteY2" fmla="*/ 1396042 h 2376265"/>
              <a:gd name="connsiteX3" fmla="*/ 5435167 w 5717010"/>
              <a:gd name="connsiteY3" fmla="*/ 948246 h 2376265"/>
              <a:gd name="connsiteX4" fmla="*/ 5314990 w 5717010"/>
              <a:gd name="connsiteY4" fmla="*/ 1396042 h 2376265"/>
              <a:gd name="connsiteX5" fmla="*/ 4937289 w 5717010"/>
              <a:gd name="connsiteY5" fmla="*/ 1539978 h 2376265"/>
              <a:gd name="connsiteX6" fmla="*/ 5057466 w 5717010"/>
              <a:gd name="connsiteY6" fmla="*/ 1987773 h 2376265"/>
              <a:gd name="connsiteX7" fmla="*/ 5177644 w 5717010"/>
              <a:gd name="connsiteY7" fmla="*/ 1539978 h 2376265"/>
              <a:gd name="connsiteX8" fmla="*/ 5057466 w 5717010"/>
              <a:gd name="connsiteY8" fmla="*/ 1092183 h 2376265"/>
              <a:gd name="connsiteX9" fmla="*/ 4937289 w 5717010"/>
              <a:gd name="connsiteY9" fmla="*/ 1539978 h 2376265"/>
              <a:gd name="connsiteX10" fmla="*/ 4559588 w 5717010"/>
              <a:gd name="connsiteY10" fmla="*/ 1412030 h 2376265"/>
              <a:gd name="connsiteX11" fmla="*/ 4679765 w 5717010"/>
              <a:gd name="connsiteY11" fmla="*/ 1859825 h 2376265"/>
              <a:gd name="connsiteX12" fmla="*/ 4799943 w 5717010"/>
              <a:gd name="connsiteY12" fmla="*/ 1412030 h 2376265"/>
              <a:gd name="connsiteX13" fmla="*/ 4679765 w 5717010"/>
              <a:gd name="connsiteY13" fmla="*/ 964235 h 2376265"/>
              <a:gd name="connsiteX14" fmla="*/ 4559588 w 5717010"/>
              <a:gd name="connsiteY14" fmla="*/ 1412030 h 2376265"/>
              <a:gd name="connsiteX15" fmla="*/ 4186180 w 5717010"/>
              <a:gd name="connsiteY15" fmla="*/ 1188134 h 2376265"/>
              <a:gd name="connsiteX16" fmla="*/ 4306358 w 5717010"/>
              <a:gd name="connsiteY16" fmla="*/ 1635929 h 2376265"/>
              <a:gd name="connsiteX17" fmla="*/ 4426535 w 5717010"/>
              <a:gd name="connsiteY17" fmla="*/ 1188134 h 2376265"/>
              <a:gd name="connsiteX18" fmla="*/ 4306358 w 5717010"/>
              <a:gd name="connsiteY18" fmla="*/ 740339 h 2376265"/>
              <a:gd name="connsiteX19" fmla="*/ 4186180 w 5717010"/>
              <a:gd name="connsiteY19" fmla="*/ 1188134 h 2376265"/>
              <a:gd name="connsiteX20" fmla="*/ 3808479 w 5717010"/>
              <a:gd name="connsiteY20" fmla="*/ 1108172 h 2376265"/>
              <a:gd name="connsiteX21" fmla="*/ 3928657 w 5717010"/>
              <a:gd name="connsiteY21" fmla="*/ 1555967 h 2376265"/>
              <a:gd name="connsiteX22" fmla="*/ 4048834 w 5717010"/>
              <a:gd name="connsiteY22" fmla="*/ 1108172 h 2376265"/>
              <a:gd name="connsiteX23" fmla="*/ 3928657 w 5717010"/>
              <a:gd name="connsiteY23" fmla="*/ 660376 h 2376265"/>
              <a:gd name="connsiteX24" fmla="*/ 3808479 w 5717010"/>
              <a:gd name="connsiteY24" fmla="*/ 1108172 h 2376265"/>
              <a:gd name="connsiteX25" fmla="*/ 3402165 w 5717010"/>
              <a:gd name="connsiteY25" fmla="*/ 964235 h 2376265"/>
              <a:gd name="connsiteX26" fmla="*/ 3522342 w 5717010"/>
              <a:gd name="connsiteY26" fmla="*/ 1412030 h 2376265"/>
              <a:gd name="connsiteX27" fmla="*/ 3642520 w 5717010"/>
              <a:gd name="connsiteY27" fmla="*/ 964235 h 2376265"/>
              <a:gd name="connsiteX28" fmla="*/ 3522342 w 5717010"/>
              <a:gd name="connsiteY28" fmla="*/ 516440 h 2376265"/>
              <a:gd name="connsiteX29" fmla="*/ 3402165 w 5717010"/>
              <a:gd name="connsiteY29" fmla="*/ 964235 h 2376265"/>
              <a:gd name="connsiteX30" fmla="*/ 2995851 w 5717010"/>
              <a:gd name="connsiteY30" fmla="*/ 1156152 h 2376265"/>
              <a:gd name="connsiteX31" fmla="*/ 3116028 w 5717010"/>
              <a:gd name="connsiteY31" fmla="*/ 1603947 h 2376265"/>
              <a:gd name="connsiteX32" fmla="*/ 3236206 w 5717010"/>
              <a:gd name="connsiteY32" fmla="*/ 1156152 h 2376265"/>
              <a:gd name="connsiteX33" fmla="*/ 3116028 w 5717010"/>
              <a:gd name="connsiteY33" fmla="*/ 708357 h 2376265"/>
              <a:gd name="connsiteX34" fmla="*/ 2995851 w 5717010"/>
              <a:gd name="connsiteY34" fmla="*/ 1156152 h 2376265"/>
              <a:gd name="connsiteX35" fmla="*/ 2456484 w 5717010"/>
              <a:gd name="connsiteY35" fmla="*/ 1396042 h 2376265"/>
              <a:gd name="connsiteX36" fmla="*/ 2576662 w 5717010"/>
              <a:gd name="connsiteY36" fmla="*/ 1843836 h 2376265"/>
              <a:gd name="connsiteX37" fmla="*/ 2696839 w 5717010"/>
              <a:gd name="connsiteY37" fmla="*/ 1396042 h 2376265"/>
              <a:gd name="connsiteX38" fmla="*/ 2576662 w 5717010"/>
              <a:gd name="connsiteY38" fmla="*/ 948246 h 2376265"/>
              <a:gd name="connsiteX39" fmla="*/ 2456484 w 5717010"/>
              <a:gd name="connsiteY39" fmla="*/ 1396042 h 2376265"/>
              <a:gd name="connsiteX40" fmla="*/ 2078783 w 5717010"/>
              <a:gd name="connsiteY40" fmla="*/ 1539978 h 2376265"/>
              <a:gd name="connsiteX41" fmla="*/ 2198961 w 5717010"/>
              <a:gd name="connsiteY41" fmla="*/ 1987773 h 2376265"/>
              <a:gd name="connsiteX42" fmla="*/ 2319138 w 5717010"/>
              <a:gd name="connsiteY42" fmla="*/ 1539978 h 2376265"/>
              <a:gd name="connsiteX43" fmla="*/ 2198961 w 5717010"/>
              <a:gd name="connsiteY43" fmla="*/ 1092183 h 2376265"/>
              <a:gd name="connsiteX44" fmla="*/ 2078783 w 5717010"/>
              <a:gd name="connsiteY44" fmla="*/ 1539978 h 2376265"/>
              <a:gd name="connsiteX45" fmla="*/ 1701083 w 5717010"/>
              <a:gd name="connsiteY45" fmla="*/ 1412030 h 2376265"/>
              <a:gd name="connsiteX46" fmla="*/ 1821260 w 5717010"/>
              <a:gd name="connsiteY46" fmla="*/ 1859825 h 2376265"/>
              <a:gd name="connsiteX47" fmla="*/ 1941437 w 5717010"/>
              <a:gd name="connsiteY47" fmla="*/ 1412030 h 2376265"/>
              <a:gd name="connsiteX48" fmla="*/ 1821260 w 5717010"/>
              <a:gd name="connsiteY48" fmla="*/ 964235 h 2376265"/>
              <a:gd name="connsiteX49" fmla="*/ 1701083 w 5717010"/>
              <a:gd name="connsiteY49" fmla="*/ 1412030 h 2376265"/>
              <a:gd name="connsiteX50" fmla="*/ 1327675 w 5717010"/>
              <a:gd name="connsiteY50" fmla="*/ 1188134 h 2376265"/>
              <a:gd name="connsiteX51" fmla="*/ 1447853 w 5717010"/>
              <a:gd name="connsiteY51" fmla="*/ 1635929 h 2376265"/>
              <a:gd name="connsiteX52" fmla="*/ 1568030 w 5717010"/>
              <a:gd name="connsiteY52" fmla="*/ 1188134 h 2376265"/>
              <a:gd name="connsiteX53" fmla="*/ 1447853 w 5717010"/>
              <a:gd name="connsiteY53" fmla="*/ 740339 h 2376265"/>
              <a:gd name="connsiteX54" fmla="*/ 1327675 w 5717010"/>
              <a:gd name="connsiteY54" fmla="*/ 1188134 h 2376265"/>
              <a:gd name="connsiteX55" fmla="*/ 949974 w 5717010"/>
              <a:gd name="connsiteY55" fmla="*/ 1108172 h 2376265"/>
              <a:gd name="connsiteX56" fmla="*/ 1070152 w 5717010"/>
              <a:gd name="connsiteY56" fmla="*/ 1555967 h 2376265"/>
              <a:gd name="connsiteX57" fmla="*/ 1190329 w 5717010"/>
              <a:gd name="connsiteY57" fmla="*/ 1108172 h 2376265"/>
              <a:gd name="connsiteX58" fmla="*/ 1070152 w 5717010"/>
              <a:gd name="connsiteY58" fmla="*/ 660376 h 2376265"/>
              <a:gd name="connsiteX59" fmla="*/ 949974 w 5717010"/>
              <a:gd name="connsiteY59" fmla="*/ 1108172 h 2376265"/>
              <a:gd name="connsiteX60" fmla="*/ 543660 w 5717010"/>
              <a:gd name="connsiteY60" fmla="*/ 964235 h 2376265"/>
              <a:gd name="connsiteX61" fmla="*/ 663837 w 5717010"/>
              <a:gd name="connsiteY61" fmla="*/ 1412030 h 2376265"/>
              <a:gd name="connsiteX62" fmla="*/ 784015 w 5717010"/>
              <a:gd name="connsiteY62" fmla="*/ 964235 h 2376265"/>
              <a:gd name="connsiteX63" fmla="*/ 663837 w 5717010"/>
              <a:gd name="connsiteY63" fmla="*/ 516440 h 2376265"/>
              <a:gd name="connsiteX64" fmla="*/ 543660 w 5717010"/>
              <a:gd name="connsiteY64" fmla="*/ 964235 h 2376265"/>
              <a:gd name="connsiteX65" fmla="*/ 137346 w 5717010"/>
              <a:gd name="connsiteY65" fmla="*/ 1156152 h 2376265"/>
              <a:gd name="connsiteX66" fmla="*/ 257523 w 5717010"/>
              <a:gd name="connsiteY66" fmla="*/ 1603947 h 2376265"/>
              <a:gd name="connsiteX67" fmla="*/ 377700 w 5717010"/>
              <a:gd name="connsiteY67" fmla="*/ 1156152 h 2376265"/>
              <a:gd name="connsiteX68" fmla="*/ 257523 w 5717010"/>
              <a:gd name="connsiteY68" fmla="*/ 708357 h 2376265"/>
              <a:gd name="connsiteX69" fmla="*/ 137346 w 5717010"/>
              <a:gd name="connsiteY69" fmla="*/ 1156152 h 2376265"/>
              <a:gd name="connsiteX70" fmla="*/ 0 w 5717010"/>
              <a:gd name="connsiteY70" fmla="*/ 2087722 h 2376265"/>
              <a:gd name="connsiteX71" fmla="*/ 0 w 5717010"/>
              <a:gd name="connsiteY71" fmla="*/ 288544 h 2376265"/>
              <a:gd name="connsiteX72" fmla="*/ 2858505 w 5717010"/>
              <a:gd name="connsiteY72" fmla="*/ 288544 h 2376265"/>
              <a:gd name="connsiteX73" fmla="*/ 5717010 w 5717010"/>
              <a:gd name="connsiteY73" fmla="*/ 288544 h 2376265"/>
              <a:gd name="connsiteX74" fmla="*/ 5717010 w 5717010"/>
              <a:gd name="connsiteY74" fmla="*/ 2087722 h 2376265"/>
              <a:gd name="connsiteX75" fmla="*/ 2858505 w 5717010"/>
              <a:gd name="connsiteY75" fmla="*/ 2087722 h 2376265"/>
              <a:gd name="connsiteX76" fmla="*/ 0 w 5717010"/>
              <a:gd name="connsiteY76" fmla="*/ 2087722 h 2376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5717010" h="2376265">
                <a:moveTo>
                  <a:pt x="5314990" y="1396042"/>
                </a:moveTo>
                <a:cubicBezTo>
                  <a:pt x="5314990" y="1643351"/>
                  <a:pt x="5368795" y="1843836"/>
                  <a:pt x="5435167" y="1843836"/>
                </a:cubicBezTo>
                <a:cubicBezTo>
                  <a:pt x="5501539" y="1843836"/>
                  <a:pt x="5555344" y="1643351"/>
                  <a:pt x="5555344" y="1396042"/>
                </a:cubicBezTo>
                <a:cubicBezTo>
                  <a:pt x="5555344" y="1148732"/>
                  <a:pt x="5501539" y="948246"/>
                  <a:pt x="5435167" y="948246"/>
                </a:cubicBezTo>
                <a:cubicBezTo>
                  <a:pt x="5368795" y="948246"/>
                  <a:pt x="5314990" y="1148732"/>
                  <a:pt x="5314990" y="1396042"/>
                </a:cubicBezTo>
                <a:close/>
                <a:moveTo>
                  <a:pt x="4937289" y="1539978"/>
                </a:moveTo>
                <a:cubicBezTo>
                  <a:pt x="4937289" y="1787288"/>
                  <a:pt x="4991094" y="1987773"/>
                  <a:pt x="5057466" y="1987773"/>
                </a:cubicBezTo>
                <a:cubicBezTo>
                  <a:pt x="5123838" y="1987773"/>
                  <a:pt x="5177644" y="1787288"/>
                  <a:pt x="5177644" y="1539978"/>
                </a:cubicBezTo>
                <a:cubicBezTo>
                  <a:pt x="5177644" y="1292669"/>
                  <a:pt x="5123838" y="1092183"/>
                  <a:pt x="5057466" y="1092183"/>
                </a:cubicBezTo>
                <a:cubicBezTo>
                  <a:pt x="4991094" y="1092183"/>
                  <a:pt x="4937289" y="1292669"/>
                  <a:pt x="4937289" y="1539978"/>
                </a:cubicBezTo>
                <a:close/>
                <a:moveTo>
                  <a:pt x="4559588" y="1412030"/>
                </a:moveTo>
                <a:cubicBezTo>
                  <a:pt x="4559588" y="1659340"/>
                  <a:pt x="4613393" y="1859825"/>
                  <a:pt x="4679765" y="1859825"/>
                </a:cubicBezTo>
                <a:cubicBezTo>
                  <a:pt x="4746137" y="1859825"/>
                  <a:pt x="4799943" y="1659340"/>
                  <a:pt x="4799943" y="1412030"/>
                </a:cubicBezTo>
                <a:cubicBezTo>
                  <a:pt x="4799943" y="1164720"/>
                  <a:pt x="4746137" y="964235"/>
                  <a:pt x="4679765" y="964235"/>
                </a:cubicBezTo>
                <a:cubicBezTo>
                  <a:pt x="4613393" y="964235"/>
                  <a:pt x="4559588" y="1164720"/>
                  <a:pt x="4559588" y="1412030"/>
                </a:cubicBezTo>
                <a:close/>
                <a:moveTo>
                  <a:pt x="4186180" y="1188134"/>
                </a:moveTo>
                <a:cubicBezTo>
                  <a:pt x="4186180" y="1435444"/>
                  <a:pt x="4239986" y="1635929"/>
                  <a:pt x="4306358" y="1635929"/>
                </a:cubicBezTo>
                <a:cubicBezTo>
                  <a:pt x="4372730" y="1635929"/>
                  <a:pt x="4426535" y="1435444"/>
                  <a:pt x="4426535" y="1188134"/>
                </a:cubicBezTo>
                <a:cubicBezTo>
                  <a:pt x="4426535" y="940824"/>
                  <a:pt x="4372730" y="740339"/>
                  <a:pt x="4306358" y="740339"/>
                </a:cubicBezTo>
                <a:cubicBezTo>
                  <a:pt x="4239986" y="740339"/>
                  <a:pt x="4186180" y="940824"/>
                  <a:pt x="4186180" y="1188134"/>
                </a:cubicBezTo>
                <a:close/>
                <a:moveTo>
                  <a:pt x="3808479" y="1108172"/>
                </a:moveTo>
                <a:cubicBezTo>
                  <a:pt x="3808479" y="1355481"/>
                  <a:pt x="3862285" y="1555967"/>
                  <a:pt x="3928657" y="1555967"/>
                </a:cubicBezTo>
                <a:cubicBezTo>
                  <a:pt x="3995029" y="1555967"/>
                  <a:pt x="4048834" y="1355481"/>
                  <a:pt x="4048834" y="1108172"/>
                </a:cubicBezTo>
                <a:cubicBezTo>
                  <a:pt x="4048834" y="860862"/>
                  <a:pt x="3995029" y="660376"/>
                  <a:pt x="3928657" y="660376"/>
                </a:cubicBezTo>
                <a:cubicBezTo>
                  <a:pt x="3862285" y="660376"/>
                  <a:pt x="3808479" y="860862"/>
                  <a:pt x="3808479" y="1108172"/>
                </a:cubicBezTo>
                <a:close/>
                <a:moveTo>
                  <a:pt x="3402165" y="964235"/>
                </a:moveTo>
                <a:cubicBezTo>
                  <a:pt x="3402165" y="1211544"/>
                  <a:pt x="3455970" y="1412030"/>
                  <a:pt x="3522342" y="1412030"/>
                </a:cubicBezTo>
                <a:cubicBezTo>
                  <a:pt x="3588714" y="1412030"/>
                  <a:pt x="3642520" y="1211544"/>
                  <a:pt x="3642520" y="964235"/>
                </a:cubicBezTo>
                <a:cubicBezTo>
                  <a:pt x="3642520" y="716925"/>
                  <a:pt x="3588714" y="516440"/>
                  <a:pt x="3522342" y="516440"/>
                </a:cubicBezTo>
                <a:cubicBezTo>
                  <a:pt x="3455970" y="516440"/>
                  <a:pt x="3402165" y="716925"/>
                  <a:pt x="3402165" y="964235"/>
                </a:cubicBezTo>
                <a:close/>
                <a:moveTo>
                  <a:pt x="2995851" y="1156152"/>
                </a:moveTo>
                <a:cubicBezTo>
                  <a:pt x="2995851" y="1403462"/>
                  <a:pt x="3049656" y="1603947"/>
                  <a:pt x="3116028" y="1603947"/>
                </a:cubicBezTo>
                <a:cubicBezTo>
                  <a:pt x="3182400" y="1603947"/>
                  <a:pt x="3236206" y="1403462"/>
                  <a:pt x="3236206" y="1156152"/>
                </a:cubicBezTo>
                <a:cubicBezTo>
                  <a:pt x="3236206" y="908842"/>
                  <a:pt x="3182400" y="708357"/>
                  <a:pt x="3116028" y="708357"/>
                </a:cubicBezTo>
                <a:cubicBezTo>
                  <a:pt x="3049656" y="708357"/>
                  <a:pt x="2995851" y="908842"/>
                  <a:pt x="2995851" y="1156152"/>
                </a:cubicBezTo>
                <a:close/>
                <a:moveTo>
                  <a:pt x="2456484" y="1396042"/>
                </a:moveTo>
                <a:cubicBezTo>
                  <a:pt x="2456484" y="1643351"/>
                  <a:pt x="2510290" y="1843836"/>
                  <a:pt x="2576662" y="1843836"/>
                </a:cubicBezTo>
                <a:cubicBezTo>
                  <a:pt x="2643034" y="1843836"/>
                  <a:pt x="2696839" y="1643351"/>
                  <a:pt x="2696839" y="1396042"/>
                </a:cubicBezTo>
                <a:cubicBezTo>
                  <a:pt x="2696839" y="1148732"/>
                  <a:pt x="2643034" y="948246"/>
                  <a:pt x="2576662" y="948246"/>
                </a:cubicBezTo>
                <a:cubicBezTo>
                  <a:pt x="2510290" y="948246"/>
                  <a:pt x="2456484" y="1148732"/>
                  <a:pt x="2456484" y="1396042"/>
                </a:cubicBezTo>
                <a:close/>
                <a:moveTo>
                  <a:pt x="2078783" y="1539978"/>
                </a:moveTo>
                <a:cubicBezTo>
                  <a:pt x="2078783" y="1787288"/>
                  <a:pt x="2132589" y="1987773"/>
                  <a:pt x="2198961" y="1987773"/>
                </a:cubicBezTo>
                <a:cubicBezTo>
                  <a:pt x="2265333" y="1987773"/>
                  <a:pt x="2319138" y="1787288"/>
                  <a:pt x="2319138" y="1539978"/>
                </a:cubicBezTo>
                <a:cubicBezTo>
                  <a:pt x="2319138" y="1292669"/>
                  <a:pt x="2265333" y="1092183"/>
                  <a:pt x="2198961" y="1092183"/>
                </a:cubicBezTo>
                <a:cubicBezTo>
                  <a:pt x="2132589" y="1092183"/>
                  <a:pt x="2078783" y="1292669"/>
                  <a:pt x="2078783" y="1539978"/>
                </a:cubicBezTo>
                <a:close/>
                <a:moveTo>
                  <a:pt x="1701083" y="1412030"/>
                </a:moveTo>
                <a:cubicBezTo>
                  <a:pt x="1701083" y="1659340"/>
                  <a:pt x="1754888" y="1859825"/>
                  <a:pt x="1821260" y="1859825"/>
                </a:cubicBezTo>
                <a:cubicBezTo>
                  <a:pt x="1887632" y="1859825"/>
                  <a:pt x="1941437" y="1659340"/>
                  <a:pt x="1941437" y="1412030"/>
                </a:cubicBezTo>
                <a:cubicBezTo>
                  <a:pt x="1941437" y="1164720"/>
                  <a:pt x="1887632" y="964235"/>
                  <a:pt x="1821260" y="964235"/>
                </a:cubicBezTo>
                <a:cubicBezTo>
                  <a:pt x="1754888" y="964235"/>
                  <a:pt x="1701083" y="1164720"/>
                  <a:pt x="1701083" y="1412030"/>
                </a:cubicBezTo>
                <a:close/>
                <a:moveTo>
                  <a:pt x="1327675" y="1188134"/>
                </a:moveTo>
                <a:cubicBezTo>
                  <a:pt x="1327675" y="1435444"/>
                  <a:pt x="1381480" y="1635929"/>
                  <a:pt x="1447853" y="1635929"/>
                </a:cubicBezTo>
                <a:cubicBezTo>
                  <a:pt x="1514225" y="1635929"/>
                  <a:pt x="1568030" y="1435444"/>
                  <a:pt x="1568030" y="1188134"/>
                </a:cubicBezTo>
                <a:cubicBezTo>
                  <a:pt x="1568030" y="940824"/>
                  <a:pt x="1514225" y="740339"/>
                  <a:pt x="1447853" y="740339"/>
                </a:cubicBezTo>
                <a:cubicBezTo>
                  <a:pt x="1381480" y="740339"/>
                  <a:pt x="1327675" y="940824"/>
                  <a:pt x="1327675" y="1188134"/>
                </a:cubicBezTo>
                <a:close/>
                <a:moveTo>
                  <a:pt x="949974" y="1108172"/>
                </a:moveTo>
                <a:cubicBezTo>
                  <a:pt x="949974" y="1355481"/>
                  <a:pt x="1003780" y="1555967"/>
                  <a:pt x="1070152" y="1555967"/>
                </a:cubicBezTo>
                <a:cubicBezTo>
                  <a:pt x="1136524" y="1555967"/>
                  <a:pt x="1190329" y="1355481"/>
                  <a:pt x="1190329" y="1108172"/>
                </a:cubicBezTo>
                <a:cubicBezTo>
                  <a:pt x="1190329" y="860862"/>
                  <a:pt x="1136524" y="660376"/>
                  <a:pt x="1070152" y="660376"/>
                </a:cubicBezTo>
                <a:cubicBezTo>
                  <a:pt x="1003780" y="660376"/>
                  <a:pt x="949974" y="860862"/>
                  <a:pt x="949974" y="1108172"/>
                </a:cubicBezTo>
                <a:close/>
                <a:moveTo>
                  <a:pt x="543660" y="964235"/>
                </a:moveTo>
                <a:cubicBezTo>
                  <a:pt x="543660" y="1211544"/>
                  <a:pt x="597465" y="1412030"/>
                  <a:pt x="663837" y="1412030"/>
                </a:cubicBezTo>
                <a:cubicBezTo>
                  <a:pt x="730209" y="1412030"/>
                  <a:pt x="784015" y="1211544"/>
                  <a:pt x="784015" y="964235"/>
                </a:cubicBezTo>
                <a:cubicBezTo>
                  <a:pt x="784015" y="716925"/>
                  <a:pt x="730209" y="516440"/>
                  <a:pt x="663837" y="516440"/>
                </a:cubicBezTo>
                <a:cubicBezTo>
                  <a:pt x="597465" y="516440"/>
                  <a:pt x="543660" y="716925"/>
                  <a:pt x="543660" y="964235"/>
                </a:cubicBezTo>
                <a:close/>
                <a:moveTo>
                  <a:pt x="137346" y="1156152"/>
                </a:moveTo>
                <a:cubicBezTo>
                  <a:pt x="137346" y="1403462"/>
                  <a:pt x="191151" y="1603947"/>
                  <a:pt x="257523" y="1603947"/>
                </a:cubicBezTo>
                <a:cubicBezTo>
                  <a:pt x="323895" y="1603947"/>
                  <a:pt x="377700" y="1403462"/>
                  <a:pt x="377700" y="1156152"/>
                </a:cubicBezTo>
                <a:cubicBezTo>
                  <a:pt x="377700" y="908842"/>
                  <a:pt x="323895" y="708357"/>
                  <a:pt x="257523" y="708357"/>
                </a:cubicBezTo>
                <a:cubicBezTo>
                  <a:pt x="191151" y="708357"/>
                  <a:pt x="137346" y="908842"/>
                  <a:pt x="137346" y="1156152"/>
                </a:cubicBezTo>
                <a:close/>
                <a:moveTo>
                  <a:pt x="0" y="2087722"/>
                </a:moveTo>
                <a:lnTo>
                  <a:pt x="0" y="288544"/>
                </a:lnTo>
                <a:cubicBezTo>
                  <a:pt x="952835" y="-710999"/>
                  <a:pt x="1905670" y="1288087"/>
                  <a:pt x="2858505" y="288544"/>
                </a:cubicBezTo>
                <a:cubicBezTo>
                  <a:pt x="3811340" y="-710999"/>
                  <a:pt x="4764175" y="1288087"/>
                  <a:pt x="5717010" y="288544"/>
                </a:cubicBezTo>
                <a:lnTo>
                  <a:pt x="5717010" y="2087722"/>
                </a:lnTo>
                <a:cubicBezTo>
                  <a:pt x="4764175" y="3087265"/>
                  <a:pt x="3811340" y="1088179"/>
                  <a:pt x="2858505" y="2087722"/>
                </a:cubicBezTo>
                <a:cubicBezTo>
                  <a:pt x="1905670" y="3087265"/>
                  <a:pt x="952835" y="1088179"/>
                  <a:pt x="0" y="2087722"/>
                </a:cubicBezTo>
                <a:close/>
              </a:path>
            </a:pathLst>
          </a:custGeom>
          <a:noFill/>
          <a:ln w="31750">
            <a:solidFill>
              <a:schemeClr val="tx1"/>
            </a:solidFill>
            <a:prstDash val="sysDot"/>
          </a:ln>
          <a:effectLst>
            <a:reflection blurRad="6350" stA="50000" endA="300" endPos="90000" dist="50800" dir="5400000" sy="-100000" algn="bl" rotWithShape="0"/>
          </a:effectLst>
          <a:scene3d>
            <a:camera prst="orthographicFront"/>
            <a:lightRig rig="flood" dir="t"/>
          </a:scene3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3 Forma libre"/>
          <p:cNvSpPr/>
          <p:nvPr/>
        </p:nvSpPr>
        <p:spPr>
          <a:xfrm>
            <a:off x="-105088" y="0"/>
            <a:ext cx="9249088"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7930">
                <a:srgbClr val="FA5959"/>
              </a:gs>
              <a:gs pos="59000">
                <a:srgbClr val="FF0000"/>
              </a:gs>
              <a:gs pos="77000">
                <a:srgbClr val="CC0066">
                  <a:lumMod val="0"/>
                </a:srgbClr>
              </a:gs>
              <a:gs pos="29000">
                <a:schemeClr val="tx1">
                  <a:lumMod val="95000"/>
                </a:schemeClr>
              </a:gs>
              <a:gs pos="0">
                <a:srgbClr val="FFFF00">
                  <a:lumMod val="83000"/>
                  <a:lumOff val="17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Forma libre 15"/>
          <p:cNvSpPr/>
          <p:nvPr/>
        </p:nvSpPr>
        <p:spPr>
          <a:xfrm rot="16200000" flipH="1">
            <a:off x="3527276" y="2960489"/>
            <a:ext cx="3384379" cy="893492"/>
          </a:xfrm>
          <a:custGeom>
            <a:avLst/>
            <a:gdLst>
              <a:gd name="connsiteX0" fmla="*/ 5314990 w 5717010"/>
              <a:gd name="connsiteY0" fmla="*/ 1396042 h 2376265"/>
              <a:gd name="connsiteX1" fmla="*/ 5435167 w 5717010"/>
              <a:gd name="connsiteY1" fmla="*/ 1843836 h 2376265"/>
              <a:gd name="connsiteX2" fmla="*/ 5555344 w 5717010"/>
              <a:gd name="connsiteY2" fmla="*/ 1396042 h 2376265"/>
              <a:gd name="connsiteX3" fmla="*/ 5435167 w 5717010"/>
              <a:gd name="connsiteY3" fmla="*/ 948246 h 2376265"/>
              <a:gd name="connsiteX4" fmla="*/ 5314990 w 5717010"/>
              <a:gd name="connsiteY4" fmla="*/ 1396042 h 2376265"/>
              <a:gd name="connsiteX5" fmla="*/ 4937289 w 5717010"/>
              <a:gd name="connsiteY5" fmla="*/ 1539978 h 2376265"/>
              <a:gd name="connsiteX6" fmla="*/ 5057466 w 5717010"/>
              <a:gd name="connsiteY6" fmla="*/ 1987773 h 2376265"/>
              <a:gd name="connsiteX7" fmla="*/ 5177644 w 5717010"/>
              <a:gd name="connsiteY7" fmla="*/ 1539978 h 2376265"/>
              <a:gd name="connsiteX8" fmla="*/ 5057466 w 5717010"/>
              <a:gd name="connsiteY8" fmla="*/ 1092183 h 2376265"/>
              <a:gd name="connsiteX9" fmla="*/ 4937289 w 5717010"/>
              <a:gd name="connsiteY9" fmla="*/ 1539978 h 2376265"/>
              <a:gd name="connsiteX10" fmla="*/ 4559588 w 5717010"/>
              <a:gd name="connsiteY10" fmla="*/ 1412030 h 2376265"/>
              <a:gd name="connsiteX11" fmla="*/ 4679765 w 5717010"/>
              <a:gd name="connsiteY11" fmla="*/ 1859825 h 2376265"/>
              <a:gd name="connsiteX12" fmla="*/ 4799943 w 5717010"/>
              <a:gd name="connsiteY12" fmla="*/ 1412030 h 2376265"/>
              <a:gd name="connsiteX13" fmla="*/ 4679765 w 5717010"/>
              <a:gd name="connsiteY13" fmla="*/ 964235 h 2376265"/>
              <a:gd name="connsiteX14" fmla="*/ 4559588 w 5717010"/>
              <a:gd name="connsiteY14" fmla="*/ 1412030 h 2376265"/>
              <a:gd name="connsiteX15" fmla="*/ 4186180 w 5717010"/>
              <a:gd name="connsiteY15" fmla="*/ 1188134 h 2376265"/>
              <a:gd name="connsiteX16" fmla="*/ 4306358 w 5717010"/>
              <a:gd name="connsiteY16" fmla="*/ 1635929 h 2376265"/>
              <a:gd name="connsiteX17" fmla="*/ 4426535 w 5717010"/>
              <a:gd name="connsiteY17" fmla="*/ 1188134 h 2376265"/>
              <a:gd name="connsiteX18" fmla="*/ 4306358 w 5717010"/>
              <a:gd name="connsiteY18" fmla="*/ 740339 h 2376265"/>
              <a:gd name="connsiteX19" fmla="*/ 4186180 w 5717010"/>
              <a:gd name="connsiteY19" fmla="*/ 1188134 h 2376265"/>
              <a:gd name="connsiteX20" fmla="*/ 3808479 w 5717010"/>
              <a:gd name="connsiteY20" fmla="*/ 1108172 h 2376265"/>
              <a:gd name="connsiteX21" fmla="*/ 3928657 w 5717010"/>
              <a:gd name="connsiteY21" fmla="*/ 1555967 h 2376265"/>
              <a:gd name="connsiteX22" fmla="*/ 4048834 w 5717010"/>
              <a:gd name="connsiteY22" fmla="*/ 1108172 h 2376265"/>
              <a:gd name="connsiteX23" fmla="*/ 3928657 w 5717010"/>
              <a:gd name="connsiteY23" fmla="*/ 660376 h 2376265"/>
              <a:gd name="connsiteX24" fmla="*/ 3808479 w 5717010"/>
              <a:gd name="connsiteY24" fmla="*/ 1108172 h 2376265"/>
              <a:gd name="connsiteX25" fmla="*/ 3402165 w 5717010"/>
              <a:gd name="connsiteY25" fmla="*/ 964235 h 2376265"/>
              <a:gd name="connsiteX26" fmla="*/ 3522342 w 5717010"/>
              <a:gd name="connsiteY26" fmla="*/ 1412030 h 2376265"/>
              <a:gd name="connsiteX27" fmla="*/ 3642520 w 5717010"/>
              <a:gd name="connsiteY27" fmla="*/ 964235 h 2376265"/>
              <a:gd name="connsiteX28" fmla="*/ 3522342 w 5717010"/>
              <a:gd name="connsiteY28" fmla="*/ 516440 h 2376265"/>
              <a:gd name="connsiteX29" fmla="*/ 3402165 w 5717010"/>
              <a:gd name="connsiteY29" fmla="*/ 964235 h 2376265"/>
              <a:gd name="connsiteX30" fmla="*/ 2995851 w 5717010"/>
              <a:gd name="connsiteY30" fmla="*/ 1156152 h 2376265"/>
              <a:gd name="connsiteX31" fmla="*/ 3116028 w 5717010"/>
              <a:gd name="connsiteY31" fmla="*/ 1603947 h 2376265"/>
              <a:gd name="connsiteX32" fmla="*/ 3236206 w 5717010"/>
              <a:gd name="connsiteY32" fmla="*/ 1156152 h 2376265"/>
              <a:gd name="connsiteX33" fmla="*/ 3116028 w 5717010"/>
              <a:gd name="connsiteY33" fmla="*/ 708357 h 2376265"/>
              <a:gd name="connsiteX34" fmla="*/ 2995851 w 5717010"/>
              <a:gd name="connsiteY34" fmla="*/ 1156152 h 2376265"/>
              <a:gd name="connsiteX35" fmla="*/ 2456484 w 5717010"/>
              <a:gd name="connsiteY35" fmla="*/ 1396042 h 2376265"/>
              <a:gd name="connsiteX36" fmla="*/ 2576662 w 5717010"/>
              <a:gd name="connsiteY36" fmla="*/ 1843836 h 2376265"/>
              <a:gd name="connsiteX37" fmla="*/ 2696839 w 5717010"/>
              <a:gd name="connsiteY37" fmla="*/ 1396042 h 2376265"/>
              <a:gd name="connsiteX38" fmla="*/ 2576662 w 5717010"/>
              <a:gd name="connsiteY38" fmla="*/ 948246 h 2376265"/>
              <a:gd name="connsiteX39" fmla="*/ 2456484 w 5717010"/>
              <a:gd name="connsiteY39" fmla="*/ 1396042 h 2376265"/>
              <a:gd name="connsiteX40" fmla="*/ 2078783 w 5717010"/>
              <a:gd name="connsiteY40" fmla="*/ 1539978 h 2376265"/>
              <a:gd name="connsiteX41" fmla="*/ 2198961 w 5717010"/>
              <a:gd name="connsiteY41" fmla="*/ 1987773 h 2376265"/>
              <a:gd name="connsiteX42" fmla="*/ 2319138 w 5717010"/>
              <a:gd name="connsiteY42" fmla="*/ 1539978 h 2376265"/>
              <a:gd name="connsiteX43" fmla="*/ 2198961 w 5717010"/>
              <a:gd name="connsiteY43" fmla="*/ 1092183 h 2376265"/>
              <a:gd name="connsiteX44" fmla="*/ 2078783 w 5717010"/>
              <a:gd name="connsiteY44" fmla="*/ 1539978 h 2376265"/>
              <a:gd name="connsiteX45" fmla="*/ 1701083 w 5717010"/>
              <a:gd name="connsiteY45" fmla="*/ 1412030 h 2376265"/>
              <a:gd name="connsiteX46" fmla="*/ 1821260 w 5717010"/>
              <a:gd name="connsiteY46" fmla="*/ 1859825 h 2376265"/>
              <a:gd name="connsiteX47" fmla="*/ 1941437 w 5717010"/>
              <a:gd name="connsiteY47" fmla="*/ 1412030 h 2376265"/>
              <a:gd name="connsiteX48" fmla="*/ 1821260 w 5717010"/>
              <a:gd name="connsiteY48" fmla="*/ 964235 h 2376265"/>
              <a:gd name="connsiteX49" fmla="*/ 1701083 w 5717010"/>
              <a:gd name="connsiteY49" fmla="*/ 1412030 h 2376265"/>
              <a:gd name="connsiteX50" fmla="*/ 1327675 w 5717010"/>
              <a:gd name="connsiteY50" fmla="*/ 1188134 h 2376265"/>
              <a:gd name="connsiteX51" fmla="*/ 1447853 w 5717010"/>
              <a:gd name="connsiteY51" fmla="*/ 1635929 h 2376265"/>
              <a:gd name="connsiteX52" fmla="*/ 1568030 w 5717010"/>
              <a:gd name="connsiteY52" fmla="*/ 1188134 h 2376265"/>
              <a:gd name="connsiteX53" fmla="*/ 1447853 w 5717010"/>
              <a:gd name="connsiteY53" fmla="*/ 740339 h 2376265"/>
              <a:gd name="connsiteX54" fmla="*/ 1327675 w 5717010"/>
              <a:gd name="connsiteY54" fmla="*/ 1188134 h 2376265"/>
              <a:gd name="connsiteX55" fmla="*/ 949974 w 5717010"/>
              <a:gd name="connsiteY55" fmla="*/ 1108172 h 2376265"/>
              <a:gd name="connsiteX56" fmla="*/ 1070152 w 5717010"/>
              <a:gd name="connsiteY56" fmla="*/ 1555967 h 2376265"/>
              <a:gd name="connsiteX57" fmla="*/ 1190329 w 5717010"/>
              <a:gd name="connsiteY57" fmla="*/ 1108172 h 2376265"/>
              <a:gd name="connsiteX58" fmla="*/ 1070152 w 5717010"/>
              <a:gd name="connsiteY58" fmla="*/ 660376 h 2376265"/>
              <a:gd name="connsiteX59" fmla="*/ 949974 w 5717010"/>
              <a:gd name="connsiteY59" fmla="*/ 1108172 h 2376265"/>
              <a:gd name="connsiteX60" fmla="*/ 543660 w 5717010"/>
              <a:gd name="connsiteY60" fmla="*/ 964235 h 2376265"/>
              <a:gd name="connsiteX61" fmla="*/ 663837 w 5717010"/>
              <a:gd name="connsiteY61" fmla="*/ 1412030 h 2376265"/>
              <a:gd name="connsiteX62" fmla="*/ 784015 w 5717010"/>
              <a:gd name="connsiteY62" fmla="*/ 964235 h 2376265"/>
              <a:gd name="connsiteX63" fmla="*/ 663837 w 5717010"/>
              <a:gd name="connsiteY63" fmla="*/ 516440 h 2376265"/>
              <a:gd name="connsiteX64" fmla="*/ 543660 w 5717010"/>
              <a:gd name="connsiteY64" fmla="*/ 964235 h 2376265"/>
              <a:gd name="connsiteX65" fmla="*/ 137346 w 5717010"/>
              <a:gd name="connsiteY65" fmla="*/ 1156152 h 2376265"/>
              <a:gd name="connsiteX66" fmla="*/ 257523 w 5717010"/>
              <a:gd name="connsiteY66" fmla="*/ 1603947 h 2376265"/>
              <a:gd name="connsiteX67" fmla="*/ 377700 w 5717010"/>
              <a:gd name="connsiteY67" fmla="*/ 1156152 h 2376265"/>
              <a:gd name="connsiteX68" fmla="*/ 257523 w 5717010"/>
              <a:gd name="connsiteY68" fmla="*/ 708357 h 2376265"/>
              <a:gd name="connsiteX69" fmla="*/ 137346 w 5717010"/>
              <a:gd name="connsiteY69" fmla="*/ 1156152 h 2376265"/>
              <a:gd name="connsiteX70" fmla="*/ 0 w 5717010"/>
              <a:gd name="connsiteY70" fmla="*/ 2087722 h 2376265"/>
              <a:gd name="connsiteX71" fmla="*/ 0 w 5717010"/>
              <a:gd name="connsiteY71" fmla="*/ 288544 h 2376265"/>
              <a:gd name="connsiteX72" fmla="*/ 2858505 w 5717010"/>
              <a:gd name="connsiteY72" fmla="*/ 288544 h 2376265"/>
              <a:gd name="connsiteX73" fmla="*/ 5717010 w 5717010"/>
              <a:gd name="connsiteY73" fmla="*/ 288544 h 2376265"/>
              <a:gd name="connsiteX74" fmla="*/ 5717010 w 5717010"/>
              <a:gd name="connsiteY74" fmla="*/ 2087722 h 2376265"/>
              <a:gd name="connsiteX75" fmla="*/ 2858505 w 5717010"/>
              <a:gd name="connsiteY75" fmla="*/ 2087722 h 2376265"/>
              <a:gd name="connsiteX76" fmla="*/ 0 w 5717010"/>
              <a:gd name="connsiteY76" fmla="*/ 2087722 h 2376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5717010" h="2376265">
                <a:moveTo>
                  <a:pt x="5314990" y="1396042"/>
                </a:moveTo>
                <a:cubicBezTo>
                  <a:pt x="5314990" y="1643351"/>
                  <a:pt x="5368795" y="1843836"/>
                  <a:pt x="5435167" y="1843836"/>
                </a:cubicBezTo>
                <a:cubicBezTo>
                  <a:pt x="5501539" y="1843836"/>
                  <a:pt x="5555344" y="1643351"/>
                  <a:pt x="5555344" y="1396042"/>
                </a:cubicBezTo>
                <a:cubicBezTo>
                  <a:pt x="5555344" y="1148732"/>
                  <a:pt x="5501539" y="948246"/>
                  <a:pt x="5435167" y="948246"/>
                </a:cubicBezTo>
                <a:cubicBezTo>
                  <a:pt x="5368795" y="948246"/>
                  <a:pt x="5314990" y="1148732"/>
                  <a:pt x="5314990" y="1396042"/>
                </a:cubicBezTo>
                <a:close/>
                <a:moveTo>
                  <a:pt x="4937289" y="1539978"/>
                </a:moveTo>
                <a:cubicBezTo>
                  <a:pt x="4937289" y="1787288"/>
                  <a:pt x="4991094" y="1987773"/>
                  <a:pt x="5057466" y="1987773"/>
                </a:cubicBezTo>
                <a:cubicBezTo>
                  <a:pt x="5123838" y="1987773"/>
                  <a:pt x="5177644" y="1787288"/>
                  <a:pt x="5177644" y="1539978"/>
                </a:cubicBezTo>
                <a:cubicBezTo>
                  <a:pt x="5177644" y="1292669"/>
                  <a:pt x="5123838" y="1092183"/>
                  <a:pt x="5057466" y="1092183"/>
                </a:cubicBezTo>
                <a:cubicBezTo>
                  <a:pt x="4991094" y="1092183"/>
                  <a:pt x="4937289" y="1292669"/>
                  <a:pt x="4937289" y="1539978"/>
                </a:cubicBezTo>
                <a:close/>
                <a:moveTo>
                  <a:pt x="4559588" y="1412030"/>
                </a:moveTo>
                <a:cubicBezTo>
                  <a:pt x="4559588" y="1659340"/>
                  <a:pt x="4613393" y="1859825"/>
                  <a:pt x="4679765" y="1859825"/>
                </a:cubicBezTo>
                <a:cubicBezTo>
                  <a:pt x="4746137" y="1859825"/>
                  <a:pt x="4799943" y="1659340"/>
                  <a:pt x="4799943" y="1412030"/>
                </a:cubicBezTo>
                <a:cubicBezTo>
                  <a:pt x="4799943" y="1164720"/>
                  <a:pt x="4746137" y="964235"/>
                  <a:pt x="4679765" y="964235"/>
                </a:cubicBezTo>
                <a:cubicBezTo>
                  <a:pt x="4613393" y="964235"/>
                  <a:pt x="4559588" y="1164720"/>
                  <a:pt x="4559588" y="1412030"/>
                </a:cubicBezTo>
                <a:close/>
                <a:moveTo>
                  <a:pt x="4186180" y="1188134"/>
                </a:moveTo>
                <a:cubicBezTo>
                  <a:pt x="4186180" y="1435444"/>
                  <a:pt x="4239986" y="1635929"/>
                  <a:pt x="4306358" y="1635929"/>
                </a:cubicBezTo>
                <a:cubicBezTo>
                  <a:pt x="4372730" y="1635929"/>
                  <a:pt x="4426535" y="1435444"/>
                  <a:pt x="4426535" y="1188134"/>
                </a:cubicBezTo>
                <a:cubicBezTo>
                  <a:pt x="4426535" y="940824"/>
                  <a:pt x="4372730" y="740339"/>
                  <a:pt x="4306358" y="740339"/>
                </a:cubicBezTo>
                <a:cubicBezTo>
                  <a:pt x="4239986" y="740339"/>
                  <a:pt x="4186180" y="940824"/>
                  <a:pt x="4186180" y="1188134"/>
                </a:cubicBezTo>
                <a:close/>
                <a:moveTo>
                  <a:pt x="3808479" y="1108172"/>
                </a:moveTo>
                <a:cubicBezTo>
                  <a:pt x="3808479" y="1355481"/>
                  <a:pt x="3862285" y="1555967"/>
                  <a:pt x="3928657" y="1555967"/>
                </a:cubicBezTo>
                <a:cubicBezTo>
                  <a:pt x="3995029" y="1555967"/>
                  <a:pt x="4048834" y="1355481"/>
                  <a:pt x="4048834" y="1108172"/>
                </a:cubicBezTo>
                <a:cubicBezTo>
                  <a:pt x="4048834" y="860862"/>
                  <a:pt x="3995029" y="660376"/>
                  <a:pt x="3928657" y="660376"/>
                </a:cubicBezTo>
                <a:cubicBezTo>
                  <a:pt x="3862285" y="660376"/>
                  <a:pt x="3808479" y="860862"/>
                  <a:pt x="3808479" y="1108172"/>
                </a:cubicBezTo>
                <a:close/>
                <a:moveTo>
                  <a:pt x="3402165" y="964235"/>
                </a:moveTo>
                <a:cubicBezTo>
                  <a:pt x="3402165" y="1211544"/>
                  <a:pt x="3455970" y="1412030"/>
                  <a:pt x="3522342" y="1412030"/>
                </a:cubicBezTo>
                <a:cubicBezTo>
                  <a:pt x="3588714" y="1412030"/>
                  <a:pt x="3642520" y="1211544"/>
                  <a:pt x="3642520" y="964235"/>
                </a:cubicBezTo>
                <a:cubicBezTo>
                  <a:pt x="3642520" y="716925"/>
                  <a:pt x="3588714" y="516440"/>
                  <a:pt x="3522342" y="516440"/>
                </a:cubicBezTo>
                <a:cubicBezTo>
                  <a:pt x="3455970" y="516440"/>
                  <a:pt x="3402165" y="716925"/>
                  <a:pt x="3402165" y="964235"/>
                </a:cubicBezTo>
                <a:close/>
                <a:moveTo>
                  <a:pt x="2995851" y="1156152"/>
                </a:moveTo>
                <a:cubicBezTo>
                  <a:pt x="2995851" y="1403462"/>
                  <a:pt x="3049656" y="1603947"/>
                  <a:pt x="3116028" y="1603947"/>
                </a:cubicBezTo>
                <a:cubicBezTo>
                  <a:pt x="3182400" y="1603947"/>
                  <a:pt x="3236206" y="1403462"/>
                  <a:pt x="3236206" y="1156152"/>
                </a:cubicBezTo>
                <a:cubicBezTo>
                  <a:pt x="3236206" y="908842"/>
                  <a:pt x="3182400" y="708357"/>
                  <a:pt x="3116028" y="708357"/>
                </a:cubicBezTo>
                <a:cubicBezTo>
                  <a:pt x="3049656" y="708357"/>
                  <a:pt x="2995851" y="908842"/>
                  <a:pt x="2995851" y="1156152"/>
                </a:cubicBezTo>
                <a:close/>
                <a:moveTo>
                  <a:pt x="2456484" y="1396042"/>
                </a:moveTo>
                <a:cubicBezTo>
                  <a:pt x="2456484" y="1643351"/>
                  <a:pt x="2510290" y="1843836"/>
                  <a:pt x="2576662" y="1843836"/>
                </a:cubicBezTo>
                <a:cubicBezTo>
                  <a:pt x="2643034" y="1843836"/>
                  <a:pt x="2696839" y="1643351"/>
                  <a:pt x="2696839" y="1396042"/>
                </a:cubicBezTo>
                <a:cubicBezTo>
                  <a:pt x="2696839" y="1148732"/>
                  <a:pt x="2643034" y="948246"/>
                  <a:pt x="2576662" y="948246"/>
                </a:cubicBezTo>
                <a:cubicBezTo>
                  <a:pt x="2510290" y="948246"/>
                  <a:pt x="2456484" y="1148732"/>
                  <a:pt x="2456484" y="1396042"/>
                </a:cubicBezTo>
                <a:close/>
                <a:moveTo>
                  <a:pt x="2078783" y="1539978"/>
                </a:moveTo>
                <a:cubicBezTo>
                  <a:pt x="2078783" y="1787288"/>
                  <a:pt x="2132589" y="1987773"/>
                  <a:pt x="2198961" y="1987773"/>
                </a:cubicBezTo>
                <a:cubicBezTo>
                  <a:pt x="2265333" y="1987773"/>
                  <a:pt x="2319138" y="1787288"/>
                  <a:pt x="2319138" y="1539978"/>
                </a:cubicBezTo>
                <a:cubicBezTo>
                  <a:pt x="2319138" y="1292669"/>
                  <a:pt x="2265333" y="1092183"/>
                  <a:pt x="2198961" y="1092183"/>
                </a:cubicBezTo>
                <a:cubicBezTo>
                  <a:pt x="2132589" y="1092183"/>
                  <a:pt x="2078783" y="1292669"/>
                  <a:pt x="2078783" y="1539978"/>
                </a:cubicBezTo>
                <a:close/>
                <a:moveTo>
                  <a:pt x="1701083" y="1412030"/>
                </a:moveTo>
                <a:cubicBezTo>
                  <a:pt x="1701083" y="1659340"/>
                  <a:pt x="1754888" y="1859825"/>
                  <a:pt x="1821260" y="1859825"/>
                </a:cubicBezTo>
                <a:cubicBezTo>
                  <a:pt x="1887632" y="1859825"/>
                  <a:pt x="1941437" y="1659340"/>
                  <a:pt x="1941437" y="1412030"/>
                </a:cubicBezTo>
                <a:cubicBezTo>
                  <a:pt x="1941437" y="1164720"/>
                  <a:pt x="1887632" y="964235"/>
                  <a:pt x="1821260" y="964235"/>
                </a:cubicBezTo>
                <a:cubicBezTo>
                  <a:pt x="1754888" y="964235"/>
                  <a:pt x="1701083" y="1164720"/>
                  <a:pt x="1701083" y="1412030"/>
                </a:cubicBezTo>
                <a:close/>
                <a:moveTo>
                  <a:pt x="1327675" y="1188134"/>
                </a:moveTo>
                <a:cubicBezTo>
                  <a:pt x="1327675" y="1435444"/>
                  <a:pt x="1381480" y="1635929"/>
                  <a:pt x="1447853" y="1635929"/>
                </a:cubicBezTo>
                <a:cubicBezTo>
                  <a:pt x="1514225" y="1635929"/>
                  <a:pt x="1568030" y="1435444"/>
                  <a:pt x="1568030" y="1188134"/>
                </a:cubicBezTo>
                <a:cubicBezTo>
                  <a:pt x="1568030" y="940824"/>
                  <a:pt x="1514225" y="740339"/>
                  <a:pt x="1447853" y="740339"/>
                </a:cubicBezTo>
                <a:cubicBezTo>
                  <a:pt x="1381480" y="740339"/>
                  <a:pt x="1327675" y="940824"/>
                  <a:pt x="1327675" y="1188134"/>
                </a:cubicBezTo>
                <a:close/>
                <a:moveTo>
                  <a:pt x="949974" y="1108172"/>
                </a:moveTo>
                <a:cubicBezTo>
                  <a:pt x="949974" y="1355481"/>
                  <a:pt x="1003780" y="1555967"/>
                  <a:pt x="1070152" y="1555967"/>
                </a:cubicBezTo>
                <a:cubicBezTo>
                  <a:pt x="1136524" y="1555967"/>
                  <a:pt x="1190329" y="1355481"/>
                  <a:pt x="1190329" y="1108172"/>
                </a:cubicBezTo>
                <a:cubicBezTo>
                  <a:pt x="1190329" y="860862"/>
                  <a:pt x="1136524" y="660376"/>
                  <a:pt x="1070152" y="660376"/>
                </a:cubicBezTo>
                <a:cubicBezTo>
                  <a:pt x="1003780" y="660376"/>
                  <a:pt x="949974" y="860862"/>
                  <a:pt x="949974" y="1108172"/>
                </a:cubicBezTo>
                <a:close/>
                <a:moveTo>
                  <a:pt x="543660" y="964235"/>
                </a:moveTo>
                <a:cubicBezTo>
                  <a:pt x="543660" y="1211544"/>
                  <a:pt x="597465" y="1412030"/>
                  <a:pt x="663837" y="1412030"/>
                </a:cubicBezTo>
                <a:cubicBezTo>
                  <a:pt x="730209" y="1412030"/>
                  <a:pt x="784015" y="1211544"/>
                  <a:pt x="784015" y="964235"/>
                </a:cubicBezTo>
                <a:cubicBezTo>
                  <a:pt x="784015" y="716925"/>
                  <a:pt x="730209" y="516440"/>
                  <a:pt x="663837" y="516440"/>
                </a:cubicBezTo>
                <a:cubicBezTo>
                  <a:pt x="597465" y="516440"/>
                  <a:pt x="543660" y="716925"/>
                  <a:pt x="543660" y="964235"/>
                </a:cubicBezTo>
                <a:close/>
                <a:moveTo>
                  <a:pt x="137346" y="1156152"/>
                </a:moveTo>
                <a:cubicBezTo>
                  <a:pt x="137346" y="1403462"/>
                  <a:pt x="191151" y="1603947"/>
                  <a:pt x="257523" y="1603947"/>
                </a:cubicBezTo>
                <a:cubicBezTo>
                  <a:pt x="323895" y="1603947"/>
                  <a:pt x="377700" y="1403462"/>
                  <a:pt x="377700" y="1156152"/>
                </a:cubicBezTo>
                <a:cubicBezTo>
                  <a:pt x="377700" y="908842"/>
                  <a:pt x="323895" y="708357"/>
                  <a:pt x="257523" y="708357"/>
                </a:cubicBezTo>
                <a:cubicBezTo>
                  <a:pt x="191151" y="708357"/>
                  <a:pt x="137346" y="908842"/>
                  <a:pt x="137346" y="1156152"/>
                </a:cubicBezTo>
                <a:close/>
                <a:moveTo>
                  <a:pt x="0" y="2087722"/>
                </a:moveTo>
                <a:lnTo>
                  <a:pt x="0" y="288544"/>
                </a:lnTo>
                <a:cubicBezTo>
                  <a:pt x="952835" y="-710999"/>
                  <a:pt x="1905670" y="1288087"/>
                  <a:pt x="2858505" y="288544"/>
                </a:cubicBezTo>
                <a:cubicBezTo>
                  <a:pt x="3811340" y="-710999"/>
                  <a:pt x="4764175" y="1288087"/>
                  <a:pt x="5717010" y="288544"/>
                </a:cubicBezTo>
                <a:lnTo>
                  <a:pt x="5717010" y="2087722"/>
                </a:lnTo>
                <a:cubicBezTo>
                  <a:pt x="4764175" y="3087265"/>
                  <a:pt x="3811340" y="1088179"/>
                  <a:pt x="2858505" y="2087722"/>
                </a:cubicBezTo>
                <a:cubicBezTo>
                  <a:pt x="1905670" y="3087265"/>
                  <a:pt x="952835" y="1088179"/>
                  <a:pt x="0" y="2087722"/>
                </a:cubicBezTo>
                <a:close/>
              </a:path>
            </a:pathLst>
          </a:custGeom>
          <a:noFill/>
          <a:ln w="31750">
            <a:solidFill>
              <a:schemeClr val="tx1"/>
            </a:solidFill>
            <a:prstDash val="sysDot"/>
          </a:ln>
          <a:effectLst>
            <a:reflection blurRad="6350" stA="50000" endA="300" endPos="90000" dist="50800" dir="5400000" sy="-100000" algn="bl" rotWithShape="0"/>
          </a:effectLst>
          <a:scene3d>
            <a:camera prst="orthographicFront"/>
            <a:lightRig rig="flood" dir="t"/>
          </a:scene3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9" name="Forma libre 15"/>
          <p:cNvSpPr/>
          <p:nvPr/>
        </p:nvSpPr>
        <p:spPr>
          <a:xfrm rot="5400000">
            <a:off x="2203381" y="2982255"/>
            <a:ext cx="3384379" cy="893492"/>
          </a:xfrm>
          <a:custGeom>
            <a:avLst/>
            <a:gdLst>
              <a:gd name="connsiteX0" fmla="*/ 5314990 w 5717010"/>
              <a:gd name="connsiteY0" fmla="*/ 1396042 h 2376265"/>
              <a:gd name="connsiteX1" fmla="*/ 5435167 w 5717010"/>
              <a:gd name="connsiteY1" fmla="*/ 1843836 h 2376265"/>
              <a:gd name="connsiteX2" fmla="*/ 5555344 w 5717010"/>
              <a:gd name="connsiteY2" fmla="*/ 1396042 h 2376265"/>
              <a:gd name="connsiteX3" fmla="*/ 5435167 w 5717010"/>
              <a:gd name="connsiteY3" fmla="*/ 948246 h 2376265"/>
              <a:gd name="connsiteX4" fmla="*/ 5314990 w 5717010"/>
              <a:gd name="connsiteY4" fmla="*/ 1396042 h 2376265"/>
              <a:gd name="connsiteX5" fmla="*/ 4937289 w 5717010"/>
              <a:gd name="connsiteY5" fmla="*/ 1539978 h 2376265"/>
              <a:gd name="connsiteX6" fmla="*/ 5057466 w 5717010"/>
              <a:gd name="connsiteY6" fmla="*/ 1987773 h 2376265"/>
              <a:gd name="connsiteX7" fmla="*/ 5177644 w 5717010"/>
              <a:gd name="connsiteY7" fmla="*/ 1539978 h 2376265"/>
              <a:gd name="connsiteX8" fmla="*/ 5057466 w 5717010"/>
              <a:gd name="connsiteY8" fmla="*/ 1092183 h 2376265"/>
              <a:gd name="connsiteX9" fmla="*/ 4937289 w 5717010"/>
              <a:gd name="connsiteY9" fmla="*/ 1539978 h 2376265"/>
              <a:gd name="connsiteX10" fmla="*/ 4559588 w 5717010"/>
              <a:gd name="connsiteY10" fmla="*/ 1412030 h 2376265"/>
              <a:gd name="connsiteX11" fmla="*/ 4679765 w 5717010"/>
              <a:gd name="connsiteY11" fmla="*/ 1859825 h 2376265"/>
              <a:gd name="connsiteX12" fmla="*/ 4799943 w 5717010"/>
              <a:gd name="connsiteY12" fmla="*/ 1412030 h 2376265"/>
              <a:gd name="connsiteX13" fmla="*/ 4679765 w 5717010"/>
              <a:gd name="connsiteY13" fmla="*/ 964235 h 2376265"/>
              <a:gd name="connsiteX14" fmla="*/ 4559588 w 5717010"/>
              <a:gd name="connsiteY14" fmla="*/ 1412030 h 2376265"/>
              <a:gd name="connsiteX15" fmla="*/ 4186180 w 5717010"/>
              <a:gd name="connsiteY15" fmla="*/ 1188134 h 2376265"/>
              <a:gd name="connsiteX16" fmla="*/ 4306358 w 5717010"/>
              <a:gd name="connsiteY16" fmla="*/ 1635929 h 2376265"/>
              <a:gd name="connsiteX17" fmla="*/ 4426535 w 5717010"/>
              <a:gd name="connsiteY17" fmla="*/ 1188134 h 2376265"/>
              <a:gd name="connsiteX18" fmla="*/ 4306358 w 5717010"/>
              <a:gd name="connsiteY18" fmla="*/ 740339 h 2376265"/>
              <a:gd name="connsiteX19" fmla="*/ 4186180 w 5717010"/>
              <a:gd name="connsiteY19" fmla="*/ 1188134 h 2376265"/>
              <a:gd name="connsiteX20" fmla="*/ 3808479 w 5717010"/>
              <a:gd name="connsiteY20" fmla="*/ 1108172 h 2376265"/>
              <a:gd name="connsiteX21" fmla="*/ 3928657 w 5717010"/>
              <a:gd name="connsiteY21" fmla="*/ 1555967 h 2376265"/>
              <a:gd name="connsiteX22" fmla="*/ 4048834 w 5717010"/>
              <a:gd name="connsiteY22" fmla="*/ 1108172 h 2376265"/>
              <a:gd name="connsiteX23" fmla="*/ 3928657 w 5717010"/>
              <a:gd name="connsiteY23" fmla="*/ 660376 h 2376265"/>
              <a:gd name="connsiteX24" fmla="*/ 3808479 w 5717010"/>
              <a:gd name="connsiteY24" fmla="*/ 1108172 h 2376265"/>
              <a:gd name="connsiteX25" fmla="*/ 3402165 w 5717010"/>
              <a:gd name="connsiteY25" fmla="*/ 964235 h 2376265"/>
              <a:gd name="connsiteX26" fmla="*/ 3522342 w 5717010"/>
              <a:gd name="connsiteY26" fmla="*/ 1412030 h 2376265"/>
              <a:gd name="connsiteX27" fmla="*/ 3642520 w 5717010"/>
              <a:gd name="connsiteY27" fmla="*/ 964235 h 2376265"/>
              <a:gd name="connsiteX28" fmla="*/ 3522342 w 5717010"/>
              <a:gd name="connsiteY28" fmla="*/ 516440 h 2376265"/>
              <a:gd name="connsiteX29" fmla="*/ 3402165 w 5717010"/>
              <a:gd name="connsiteY29" fmla="*/ 964235 h 2376265"/>
              <a:gd name="connsiteX30" fmla="*/ 2995851 w 5717010"/>
              <a:gd name="connsiteY30" fmla="*/ 1156152 h 2376265"/>
              <a:gd name="connsiteX31" fmla="*/ 3116028 w 5717010"/>
              <a:gd name="connsiteY31" fmla="*/ 1603947 h 2376265"/>
              <a:gd name="connsiteX32" fmla="*/ 3236206 w 5717010"/>
              <a:gd name="connsiteY32" fmla="*/ 1156152 h 2376265"/>
              <a:gd name="connsiteX33" fmla="*/ 3116028 w 5717010"/>
              <a:gd name="connsiteY33" fmla="*/ 708357 h 2376265"/>
              <a:gd name="connsiteX34" fmla="*/ 2995851 w 5717010"/>
              <a:gd name="connsiteY34" fmla="*/ 1156152 h 2376265"/>
              <a:gd name="connsiteX35" fmla="*/ 2456484 w 5717010"/>
              <a:gd name="connsiteY35" fmla="*/ 1396042 h 2376265"/>
              <a:gd name="connsiteX36" fmla="*/ 2576662 w 5717010"/>
              <a:gd name="connsiteY36" fmla="*/ 1843836 h 2376265"/>
              <a:gd name="connsiteX37" fmla="*/ 2696839 w 5717010"/>
              <a:gd name="connsiteY37" fmla="*/ 1396042 h 2376265"/>
              <a:gd name="connsiteX38" fmla="*/ 2576662 w 5717010"/>
              <a:gd name="connsiteY38" fmla="*/ 948246 h 2376265"/>
              <a:gd name="connsiteX39" fmla="*/ 2456484 w 5717010"/>
              <a:gd name="connsiteY39" fmla="*/ 1396042 h 2376265"/>
              <a:gd name="connsiteX40" fmla="*/ 2078783 w 5717010"/>
              <a:gd name="connsiteY40" fmla="*/ 1539978 h 2376265"/>
              <a:gd name="connsiteX41" fmla="*/ 2198961 w 5717010"/>
              <a:gd name="connsiteY41" fmla="*/ 1987773 h 2376265"/>
              <a:gd name="connsiteX42" fmla="*/ 2319138 w 5717010"/>
              <a:gd name="connsiteY42" fmla="*/ 1539978 h 2376265"/>
              <a:gd name="connsiteX43" fmla="*/ 2198961 w 5717010"/>
              <a:gd name="connsiteY43" fmla="*/ 1092183 h 2376265"/>
              <a:gd name="connsiteX44" fmla="*/ 2078783 w 5717010"/>
              <a:gd name="connsiteY44" fmla="*/ 1539978 h 2376265"/>
              <a:gd name="connsiteX45" fmla="*/ 1701083 w 5717010"/>
              <a:gd name="connsiteY45" fmla="*/ 1412030 h 2376265"/>
              <a:gd name="connsiteX46" fmla="*/ 1821260 w 5717010"/>
              <a:gd name="connsiteY46" fmla="*/ 1859825 h 2376265"/>
              <a:gd name="connsiteX47" fmla="*/ 1941437 w 5717010"/>
              <a:gd name="connsiteY47" fmla="*/ 1412030 h 2376265"/>
              <a:gd name="connsiteX48" fmla="*/ 1821260 w 5717010"/>
              <a:gd name="connsiteY48" fmla="*/ 964235 h 2376265"/>
              <a:gd name="connsiteX49" fmla="*/ 1701083 w 5717010"/>
              <a:gd name="connsiteY49" fmla="*/ 1412030 h 2376265"/>
              <a:gd name="connsiteX50" fmla="*/ 1327675 w 5717010"/>
              <a:gd name="connsiteY50" fmla="*/ 1188134 h 2376265"/>
              <a:gd name="connsiteX51" fmla="*/ 1447853 w 5717010"/>
              <a:gd name="connsiteY51" fmla="*/ 1635929 h 2376265"/>
              <a:gd name="connsiteX52" fmla="*/ 1568030 w 5717010"/>
              <a:gd name="connsiteY52" fmla="*/ 1188134 h 2376265"/>
              <a:gd name="connsiteX53" fmla="*/ 1447853 w 5717010"/>
              <a:gd name="connsiteY53" fmla="*/ 740339 h 2376265"/>
              <a:gd name="connsiteX54" fmla="*/ 1327675 w 5717010"/>
              <a:gd name="connsiteY54" fmla="*/ 1188134 h 2376265"/>
              <a:gd name="connsiteX55" fmla="*/ 949974 w 5717010"/>
              <a:gd name="connsiteY55" fmla="*/ 1108172 h 2376265"/>
              <a:gd name="connsiteX56" fmla="*/ 1070152 w 5717010"/>
              <a:gd name="connsiteY56" fmla="*/ 1555967 h 2376265"/>
              <a:gd name="connsiteX57" fmla="*/ 1190329 w 5717010"/>
              <a:gd name="connsiteY57" fmla="*/ 1108172 h 2376265"/>
              <a:gd name="connsiteX58" fmla="*/ 1070152 w 5717010"/>
              <a:gd name="connsiteY58" fmla="*/ 660376 h 2376265"/>
              <a:gd name="connsiteX59" fmla="*/ 949974 w 5717010"/>
              <a:gd name="connsiteY59" fmla="*/ 1108172 h 2376265"/>
              <a:gd name="connsiteX60" fmla="*/ 543660 w 5717010"/>
              <a:gd name="connsiteY60" fmla="*/ 964235 h 2376265"/>
              <a:gd name="connsiteX61" fmla="*/ 663837 w 5717010"/>
              <a:gd name="connsiteY61" fmla="*/ 1412030 h 2376265"/>
              <a:gd name="connsiteX62" fmla="*/ 784015 w 5717010"/>
              <a:gd name="connsiteY62" fmla="*/ 964235 h 2376265"/>
              <a:gd name="connsiteX63" fmla="*/ 663837 w 5717010"/>
              <a:gd name="connsiteY63" fmla="*/ 516440 h 2376265"/>
              <a:gd name="connsiteX64" fmla="*/ 543660 w 5717010"/>
              <a:gd name="connsiteY64" fmla="*/ 964235 h 2376265"/>
              <a:gd name="connsiteX65" fmla="*/ 137346 w 5717010"/>
              <a:gd name="connsiteY65" fmla="*/ 1156152 h 2376265"/>
              <a:gd name="connsiteX66" fmla="*/ 257523 w 5717010"/>
              <a:gd name="connsiteY66" fmla="*/ 1603947 h 2376265"/>
              <a:gd name="connsiteX67" fmla="*/ 377700 w 5717010"/>
              <a:gd name="connsiteY67" fmla="*/ 1156152 h 2376265"/>
              <a:gd name="connsiteX68" fmla="*/ 257523 w 5717010"/>
              <a:gd name="connsiteY68" fmla="*/ 708357 h 2376265"/>
              <a:gd name="connsiteX69" fmla="*/ 137346 w 5717010"/>
              <a:gd name="connsiteY69" fmla="*/ 1156152 h 2376265"/>
              <a:gd name="connsiteX70" fmla="*/ 0 w 5717010"/>
              <a:gd name="connsiteY70" fmla="*/ 2087722 h 2376265"/>
              <a:gd name="connsiteX71" fmla="*/ 0 w 5717010"/>
              <a:gd name="connsiteY71" fmla="*/ 288544 h 2376265"/>
              <a:gd name="connsiteX72" fmla="*/ 2858505 w 5717010"/>
              <a:gd name="connsiteY72" fmla="*/ 288544 h 2376265"/>
              <a:gd name="connsiteX73" fmla="*/ 5717010 w 5717010"/>
              <a:gd name="connsiteY73" fmla="*/ 288544 h 2376265"/>
              <a:gd name="connsiteX74" fmla="*/ 5717010 w 5717010"/>
              <a:gd name="connsiteY74" fmla="*/ 2087722 h 2376265"/>
              <a:gd name="connsiteX75" fmla="*/ 2858505 w 5717010"/>
              <a:gd name="connsiteY75" fmla="*/ 2087722 h 2376265"/>
              <a:gd name="connsiteX76" fmla="*/ 0 w 5717010"/>
              <a:gd name="connsiteY76" fmla="*/ 2087722 h 2376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5717010" h="2376265">
                <a:moveTo>
                  <a:pt x="5314990" y="1396042"/>
                </a:moveTo>
                <a:cubicBezTo>
                  <a:pt x="5314990" y="1643351"/>
                  <a:pt x="5368795" y="1843836"/>
                  <a:pt x="5435167" y="1843836"/>
                </a:cubicBezTo>
                <a:cubicBezTo>
                  <a:pt x="5501539" y="1843836"/>
                  <a:pt x="5555344" y="1643351"/>
                  <a:pt x="5555344" y="1396042"/>
                </a:cubicBezTo>
                <a:cubicBezTo>
                  <a:pt x="5555344" y="1148732"/>
                  <a:pt x="5501539" y="948246"/>
                  <a:pt x="5435167" y="948246"/>
                </a:cubicBezTo>
                <a:cubicBezTo>
                  <a:pt x="5368795" y="948246"/>
                  <a:pt x="5314990" y="1148732"/>
                  <a:pt x="5314990" y="1396042"/>
                </a:cubicBezTo>
                <a:close/>
                <a:moveTo>
                  <a:pt x="4937289" y="1539978"/>
                </a:moveTo>
                <a:cubicBezTo>
                  <a:pt x="4937289" y="1787288"/>
                  <a:pt x="4991094" y="1987773"/>
                  <a:pt x="5057466" y="1987773"/>
                </a:cubicBezTo>
                <a:cubicBezTo>
                  <a:pt x="5123838" y="1987773"/>
                  <a:pt x="5177644" y="1787288"/>
                  <a:pt x="5177644" y="1539978"/>
                </a:cubicBezTo>
                <a:cubicBezTo>
                  <a:pt x="5177644" y="1292669"/>
                  <a:pt x="5123838" y="1092183"/>
                  <a:pt x="5057466" y="1092183"/>
                </a:cubicBezTo>
                <a:cubicBezTo>
                  <a:pt x="4991094" y="1092183"/>
                  <a:pt x="4937289" y="1292669"/>
                  <a:pt x="4937289" y="1539978"/>
                </a:cubicBezTo>
                <a:close/>
                <a:moveTo>
                  <a:pt x="4559588" y="1412030"/>
                </a:moveTo>
                <a:cubicBezTo>
                  <a:pt x="4559588" y="1659340"/>
                  <a:pt x="4613393" y="1859825"/>
                  <a:pt x="4679765" y="1859825"/>
                </a:cubicBezTo>
                <a:cubicBezTo>
                  <a:pt x="4746137" y="1859825"/>
                  <a:pt x="4799943" y="1659340"/>
                  <a:pt x="4799943" y="1412030"/>
                </a:cubicBezTo>
                <a:cubicBezTo>
                  <a:pt x="4799943" y="1164720"/>
                  <a:pt x="4746137" y="964235"/>
                  <a:pt x="4679765" y="964235"/>
                </a:cubicBezTo>
                <a:cubicBezTo>
                  <a:pt x="4613393" y="964235"/>
                  <a:pt x="4559588" y="1164720"/>
                  <a:pt x="4559588" y="1412030"/>
                </a:cubicBezTo>
                <a:close/>
                <a:moveTo>
                  <a:pt x="4186180" y="1188134"/>
                </a:moveTo>
                <a:cubicBezTo>
                  <a:pt x="4186180" y="1435444"/>
                  <a:pt x="4239986" y="1635929"/>
                  <a:pt x="4306358" y="1635929"/>
                </a:cubicBezTo>
                <a:cubicBezTo>
                  <a:pt x="4372730" y="1635929"/>
                  <a:pt x="4426535" y="1435444"/>
                  <a:pt x="4426535" y="1188134"/>
                </a:cubicBezTo>
                <a:cubicBezTo>
                  <a:pt x="4426535" y="940824"/>
                  <a:pt x="4372730" y="740339"/>
                  <a:pt x="4306358" y="740339"/>
                </a:cubicBezTo>
                <a:cubicBezTo>
                  <a:pt x="4239986" y="740339"/>
                  <a:pt x="4186180" y="940824"/>
                  <a:pt x="4186180" y="1188134"/>
                </a:cubicBezTo>
                <a:close/>
                <a:moveTo>
                  <a:pt x="3808479" y="1108172"/>
                </a:moveTo>
                <a:cubicBezTo>
                  <a:pt x="3808479" y="1355481"/>
                  <a:pt x="3862285" y="1555967"/>
                  <a:pt x="3928657" y="1555967"/>
                </a:cubicBezTo>
                <a:cubicBezTo>
                  <a:pt x="3995029" y="1555967"/>
                  <a:pt x="4048834" y="1355481"/>
                  <a:pt x="4048834" y="1108172"/>
                </a:cubicBezTo>
                <a:cubicBezTo>
                  <a:pt x="4048834" y="860862"/>
                  <a:pt x="3995029" y="660376"/>
                  <a:pt x="3928657" y="660376"/>
                </a:cubicBezTo>
                <a:cubicBezTo>
                  <a:pt x="3862285" y="660376"/>
                  <a:pt x="3808479" y="860862"/>
                  <a:pt x="3808479" y="1108172"/>
                </a:cubicBezTo>
                <a:close/>
                <a:moveTo>
                  <a:pt x="3402165" y="964235"/>
                </a:moveTo>
                <a:cubicBezTo>
                  <a:pt x="3402165" y="1211544"/>
                  <a:pt x="3455970" y="1412030"/>
                  <a:pt x="3522342" y="1412030"/>
                </a:cubicBezTo>
                <a:cubicBezTo>
                  <a:pt x="3588714" y="1412030"/>
                  <a:pt x="3642520" y="1211544"/>
                  <a:pt x="3642520" y="964235"/>
                </a:cubicBezTo>
                <a:cubicBezTo>
                  <a:pt x="3642520" y="716925"/>
                  <a:pt x="3588714" y="516440"/>
                  <a:pt x="3522342" y="516440"/>
                </a:cubicBezTo>
                <a:cubicBezTo>
                  <a:pt x="3455970" y="516440"/>
                  <a:pt x="3402165" y="716925"/>
                  <a:pt x="3402165" y="964235"/>
                </a:cubicBezTo>
                <a:close/>
                <a:moveTo>
                  <a:pt x="2995851" y="1156152"/>
                </a:moveTo>
                <a:cubicBezTo>
                  <a:pt x="2995851" y="1403462"/>
                  <a:pt x="3049656" y="1603947"/>
                  <a:pt x="3116028" y="1603947"/>
                </a:cubicBezTo>
                <a:cubicBezTo>
                  <a:pt x="3182400" y="1603947"/>
                  <a:pt x="3236206" y="1403462"/>
                  <a:pt x="3236206" y="1156152"/>
                </a:cubicBezTo>
                <a:cubicBezTo>
                  <a:pt x="3236206" y="908842"/>
                  <a:pt x="3182400" y="708357"/>
                  <a:pt x="3116028" y="708357"/>
                </a:cubicBezTo>
                <a:cubicBezTo>
                  <a:pt x="3049656" y="708357"/>
                  <a:pt x="2995851" y="908842"/>
                  <a:pt x="2995851" y="1156152"/>
                </a:cubicBezTo>
                <a:close/>
                <a:moveTo>
                  <a:pt x="2456484" y="1396042"/>
                </a:moveTo>
                <a:cubicBezTo>
                  <a:pt x="2456484" y="1643351"/>
                  <a:pt x="2510290" y="1843836"/>
                  <a:pt x="2576662" y="1843836"/>
                </a:cubicBezTo>
                <a:cubicBezTo>
                  <a:pt x="2643034" y="1843836"/>
                  <a:pt x="2696839" y="1643351"/>
                  <a:pt x="2696839" y="1396042"/>
                </a:cubicBezTo>
                <a:cubicBezTo>
                  <a:pt x="2696839" y="1148732"/>
                  <a:pt x="2643034" y="948246"/>
                  <a:pt x="2576662" y="948246"/>
                </a:cubicBezTo>
                <a:cubicBezTo>
                  <a:pt x="2510290" y="948246"/>
                  <a:pt x="2456484" y="1148732"/>
                  <a:pt x="2456484" y="1396042"/>
                </a:cubicBezTo>
                <a:close/>
                <a:moveTo>
                  <a:pt x="2078783" y="1539978"/>
                </a:moveTo>
                <a:cubicBezTo>
                  <a:pt x="2078783" y="1787288"/>
                  <a:pt x="2132589" y="1987773"/>
                  <a:pt x="2198961" y="1987773"/>
                </a:cubicBezTo>
                <a:cubicBezTo>
                  <a:pt x="2265333" y="1987773"/>
                  <a:pt x="2319138" y="1787288"/>
                  <a:pt x="2319138" y="1539978"/>
                </a:cubicBezTo>
                <a:cubicBezTo>
                  <a:pt x="2319138" y="1292669"/>
                  <a:pt x="2265333" y="1092183"/>
                  <a:pt x="2198961" y="1092183"/>
                </a:cubicBezTo>
                <a:cubicBezTo>
                  <a:pt x="2132589" y="1092183"/>
                  <a:pt x="2078783" y="1292669"/>
                  <a:pt x="2078783" y="1539978"/>
                </a:cubicBezTo>
                <a:close/>
                <a:moveTo>
                  <a:pt x="1701083" y="1412030"/>
                </a:moveTo>
                <a:cubicBezTo>
                  <a:pt x="1701083" y="1659340"/>
                  <a:pt x="1754888" y="1859825"/>
                  <a:pt x="1821260" y="1859825"/>
                </a:cubicBezTo>
                <a:cubicBezTo>
                  <a:pt x="1887632" y="1859825"/>
                  <a:pt x="1941437" y="1659340"/>
                  <a:pt x="1941437" y="1412030"/>
                </a:cubicBezTo>
                <a:cubicBezTo>
                  <a:pt x="1941437" y="1164720"/>
                  <a:pt x="1887632" y="964235"/>
                  <a:pt x="1821260" y="964235"/>
                </a:cubicBezTo>
                <a:cubicBezTo>
                  <a:pt x="1754888" y="964235"/>
                  <a:pt x="1701083" y="1164720"/>
                  <a:pt x="1701083" y="1412030"/>
                </a:cubicBezTo>
                <a:close/>
                <a:moveTo>
                  <a:pt x="1327675" y="1188134"/>
                </a:moveTo>
                <a:cubicBezTo>
                  <a:pt x="1327675" y="1435444"/>
                  <a:pt x="1381480" y="1635929"/>
                  <a:pt x="1447853" y="1635929"/>
                </a:cubicBezTo>
                <a:cubicBezTo>
                  <a:pt x="1514225" y="1635929"/>
                  <a:pt x="1568030" y="1435444"/>
                  <a:pt x="1568030" y="1188134"/>
                </a:cubicBezTo>
                <a:cubicBezTo>
                  <a:pt x="1568030" y="940824"/>
                  <a:pt x="1514225" y="740339"/>
                  <a:pt x="1447853" y="740339"/>
                </a:cubicBezTo>
                <a:cubicBezTo>
                  <a:pt x="1381480" y="740339"/>
                  <a:pt x="1327675" y="940824"/>
                  <a:pt x="1327675" y="1188134"/>
                </a:cubicBezTo>
                <a:close/>
                <a:moveTo>
                  <a:pt x="949974" y="1108172"/>
                </a:moveTo>
                <a:cubicBezTo>
                  <a:pt x="949974" y="1355481"/>
                  <a:pt x="1003780" y="1555967"/>
                  <a:pt x="1070152" y="1555967"/>
                </a:cubicBezTo>
                <a:cubicBezTo>
                  <a:pt x="1136524" y="1555967"/>
                  <a:pt x="1190329" y="1355481"/>
                  <a:pt x="1190329" y="1108172"/>
                </a:cubicBezTo>
                <a:cubicBezTo>
                  <a:pt x="1190329" y="860862"/>
                  <a:pt x="1136524" y="660376"/>
                  <a:pt x="1070152" y="660376"/>
                </a:cubicBezTo>
                <a:cubicBezTo>
                  <a:pt x="1003780" y="660376"/>
                  <a:pt x="949974" y="860862"/>
                  <a:pt x="949974" y="1108172"/>
                </a:cubicBezTo>
                <a:close/>
                <a:moveTo>
                  <a:pt x="543660" y="964235"/>
                </a:moveTo>
                <a:cubicBezTo>
                  <a:pt x="543660" y="1211544"/>
                  <a:pt x="597465" y="1412030"/>
                  <a:pt x="663837" y="1412030"/>
                </a:cubicBezTo>
                <a:cubicBezTo>
                  <a:pt x="730209" y="1412030"/>
                  <a:pt x="784015" y="1211544"/>
                  <a:pt x="784015" y="964235"/>
                </a:cubicBezTo>
                <a:cubicBezTo>
                  <a:pt x="784015" y="716925"/>
                  <a:pt x="730209" y="516440"/>
                  <a:pt x="663837" y="516440"/>
                </a:cubicBezTo>
                <a:cubicBezTo>
                  <a:pt x="597465" y="516440"/>
                  <a:pt x="543660" y="716925"/>
                  <a:pt x="543660" y="964235"/>
                </a:cubicBezTo>
                <a:close/>
                <a:moveTo>
                  <a:pt x="137346" y="1156152"/>
                </a:moveTo>
                <a:cubicBezTo>
                  <a:pt x="137346" y="1403462"/>
                  <a:pt x="191151" y="1603947"/>
                  <a:pt x="257523" y="1603947"/>
                </a:cubicBezTo>
                <a:cubicBezTo>
                  <a:pt x="323895" y="1603947"/>
                  <a:pt x="377700" y="1403462"/>
                  <a:pt x="377700" y="1156152"/>
                </a:cubicBezTo>
                <a:cubicBezTo>
                  <a:pt x="377700" y="908842"/>
                  <a:pt x="323895" y="708357"/>
                  <a:pt x="257523" y="708357"/>
                </a:cubicBezTo>
                <a:cubicBezTo>
                  <a:pt x="191151" y="708357"/>
                  <a:pt x="137346" y="908842"/>
                  <a:pt x="137346" y="1156152"/>
                </a:cubicBezTo>
                <a:close/>
                <a:moveTo>
                  <a:pt x="0" y="2087722"/>
                </a:moveTo>
                <a:lnTo>
                  <a:pt x="0" y="288544"/>
                </a:lnTo>
                <a:cubicBezTo>
                  <a:pt x="952835" y="-710999"/>
                  <a:pt x="1905670" y="1288087"/>
                  <a:pt x="2858505" y="288544"/>
                </a:cubicBezTo>
                <a:cubicBezTo>
                  <a:pt x="3811340" y="-710999"/>
                  <a:pt x="4764175" y="1288087"/>
                  <a:pt x="5717010" y="288544"/>
                </a:cubicBezTo>
                <a:lnTo>
                  <a:pt x="5717010" y="2087722"/>
                </a:lnTo>
                <a:cubicBezTo>
                  <a:pt x="4764175" y="3087265"/>
                  <a:pt x="3811340" y="1088179"/>
                  <a:pt x="2858505" y="2087722"/>
                </a:cubicBezTo>
                <a:cubicBezTo>
                  <a:pt x="1905670" y="3087265"/>
                  <a:pt x="952835" y="1088179"/>
                  <a:pt x="0" y="2087722"/>
                </a:cubicBezTo>
                <a:close/>
              </a:path>
            </a:pathLst>
          </a:custGeom>
          <a:noFill/>
          <a:ln w="31750">
            <a:solidFill>
              <a:schemeClr val="tx1"/>
            </a:solidFill>
            <a:prstDash val="sysDot"/>
          </a:ln>
          <a:effectLst>
            <a:reflection blurRad="6350" stA="50000" endA="300" endPos="90000" dist="50800" dir="5400000" sy="-100000" algn="bl" rotWithShape="0"/>
          </a:effectLst>
          <a:scene3d>
            <a:camera prst="orthographicFront"/>
            <a:lightRig rig="flood" dir="t"/>
          </a:scene3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4 Forma libre"/>
          <p:cNvSpPr/>
          <p:nvPr/>
        </p:nvSpPr>
        <p:spPr>
          <a:xfrm rot="10800000">
            <a:off x="-105091" y="5717003"/>
            <a:ext cx="9249089" cy="12576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9000">
                <a:srgbClr val="FF0000"/>
              </a:gs>
              <a:gs pos="77000">
                <a:srgbClr val="CC0066">
                  <a:lumMod val="0"/>
                </a:srgbClr>
              </a:gs>
              <a:gs pos="29000">
                <a:schemeClr val="tx1">
                  <a:lumMod val="95000"/>
                </a:schemeClr>
              </a:gs>
              <a:gs pos="0">
                <a:srgbClr val="FFFF00">
                  <a:lumMod val="83000"/>
                  <a:lumOff val="17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a:off x="-147105" y="31778"/>
            <a:ext cx="9291103"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139175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1+#ppt_w/2"/>
                                          </p:val>
                                        </p:tav>
                                        <p:tav tm="100000">
                                          <p:val>
                                            <p:strVal val="#ppt_x"/>
                                          </p:val>
                                        </p:tav>
                                      </p:tavLst>
                                    </p:anim>
                                    <p:anim calcmode="lin" valueType="num">
                                      <p:cBhvr additive="base">
                                        <p:cTn id="11" dur="3000" fill="hold"/>
                                        <p:tgtEl>
                                          <p:spTgt spid="9"/>
                                        </p:tgtEl>
                                        <p:attrNameLst>
                                          <p:attrName>ppt_y</p:attrName>
                                        </p:attrNameLst>
                                      </p:cBhvr>
                                      <p:tavLst>
                                        <p:tav tm="0">
                                          <p:val>
                                            <p:strVal val="#ppt_y"/>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2750" fill="hold"/>
                                        <p:tgtEl>
                                          <p:spTgt spid="9"/>
                                        </p:tgtEl>
                                        <p:attrNameLst>
                                          <p:attrName>ppt_w</p:attrName>
                                        </p:attrNameLst>
                                      </p:cBhvr>
                                      <p:tavLst>
                                        <p:tav tm="0" fmla="#ppt_w*sin(2.5*pi*$)">
                                          <p:val>
                                            <p:fltVal val="0"/>
                                          </p:val>
                                        </p:tav>
                                        <p:tav tm="100000">
                                          <p:val>
                                            <p:fltVal val="1"/>
                                          </p:val>
                                        </p:tav>
                                      </p:tavLst>
                                    </p:anim>
                                    <p:anim calcmode="lin" valueType="num">
                                      <p:cBhvr>
                                        <p:cTn id="15" dur="2750" fill="hold"/>
                                        <p:tgtEl>
                                          <p:spTgt spid="9"/>
                                        </p:tgtEl>
                                        <p:attrNameLst>
                                          <p:attrName>ppt_h</p:attrName>
                                        </p:attrNameLst>
                                      </p:cBhvr>
                                      <p:tavLst>
                                        <p:tav tm="0">
                                          <p:val>
                                            <p:strVal val="#ppt_h"/>
                                          </p:val>
                                        </p:tav>
                                        <p:tav tm="100000">
                                          <p:val>
                                            <p:strVal val="#ppt_h"/>
                                          </p:val>
                                        </p:tav>
                                      </p:tavLst>
                                    </p:anim>
                                  </p:childTnLst>
                                </p:cTn>
                              </p:par>
                              <p:par>
                                <p:cTn id="16" presetID="2" presetClass="exit" presetSubtype="2" fill="hold" grpId="2" nodeType="withEffect">
                                  <p:stCondLst>
                                    <p:cond delay="0"/>
                                  </p:stCondLst>
                                  <p:childTnLst>
                                    <p:anim calcmode="lin" valueType="num">
                                      <p:cBhvr additive="base">
                                        <p:cTn id="17" dur="4000"/>
                                        <p:tgtEl>
                                          <p:spTgt spid="9"/>
                                        </p:tgtEl>
                                        <p:attrNameLst>
                                          <p:attrName>ppt_x</p:attrName>
                                        </p:attrNameLst>
                                      </p:cBhvr>
                                      <p:tavLst>
                                        <p:tav tm="0">
                                          <p:val>
                                            <p:strVal val="ppt_x"/>
                                          </p:val>
                                        </p:tav>
                                        <p:tav tm="100000">
                                          <p:val>
                                            <p:strVal val="1+ppt_w/2"/>
                                          </p:val>
                                        </p:tav>
                                      </p:tavLst>
                                    </p:anim>
                                    <p:anim calcmode="lin" valueType="num">
                                      <p:cBhvr additive="base">
                                        <p:cTn id="18" dur="4000"/>
                                        <p:tgtEl>
                                          <p:spTgt spid="9"/>
                                        </p:tgtEl>
                                        <p:attrNameLst>
                                          <p:attrName>ppt_y</p:attrName>
                                        </p:attrNameLst>
                                      </p:cBhvr>
                                      <p:tavLst>
                                        <p:tav tm="0">
                                          <p:val>
                                            <p:strVal val="ppt_y"/>
                                          </p:val>
                                        </p:tav>
                                        <p:tav tm="100000">
                                          <p:val>
                                            <p:strVal val="ppt_y"/>
                                          </p:val>
                                        </p:tav>
                                      </p:tavLst>
                                    </p:anim>
                                    <p:set>
                                      <p:cBhvr>
                                        <p:cTn id="19" dur="1" fill="hold">
                                          <p:stCondLst>
                                            <p:cond delay="3999"/>
                                          </p:stCondLst>
                                        </p:cTn>
                                        <p:tgtEl>
                                          <p:spTgt spid="9"/>
                                        </p:tgtEl>
                                        <p:attrNameLst>
                                          <p:attrName>style.visibility</p:attrName>
                                        </p:attrNameLst>
                                      </p:cBhvr>
                                      <p:to>
                                        <p:strVal val="hidden"/>
                                      </p:to>
                                    </p:set>
                                  </p:childTnLst>
                                </p:cTn>
                              </p:par>
                              <p:par>
                                <p:cTn id="20" presetID="2" presetClass="entr" presetSubtype="2"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3000" fill="hold"/>
                                        <p:tgtEl>
                                          <p:spTgt spid="17"/>
                                        </p:tgtEl>
                                        <p:attrNameLst>
                                          <p:attrName>ppt_x</p:attrName>
                                        </p:attrNameLst>
                                      </p:cBhvr>
                                      <p:tavLst>
                                        <p:tav tm="0">
                                          <p:val>
                                            <p:strVal val="1+#ppt_w/2"/>
                                          </p:val>
                                        </p:tav>
                                        <p:tav tm="100000">
                                          <p:val>
                                            <p:strVal val="#ppt_x"/>
                                          </p:val>
                                        </p:tav>
                                      </p:tavLst>
                                    </p:anim>
                                    <p:anim calcmode="lin" valueType="num">
                                      <p:cBhvr additive="base">
                                        <p:cTn id="23" dur="3000" fill="hold"/>
                                        <p:tgtEl>
                                          <p:spTgt spid="17"/>
                                        </p:tgtEl>
                                        <p:attrNameLst>
                                          <p:attrName>ppt_y</p:attrName>
                                        </p:attrNameLst>
                                      </p:cBhvr>
                                      <p:tavLst>
                                        <p:tav tm="0">
                                          <p:val>
                                            <p:strVal val="#ppt_y"/>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p:cTn id="26" dur="2750" fill="hold"/>
                                        <p:tgtEl>
                                          <p:spTgt spid="17"/>
                                        </p:tgtEl>
                                        <p:attrNameLst>
                                          <p:attrName>ppt_w</p:attrName>
                                        </p:attrNameLst>
                                      </p:cBhvr>
                                      <p:tavLst>
                                        <p:tav tm="0" fmla="#ppt_w*sin(2.5*pi*$)">
                                          <p:val>
                                            <p:fltVal val="0"/>
                                          </p:val>
                                        </p:tav>
                                        <p:tav tm="100000">
                                          <p:val>
                                            <p:fltVal val="1"/>
                                          </p:val>
                                        </p:tav>
                                      </p:tavLst>
                                    </p:anim>
                                    <p:anim calcmode="lin" valueType="num">
                                      <p:cBhvr>
                                        <p:cTn id="27" dur="2750" fill="hold"/>
                                        <p:tgtEl>
                                          <p:spTgt spid="17"/>
                                        </p:tgtEl>
                                        <p:attrNameLst>
                                          <p:attrName>ppt_h</p:attrName>
                                        </p:attrNameLst>
                                      </p:cBhvr>
                                      <p:tavLst>
                                        <p:tav tm="0">
                                          <p:val>
                                            <p:strVal val="#ppt_h"/>
                                          </p:val>
                                        </p:tav>
                                        <p:tav tm="100000">
                                          <p:val>
                                            <p:strVal val="#ppt_h"/>
                                          </p:val>
                                        </p:tav>
                                      </p:tavLst>
                                    </p:anim>
                                  </p:childTnLst>
                                </p:cTn>
                              </p:par>
                              <p:par>
                                <p:cTn id="28" presetID="2" presetClass="exit" presetSubtype="2" fill="hold" grpId="2" nodeType="withEffect">
                                  <p:stCondLst>
                                    <p:cond delay="0"/>
                                  </p:stCondLst>
                                  <p:childTnLst>
                                    <p:anim calcmode="lin" valueType="num">
                                      <p:cBhvr additive="base">
                                        <p:cTn id="29" dur="4000"/>
                                        <p:tgtEl>
                                          <p:spTgt spid="17"/>
                                        </p:tgtEl>
                                        <p:attrNameLst>
                                          <p:attrName>ppt_x</p:attrName>
                                        </p:attrNameLst>
                                      </p:cBhvr>
                                      <p:tavLst>
                                        <p:tav tm="0">
                                          <p:val>
                                            <p:strVal val="ppt_x"/>
                                          </p:val>
                                        </p:tav>
                                        <p:tav tm="100000">
                                          <p:val>
                                            <p:strVal val="1+ppt_w/2"/>
                                          </p:val>
                                        </p:tav>
                                      </p:tavLst>
                                    </p:anim>
                                    <p:anim calcmode="lin" valueType="num">
                                      <p:cBhvr additive="base">
                                        <p:cTn id="30" dur="4000"/>
                                        <p:tgtEl>
                                          <p:spTgt spid="17"/>
                                        </p:tgtEl>
                                        <p:attrNameLst>
                                          <p:attrName>ppt_y</p:attrName>
                                        </p:attrNameLst>
                                      </p:cBhvr>
                                      <p:tavLst>
                                        <p:tav tm="0">
                                          <p:val>
                                            <p:strVal val="ppt_y"/>
                                          </p:val>
                                        </p:tav>
                                        <p:tav tm="100000">
                                          <p:val>
                                            <p:strVal val="ppt_y"/>
                                          </p:val>
                                        </p:tav>
                                      </p:tavLst>
                                    </p:anim>
                                    <p:set>
                                      <p:cBhvr>
                                        <p:cTn id="31" dur="1" fill="hold">
                                          <p:stCondLst>
                                            <p:cond delay="3999"/>
                                          </p:stCondLst>
                                        </p:cTn>
                                        <p:tgtEl>
                                          <p:spTgt spid="17"/>
                                        </p:tgtEl>
                                        <p:attrNameLst>
                                          <p:attrName>style.visibility</p:attrName>
                                        </p:attrNameLst>
                                      </p:cBhvr>
                                      <p:to>
                                        <p:strVal val="hidden"/>
                                      </p:to>
                                    </p:set>
                                  </p:childTnLst>
                                </p:cTn>
                              </p:par>
                              <p:par>
                                <p:cTn id="32" presetID="2" presetClass="entr" presetSubtype="2"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3000" fill="hold"/>
                                        <p:tgtEl>
                                          <p:spTgt spid="20"/>
                                        </p:tgtEl>
                                        <p:attrNameLst>
                                          <p:attrName>ppt_x</p:attrName>
                                        </p:attrNameLst>
                                      </p:cBhvr>
                                      <p:tavLst>
                                        <p:tav tm="0">
                                          <p:val>
                                            <p:strVal val="1+#ppt_w/2"/>
                                          </p:val>
                                        </p:tav>
                                        <p:tav tm="100000">
                                          <p:val>
                                            <p:strVal val="#ppt_x"/>
                                          </p:val>
                                        </p:tav>
                                      </p:tavLst>
                                    </p:anim>
                                    <p:anim calcmode="lin" valueType="num">
                                      <p:cBhvr additive="base">
                                        <p:cTn id="35" dur="3000" fill="hold"/>
                                        <p:tgtEl>
                                          <p:spTgt spid="20"/>
                                        </p:tgtEl>
                                        <p:attrNameLst>
                                          <p:attrName>ppt_y</p:attrName>
                                        </p:attrNameLst>
                                      </p:cBhvr>
                                      <p:tavLst>
                                        <p:tav tm="0">
                                          <p:val>
                                            <p:strVal val="#ppt_y"/>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p:cTn id="38" dur="2750" fill="hold"/>
                                        <p:tgtEl>
                                          <p:spTgt spid="20"/>
                                        </p:tgtEl>
                                        <p:attrNameLst>
                                          <p:attrName>ppt_w</p:attrName>
                                        </p:attrNameLst>
                                      </p:cBhvr>
                                      <p:tavLst>
                                        <p:tav tm="0" fmla="#ppt_w*sin(2.5*pi*$)">
                                          <p:val>
                                            <p:fltVal val="0"/>
                                          </p:val>
                                        </p:tav>
                                        <p:tav tm="100000">
                                          <p:val>
                                            <p:fltVal val="1"/>
                                          </p:val>
                                        </p:tav>
                                      </p:tavLst>
                                    </p:anim>
                                    <p:anim calcmode="lin" valueType="num">
                                      <p:cBhvr>
                                        <p:cTn id="39" dur="2750" fill="hold"/>
                                        <p:tgtEl>
                                          <p:spTgt spid="20"/>
                                        </p:tgtEl>
                                        <p:attrNameLst>
                                          <p:attrName>ppt_h</p:attrName>
                                        </p:attrNameLst>
                                      </p:cBhvr>
                                      <p:tavLst>
                                        <p:tav tm="0">
                                          <p:val>
                                            <p:strVal val="#ppt_h"/>
                                          </p:val>
                                        </p:tav>
                                        <p:tav tm="100000">
                                          <p:val>
                                            <p:strVal val="#ppt_h"/>
                                          </p:val>
                                        </p:tav>
                                      </p:tavLst>
                                    </p:anim>
                                  </p:childTnLst>
                                </p:cTn>
                              </p:par>
                              <p:par>
                                <p:cTn id="40" presetID="2" presetClass="exit" presetSubtype="2" fill="hold" grpId="2" nodeType="withEffect">
                                  <p:stCondLst>
                                    <p:cond delay="0"/>
                                  </p:stCondLst>
                                  <p:childTnLst>
                                    <p:anim calcmode="lin" valueType="num">
                                      <p:cBhvr additive="base">
                                        <p:cTn id="41" dur="4000"/>
                                        <p:tgtEl>
                                          <p:spTgt spid="20"/>
                                        </p:tgtEl>
                                        <p:attrNameLst>
                                          <p:attrName>ppt_x</p:attrName>
                                        </p:attrNameLst>
                                      </p:cBhvr>
                                      <p:tavLst>
                                        <p:tav tm="0">
                                          <p:val>
                                            <p:strVal val="ppt_x"/>
                                          </p:val>
                                        </p:tav>
                                        <p:tav tm="100000">
                                          <p:val>
                                            <p:strVal val="1+ppt_w/2"/>
                                          </p:val>
                                        </p:tav>
                                      </p:tavLst>
                                    </p:anim>
                                    <p:anim calcmode="lin" valueType="num">
                                      <p:cBhvr additive="base">
                                        <p:cTn id="42" dur="4000"/>
                                        <p:tgtEl>
                                          <p:spTgt spid="20"/>
                                        </p:tgtEl>
                                        <p:attrNameLst>
                                          <p:attrName>ppt_y</p:attrName>
                                        </p:attrNameLst>
                                      </p:cBhvr>
                                      <p:tavLst>
                                        <p:tav tm="0">
                                          <p:val>
                                            <p:strVal val="ppt_y"/>
                                          </p:val>
                                        </p:tav>
                                        <p:tav tm="100000">
                                          <p:val>
                                            <p:strVal val="ppt_y"/>
                                          </p:val>
                                        </p:tav>
                                      </p:tavLst>
                                    </p:anim>
                                    <p:set>
                                      <p:cBhvr>
                                        <p:cTn id="43" dur="1" fill="hold">
                                          <p:stCondLst>
                                            <p:cond delay="3999"/>
                                          </p:stCondLst>
                                        </p:cTn>
                                        <p:tgtEl>
                                          <p:spTgt spid="20"/>
                                        </p:tgtEl>
                                        <p:attrNameLst>
                                          <p:attrName>style.visibility</p:attrName>
                                        </p:attrNameLst>
                                      </p:cBhvr>
                                      <p:to>
                                        <p:strVal val="hidden"/>
                                      </p:to>
                                    </p:set>
                                  </p:childTnLst>
                                </p:cTn>
                              </p:par>
                              <p:par>
                                <p:cTn id="44" presetID="2" presetClass="entr" presetSubtype="2"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3000" fill="hold"/>
                                        <p:tgtEl>
                                          <p:spTgt spid="21"/>
                                        </p:tgtEl>
                                        <p:attrNameLst>
                                          <p:attrName>ppt_x</p:attrName>
                                        </p:attrNameLst>
                                      </p:cBhvr>
                                      <p:tavLst>
                                        <p:tav tm="0">
                                          <p:val>
                                            <p:strVal val="1+#ppt_w/2"/>
                                          </p:val>
                                        </p:tav>
                                        <p:tav tm="100000">
                                          <p:val>
                                            <p:strVal val="#ppt_x"/>
                                          </p:val>
                                        </p:tav>
                                      </p:tavLst>
                                    </p:anim>
                                    <p:anim calcmode="lin" valueType="num">
                                      <p:cBhvr additive="base">
                                        <p:cTn id="47" dur="3000" fill="hold"/>
                                        <p:tgtEl>
                                          <p:spTgt spid="21"/>
                                        </p:tgtEl>
                                        <p:attrNameLst>
                                          <p:attrName>ppt_y</p:attrName>
                                        </p:attrNameLst>
                                      </p:cBhvr>
                                      <p:tavLst>
                                        <p:tav tm="0">
                                          <p:val>
                                            <p:strVal val="#ppt_y"/>
                                          </p:val>
                                        </p:tav>
                                        <p:tav tm="100000">
                                          <p:val>
                                            <p:strVal val="#ppt_y"/>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p:cTn id="50" dur="2750" fill="hold"/>
                                        <p:tgtEl>
                                          <p:spTgt spid="21"/>
                                        </p:tgtEl>
                                        <p:attrNameLst>
                                          <p:attrName>ppt_w</p:attrName>
                                        </p:attrNameLst>
                                      </p:cBhvr>
                                      <p:tavLst>
                                        <p:tav tm="0" fmla="#ppt_w*sin(2.5*pi*$)">
                                          <p:val>
                                            <p:fltVal val="0"/>
                                          </p:val>
                                        </p:tav>
                                        <p:tav tm="100000">
                                          <p:val>
                                            <p:fltVal val="1"/>
                                          </p:val>
                                        </p:tav>
                                      </p:tavLst>
                                    </p:anim>
                                    <p:anim calcmode="lin" valueType="num">
                                      <p:cBhvr>
                                        <p:cTn id="51" dur="2750" fill="hold"/>
                                        <p:tgtEl>
                                          <p:spTgt spid="21"/>
                                        </p:tgtEl>
                                        <p:attrNameLst>
                                          <p:attrName>ppt_h</p:attrName>
                                        </p:attrNameLst>
                                      </p:cBhvr>
                                      <p:tavLst>
                                        <p:tav tm="0">
                                          <p:val>
                                            <p:strVal val="#ppt_h"/>
                                          </p:val>
                                        </p:tav>
                                        <p:tav tm="100000">
                                          <p:val>
                                            <p:strVal val="#ppt_h"/>
                                          </p:val>
                                        </p:tav>
                                      </p:tavLst>
                                    </p:anim>
                                  </p:childTnLst>
                                </p:cTn>
                              </p:par>
                              <p:par>
                                <p:cTn id="52" presetID="2" presetClass="exit" presetSubtype="2" fill="hold" grpId="2" nodeType="withEffect">
                                  <p:stCondLst>
                                    <p:cond delay="0"/>
                                  </p:stCondLst>
                                  <p:childTnLst>
                                    <p:anim calcmode="lin" valueType="num">
                                      <p:cBhvr additive="base">
                                        <p:cTn id="53" dur="4000"/>
                                        <p:tgtEl>
                                          <p:spTgt spid="21"/>
                                        </p:tgtEl>
                                        <p:attrNameLst>
                                          <p:attrName>ppt_x</p:attrName>
                                        </p:attrNameLst>
                                      </p:cBhvr>
                                      <p:tavLst>
                                        <p:tav tm="0">
                                          <p:val>
                                            <p:strVal val="ppt_x"/>
                                          </p:val>
                                        </p:tav>
                                        <p:tav tm="100000">
                                          <p:val>
                                            <p:strVal val="1+ppt_w/2"/>
                                          </p:val>
                                        </p:tav>
                                      </p:tavLst>
                                    </p:anim>
                                    <p:anim calcmode="lin" valueType="num">
                                      <p:cBhvr additive="base">
                                        <p:cTn id="54" dur="4000"/>
                                        <p:tgtEl>
                                          <p:spTgt spid="21"/>
                                        </p:tgtEl>
                                        <p:attrNameLst>
                                          <p:attrName>ppt_y</p:attrName>
                                        </p:attrNameLst>
                                      </p:cBhvr>
                                      <p:tavLst>
                                        <p:tav tm="0">
                                          <p:val>
                                            <p:strVal val="ppt_y"/>
                                          </p:val>
                                        </p:tav>
                                        <p:tav tm="100000">
                                          <p:val>
                                            <p:strVal val="ppt_y"/>
                                          </p:val>
                                        </p:tav>
                                      </p:tavLst>
                                    </p:anim>
                                    <p:set>
                                      <p:cBhvr>
                                        <p:cTn id="55" dur="1" fill="hold">
                                          <p:stCondLst>
                                            <p:cond delay="3999"/>
                                          </p:stCondLst>
                                        </p:cTn>
                                        <p:tgtEl>
                                          <p:spTgt spid="21"/>
                                        </p:tgtEl>
                                        <p:attrNameLst>
                                          <p:attrName>style.visibility</p:attrName>
                                        </p:attrNameLst>
                                      </p:cBhvr>
                                      <p:to>
                                        <p:strVal val="hidden"/>
                                      </p:to>
                                    </p:set>
                                  </p:childTnLst>
                                </p:cTn>
                              </p:par>
                              <p:par>
                                <p:cTn id="56" presetID="2" presetClass="entr" presetSubtype="8"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additive="base">
                                        <p:cTn id="58" dur="3000" fill="hold"/>
                                        <p:tgtEl>
                                          <p:spTgt spid="22"/>
                                        </p:tgtEl>
                                        <p:attrNameLst>
                                          <p:attrName>ppt_x</p:attrName>
                                        </p:attrNameLst>
                                      </p:cBhvr>
                                      <p:tavLst>
                                        <p:tav tm="0">
                                          <p:val>
                                            <p:strVal val="0-#ppt_w/2"/>
                                          </p:val>
                                        </p:tav>
                                        <p:tav tm="100000">
                                          <p:val>
                                            <p:strVal val="#ppt_x"/>
                                          </p:val>
                                        </p:tav>
                                      </p:tavLst>
                                    </p:anim>
                                    <p:anim calcmode="lin" valueType="num">
                                      <p:cBhvr additive="base">
                                        <p:cTn id="59" dur="3000" fill="hold"/>
                                        <p:tgtEl>
                                          <p:spTgt spid="22"/>
                                        </p:tgtEl>
                                        <p:attrNameLst>
                                          <p:attrName>ppt_y</p:attrName>
                                        </p:attrNameLst>
                                      </p:cBhvr>
                                      <p:tavLst>
                                        <p:tav tm="0">
                                          <p:val>
                                            <p:strVal val="#ppt_y"/>
                                          </p:val>
                                        </p:tav>
                                        <p:tav tm="100000">
                                          <p:val>
                                            <p:strVal val="#ppt_y"/>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p:cTn id="62" dur="2750" fill="hold"/>
                                        <p:tgtEl>
                                          <p:spTgt spid="22"/>
                                        </p:tgtEl>
                                        <p:attrNameLst>
                                          <p:attrName>ppt_w</p:attrName>
                                        </p:attrNameLst>
                                      </p:cBhvr>
                                      <p:tavLst>
                                        <p:tav tm="0" fmla="#ppt_w*sin(2.5*pi*$)">
                                          <p:val>
                                            <p:fltVal val="0"/>
                                          </p:val>
                                        </p:tav>
                                        <p:tav tm="100000">
                                          <p:val>
                                            <p:fltVal val="1"/>
                                          </p:val>
                                        </p:tav>
                                      </p:tavLst>
                                    </p:anim>
                                    <p:anim calcmode="lin" valueType="num">
                                      <p:cBhvr>
                                        <p:cTn id="63" dur="2750" fill="hold"/>
                                        <p:tgtEl>
                                          <p:spTgt spid="22"/>
                                        </p:tgtEl>
                                        <p:attrNameLst>
                                          <p:attrName>ppt_h</p:attrName>
                                        </p:attrNameLst>
                                      </p:cBhvr>
                                      <p:tavLst>
                                        <p:tav tm="0">
                                          <p:val>
                                            <p:strVal val="#ppt_h"/>
                                          </p:val>
                                        </p:tav>
                                        <p:tav tm="100000">
                                          <p:val>
                                            <p:strVal val="#ppt_h"/>
                                          </p:val>
                                        </p:tav>
                                      </p:tavLst>
                                    </p:anim>
                                  </p:childTnLst>
                                </p:cTn>
                              </p:par>
                              <p:par>
                                <p:cTn id="64" presetID="2" presetClass="exit" presetSubtype="8" fill="hold" grpId="2" nodeType="withEffect">
                                  <p:stCondLst>
                                    <p:cond delay="0"/>
                                  </p:stCondLst>
                                  <p:childTnLst>
                                    <p:anim calcmode="lin" valueType="num">
                                      <p:cBhvr additive="base">
                                        <p:cTn id="65" dur="4000"/>
                                        <p:tgtEl>
                                          <p:spTgt spid="22"/>
                                        </p:tgtEl>
                                        <p:attrNameLst>
                                          <p:attrName>ppt_x</p:attrName>
                                        </p:attrNameLst>
                                      </p:cBhvr>
                                      <p:tavLst>
                                        <p:tav tm="0">
                                          <p:val>
                                            <p:strVal val="ppt_x"/>
                                          </p:val>
                                        </p:tav>
                                        <p:tav tm="100000">
                                          <p:val>
                                            <p:strVal val="0-ppt_w/2"/>
                                          </p:val>
                                        </p:tav>
                                      </p:tavLst>
                                    </p:anim>
                                    <p:anim calcmode="lin" valueType="num">
                                      <p:cBhvr additive="base">
                                        <p:cTn id="66" dur="4000"/>
                                        <p:tgtEl>
                                          <p:spTgt spid="22"/>
                                        </p:tgtEl>
                                        <p:attrNameLst>
                                          <p:attrName>ppt_y</p:attrName>
                                        </p:attrNameLst>
                                      </p:cBhvr>
                                      <p:tavLst>
                                        <p:tav tm="0">
                                          <p:val>
                                            <p:strVal val="ppt_y"/>
                                          </p:val>
                                        </p:tav>
                                        <p:tav tm="100000">
                                          <p:val>
                                            <p:strVal val="ppt_y"/>
                                          </p:val>
                                        </p:tav>
                                      </p:tavLst>
                                    </p:anim>
                                    <p:set>
                                      <p:cBhvr>
                                        <p:cTn id="67" dur="1" fill="hold">
                                          <p:stCondLst>
                                            <p:cond delay="3999"/>
                                          </p:stCondLst>
                                        </p:cTn>
                                        <p:tgtEl>
                                          <p:spTgt spid="22"/>
                                        </p:tgtEl>
                                        <p:attrNameLst>
                                          <p:attrName>style.visibility</p:attrName>
                                        </p:attrNameLst>
                                      </p:cBhvr>
                                      <p:to>
                                        <p:strVal val="hidden"/>
                                      </p:to>
                                    </p:set>
                                  </p:childTnLst>
                                </p:cTn>
                              </p:par>
                              <p:par>
                                <p:cTn id="68" presetID="2" presetClass="entr" presetSubtype="8"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 calcmode="lin" valueType="num">
                                      <p:cBhvr additive="base">
                                        <p:cTn id="70" dur="3000" fill="hold"/>
                                        <p:tgtEl>
                                          <p:spTgt spid="23"/>
                                        </p:tgtEl>
                                        <p:attrNameLst>
                                          <p:attrName>ppt_x</p:attrName>
                                        </p:attrNameLst>
                                      </p:cBhvr>
                                      <p:tavLst>
                                        <p:tav tm="0">
                                          <p:val>
                                            <p:strVal val="0-#ppt_w/2"/>
                                          </p:val>
                                        </p:tav>
                                        <p:tav tm="100000">
                                          <p:val>
                                            <p:strVal val="#ppt_x"/>
                                          </p:val>
                                        </p:tav>
                                      </p:tavLst>
                                    </p:anim>
                                    <p:anim calcmode="lin" valueType="num">
                                      <p:cBhvr additive="base">
                                        <p:cTn id="71" dur="3000" fill="hold"/>
                                        <p:tgtEl>
                                          <p:spTgt spid="23"/>
                                        </p:tgtEl>
                                        <p:attrNameLst>
                                          <p:attrName>ppt_y</p:attrName>
                                        </p:attrNameLst>
                                      </p:cBhvr>
                                      <p:tavLst>
                                        <p:tav tm="0">
                                          <p:val>
                                            <p:strVal val="#ppt_y"/>
                                          </p:val>
                                        </p:tav>
                                        <p:tav tm="100000">
                                          <p:val>
                                            <p:strVal val="#ppt_y"/>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p:cTn id="74" dur="2750" fill="hold"/>
                                        <p:tgtEl>
                                          <p:spTgt spid="23"/>
                                        </p:tgtEl>
                                        <p:attrNameLst>
                                          <p:attrName>ppt_w</p:attrName>
                                        </p:attrNameLst>
                                      </p:cBhvr>
                                      <p:tavLst>
                                        <p:tav tm="0" fmla="#ppt_w*sin(2.5*pi*$)">
                                          <p:val>
                                            <p:fltVal val="0"/>
                                          </p:val>
                                        </p:tav>
                                        <p:tav tm="100000">
                                          <p:val>
                                            <p:fltVal val="1"/>
                                          </p:val>
                                        </p:tav>
                                      </p:tavLst>
                                    </p:anim>
                                    <p:anim calcmode="lin" valueType="num">
                                      <p:cBhvr>
                                        <p:cTn id="75" dur="2750" fill="hold"/>
                                        <p:tgtEl>
                                          <p:spTgt spid="23"/>
                                        </p:tgtEl>
                                        <p:attrNameLst>
                                          <p:attrName>ppt_h</p:attrName>
                                        </p:attrNameLst>
                                      </p:cBhvr>
                                      <p:tavLst>
                                        <p:tav tm="0">
                                          <p:val>
                                            <p:strVal val="#ppt_h"/>
                                          </p:val>
                                        </p:tav>
                                        <p:tav tm="100000">
                                          <p:val>
                                            <p:strVal val="#ppt_h"/>
                                          </p:val>
                                        </p:tav>
                                      </p:tavLst>
                                    </p:anim>
                                  </p:childTnLst>
                                </p:cTn>
                              </p:par>
                              <p:par>
                                <p:cTn id="76" presetID="2" presetClass="exit" presetSubtype="8" fill="hold" grpId="2" nodeType="withEffect">
                                  <p:stCondLst>
                                    <p:cond delay="0"/>
                                  </p:stCondLst>
                                  <p:childTnLst>
                                    <p:anim calcmode="lin" valueType="num">
                                      <p:cBhvr additive="base">
                                        <p:cTn id="77" dur="4000"/>
                                        <p:tgtEl>
                                          <p:spTgt spid="23"/>
                                        </p:tgtEl>
                                        <p:attrNameLst>
                                          <p:attrName>ppt_x</p:attrName>
                                        </p:attrNameLst>
                                      </p:cBhvr>
                                      <p:tavLst>
                                        <p:tav tm="0">
                                          <p:val>
                                            <p:strVal val="ppt_x"/>
                                          </p:val>
                                        </p:tav>
                                        <p:tav tm="100000">
                                          <p:val>
                                            <p:strVal val="0-ppt_w/2"/>
                                          </p:val>
                                        </p:tav>
                                      </p:tavLst>
                                    </p:anim>
                                    <p:anim calcmode="lin" valueType="num">
                                      <p:cBhvr additive="base">
                                        <p:cTn id="78" dur="4000"/>
                                        <p:tgtEl>
                                          <p:spTgt spid="23"/>
                                        </p:tgtEl>
                                        <p:attrNameLst>
                                          <p:attrName>ppt_y</p:attrName>
                                        </p:attrNameLst>
                                      </p:cBhvr>
                                      <p:tavLst>
                                        <p:tav tm="0">
                                          <p:val>
                                            <p:strVal val="ppt_y"/>
                                          </p:val>
                                        </p:tav>
                                        <p:tav tm="100000">
                                          <p:val>
                                            <p:strVal val="ppt_y"/>
                                          </p:val>
                                        </p:tav>
                                      </p:tavLst>
                                    </p:anim>
                                    <p:set>
                                      <p:cBhvr>
                                        <p:cTn id="79" dur="1" fill="hold">
                                          <p:stCondLst>
                                            <p:cond delay="3999"/>
                                          </p:stCondLst>
                                        </p:cTn>
                                        <p:tgtEl>
                                          <p:spTgt spid="23"/>
                                        </p:tgtEl>
                                        <p:attrNameLst>
                                          <p:attrName>style.visibility</p:attrName>
                                        </p:attrNameLst>
                                      </p:cBhvr>
                                      <p:to>
                                        <p:strVal val="hidden"/>
                                      </p:to>
                                    </p:set>
                                  </p:childTnLst>
                                </p:cTn>
                              </p:par>
                              <p:par>
                                <p:cTn id="80" presetID="2" presetClass="entr" presetSubtype="8"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0-#ppt_w/2"/>
                                          </p:val>
                                        </p:tav>
                                        <p:tav tm="100000">
                                          <p:val>
                                            <p:strVal val="#ppt_x"/>
                                          </p:val>
                                        </p:tav>
                                      </p:tavLst>
                                    </p:anim>
                                    <p:anim calcmode="lin" valueType="num">
                                      <p:cBhvr additive="base">
                                        <p:cTn id="83" dur="3000" fill="hold"/>
                                        <p:tgtEl>
                                          <p:spTgt spid="24"/>
                                        </p:tgtEl>
                                        <p:attrNameLst>
                                          <p:attrName>ppt_y</p:attrName>
                                        </p:attrNameLst>
                                      </p:cBhvr>
                                      <p:tavLst>
                                        <p:tav tm="0">
                                          <p:val>
                                            <p:strVal val="#ppt_y"/>
                                          </p:val>
                                        </p:tav>
                                        <p:tav tm="100000">
                                          <p:val>
                                            <p:strVal val="#ppt_y"/>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p:cTn id="86" dur="2750" fill="hold"/>
                                        <p:tgtEl>
                                          <p:spTgt spid="24"/>
                                        </p:tgtEl>
                                        <p:attrNameLst>
                                          <p:attrName>ppt_w</p:attrName>
                                        </p:attrNameLst>
                                      </p:cBhvr>
                                      <p:tavLst>
                                        <p:tav tm="0" fmla="#ppt_w*sin(2.5*pi*$)">
                                          <p:val>
                                            <p:fltVal val="0"/>
                                          </p:val>
                                        </p:tav>
                                        <p:tav tm="100000">
                                          <p:val>
                                            <p:fltVal val="1"/>
                                          </p:val>
                                        </p:tav>
                                      </p:tavLst>
                                    </p:anim>
                                    <p:anim calcmode="lin" valueType="num">
                                      <p:cBhvr>
                                        <p:cTn id="87" dur="2750" fill="hold"/>
                                        <p:tgtEl>
                                          <p:spTgt spid="24"/>
                                        </p:tgtEl>
                                        <p:attrNameLst>
                                          <p:attrName>ppt_h</p:attrName>
                                        </p:attrNameLst>
                                      </p:cBhvr>
                                      <p:tavLst>
                                        <p:tav tm="0">
                                          <p:val>
                                            <p:strVal val="#ppt_h"/>
                                          </p:val>
                                        </p:tav>
                                        <p:tav tm="100000">
                                          <p:val>
                                            <p:strVal val="#ppt_h"/>
                                          </p:val>
                                        </p:tav>
                                      </p:tavLst>
                                    </p:anim>
                                  </p:childTnLst>
                                </p:cTn>
                              </p:par>
                              <p:par>
                                <p:cTn id="88" presetID="2" presetClass="exit" presetSubtype="8" fill="hold" grpId="2" nodeType="withEffect">
                                  <p:stCondLst>
                                    <p:cond delay="0"/>
                                  </p:stCondLst>
                                  <p:childTnLst>
                                    <p:anim calcmode="lin" valueType="num">
                                      <p:cBhvr additive="base">
                                        <p:cTn id="89" dur="4000"/>
                                        <p:tgtEl>
                                          <p:spTgt spid="24"/>
                                        </p:tgtEl>
                                        <p:attrNameLst>
                                          <p:attrName>ppt_x</p:attrName>
                                        </p:attrNameLst>
                                      </p:cBhvr>
                                      <p:tavLst>
                                        <p:tav tm="0">
                                          <p:val>
                                            <p:strVal val="ppt_x"/>
                                          </p:val>
                                        </p:tav>
                                        <p:tav tm="100000">
                                          <p:val>
                                            <p:strVal val="0-ppt_w/2"/>
                                          </p:val>
                                        </p:tav>
                                      </p:tavLst>
                                    </p:anim>
                                    <p:anim calcmode="lin" valueType="num">
                                      <p:cBhvr additive="base">
                                        <p:cTn id="90" dur="4000"/>
                                        <p:tgtEl>
                                          <p:spTgt spid="24"/>
                                        </p:tgtEl>
                                        <p:attrNameLst>
                                          <p:attrName>ppt_y</p:attrName>
                                        </p:attrNameLst>
                                      </p:cBhvr>
                                      <p:tavLst>
                                        <p:tav tm="0">
                                          <p:val>
                                            <p:strVal val="ppt_y"/>
                                          </p:val>
                                        </p:tav>
                                        <p:tav tm="100000">
                                          <p:val>
                                            <p:strVal val="ppt_y"/>
                                          </p:val>
                                        </p:tav>
                                      </p:tavLst>
                                    </p:anim>
                                    <p:set>
                                      <p:cBhvr>
                                        <p:cTn id="91" dur="1" fill="hold">
                                          <p:stCondLst>
                                            <p:cond delay="3999"/>
                                          </p:stCondLst>
                                        </p:cTn>
                                        <p:tgtEl>
                                          <p:spTgt spid="24"/>
                                        </p:tgtEl>
                                        <p:attrNameLst>
                                          <p:attrName>style.visibility</p:attrName>
                                        </p:attrNameLst>
                                      </p:cBhvr>
                                      <p:to>
                                        <p:strVal val="hidden"/>
                                      </p:to>
                                    </p:set>
                                  </p:childTnLst>
                                </p:cTn>
                              </p:par>
                              <p:par>
                                <p:cTn id="92" presetID="2" presetClass="entr" presetSubtype="8"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0-#ppt_w/2"/>
                                          </p:val>
                                        </p:tav>
                                        <p:tav tm="100000">
                                          <p:val>
                                            <p:strVal val="#ppt_x"/>
                                          </p:val>
                                        </p:tav>
                                      </p:tavLst>
                                    </p:anim>
                                    <p:anim calcmode="lin" valueType="num">
                                      <p:cBhvr additive="base">
                                        <p:cTn id="95" dur="3000" fill="hold"/>
                                        <p:tgtEl>
                                          <p:spTgt spid="25"/>
                                        </p:tgtEl>
                                        <p:attrNameLst>
                                          <p:attrName>ppt_y</p:attrName>
                                        </p:attrNameLst>
                                      </p:cBhvr>
                                      <p:tavLst>
                                        <p:tav tm="0">
                                          <p:val>
                                            <p:strVal val="#ppt_y"/>
                                          </p:val>
                                        </p:tav>
                                        <p:tav tm="100000">
                                          <p:val>
                                            <p:strVal val="#ppt_y"/>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p:cTn id="98" dur="2750" fill="hold"/>
                                        <p:tgtEl>
                                          <p:spTgt spid="25"/>
                                        </p:tgtEl>
                                        <p:attrNameLst>
                                          <p:attrName>ppt_w</p:attrName>
                                        </p:attrNameLst>
                                      </p:cBhvr>
                                      <p:tavLst>
                                        <p:tav tm="0" fmla="#ppt_w*sin(2.5*pi*$)">
                                          <p:val>
                                            <p:fltVal val="0"/>
                                          </p:val>
                                        </p:tav>
                                        <p:tav tm="100000">
                                          <p:val>
                                            <p:fltVal val="1"/>
                                          </p:val>
                                        </p:tav>
                                      </p:tavLst>
                                    </p:anim>
                                    <p:anim calcmode="lin" valueType="num">
                                      <p:cBhvr>
                                        <p:cTn id="99" dur="2750" fill="hold"/>
                                        <p:tgtEl>
                                          <p:spTgt spid="25"/>
                                        </p:tgtEl>
                                        <p:attrNameLst>
                                          <p:attrName>ppt_h</p:attrName>
                                        </p:attrNameLst>
                                      </p:cBhvr>
                                      <p:tavLst>
                                        <p:tav tm="0">
                                          <p:val>
                                            <p:strVal val="#ppt_h"/>
                                          </p:val>
                                        </p:tav>
                                        <p:tav tm="100000">
                                          <p:val>
                                            <p:strVal val="#ppt_h"/>
                                          </p:val>
                                        </p:tav>
                                      </p:tavLst>
                                    </p:anim>
                                  </p:childTnLst>
                                </p:cTn>
                              </p:par>
                              <p:par>
                                <p:cTn id="100" presetID="2" presetClass="exit" presetSubtype="8" fill="hold" grpId="2" nodeType="withEffect">
                                  <p:stCondLst>
                                    <p:cond delay="0"/>
                                  </p:stCondLst>
                                  <p:childTnLst>
                                    <p:anim calcmode="lin" valueType="num">
                                      <p:cBhvr additive="base">
                                        <p:cTn id="101" dur="4000"/>
                                        <p:tgtEl>
                                          <p:spTgt spid="25"/>
                                        </p:tgtEl>
                                        <p:attrNameLst>
                                          <p:attrName>ppt_x</p:attrName>
                                        </p:attrNameLst>
                                      </p:cBhvr>
                                      <p:tavLst>
                                        <p:tav tm="0">
                                          <p:val>
                                            <p:strVal val="ppt_x"/>
                                          </p:val>
                                        </p:tav>
                                        <p:tav tm="100000">
                                          <p:val>
                                            <p:strVal val="0-ppt_w/2"/>
                                          </p:val>
                                        </p:tav>
                                      </p:tavLst>
                                    </p:anim>
                                    <p:anim calcmode="lin" valueType="num">
                                      <p:cBhvr additive="base">
                                        <p:cTn id="102" dur="4000"/>
                                        <p:tgtEl>
                                          <p:spTgt spid="25"/>
                                        </p:tgtEl>
                                        <p:attrNameLst>
                                          <p:attrName>ppt_y</p:attrName>
                                        </p:attrNameLst>
                                      </p:cBhvr>
                                      <p:tavLst>
                                        <p:tav tm="0">
                                          <p:val>
                                            <p:strVal val="ppt_y"/>
                                          </p:val>
                                        </p:tav>
                                        <p:tav tm="100000">
                                          <p:val>
                                            <p:strVal val="ppt_y"/>
                                          </p:val>
                                        </p:tav>
                                      </p:tavLst>
                                    </p:anim>
                                    <p:set>
                                      <p:cBhvr>
                                        <p:cTn id="103" dur="1" fill="hold">
                                          <p:stCondLst>
                                            <p:cond delay="3999"/>
                                          </p:stCondLst>
                                        </p:cTn>
                                        <p:tgtEl>
                                          <p:spTgt spid="25"/>
                                        </p:tgtEl>
                                        <p:attrNameLst>
                                          <p:attrName>style.visibility</p:attrName>
                                        </p:attrNameLst>
                                      </p:cBhvr>
                                      <p:to>
                                        <p:strVal val="hidden"/>
                                      </p:to>
                                    </p:set>
                                  </p:childTnLst>
                                </p:cTn>
                              </p:par>
                              <p:par>
                                <p:cTn id="104" presetID="2" presetClass="entr" presetSubtype="8"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3000" fill="hold"/>
                                        <p:tgtEl>
                                          <p:spTgt spid="18"/>
                                        </p:tgtEl>
                                        <p:attrNameLst>
                                          <p:attrName>ppt_x</p:attrName>
                                        </p:attrNameLst>
                                      </p:cBhvr>
                                      <p:tavLst>
                                        <p:tav tm="0">
                                          <p:val>
                                            <p:strVal val="0-#ppt_w/2"/>
                                          </p:val>
                                        </p:tav>
                                        <p:tav tm="100000">
                                          <p:val>
                                            <p:strVal val="#ppt_x"/>
                                          </p:val>
                                        </p:tav>
                                      </p:tavLst>
                                    </p:anim>
                                    <p:anim calcmode="lin" valueType="num">
                                      <p:cBhvr additive="base">
                                        <p:cTn id="107" dur="3000" fill="hold"/>
                                        <p:tgtEl>
                                          <p:spTgt spid="18"/>
                                        </p:tgtEl>
                                        <p:attrNameLst>
                                          <p:attrName>ppt_y</p:attrName>
                                        </p:attrNameLst>
                                      </p:cBhvr>
                                      <p:tavLst>
                                        <p:tav tm="0">
                                          <p:val>
                                            <p:strVal val="#ppt_y"/>
                                          </p:val>
                                        </p:tav>
                                        <p:tav tm="100000">
                                          <p:val>
                                            <p:strVal val="#ppt_y"/>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p:cTn id="110" dur="2750" fill="hold"/>
                                        <p:tgtEl>
                                          <p:spTgt spid="18"/>
                                        </p:tgtEl>
                                        <p:attrNameLst>
                                          <p:attrName>ppt_w</p:attrName>
                                        </p:attrNameLst>
                                      </p:cBhvr>
                                      <p:tavLst>
                                        <p:tav tm="0" fmla="#ppt_w*sin(2.5*pi*$)">
                                          <p:val>
                                            <p:fltVal val="0"/>
                                          </p:val>
                                        </p:tav>
                                        <p:tav tm="100000">
                                          <p:val>
                                            <p:fltVal val="1"/>
                                          </p:val>
                                        </p:tav>
                                      </p:tavLst>
                                    </p:anim>
                                    <p:anim calcmode="lin" valueType="num">
                                      <p:cBhvr>
                                        <p:cTn id="111" dur="2750" fill="hold"/>
                                        <p:tgtEl>
                                          <p:spTgt spid="18"/>
                                        </p:tgtEl>
                                        <p:attrNameLst>
                                          <p:attrName>ppt_h</p:attrName>
                                        </p:attrNameLst>
                                      </p:cBhvr>
                                      <p:tavLst>
                                        <p:tav tm="0">
                                          <p:val>
                                            <p:strVal val="#ppt_h"/>
                                          </p:val>
                                        </p:tav>
                                        <p:tav tm="100000">
                                          <p:val>
                                            <p:strVal val="#ppt_h"/>
                                          </p:val>
                                        </p:tav>
                                      </p:tavLst>
                                    </p:anim>
                                  </p:childTnLst>
                                </p:cTn>
                              </p:par>
                              <p:par>
                                <p:cTn id="112" presetID="2" presetClass="exit" presetSubtype="8" fill="hold" grpId="2" nodeType="withEffect">
                                  <p:stCondLst>
                                    <p:cond delay="0"/>
                                  </p:stCondLst>
                                  <p:childTnLst>
                                    <p:anim calcmode="lin" valueType="num">
                                      <p:cBhvr additive="base">
                                        <p:cTn id="113" dur="4000"/>
                                        <p:tgtEl>
                                          <p:spTgt spid="18"/>
                                        </p:tgtEl>
                                        <p:attrNameLst>
                                          <p:attrName>ppt_x</p:attrName>
                                        </p:attrNameLst>
                                      </p:cBhvr>
                                      <p:tavLst>
                                        <p:tav tm="0">
                                          <p:val>
                                            <p:strVal val="ppt_x"/>
                                          </p:val>
                                        </p:tav>
                                        <p:tav tm="100000">
                                          <p:val>
                                            <p:strVal val="0-ppt_w/2"/>
                                          </p:val>
                                        </p:tav>
                                      </p:tavLst>
                                    </p:anim>
                                    <p:anim calcmode="lin" valueType="num">
                                      <p:cBhvr additive="base">
                                        <p:cTn id="114" dur="4000"/>
                                        <p:tgtEl>
                                          <p:spTgt spid="18"/>
                                        </p:tgtEl>
                                        <p:attrNameLst>
                                          <p:attrName>ppt_y</p:attrName>
                                        </p:attrNameLst>
                                      </p:cBhvr>
                                      <p:tavLst>
                                        <p:tav tm="0">
                                          <p:val>
                                            <p:strVal val="ppt_y"/>
                                          </p:val>
                                        </p:tav>
                                        <p:tav tm="100000">
                                          <p:val>
                                            <p:strVal val="ppt_y"/>
                                          </p:val>
                                        </p:tav>
                                      </p:tavLst>
                                    </p:anim>
                                    <p:set>
                                      <p:cBhvr>
                                        <p:cTn id="115" dur="1" fill="hold">
                                          <p:stCondLst>
                                            <p:cond delay="3999"/>
                                          </p:stCondLst>
                                        </p:cTn>
                                        <p:tgtEl>
                                          <p:spTgt spid="18"/>
                                        </p:tgtEl>
                                        <p:attrNameLst>
                                          <p:attrName>style.visibility</p:attrName>
                                        </p:attrNameLst>
                                      </p:cBhvr>
                                      <p:to>
                                        <p:strVal val="hidden"/>
                                      </p:to>
                                    </p:set>
                                  </p:childTnLst>
                                </p:cTn>
                              </p:par>
                              <p:par>
                                <p:cTn id="116" presetID="2" presetClass="entr" presetSubtype="2" fill="hold" grpId="0" nodeType="withEffect">
                                  <p:stCondLst>
                                    <p:cond delay="0"/>
                                  </p:stCondLst>
                                  <p:childTnLst>
                                    <p:set>
                                      <p:cBhvr>
                                        <p:cTn id="117" dur="1" fill="hold">
                                          <p:stCondLst>
                                            <p:cond delay="0"/>
                                          </p:stCondLst>
                                        </p:cTn>
                                        <p:tgtEl>
                                          <p:spTgt spid="19"/>
                                        </p:tgtEl>
                                        <p:attrNameLst>
                                          <p:attrName>style.visibility</p:attrName>
                                        </p:attrNameLst>
                                      </p:cBhvr>
                                      <p:to>
                                        <p:strVal val="visible"/>
                                      </p:to>
                                    </p:set>
                                    <p:anim calcmode="lin" valueType="num">
                                      <p:cBhvr additive="base">
                                        <p:cTn id="118" dur="3000" fill="hold"/>
                                        <p:tgtEl>
                                          <p:spTgt spid="19"/>
                                        </p:tgtEl>
                                        <p:attrNameLst>
                                          <p:attrName>ppt_x</p:attrName>
                                        </p:attrNameLst>
                                      </p:cBhvr>
                                      <p:tavLst>
                                        <p:tav tm="0">
                                          <p:val>
                                            <p:strVal val="1+#ppt_w/2"/>
                                          </p:val>
                                        </p:tav>
                                        <p:tav tm="100000">
                                          <p:val>
                                            <p:strVal val="#ppt_x"/>
                                          </p:val>
                                        </p:tav>
                                      </p:tavLst>
                                    </p:anim>
                                    <p:anim calcmode="lin" valueType="num">
                                      <p:cBhvr additive="base">
                                        <p:cTn id="119" dur="3000" fill="hold"/>
                                        <p:tgtEl>
                                          <p:spTgt spid="19"/>
                                        </p:tgtEl>
                                        <p:attrNameLst>
                                          <p:attrName>ppt_y</p:attrName>
                                        </p:attrNameLst>
                                      </p:cBhvr>
                                      <p:tavLst>
                                        <p:tav tm="0">
                                          <p:val>
                                            <p:strVal val="#ppt_y"/>
                                          </p:val>
                                        </p:tav>
                                        <p:tav tm="100000">
                                          <p:val>
                                            <p:strVal val="#ppt_y"/>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9"/>
                                        </p:tgtEl>
                                        <p:attrNameLst>
                                          <p:attrName>style.visibility</p:attrName>
                                        </p:attrNameLst>
                                      </p:cBhvr>
                                      <p:to>
                                        <p:strVal val="visible"/>
                                      </p:to>
                                    </p:set>
                                    <p:anim calcmode="lin" valueType="num">
                                      <p:cBhvr>
                                        <p:cTn id="122" dur="2750" fill="hold"/>
                                        <p:tgtEl>
                                          <p:spTgt spid="19"/>
                                        </p:tgtEl>
                                        <p:attrNameLst>
                                          <p:attrName>ppt_w</p:attrName>
                                        </p:attrNameLst>
                                      </p:cBhvr>
                                      <p:tavLst>
                                        <p:tav tm="0" fmla="#ppt_w*sin(2.5*pi*$)">
                                          <p:val>
                                            <p:fltVal val="0"/>
                                          </p:val>
                                        </p:tav>
                                        <p:tav tm="100000">
                                          <p:val>
                                            <p:fltVal val="1"/>
                                          </p:val>
                                        </p:tav>
                                      </p:tavLst>
                                    </p:anim>
                                    <p:anim calcmode="lin" valueType="num">
                                      <p:cBhvr>
                                        <p:cTn id="123" dur="2750" fill="hold"/>
                                        <p:tgtEl>
                                          <p:spTgt spid="19"/>
                                        </p:tgtEl>
                                        <p:attrNameLst>
                                          <p:attrName>ppt_h</p:attrName>
                                        </p:attrNameLst>
                                      </p:cBhvr>
                                      <p:tavLst>
                                        <p:tav tm="0">
                                          <p:val>
                                            <p:strVal val="#ppt_h"/>
                                          </p:val>
                                        </p:tav>
                                        <p:tav tm="100000">
                                          <p:val>
                                            <p:strVal val="#ppt_h"/>
                                          </p:val>
                                        </p:tav>
                                      </p:tavLst>
                                    </p:anim>
                                  </p:childTnLst>
                                </p:cTn>
                              </p:par>
                              <p:par>
                                <p:cTn id="124" presetID="2" presetClass="exit" presetSubtype="2" fill="hold" grpId="2" nodeType="withEffect">
                                  <p:stCondLst>
                                    <p:cond delay="0"/>
                                  </p:stCondLst>
                                  <p:childTnLst>
                                    <p:anim calcmode="lin" valueType="num">
                                      <p:cBhvr additive="base">
                                        <p:cTn id="125" dur="4000"/>
                                        <p:tgtEl>
                                          <p:spTgt spid="19"/>
                                        </p:tgtEl>
                                        <p:attrNameLst>
                                          <p:attrName>ppt_x</p:attrName>
                                        </p:attrNameLst>
                                      </p:cBhvr>
                                      <p:tavLst>
                                        <p:tav tm="0">
                                          <p:val>
                                            <p:strVal val="ppt_x"/>
                                          </p:val>
                                        </p:tav>
                                        <p:tav tm="100000">
                                          <p:val>
                                            <p:strVal val="1+ppt_w/2"/>
                                          </p:val>
                                        </p:tav>
                                      </p:tavLst>
                                    </p:anim>
                                    <p:anim calcmode="lin" valueType="num">
                                      <p:cBhvr additive="base">
                                        <p:cTn id="126" dur="4000"/>
                                        <p:tgtEl>
                                          <p:spTgt spid="19"/>
                                        </p:tgtEl>
                                        <p:attrNameLst>
                                          <p:attrName>ppt_y</p:attrName>
                                        </p:attrNameLst>
                                      </p:cBhvr>
                                      <p:tavLst>
                                        <p:tav tm="0">
                                          <p:val>
                                            <p:strVal val="ppt_y"/>
                                          </p:val>
                                        </p:tav>
                                        <p:tav tm="100000">
                                          <p:val>
                                            <p:strVal val="ppt_y"/>
                                          </p:val>
                                        </p:tav>
                                      </p:tavLst>
                                    </p:anim>
                                    <p:set>
                                      <p:cBhvr>
                                        <p:cTn id="127" dur="1" fill="hold">
                                          <p:stCondLst>
                                            <p:cond delay="3999"/>
                                          </p:stCondLst>
                                        </p:cTn>
                                        <p:tgtEl>
                                          <p:spTgt spid="19"/>
                                        </p:tgtEl>
                                        <p:attrNameLst>
                                          <p:attrName>style.visibility</p:attrName>
                                        </p:attrNameLst>
                                      </p:cBhvr>
                                      <p:to>
                                        <p:strVal val="hidden"/>
                                      </p:to>
                                    </p:set>
                                  </p:childTnLst>
                                </p:cTn>
                              </p:par>
                              <p:par>
                                <p:cTn id="128" presetID="23" presetClass="entr" presetSubtype="272" fill="hold"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p:cTn id="130" dur="4000" fill="hold"/>
                                        <p:tgtEl>
                                          <p:spTgt spid="15"/>
                                        </p:tgtEl>
                                        <p:attrNameLst>
                                          <p:attrName>ppt_w</p:attrName>
                                        </p:attrNameLst>
                                      </p:cBhvr>
                                      <p:tavLst>
                                        <p:tav tm="0">
                                          <p:val>
                                            <p:strVal val="2/3*#ppt_w"/>
                                          </p:val>
                                        </p:tav>
                                        <p:tav tm="100000">
                                          <p:val>
                                            <p:strVal val="#ppt_w"/>
                                          </p:val>
                                        </p:tav>
                                      </p:tavLst>
                                    </p:anim>
                                    <p:anim calcmode="lin" valueType="num">
                                      <p:cBhvr>
                                        <p:cTn id="131" dur="4000" fill="hold"/>
                                        <p:tgtEl>
                                          <p:spTgt spid="15"/>
                                        </p:tgtEl>
                                        <p:attrNameLst>
                                          <p:attrName>ppt_h</p:attrName>
                                        </p:attrNameLst>
                                      </p:cBhvr>
                                      <p:tavLst>
                                        <p:tav tm="0">
                                          <p:val>
                                            <p:strVal val="2/3*#ppt_h"/>
                                          </p:val>
                                        </p:tav>
                                        <p:tav tm="100000">
                                          <p:val>
                                            <p:strVal val="#ppt_h"/>
                                          </p:val>
                                        </p:tav>
                                      </p:tavLst>
                                    </p:anim>
                                  </p:childTnLst>
                                </p:cTn>
                              </p:par>
                              <p:par>
                                <p:cTn id="132" presetID="16" presetClass="entr" presetSubtype="42" fill="hold" nodeType="withEffect">
                                  <p:stCondLst>
                                    <p:cond delay="0"/>
                                  </p:stCondLst>
                                  <p:childTnLst>
                                    <p:set>
                                      <p:cBhvr>
                                        <p:cTn id="133" dur="1" fill="hold">
                                          <p:stCondLst>
                                            <p:cond delay="0"/>
                                          </p:stCondLst>
                                        </p:cTn>
                                        <p:tgtEl>
                                          <p:spTgt spid="15"/>
                                        </p:tgtEl>
                                        <p:attrNameLst>
                                          <p:attrName>style.visibility</p:attrName>
                                        </p:attrNameLst>
                                      </p:cBhvr>
                                      <p:to>
                                        <p:strVal val="visible"/>
                                      </p:to>
                                    </p:set>
                                    <p:animEffect transition="in" filter="barn(outHorizontal)">
                                      <p:cBhvr>
                                        <p:cTn id="134" dur="4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17" grpId="0" animBg="1"/>
      <p:bldP spid="17" grpId="1" animBg="1"/>
      <p:bldP spid="17"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18" grpId="0" animBg="1"/>
      <p:bldP spid="18" grpId="1" animBg="1"/>
      <p:bldP spid="18" grpId="2" animBg="1"/>
      <p:bldP spid="19" grpId="0" animBg="1"/>
      <p:bldP spid="19" grpId="1" animBg="1"/>
      <p:bldP spid="19" grpId="2" animBg="1"/>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13 Imagen" descr="Diapositiva24.JPG"/>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9263" y="332656"/>
            <a:ext cx="9220434" cy="6165304"/>
          </a:xfrm>
          <a:prstGeom prst="rect">
            <a:avLst/>
          </a:prstGeom>
          <a:solidFill>
            <a:schemeClr val="accent2"/>
          </a:solidFill>
          <a:ln>
            <a:noFill/>
          </a:ln>
        </p:spPr>
      </p:pic>
      <p:sp>
        <p:nvSpPr>
          <p:cNvPr id="5" name="Forma libre 4"/>
          <p:cNvSpPr/>
          <p:nvPr/>
        </p:nvSpPr>
        <p:spPr>
          <a:xfrm rot="5400000">
            <a:off x="-2615554" y="1786064"/>
            <a:ext cx="8280921" cy="3069849"/>
          </a:xfrm>
          <a:custGeom>
            <a:avLst/>
            <a:gdLst>
              <a:gd name="connsiteX0" fmla="*/ 6158989 w 6974209"/>
              <a:gd name="connsiteY0" fmla="*/ 3252246 h 4318692"/>
              <a:gd name="connsiteX1" fmla="*/ 6323879 w 6974209"/>
              <a:gd name="connsiteY1" fmla="*/ 3203729 h 4318692"/>
              <a:gd name="connsiteX2" fmla="*/ 6488769 w 6974209"/>
              <a:gd name="connsiteY2" fmla="*/ 3252246 h 4318692"/>
              <a:gd name="connsiteX3" fmla="*/ 6323879 w 6974209"/>
              <a:gd name="connsiteY3" fmla="*/ 3300762 h 4318692"/>
              <a:gd name="connsiteX4" fmla="*/ 6158989 w 6974209"/>
              <a:gd name="connsiteY4" fmla="*/ 3252246 h 4318692"/>
              <a:gd name="connsiteX5" fmla="*/ 6158989 w 6974209"/>
              <a:gd name="connsiteY5" fmla="*/ 4002812 h 4318692"/>
              <a:gd name="connsiteX6" fmla="*/ 6323879 w 6974209"/>
              <a:gd name="connsiteY6" fmla="*/ 3954296 h 4318692"/>
              <a:gd name="connsiteX7" fmla="*/ 6488769 w 6974209"/>
              <a:gd name="connsiteY7" fmla="*/ 4002812 h 4318692"/>
              <a:gd name="connsiteX8" fmla="*/ 6323879 w 6974209"/>
              <a:gd name="connsiteY8" fmla="*/ 4051328 h 4318692"/>
              <a:gd name="connsiteX9" fmla="*/ 6158989 w 6974209"/>
              <a:gd name="connsiteY9" fmla="*/ 4002812 h 4318692"/>
              <a:gd name="connsiteX10" fmla="*/ 6129180 w 6974209"/>
              <a:gd name="connsiteY10" fmla="*/ 1740970 h 4318692"/>
              <a:gd name="connsiteX11" fmla="*/ 6294070 w 6974209"/>
              <a:gd name="connsiteY11" fmla="*/ 1692454 h 4318692"/>
              <a:gd name="connsiteX12" fmla="*/ 6458960 w 6974209"/>
              <a:gd name="connsiteY12" fmla="*/ 1740970 h 4318692"/>
              <a:gd name="connsiteX13" fmla="*/ 6294070 w 6974209"/>
              <a:gd name="connsiteY13" fmla="*/ 1789486 h 4318692"/>
              <a:gd name="connsiteX14" fmla="*/ 6129180 w 6974209"/>
              <a:gd name="connsiteY14" fmla="*/ 1740970 h 4318692"/>
              <a:gd name="connsiteX15" fmla="*/ 6129180 w 6974209"/>
              <a:gd name="connsiteY15" fmla="*/ 2491537 h 4318692"/>
              <a:gd name="connsiteX16" fmla="*/ 6294070 w 6974209"/>
              <a:gd name="connsiteY16" fmla="*/ 2443021 h 4318692"/>
              <a:gd name="connsiteX17" fmla="*/ 6458960 w 6974209"/>
              <a:gd name="connsiteY17" fmla="*/ 2491537 h 4318692"/>
              <a:gd name="connsiteX18" fmla="*/ 6294070 w 6974209"/>
              <a:gd name="connsiteY18" fmla="*/ 2540053 h 4318692"/>
              <a:gd name="connsiteX19" fmla="*/ 6129180 w 6974209"/>
              <a:gd name="connsiteY19" fmla="*/ 2491537 h 4318692"/>
              <a:gd name="connsiteX20" fmla="*/ 6120614 w 6974209"/>
              <a:gd name="connsiteY20" fmla="*/ 229696 h 4318692"/>
              <a:gd name="connsiteX21" fmla="*/ 6285504 w 6974209"/>
              <a:gd name="connsiteY21" fmla="*/ 181180 h 4318692"/>
              <a:gd name="connsiteX22" fmla="*/ 6450394 w 6974209"/>
              <a:gd name="connsiteY22" fmla="*/ 229696 h 4318692"/>
              <a:gd name="connsiteX23" fmla="*/ 6285504 w 6974209"/>
              <a:gd name="connsiteY23" fmla="*/ 278212 h 4318692"/>
              <a:gd name="connsiteX24" fmla="*/ 6120614 w 6974209"/>
              <a:gd name="connsiteY24" fmla="*/ 229696 h 4318692"/>
              <a:gd name="connsiteX25" fmla="*/ 6120614 w 6974209"/>
              <a:gd name="connsiteY25" fmla="*/ 980263 h 4318692"/>
              <a:gd name="connsiteX26" fmla="*/ 6285504 w 6974209"/>
              <a:gd name="connsiteY26" fmla="*/ 931747 h 4318692"/>
              <a:gd name="connsiteX27" fmla="*/ 6450394 w 6974209"/>
              <a:gd name="connsiteY27" fmla="*/ 980263 h 4318692"/>
              <a:gd name="connsiteX28" fmla="*/ 6285504 w 6974209"/>
              <a:gd name="connsiteY28" fmla="*/ 1028779 h 4318692"/>
              <a:gd name="connsiteX29" fmla="*/ 6120614 w 6974209"/>
              <a:gd name="connsiteY29" fmla="*/ 980263 h 4318692"/>
              <a:gd name="connsiteX30" fmla="*/ 5442124 w 6974209"/>
              <a:gd name="connsiteY30" fmla="*/ 3332858 h 4318692"/>
              <a:gd name="connsiteX31" fmla="*/ 5673548 w 6974209"/>
              <a:gd name="connsiteY31" fmla="*/ 3269640 h 4318692"/>
              <a:gd name="connsiteX32" fmla="*/ 5904973 w 6974209"/>
              <a:gd name="connsiteY32" fmla="*/ 3332858 h 4318692"/>
              <a:gd name="connsiteX33" fmla="*/ 5673548 w 6974209"/>
              <a:gd name="connsiteY33" fmla="*/ 3396076 h 4318692"/>
              <a:gd name="connsiteX34" fmla="*/ 5442124 w 6974209"/>
              <a:gd name="connsiteY34" fmla="*/ 3332858 h 4318692"/>
              <a:gd name="connsiteX35" fmla="*/ 5442124 w 6974209"/>
              <a:gd name="connsiteY35" fmla="*/ 4083425 h 4318692"/>
              <a:gd name="connsiteX36" fmla="*/ 5673548 w 6974209"/>
              <a:gd name="connsiteY36" fmla="*/ 4020207 h 4318692"/>
              <a:gd name="connsiteX37" fmla="*/ 5904973 w 6974209"/>
              <a:gd name="connsiteY37" fmla="*/ 4083425 h 4318692"/>
              <a:gd name="connsiteX38" fmla="*/ 5673548 w 6974209"/>
              <a:gd name="connsiteY38" fmla="*/ 4146643 h 4318692"/>
              <a:gd name="connsiteX39" fmla="*/ 5442124 w 6974209"/>
              <a:gd name="connsiteY39" fmla="*/ 4083425 h 4318692"/>
              <a:gd name="connsiteX40" fmla="*/ 5412315 w 6974209"/>
              <a:gd name="connsiteY40" fmla="*/ 1821583 h 4318692"/>
              <a:gd name="connsiteX41" fmla="*/ 5643739 w 6974209"/>
              <a:gd name="connsiteY41" fmla="*/ 1758365 h 4318692"/>
              <a:gd name="connsiteX42" fmla="*/ 5875164 w 6974209"/>
              <a:gd name="connsiteY42" fmla="*/ 1821583 h 4318692"/>
              <a:gd name="connsiteX43" fmla="*/ 5643739 w 6974209"/>
              <a:gd name="connsiteY43" fmla="*/ 1884801 h 4318692"/>
              <a:gd name="connsiteX44" fmla="*/ 5412315 w 6974209"/>
              <a:gd name="connsiteY44" fmla="*/ 1821583 h 4318692"/>
              <a:gd name="connsiteX45" fmla="*/ 5412315 w 6974209"/>
              <a:gd name="connsiteY45" fmla="*/ 2572149 h 4318692"/>
              <a:gd name="connsiteX46" fmla="*/ 5643739 w 6974209"/>
              <a:gd name="connsiteY46" fmla="*/ 2508931 h 4318692"/>
              <a:gd name="connsiteX47" fmla="*/ 5875164 w 6974209"/>
              <a:gd name="connsiteY47" fmla="*/ 2572149 h 4318692"/>
              <a:gd name="connsiteX48" fmla="*/ 5643739 w 6974209"/>
              <a:gd name="connsiteY48" fmla="*/ 2635368 h 4318692"/>
              <a:gd name="connsiteX49" fmla="*/ 5412315 w 6974209"/>
              <a:gd name="connsiteY49" fmla="*/ 2572149 h 4318692"/>
              <a:gd name="connsiteX50" fmla="*/ 5403749 w 6974209"/>
              <a:gd name="connsiteY50" fmla="*/ 310309 h 4318692"/>
              <a:gd name="connsiteX51" fmla="*/ 5635173 w 6974209"/>
              <a:gd name="connsiteY51" fmla="*/ 247091 h 4318692"/>
              <a:gd name="connsiteX52" fmla="*/ 5866598 w 6974209"/>
              <a:gd name="connsiteY52" fmla="*/ 310309 h 4318692"/>
              <a:gd name="connsiteX53" fmla="*/ 5635173 w 6974209"/>
              <a:gd name="connsiteY53" fmla="*/ 373527 h 4318692"/>
              <a:gd name="connsiteX54" fmla="*/ 5403749 w 6974209"/>
              <a:gd name="connsiteY54" fmla="*/ 310309 h 4318692"/>
              <a:gd name="connsiteX55" fmla="*/ 5403749 w 6974209"/>
              <a:gd name="connsiteY55" fmla="*/ 1060875 h 4318692"/>
              <a:gd name="connsiteX56" fmla="*/ 5635173 w 6974209"/>
              <a:gd name="connsiteY56" fmla="*/ 997657 h 4318692"/>
              <a:gd name="connsiteX57" fmla="*/ 5866598 w 6974209"/>
              <a:gd name="connsiteY57" fmla="*/ 1060875 h 4318692"/>
              <a:gd name="connsiteX58" fmla="*/ 5635173 w 6974209"/>
              <a:gd name="connsiteY58" fmla="*/ 1124094 h 4318692"/>
              <a:gd name="connsiteX59" fmla="*/ 5403749 w 6974209"/>
              <a:gd name="connsiteY59" fmla="*/ 1060875 h 4318692"/>
              <a:gd name="connsiteX60" fmla="*/ 4488260 w 6974209"/>
              <a:gd name="connsiteY60" fmla="*/ 3201936 h 4318692"/>
              <a:gd name="connsiteX61" fmla="*/ 4719685 w 6974209"/>
              <a:gd name="connsiteY61" fmla="*/ 3138718 h 4318692"/>
              <a:gd name="connsiteX62" fmla="*/ 4951109 w 6974209"/>
              <a:gd name="connsiteY62" fmla="*/ 3201936 h 4318692"/>
              <a:gd name="connsiteX63" fmla="*/ 4719685 w 6974209"/>
              <a:gd name="connsiteY63" fmla="*/ 3265154 h 4318692"/>
              <a:gd name="connsiteX64" fmla="*/ 4488260 w 6974209"/>
              <a:gd name="connsiteY64" fmla="*/ 3201936 h 4318692"/>
              <a:gd name="connsiteX65" fmla="*/ 4488260 w 6974209"/>
              <a:gd name="connsiteY65" fmla="*/ 3952503 h 4318692"/>
              <a:gd name="connsiteX66" fmla="*/ 4719685 w 6974209"/>
              <a:gd name="connsiteY66" fmla="*/ 3889285 h 4318692"/>
              <a:gd name="connsiteX67" fmla="*/ 4951109 w 6974209"/>
              <a:gd name="connsiteY67" fmla="*/ 3952503 h 4318692"/>
              <a:gd name="connsiteX68" fmla="*/ 4719685 w 6974209"/>
              <a:gd name="connsiteY68" fmla="*/ 4015721 h 4318692"/>
              <a:gd name="connsiteX69" fmla="*/ 4488260 w 6974209"/>
              <a:gd name="connsiteY69" fmla="*/ 3952503 h 4318692"/>
              <a:gd name="connsiteX70" fmla="*/ 4458451 w 6974209"/>
              <a:gd name="connsiteY70" fmla="*/ 1690661 h 4318692"/>
              <a:gd name="connsiteX71" fmla="*/ 4689876 w 6974209"/>
              <a:gd name="connsiteY71" fmla="*/ 1627442 h 4318692"/>
              <a:gd name="connsiteX72" fmla="*/ 4921300 w 6974209"/>
              <a:gd name="connsiteY72" fmla="*/ 1690661 h 4318692"/>
              <a:gd name="connsiteX73" fmla="*/ 4689876 w 6974209"/>
              <a:gd name="connsiteY73" fmla="*/ 1753879 h 4318692"/>
              <a:gd name="connsiteX74" fmla="*/ 4458451 w 6974209"/>
              <a:gd name="connsiteY74" fmla="*/ 1690661 h 4318692"/>
              <a:gd name="connsiteX75" fmla="*/ 4458451 w 6974209"/>
              <a:gd name="connsiteY75" fmla="*/ 2441227 h 4318692"/>
              <a:gd name="connsiteX76" fmla="*/ 4689876 w 6974209"/>
              <a:gd name="connsiteY76" fmla="*/ 2378009 h 4318692"/>
              <a:gd name="connsiteX77" fmla="*/ 4921300 w 6974209"/>
              <a:gd name="connsiteY77" fmla="*/ 2441227 h 4318692"/>
              <a:gd name="connsiteX78" fmla="*/ 4689876 w 6974209"/>
              <a:gd name="connsiteY78" fmla="*/ 2504445 h 4318692"/>
              <a:gd name="connsiteX79" fmla="*/ 4458451 w 6974209"/>
              <a:gd name="connsiteY79" fmla="*/ 2441227 h 4318692"/>
              <a:gd name="connsiteX80" fmla="*/ 4449885 w 6974209"/>
              <a:gd name="connsiteY80" fmla="*/ 179387 h 4318692"/>
              <a:gd name="connsiteX81" fmla="*/ 4681310 w 6974209"/>
              <a:gd name="connsiteY81" fmla="*/ 116168 h 4318692"/>
              <a:gd name="connsiteX82" fmla="*/ 4912734 w 6974209"/>
              <a:gd name="connsiteY82" fmla="*/ 179387 h 4318692"/>
              <a:gd name="connsiteX83" fmla="*/ 4681310 w 6974209"/>
              <a:gd name="connsiteY83" fmla="*/ 242605 h 4318692"/>
              <a:gd name="connsiteX84" fmla="*/ 4449885 w 6974209"/>
              <a:gd name="connsiteY84" fmla="*/ 179387 h 4318692"/>
              <a:gd name="connsiteX85" fmla="*/ 4449885 w 6974209"/>
              <a:gd name="connsiteY85" fmla="*/ 929953 h 4318692"/>
              <a:gd name="connsiteX86" fmla="*/ 4681310 w 6974209"/>
              <a:gd name="connsiteY86" fmla="*/ 866735 h 4318692"/>
              <a:gd name="connsiteX87" fmla="*/ 4912734 w 6974209"/>
              <a:gd name="connsiteY87" fmla="*/ 929953 h 4318692"/>
              <a:gd name="connsiteX88" fmla="*/ 4681310 w 6974209"/>
              <a:gd name="connsiteY88" fmla="*/ 993171 h 4318692"/>
              <a:gd name="connsiteX89" fmla="*/ 4449885 w 6974209"/>
              <a:gd name="connsiteY89" fmla="*/ 929953 h 4318692"/>
              <a:gd name="connsiteX90" fmla="*/ 3876296 w 6974209"/>
              <a:gd name="connsiteY90" fmla="*/ 3281944 h 4318692"/>
              <a:gd name="connsiteX91" fmla="*/ 4041187 w 6974209"/>
              <a:gd name="connsiteY91" fmla="*/ 3233427 h 4318692"/>
              <a:gd name="connsiteX92" fmla="*/ 4206078 w 6974209"/>
              <a:gd name="connsiteY92" fmla="*/ 3281944 h 4318692"/>
              <a:gd name="connsiteX93" fmla="*/ 4041187 w 6974209"/>
              <a:gd name="connsiteY93" fmla="*/ 3330460 h 4318692"/>
              <a:gd name="connsiteX94" fmla="*/ 3876296 w 6974209"/>
              <a:gd name="connsiteY94" fmla="*/ 3281944 h 4318692"/>
              <a:gd name="connsiteX95" fmla="*/ 3876296 w 6974209"/>
              <a:gd name="connsiteY95" fmla="*/ 4032510 h 4318692"/>
              <a:gd name="connsiteX96" fmla="*/ 4041187 w 6974209"/>
              <a:gd name="connsiteY96" fmla="*/ 3983994 h 4318692"/>
              <a:gd name="connsiteX97" fmla="*/ 4206078 w 6974209"/>
              <a:gd name="connsiteY97" fmla="*/ 4032510 h 4318692"/>
              <a:gd name="connsiteX98" fmla="*/ 4041187 w 6974209"/>
              <a:gd name="connsiteY98" fmla="*/ 4081027 h 4318692"/>
              <a:gd name="connsiteX99" fmla="*/ 3876296 w 6974209"/>
              <a:gd name="connsiteY99" fmla="*/ 4032510 h 4318692"/>
              <a:gd name="connsiteX100" fmla="*/ 3846487 w 6974209"/>
              <a:gd name="connsiteY100" fmla="*/ 1770668 h 4318692"/>
              <a:gd name="connsiteX101" fmla="*/ 4011378 w 6974209"/>
              <a:gd name="connsiteY101" fmla="*/ 1722152 h 4318692"/>
              <a:gd name="connsiteX102" fmla="*/ 4176269 w 6974209"/>
              <a:gd name="connsiteY102" fmla="*/ 1770668 h 4318692"/>
              <a:gd name="connsiteX103" fmla="*/ 4011378 w 6974209"/>
              <a:gd name="connsiteY103" fmla="*/ 1819185 h 4318692"/>
              <a:gd name="connsiteX104" fmla="*/ 3846487 w 6974209"/>
              <a:gd name="connsiteY104" fmla="*/ 1770668 h 4318692"/>
              <a:gd name="connsiteX105" fmla="*/ 3846487 w 6974209"/>
              <a:gd name="connsiteY105" fmla="*/ 2521235 h 4318692"/>
              <a:gd name="connsiteX106" fmla="*/ 4011378 w 6974209"/>
              <a:gd name="connsiteY106" fmla="*/ 2472719 h 4318692"/>
              <a:gd name="connsiteX107" fmla="*/ 4176269 w 6974209"/>
              <a:gd name="connsiteY107" fmla="*/ 2521235 h 4318692"/>
              <a:gd name="connsiteX108" fmla="*/ 4011378 w 6974209"/>
              <a:gd name="connsiteY108" fmla="*/ 2569751 h 4318692"/>
              <a:gd name="connsiteX109" fmla="*/ 3846487 w 6974209"/>
              <a:gd name="connsiteY109" fmla="*/ 2521235 h 4318692"/>
              <a:gd name="connsiteX110" fmla="*/ 3837921 w 6974209"/>
              <a:gd name="connsiteY110" fmla="*/ 259394 h 4318692"/>
              <a:gd name="connsiteX111" fmla="*/ 4002812 w 6974209"/>
              <a:gd name="connsiteY111" fmla="*/ 210878 h 4318692"/>
              <a:gd name="connsiteX112" fmla="*/ 4167703 w 6974209"/>
              <a:gd name="connsiteY112" fmla="*/ 259394 h 4318692"/>
              <a:gd name="connsiteX113" fmla="*/ 4002812 w 6974209"/>
              <a:gd name="connsiteY113" fmla="*/ 307911 h 4318692"/>
              <a:gd name="connsiteX114" fmla="*/ 3837921 w 6974209"/>
              <a:gd name="connsiteY114" fmla="*/ 259394 h 4318692"/>
              <a:gd name="connsiteX115" fmla="*/ 3837921 w 6974209"/>
              <a:gd name="connsiteY115" fmla="*/ 1009961 h 4318692"/>
              <a:gd name="connsiteX116" fmla="*/ 4002812 w 6974209"/>
              <a:gd name="connsiteY116" fmla="*/ 961445 h 4318692"/>
              <a:gd name="connsiteX117" fmla="*/ 4167703 w 6974209"/>
              <a:gd name="connsiteY117" fmla="*/ 1009961 h 4318692"/>
              <a:gd name="connsiteX118" fmla="*/ 4002812 w 6974209"/>
              <a:gd name="connsiteY118" fmla="*/ 1058477 h 4318692"/>
              <a:gd name="connsiteX119" fmla="*/ 3837921 w 6974209"/>
              <a:gd name="connsiteY119" fmla="*/ 1009961 h 4318692"/>
              <a:gd name="connsiteX120" fmla="*/ 3176514 w 6974209"/>
              <a:gd name="connsiteY120" fmla="*/ 3276091 h 4318692"/>
              <a:gd name="connsiteX121" fmla="*/ 3341403 w 6974209"/>
              <a:gd name="connsiteY121" fmla="*/ 3227575 h 4318692"/>
              <a:gd name="connsiteX122" fmla="*/ 3506292 w 6974209"/>
              <a:gd name="connsiteY122" fmla="*/ 3276091 h 4318692"/>
              <a:gd name="connsiteX123" fmla="*/ 3341403 w 6974209"/>
              <a:gd name="connsiteY123" fmla="*/ 3324608 h 4318692"/>
              <a:gd name="connsiteX124" fmla="*/ 3176514 w 6974209"/>
              <a:gd name="connsiteY124" fmla="*/ 3276091 h 4318692"/>
              <a:gd name="connsiteX125" fmla="*/ 3176514 w 6974209"/>
              <a:gd name="connsiteY125" fmla="*/ 4026658 h 4318692"/>
              <a:gd name="connsiteX126" fmla="*/ 3341403 w 6974209"/>
              <a:gd name="connsiteY126" fmla="*/ 3978142 h 4318692"/>
              <a:gd name="connsiteX127" fmla="*/ 3506292 w 6974209"/>
              <a:gd name="connsiteY127" fmla="*/ 4026658 h 4318692"/>
              <a:gd name="connsiteX128" fmla="*/ 3341403 w 6974209"/>
              <a:gd name="connsiteY128" fmla="*/ 4075174 h 4318692"/>
              <a:gd name="connsiteX129" fmla="*/ 3176514 w 6974209"/>
              <a:gd name="connsiteY129" fmla="*/ 4026658 h 4318692"/>
              <a:gd name="connsiteX130" fmla="*/ 3146704 w 6974209"/>
              <a:gd name="connsiteY130" fmla="*/ 1764816 h 4318692"/>
              <a:gd name="connsiteX131" fmla="*/ 3311594 w 6974209"/>
              <a:gd name="connsiteY131" fmla="*/ 1716300 h 4318692"/>
              <a:gd name="connsiteX132" fmla="*/ 3476483 w 6974209"/>
              <a:gd name="connsiteY132" fmla="*/ 1764816 h 4318692"/>
              <a:gd name="connsiteX133" fmla="*/ 3311594 w 6974209"/>
              <a:gd name="connsiteY133" fmla="*/ 1813332 h 4318692"/>
              <a:gd name="connsiteX134" fmla="*/ 3146704 w 6974209"/>
              <a:gd name="connsiteY134" fmla="*/ 1764816 h 4318692"/>
              <a:gd name="connsiteX135" fmla="*/ 3146704 w 6974209"/>
              <a:gd name="connsiteY135" fmla="*/ 2515383 h 4318692"/>
              <a:gd name="connsiteX136" fmla="*/ 3311594 w 6974209"/>
              <a:gd name="connsiteY136" fmla="*/ 2466866 h 4318692"/>
              <a:gd name="connsiteX137" fmla="*/ 3476483 w 6974209"/>
              <a:gd name="connsiteY137" fmla="*/ 2515383 h 4318692"/>
              <a:gd name="connsiteX138" fmla="*/ 3311594 w 6974209"/>
              <a:gd name="connsiteY138" fmla="*/ 2563899 h 4318692"/>
              <a:gd name="connsiteX139" fmla="*/ 3146704 w 6974209"/>
              <a:gd name="connsiteY139" fmla="*/ 2515383 h 4318692"/>
              <a:gd name="connsiteX140" fmla="*/ 3138138 w 6974209"/>
              <a:gd name="connsiteY140" fmla="*/ 253542 h 4318692"/>
              <a:gd name="connsiteX141" fmla="*/ 3303028 w 6974209"/>
              <a:gd name="connsiteY141" fmla="*/ 205026 h 4318692"/>
              <a:gd name="connsiteX142" fmla="*/ 3467917 w 6974209"/>
              <a:gd name="connsiteY142" fmla="*/ 253542 h 4318692"/>
              <a:gd name="connsiteX143" fmla="*/ 3303028 w 6974209"/>
              <a:gd name="connsiteY143" fmla="*/ 302058 h 4318692"/>
              <a:gd name="connsiteX144" fmla="*/ 3138138 w 6974209"/>
              <a:gd name="connsiteY144" fmla="*/ 253542 h 4318692"/>
              <a:gd name="connsiteX145" fmla="*/ 3138138 w 6974209"/>
              <a:gd name="connsiteY145" fmla="*/ 1004109 h 4318692"/>
              <a:gd name="connsiteX146" fmla="*/ 3303028 w 6974209"/>
              <a:gd name="connsiteY146" fmla="*/ 955592 h 4318692"/>
              <a:gd name="connsiteX147" fmla="*/ 3467917 w 6974209"/>
              <a:gd name="connsiteY147" fmla="*/ 1004109 h 4318692"/>
              <a:gd name="connsiteX148" fmla="*/ 3303028 w 6974209"/>
              <a:gd name="connsiteY148" fmla="*/ 1052625 h 4318692"/>
              <a:gd name="connsiteX149" fmla="*/ 3138138 w 6974209"/>
              <a:gd name="connsiteY149" fmla="*/ 1004109 h 4318692"/>
              <a:gd name="connsiteX150" fmla="*/ 2582873 w 6974209"/>
              <a:gd name="connsiteY150" fmla="*/ 3393502 h 4318692"/>
              <a:gd name="connsiteX151" fmla="*/ 2814298 w 6974209"/>
              <a:gd name="connsiteY151" fmla="*/ 3330283 h 4318692"/>
              <a:gd name="connsiteX152" fmla="*/ 3045722 w 6974209"/>
              <a:gd name="connsiteY152" fmla="*/ 3393502 h 4318692"/>
              <a:gd name="connsiteX153" fmla="*/ 2814298 w 6974209"/>
              <a:gd name="connsiteY153" fmla="*/ 3456720 h 4318692"/>
              <a:gd name="connsiteX154" fmla="*/ 2582873 w 6974209"/>
              <a:gd name="connsiteY154" fmla="*/ 3393502 h 4318692"/>
              <a:gd name="connsiteX155" fmla="*/ 2582873 w 6974209"/>
              <a:gd name="connsiteY155" fmla="*/ 4144068 h 4318692"/>
              <a:gd name="connsiteX156" fmla="*/ 2814298 w 6974209"/>
              <a:gd name="connsiteY156" fmla="*/ 4080850 h 4318692"/>
              <a:gd name="connsiteX157" fmla="*/ 3045722 w 6974209"/>
              <a:gd name="connsiteY157" fmla="*/ 4144068 h 4318692"/>
              <a:gd name="connsiteX158" fmla="*/ 2814298 w 6974209"/>
              <a:gd name="connsiteY158" fmla="*/ 4207287 h 4318692"/>
              <a:gd name="connsiteX159" fmla="*/ 2582873 w 6974209"/>
              <a:gd name="connsiteY159" fmla="*/ 4144068 h 4318692"/>
              <a:gd name="connsiteX160" fmla="*/ 2553064 w 6974209"/>
              <a:gd name="connsiteY160" fmla="*/ 1882226 h 4318692"/>
              <a:gd name="connsiteX161" fmla="*/ 2784489 w 6974209"/>
              <a:gd name="connsiteY161" fmla="*/ 1819008 h 4318692"/>
              <a:gd name="connsiteX162" fmla="*/ 3015913 w 6974209"/>
              <a:gd name="connsiteY162" fmla="*/ 1882226 h 4318692"/>
              <a:gd name="connsiteX163" fmla="*/ 2784489 w 6974209"/>
              <a:gd name="connsiteY163" fmla="*/ 1945444 h 4318692"/>
              <a:gd name="connsiteX164" fmla="*/ 2553064 w 6974209"/>
              <a:gd name="connsiteY164" fmla="*/ 1882226 h 4318692"/>
              <a:gd name="connsiteX165" fmla="*/ 2553064 w 6974209"/>
              <a:gd name="connsiteY165" fmla="*/ 2632793 h 4318692"/>
              <a:gd name="connsiteX166" fmla="*/ 2784489 w 6974209"/>
              <a:gd name="connsiteY166" fmla="*/ 2569575 h 4318692"/>
              <a:gd name="connsiteX167" fmla="*/ 3015913 w 6974209"/>
              <a:gd name="connsiteY167" fmla="*/ 2632793 h 4318692"/>
              <a:gd name="connsiteX168" fmla="*/ 2784489 w 6974209"/>
              <a:gd name="connsiteY168" fmla="*/ 2696011 h 4318692"/>
              <a:gd name="connsiteX169" fmla="*/ 2553064 w 6974209"/>
              <a:gd name="connsiteY169" fmla="*/ 2632793 h 4318692"/>
              <a:gd name="connsiteX170" fmla="*/ 2544498 w 6974209"/>
              <a:gd name="connsiteY170" fmla="*/ 370952 h 4318692"/>
              <a:gd name="connsiteX171" fmla="*/ 2775923 w 6974209"/>
              <a:gd name="connsiteY171" fmla="*/ 307734 h 4318692"/>
              <a:gd name="connsiteX172" fmla="*/ 3007347 w 6974209"/>
              <a:gd name="connsiteY172" fmla="*/ 370952 h 4318692"/>
              <a:gd name="connsiteX173" fmla="*/ 2775923 w 6974209"/>
              <a:gd name="connsiteY173" fmla="*/ 434170 h 4318692"/>
              <a:gd name="connsiteX174" fmla="*/ 2544498 w 6974209"/>
              <a:gd name="connsiteY174" fmla="*/ 370952 h 4318692"/>
              <a:gd name="connsiteX175" fmla="*/ 2544498 w 6974209"/>
              <a:gd name="connsiteY175" fmla="*/ 1121519 h 4318692"/>
              <a:gd name="connsiteX176" fmla="*/ 2775923 w 6974209"/>
              <a:gd name="connsiteY176" fmla="*/ 1058301 h 4318692"/>
              <a:gd name="connsiteX177" fmla="*/ 3007347 w 6974209"/>
              <a:gd name="connsiteY177" fmla="*/ 1121519 h 4318692"/>
              <a:gd name="connsiteX178" fmla="*/ 2775923 w 6974209"/>
              <a:gd name="connsiteY178" fmla="*/ 1184737 h 4318692"/>
              <a:gd name="connsiteX179" fmla="*/ 2544498 w 6974209"/>
              <a:gd name="connsiteY179" fmla="*/ 1121519 h 4318692"/>
              <a:gd name="connsiteX180" fmla="*/ 1943695 w 6974209"/>
              <a:gd name="connsiteY180" fmla="*/ 3370919 h 4318692"/>
              <a:gd name="connsiteX181" fmla="*/ 2108585 w 6974209"/>
              <a:gd name="connsiteY181" fmla="*/ 3322402 h 4318692"/>
              <a:gd name="connsiteX182" fmla="*/ 2273475 w 6974209"/>
              <a:gd name="connsiteY182" fmla="*/ 3370919 h 4318692"/>
              <a:gd name="connsiteX183" fmla="*/ 2108585 w 6974209"/>
              <a:gd name="connsiteY183" fmla="*/ 3419435 h 4318692"/>
              <a:gd name="connsiteX184" fmla="*/ 1943695 w 6974209"/>
              <a:gd name="connsiteY184" fmla="*/ 3370919 h 4318692"/>
              <a:gd name="connsiteX185" fmla="*/ 1943695 w 6974209"/>
              <a:gd name="connsiteY185" fmla="*/ 4121485 h 4318692"/>
              <a:gd name="connsiteX186" fmla="*/ 2108585 w 6974209"/>
              <a:gd name="connsiteY186" fmla="*/ 4072969 h 4318692"/>
              <a:gd name="connsiteX187" fmla="*/ 2273475 w 6974209"/>
              <a:gd name="connsiteY187" fmla="*/ 4121485 h 4318692"/>
              <a:gd name="connsiteX188" fmla="*/ 2108585 w 6974209"/>
              <a:gd name="connsiteY188" fmla="*/ 4170002 h 4318692"/>
              <a:gd name="connsiteX189" fmla="*/ 1943695 w 6974209"/>
              <a:gd name="connsiteY189" fmla="*/ 4121485 h 4318692"/>
              <a:gd name="connsiteX190" fmla="*/ 1913886 w 6974209"/>
              <a:gd name="connsiteY190" fmla="*/ 1859643 h 4318692"/>
              <a:gd name="connsiteX191" fmla="*/ 2078776 w 6974209"/>
              <a:gd name="connsiteY191" fmla="*/ 1811127 h 4318692"/>
              <a:gd name="connsiteX192" fmla="*/ 2243666 w 6974209"/>
              <a:gd name="connsiteY192" fmla="*/ 1859643 h 4318692"/>
              <a:gd name="connsiteX193" fmla="*/ 2078776 w 6974209"/>
              <a:gd name="connsiteY193" fmla="*/ 1908160 h 4318692"/>
              <a:gd name="connsiteX194" fmla="*/ 1913886 w 6974209"/>
              <a:gd name="connsiteY194" fmla="*/ 1859643 h 4318692"/>
              <a:gd name="connsiteX195" fmla="*/ 1913886 w 6974209"/>
              <a:gd name="connsiteY195" fmla="*/ 2610210 h 4318692"/>
              <a:gd name="connsiteX196" fmla="*/ 2078776 w 6974209"/>
              <a:gd name="connsiteY196" fmla="*/ 2561694 h 4318692"/>
              <a:gd name="connsiteX197" fmla="*/ 2243666 w 6974209"/>
              <a:gd name="connsiteY197" fmla="*/ 2610210 h 4318692"/>
              <a:gd name="connsiteX198" fmla="*/ 2078776 w 6974209"/>
              <a:gd name="connsiteY198" fmla="*/ 2658726 h 4318692"/>
              <a:gd name="connsiteX199" fmla="*/ 1913886 w 6974209"/>
              <a:gd name="connsiteY199" fmla="*/ 2610210 h 4318692"/>
              <a:gd name="connsiteX200" fmla="*/ 1905320 w 6974209"/>
              <a:gd name="connsiteY200" fmla="*/ 348369 h 4318692"/>
              <a:gd name="connsiteX201" fmla="*/ 2070210 w 6974209"/>
              <a:gd name="connsiteY201" fmla="*/ 299853 h 4318692"/>
              <a:gd name="connsiteX202" fmla="*/ 2235100 w 6974209"/>
              <a:gd name="connsiteY202" fmla="*/ 348369 h 4318692"/>
              <a:gd name="connsiteX203" fmla="*/ 2070210 w 6974209"/>
              <a:gd name="connsiteY203" fmla="*/ 396886 h 4318692"/>
              <a:gd name="connsiteX204" fmla="*/ 1905320 w 6974209"/>
              <a:gd name="connsiteY204" fmla="*/ 348369 h 4318692"/>
              <a:gd name="connsiteX205" fmla="*/ 1905320 w 6974209"/>
              <a:gd name="connsiteY205" fmla="*/ 1098936 h 4318692"/>
              <a:gd name="connsiteX206" fmla="*/ 2070210 w 6974209"/>
              <a:gd name="connsiteY206" fmla="*/ 1050420 h 4318692"/>
              <a:gd name="connsiteX207" fmla="*/ 2235100 w 6974209"/>
              <a:gd name="connsiteY207" fmla="*/ 1098936 h 4318692"/>
              <a:gd name="connsiteX208" fmla="*/ 2070210 w 6974209"/>
              <a:gd name="connsiteY208" fmla="*/ 1147452 h 4318692"/>
              <a:gd name="connsiteX209" fmla="*/ 1905320 w 6974209"/>
              <a:gd name="connsiteY209" fmla="*/ 1098936 h 4318692"/>
              <a:gd name="connsiteX210" fmla="*/ 1376918 w 6974209"/>
              <a:gd name="connsiteY210" fmla="*/ 3253821 h 4318692"/>
              <a:gd name="connsiteX211" fmla="*/ 1564950 w 6974209"/>
              <a:gd name="connsiteY211" fmla="*/ 3205304 h 4318692"/>
              <a:gd name="connsiteX212" fmla="*/ 1752982 w 6974209"/>
              <a:gd name="connsiteY212" fmla="*/ 3253821 h 4318692"/>
              <a:gd name="connsiteX213" fmla="*/ 1564950 w 6974209"/>
              <a:gd name="connsiteY213" fmla="*/ 3302337 h 4318692"/>
              <a:gd name="connsiteX214" fmla="*/ 1376918 w 6974209"/>
              <a:gd name="connsiteY214" fmla="*/ 3253821 h 4318692"/>
              <a:gd name="connsiteX215" fmla="*/ 1376918 w 6974209"/>
              <a:gd name="connsiteY215" fmla="*/ 4004387 h 4318692"/>
              <a:gd name="connsiteX216" fmla="*/ 1564950 w 6974209"/>
              <a:gd name="connsiteY216" fmla="*/ 3955871 h 4318692"/>
              <a:gd name="connsiteX217" fmla="*/ 1752982 w 6974209"/>
              <a:gd name="connsiteY217" fmla="*/ 4004387 h 4318692"/>
              <a:gd name="connsiteX218" fmla="*/ 1564950 w 6974209"/>
              <a:gd name="connsiteY218" fmla="*/ 4052904 h 4318692"/>
              <a:gd name="connsiteX219" fmla="*/ 1376918 w 6974209"/>
              <a:gd name="connsiteY219" fmla="*/ 4004387 h 4318692"/>
              <a:gd name="connsiteX220" fmla="*/ 1347109 w 6974209"/>
              <a:gd name="connsiteY220" fmla="*/ 1742545 h 4318692"/>
              <a:gd name="connsiteX221" fmla="*/ 1535141 w 6974209"/>
              <a:gd name="connsiteY221" fmla="*/ 1694029 h 4318692"/>
              <a:gd name="connsiteX222" fmla="*/ 1723173 w 6974209"/>
              <a:gd name="connsiteY222" fmla="*/ 1742545 h 4318692"/>
              <a:gd name="connsiteX223" fmla="*/ 1535141 w 6974209"/>
              <a:gd name="connsiteY223" fmla="*/ 1791062 h 4318692"/>
              <a:gd name="connsiteX224" fmla="*/ 1347109 w 6974209"/>
              <a:gd name="connsiteY224" fmla="*/ 1742545 h 4318692"/>
              <a:gd name="connsiteX225" fmla="*/ 1347109 w 6974209"/>
              <a:gd name="connsiteY225" fmla="*/ 2493112 h 4318692"/>
              <a:gd name="connsiteX226" fmla="*/ 1535141 w 6974209"/>
              <a:gd name="connsiteY226" fmla="*/ 2444596 h 4318692"/>
              <a:gd name="connsiteX227" fmla="*/ 1723173 w 6974209"/>
              <a:gd name="connsiteY227" fmla="*/ 2493112 h 4318692"/>
              <a:gd name="connsiteX228" fmla="*/ 1535141 w 6974209"/>
              <a:gd name="connsiteY228" fmla="*/ 2541628 h 4318692"/>
              <a:gd name="connsiteX229" fmla="*/ 1347109 w 6974209"/>
              <a:gd name="connsiteY229" fmla="*/ 2493112 h 4318692"/>
              <a:gd name="connsiteX230" fmla="*/ 1338543 w 6974209"/>
              <a:gd name="connsiteY230" fmla="*/ 231271 h 4318692"/>
              <a:gd name="connsiteX231" fmla="*/ 1526575 w 6974209"/>
              <a:gd name="connsiteY231" fmla="*/ 182755 h 4318692"/>
              <a:gd name="connsiteX232" fmla="*/ 1714607 w 6974209"/>
              <a:gd name="connsiteY232" fmla="*/ 231271 h 4318692"/>
              <a:gd name="connsiteX233" fmla="*/ 1526575 w 6974209"/>
              <a:gd name="connsiteY233" fmla="*/ 279788 h 4318692"/>
              <a:gd name="connsiteX234" fmla="*/ 1338543 w 6974209"/>
              <a:gd name="connsiteY234" fmla="*/ 231271 h 4318692"/>
              <a:gd name="connsiteX235" fmla="*/ 1338543 w 6974209"/>
              <a:gd name="connsiteY235" fmla="*/ 981838 h 4318692"/>
              <a:gd name="connsiteX236" fmla="*/ 1526575 w 6974209"/>
              <a:gd name="connsiteY236" fmla="*/ 933322 h 4318692"/>
              <a:gd name="connsiteX237" fmla="*/ 1714607 w 6974209"/>
              <a:gd name="connsiteY237" fmla="*/ 981838 h 4318692"/>
              <a:gd name="connsiteX238" fmla="*/ 1526575 w 6974209"/>
              <a:gd name="connsiteY238" fmla="*/ 1030354 h 4318692"/>
              <a:gd name="connsiteX239" fmla="*/ 1338543 w 6974209"/>
              <a:gd name="connsiteY239" fmla="*/ 981838 h 4318692"/>
              <a:gd name="connsiteX240" fmla="*/ 476221 w 6974209"/>
              <a:gd name="connsiteY240" fmla="*/ 3267065 h 4318692"/>
              <a:gd name="connsiteX241" fmla="*/ 707647 w 6974209"/>
              <a:gd name="connsiteY241" fmla="*/ 3203847 h 4318692"/>
              <a:gd name="connsiteX242" fmla="*/ 939071 w 6974209"/>
              <a:gd name="connsiteY242" fmla="*/ 3267065 h 4318692"/>
              <a:gd name="connsiteX243" fmla="*/ 707647 w 6974209"/>
              <a:gd name="connsiteY243" fmla="*/ 3330283 h 4318692"/>
              <a:gd name="connsiteX244" fmla="*/ 476221 w 6974209"/>
              <a:gd name="connsiteY244" fmla="*/ 3267065 h 4318692"/>
              <a:gd name="connsiteX245" fmla="*/ 476221 w 6974209"/>
              <a:gd name="connsiteY245" fmla="*/ 4017632 h 4318692"/>
              <a:gd name="connsiteX246" fmla="*/ 707647 w 6974209"/>
              <a:gd name="connsiteY246" fmla="*/ 3954414 h 4318692"/>
              <a:gd name="connsiteX247" fmla="*/ 939071 w 6974209"/>
              <a:gd name="connsiteY247" fmla="*/ 4017632 h 4318692"/>
              <a:gd name="connsiteX248" fmla="*/ 707647 w 6974209"/>
              <a:gd name="connsiteY248" fmla="*/ 4080850 h 4318692"/>
              <a:gd name="connsiteX249" fmla="*/ 476221 w 6974209"/>
              <a:gd name="connsiteY249" fmla="*/ 4017632 h 4318692"/>
              <a:gd name="connsiteX250" fmla="*/ 446412 w 6974209"/>
              <a:gd name="connsiteY250" fmla="*/ 1755790 h 4318692"/>
              <a:gd name="connsiteX251" fmla="*/ 677838 w 6974209"/>
              <a:gd name="connsiteY251" fmla="*/ 1692572 h 4318692"/>
              <a:gd name="connsiteX252" fmla="*/ 909262 w 6974209"/>
              <a:gd name="connsiteY252" fmla="*/ 1755790 h 4318692"/>
              <a:gd name="connsiteX253" fmla="*/ 677838 w 6974209"/>
              <a:gd name="connsiteY253" fmla="*/ 1819008 h 4318692"/>
              <a:gd name="connsiteX254" fmla="*/ 446412 w 6974209"/>
              <a:gd name="connsiteY254" fmla="*/ 1755790 h 4318692"/>
              <a:gd name="connsiteX255" fmla="*/ 446412 w 6974209"/>
              <a:gd name="connsiteY255" fmla="*/ 2506357 h 4318692"/>
              <a:gd name="connsiteX256" fmla="*/ 677838 w 6974209"/>
              <a:gd name="connsiteY256" fmla="*/ 2443138 h 4318692"/>
              <a:gd name="connsiteX257" fmla="*/ 909262 w 6974209"/>
              <a:gd name="connsiteY257" fmla="*/ 2506357 h 4318692"/>
              <a:gd name="connsiteX258" fmla="*/ 677838 w 6974209"/>
              <a:gd name="connsiteY258" fmla="*/ 2569575 h 4318692"/>
              <a:gd name="connsiteX259" fmla="*/ 446412 w 6974209"/>
              <a:gd name="connsiteY259" fmla="*/ 2506357 h 4318692"/>
              <a:gd name="connsiteX260" fmla="*/ 437846 w 6974209"/>
              <a:gd name="connsiteY260" fmla="*/ 244516 h 4318692"/>
              <a:gd name="connsiteX261" fmla="*/ 669272 w 6974209"/>
              <a:gd name="connsiteY261" fmla="*/ 181298 h 4318692"/>
              <a:gd name="connsiteX262" fmla="*/ 900696 w 6974209"/>
              <a:gd name="connsiteY262" fmla="*/ 244516 h 4318692"/>
              <a:gd name="connsiteX263" fmla="*/ 669272 w 6974209"/>
              <a:gd name="connsiteY263" fmla="*/ 307734 h 4318692"/>
              <a:gd name="connsiteX264" fmla="*/ 437846 w 6974209"/>
              <a:gd name="connsiteY264" fmla="*/ 244516 h 4318692"/>
              <a:gd name="connsiteX265" fmla="*/ 437846 w 6974209"/>
              <a:gd name="connsiteY265" fmla="*/ 995083 h 4318692"/>
              <a:gd name="connsiteX266" fmla="*/ 669272 w 6974209"/>
              <a:gd name="connsiteY266" fmla="*/ 931864 h 4318692"/>
              <a:gd name="connsiteX267" fmla="*/ 900696 w 6974209"/>
              <a:gd name="connsiteY267" fmla="*/ 995083 h 4318692"/>
              <a:gd name="connsiteX268" fmla="*/ 669272 w 6974209"/>
              <a:gd name="connsiteY268" fmla="*/ 1058301 h 4318692"/>
              <a:gd name="connsiteX269" fmla="*/ 437846 w 6974209"/>
              <a:gd name="connsiteY269" fmla="*/ 995083 h 4318692"/>
              <a:gd name="connsiteX270" fmla="*/ 38375 w 6974209"/>
              <a:gd name="connsiteY270" fmla="*/ 3176373 h 4318692"/>
              <a:gd name="connsiteX271" fmla="*/ 70559 w 6974209"/>
              <a:gd name="connsiteY271" fmla="*/ 3163526 h 4318692"/>
              <a:gd name="connsiteX272" fmla="*/ 1151056 w 6974209"/>
              <a:gd name="connsiteY272" fmla="*/ 3056273 h 4318692"/>
              <a:gd name="connsiteX273" fmla="*/ 1825247 w 6974209"/>
              <a:gd name="connsiteY273" fmla="*/ 3089244 h 4318692"/>
              <a:gd name="connsiteX274" fmla="*/ 1912984 w 6974209"/>
              <a:gd name="connsiteY274" fmla="*/ 3099747 h 4318692"/>
              <a:gd name="connsiteX275" fmla="*/ 1920836 w 6974209"/>
              <a:gd name="connsiteY275" fmla="*/ 3097834 h 4318692"/>
              <a:gd name="connsiteX276" fmla="*/ 1938191 w 6974209"/>
              <a:gd name="connsiteY276" fmla="*/ 3101753 h 4318692"/>
              <a:gd name="connsiteX277" fmla="*/ 2738696 w 6974209"/>
              <a:gd name="connsiteY277" fmla="*/ 3165505 h 4318692"/>
              <a:gd name="connsiteX278" fmla="*/ 3508686 w 6974209"/>
              <a:gd name="connsiteY278" fmla="*/ 3107720 h 4318692"/>
              <a:gd name="connsiteX279" fmla="*/ 3509144 w 6974209"/>
              <a:gd name="connsiteY279" fmla="*/ 3107629 h 4318692"/>
              <a:gd name="connsiteX280" fmla="*/ 3511859 w 6974209"/>
              <a:gd name="connsiteY280" fmla="*/ 3106943 h 4318692"/>
              <a:gd name="connsiteX281" fmla="*/ 3560612 w 6974209"/>
              <a:gd name="connsiteY281" fmla="*/ 3096299 h 4318692"/>
              <a:gd name="connsiteX282" fmla="*/ 3584737 w 6974209"/>
              <a:gd name="connsiteY282" fmla="*/ 3091721 h 4318692"/>
              <a:gd name="connsiteX283" fmla="*/ 3616567 w 6974209"/>
              <a:gd name="connsiteY283" fmla="*/ 3082749 h 4318692"/>
              <a:gd name="connsiteX284" fmla="*/ 3602569 w 6974209"/>
              <a:gd name="connsiteY284" fmla="*/ 3088337 h 4318692"/>
              <a:gd name="connsiteX285" fmla="*/ 3613689 w 6974209"/>
              <a:gd name="connsiteY285" fmla="*/ 3086226 h 4318692"/>
              <a:gd name="connsiteX286" fmla="*/ 4508697 w 6974209"/>
              <a:gd name="connsiteY286" fmla="*/ 3022549 h 4318692"/>
              <a:gd name="connsiteX287" fmla="*/ 5182889 w 6974209"/>
              <a:gd name="connsiteY287" fmla="*/ 3055519 h 4318692"/>
              <a:gd name="connsiteX288" fmla="*/ 5270627 w 6974209"/>
              <a:gd name="connsiteY288" fmla="*/ 3066023 h 4318692"/>
              <a:gd name="connsiteX289" fmla="*/ 5278477 w 6974209"/>
              <a:gd name="connsiteY289" fmla="*/ 3064110 h 4318692"/>
              <a:gd name="connsiteX290" fmla="*/ 5295832 w 6974209"/>
              <a:gd name="connsiteY290" fmla="*/ 3068029 h 4318692"/>
              <a:gd name="connsiteX291" fmla="*/ 6096338 w 6974209"/>
              <a:gd name="connsiteY291" fmla="*/ 3131780 h 4318692"/>
              <a:gd name="connsiteX292" fmla="*/ 6942343 w 6974209"/>
              <a:gd name="connsiteY292" fmla="*/ 3058007 h 4318692"/>
              <a:gd name="connsiteX293" fmla="*/ 6974209 w 6974209"/>
              <a:gd name="connsiteY293" fmla="*/ 3049025 h 4318692"/>
              <a:gd name="connsiteX294" fmla="*/ 6942026 w 6974209"/>
              <a:gd name="connsiteY294" fmla="*/ 3061872 h 4318692"/>
              <a:gd name="connsiteX295" fmla="*/ 5861528 w 6974209"/>
              <a:gd name="connsiteY295" fmla="*/ 3169125 h 4318692"/>
              <a:gd name="connsiteX296" fmla="*/ 5187338 w 6974209"/>
              <a:gd name="connsiteY296" fmla="*/ 3136154 h 4318692"/>
              <a:gd name="connsiteX297" fmla="*/ 5099602 w 6974209"/>
              <a:gd name="connsiteY297" fmla="*/ 3125651 h 4318692"/>
              <a:gd name="connsiteX298" fmla="*/ 5091750 w 6974209"/>
              <a:gd name="connsiteY298" fmla="*/ 3127564 h 4318692"/>
              <a:gd name="connsiteX299" fmla="*/ 5074395 w 6974209"/>
              <a:gd name="connsiteY299" fmla="*/ 3123645 h 4318692"/>
              <a:gd name="connsiteX300" fmla="*/ 4273888 w 6974209"/>
              <a:gd name="connsiteY300" fmla="*/ 3059893 h 4318692"/>
              <a:gd name="connsiteX301" fmla="*/ 3503899 w 6974209"/>
              <a:gd name="connsiteY301" fmla="*/ 3117678 h 4318692"/>
              <a:gd name="connsiteX302" fmla="*/ 3503441 w 6974209"/>
              <a:gd name="connsiteY302" fmla="*/ 3117769 h 4318692"/>
              <a:gd name="connsiteX303" fmla="*/ 3500725 w 6974209"/>
              <a:gd name="connsiteY303" fmla="*/ 3118455 h 4318692"/>
              <a:gd name="connsiteX304" fmla="*/ 3451974 w 6974209"/>
              <a:gd name="connsiteY304" fmla="*/ 3129099 h 4318692"/>
              <a:gd name="connsiteX305" fmla="*/ 3427849 w 6974209"/>
              <a:gd name="connsiteY305" fmla="*/ 3133677 h 4318692"/>
              <a:gd name="connsiteX306" fmla="*/ 3396017 w 6974209"/>
              <a:gd name="connsiteY306" fmla="*/ 3142649 h 4318692"/>
              <a:gd name="connsiteX307" fmla="*/ 3410015 w 6974209"/>
              <a:gd name="connsiteY307" fmla="*/ 3137061 h 4318692"/>
              <a:gd name="connsiteX308" fmla="*/ 3398896 w 6974209"/>
              <a:gd name="connsiteY308" fmla="*/ 3139172 h 4318692"/>
              <a:gd name="connsiteX309" fmla="*/ 2503888 w 6974209"/>
              <a:gd name="connsiteY309" fmla="*/ 3202849 h 4318692"/>
              <a:gd name="connsiteX310" fmla="*/ 1829696 w 6974209"/>
              <a:gd name="connsiteY310" fmla="*/ 3169878 h 4318692"/>
              <a:gd name="connsiteX311" fmla="*/ 1741960 w 6974209"/>
              <a:gd name="connsiteY311" fmla="*/ 3159375 h 4318692"/>
              <a:gd name="connsiteX312" fmla="*/ 1734108 w 6974209"/>
              <a:gd name="connsiteY312" fmla="*/ 3161288 h 4318692"/>
              <a:gd name="connsiteX313" fmla="*/ 1716753 w 6974209"/>
              <a:gd name="connsiteY313" fmla="*/ 3157369 h 4318692"/>
              <a:gd name="connsiteX314" fmla="*/ 916246 w 6974209"/>
              <a:gd name="connsiteY314" fmla="*/ 3093617 h 4318692"/>
              <a:gd name="connsiteX315" fmla="*/ 70243 w 6974209"/>
              <a:gd name="connsiteY315" fmla="*/ 3167391 h 4318692"/>
              <a:gd name="connsiteX316" fmla="*/ 38375 w 6974209"/>
              <a:gd name="connsiteY316" fmla="*/ 3541650 h 4318692"/>
              <a:gd name="connsiteX317" fmla="*/ 70560 w 6974209"/>
              <a:gd name="connsiteY317" fmla="*/ 3528803 h 4318692"/>
              <a:gd name="connsiteX318" fmla="*/ 1151056 w 6974209"/>
              <a:gd name="connsiteY318" fmla="*/ 3421550 h 4318692"/>
              <a:gd name="connsiteX319" fmla="*/ 1825248 w 6974209"/>
              <a:gd name="connsiteY319" fmla="*/ 3454520 h 4318692"/>
              <a:gd name="connsiteX320" fmla="*/ 1912985 w 6974209"/>
              <a:gd name="connsiteY320" fmla="*/ 3465024 h 4318692"/>
              <a:gd name="connsiteX321" fmla="*/ 1920836 w 6974209"/>
              <a:gd name="connsiteY321" fmla="*/ 3463111 h 4318692"/>
              <a:gd name="connsiteX322" fmla="*/ 1938191 w 6974209"/>
              <a:gd name="connsiteY322" fmla="*/ 3467030 h 4318692"/>
              <a:gd name="connsiteX323" fmla="*/ 2738696 w 6974209"/>
              <a:gd name="connsiteY323" fmla="*/ 3530781 h 4318692"/>
              <a:gd name="connsiteX324" fmla="*/ 3508686 w 6974209"/>
              <a:gd name="connsiteY324" fmla="*/ 3472997 h 4318692"/>
              <a:gd name="connsiteX325" fmla="*/ 3509144 w 6974209"/>
              <a:gd name="connsiteY325" fmla="*/ 3472906 h 4318692"/>
              <a:gd name="connsiteX326" fmla="*/ 3511859 w 6974209"/>
              <a:gd name="connsiteY326" fmla="*/ 3472219 h 4318692"/>
              <a:gd name="connsiteX327" fmla="*/ 3560612 w 6974209"/>
              <a:gd name="connsiteY327" fmla="*/ 3461576 h 4318692"/>
              <a:gd name="connsiteX328" fmla="*/ 3584737 w 6974209"/>
              <a:gd name="connsiteY328" fmla="*/ 3456997 h 4318692"/>
              <a:gd name="connsiteX329" fmla="*/ 3616567 w 6974209"/>
              <a:gd name="connsiteY329" fmla="*/ 3448026 h 4318692"/>
              <a:gd name="connsiteX330" fmla="*/ 3602569 w 6974209"/>
              <a:gd name="connsiteY330" fmla="*/ 3453613 h 4318692"/>
              <a:gd name="connsiteX331" fmla="*/ 3613689 w 6974209"/>
              <a:gd name="connsiteY331" fmla="*/ 3451503 h 4318692"/>
              <a:gd name="connsiteX332" fmla="*/ 4508697 w 6974209"/>
              <a:gd name="connsiteY332" fmla="*/ 3387826 h 4318692"/>
              <a:gd name="connsiteX333" fmla="*/ 5182889 w 6974209"/>
              <a:gd name="connsiteY333" fmla="*/ 3420796 h 4318692"/>
              <a:gd name="connsiteX334" fmla="*/ 5270627 w 6974209"/>
              <a:gd name="connsiteY334" fmla="*/ 3431300 h 4318692"/>
              <a:gd name="connsiteX335" fmla="*/ 5278477 w 6974209"/>
              <a:gd name="connsiteY335" fmla="*/ 3429387 h 4318692"/>
              <a:gd name="connsiteX336" fmla="*/ 5295832 w 6974209"/>
              <a:gd name="connsiteY336" fmla="*/ 3433306 h 4318692"/>
              <a:gd name="connsiteX337" fmla="*/ 6096338 w 6974209"/>
              <a:gd name="connsiteY337" fmla="*/ 3497057 h 4318692"/>
              <a:gd name="connsiteX338" fmla="*/ 6942343 w 6974209"/>
              <a:gd name="connsiteY338" fmla="*/ 3423284 h 4318692"/>
              <a:gd name="connsiteX339" fmla="*/ 6974209 w 6974209"/>
              <a:gd name="connsiteY339" fmla="*/ 3414301 h 4318692"/>
              <a:gd name="connsiteX340" fmla="*/ 6942026 w 6974209"/>
              <a:gd name="connsiteY340" fmla="*/ 3427148 h 4318692"/>
              <a:gd name="connsiteX341" fmla="*/ 5861528 w 6974209"/>
              <a:gd name="connsiteY341" fmla="*/ 3534401 h 4318692"/>
              <a:gd name="connsiteX342" fmla="*/ 5187338 w 6974209"/>
              <a:gd name="connsiteY342" fmla="*/ 3501431 h 4318692"/>
              <a:gd name="connsiteX343" fmla="*/ 5099602 w 6974209"/>
              <a:gd name="connsiteY343" fmla="*/ 3490928 h 4318692"/>
              <a:gd name="connsiteX344" fmla="*/ 5091750 w 6974209"/>
              <a:gd name="connsiteY344" fmla="*/ 3492841 h 4318692"/>
              <a:gd name="connsiteX345" fmla="*/ 5074395 w 6974209"/>
              <a:gd name="connsiteY345" fmla="*/ 3488922 h 4318692"/>
              <a:gd name="connsiteX346" fmla="*/ 4273888 w 6974209"/>
              <a:gd name="connsiteY346" fmla="*/ 3425170 h 4318692"/>
              <a:gd name="connsiteX347" fmla="*/ 3503900 w 6974209"/>
              <a:gd name="connsiteY347" fmla="*/ 3482955 h 4318692"/>
              <a:gd name="connsiteX348" fmla="*/ 3503441 w 6974209"/>
              <a:gd name="connsiteY348" fmla="*/ 3483045 h 4318692"/>
              <a:gd name="connsiteX349" fmla="*/ 3500725 w 6974209"/>
              <a:gd name="connsiteY349" fmla="*/ 3483732 h 4318692"/>
              <a:gd name="connsiteX350" fmla="*/ 3451974 w 6974209"/>
              <a:gd name="connsiteY350" fmla="*/ 3494375 h 4318692"/>
              <a:gd name="connsiteX351" fmla="*/ 3427849 w 6974209"/>
              <a:gd name="connsiteY351" fmla="*/ 3498954 h 4318692"/>
              <a:gd name="connsiteX352" fmla="*/ 3396017 w 6974209"/>
              <a:gd name="connsiteY352" fmla="*/ 3507926 h 4318692"/>
              <a:gd name="connsiteX353" fmla="*/ 3410015 w 6974209"/>
              <a:gd name="connsiteY353" fmla="*/ 3502338 h 4318692"/>
              <a:gd name="connsiteX354" fmla="*/ 3398896 w 6974209"/>
              <a:gd name="connsiteY354" fmla="*/ 3504448 h 4318692"/>
              <a:gd name="connsiteX355" fmla="*/ 2503889 w 6974209"/>
              <a:gd name="connsiteY355" fmla="*/ 3568125 h 4318692"/>
              <a:gd name="connsiteX356" fmla="*/ 1829697 w 6974209"/>
              <a:gd name="connsiteY356" fmla="*/ 3535155 h 4318692"/>
              <a:gd name="connsiteX357" fmla="*/ 1741960 w 6974209"/>
              <a:gd name="connsiteY357" fmla="*/ 3524651 h 4318692"/>
              <a:gd name="connsiteX358" fmla="*/ 1734108 w 6974209"/>
              <a:gd name="connsiteY358" fmla="*/ 3526565 h 4318692"/>
              <a:gd name="connsiteX359" fmla="*/ 1716753 w 6974209"/>
              <a:gd name="connsiteY359" fmla="*/ 3522646 h 4318692"/>
              <a:gd name="connsiteX360" fmla="*/ 916247 w 6974209"/>
              <a:gd name="connsiteY360" fmla="*/ 3458894 h 4318692"/>
              <a:gd name="connsiteX361" fmla="*/ 70243 w 6974209"/>
              <a:gd name="connsiteY361" fmla="*/ 3532668 h 4318692"/>
              <a:gd name="connsiteX362" fmla="*/ 38375 w 6974209"/>
              <a:gd name="connsiteY362" fmla="*/ 3926940 h 4318692"/>
              <a:gd name="connsiteX363" fmla="*/ 70559 w 6974209"/>
              <a:gd name="connsiteY363" fmla="*/ 3914093 h 4318692"/>
              <a:gd name="connsiteX364" fmla="*/ 1151056 w 6974209"/>
              <a:gd name="connsiteY364" fmla="*/ 3806840 h 4318692"/>
              <a:gd name="connsiteX365" fmla="*/ 1825247 w 6974209"/>
              <a:gd name="connsiteY365" fmla="*/ 3839810 h 4318692"/>
              <a:gd name="connsiteX366" fmla="*/ 1912984 w 6974209"/>
              <a:gd name="connsiteY366" fmla="*/ 3850314 h 4318692"/>
              <a:gd name="connsiteX367" fmla="*/ 1920836 w 6974209"/>
              <a:gd name="connsiteY367" fmla="*/ 3848401 h 4318692"/>
              <a:gd name="connsiteX368" fmla="*/ 1938191 w 6974209"/>
              <a:gd name="connsiteY368" fmla="*/ 3852320 h 4318692"/>
              <a:gd name="connsiteX369" fmla="*/ 2738696 w 6974209"/>
              <a:gd name="connsiteY369" fmla="*/ 3916071 h 4318692"/>
              <a:gd name="connsiteX370" fmla="*/ 3508686 w 6974209"/>
              <a:gd name="connsiteY370" fmla="*/ 3858287 h 4318692"/>
              <a:gd name="connsiteX371" fmla="*/ 3509144 w 6974209"/>
              <a:gd name="connsiteY371" fmla="*/ 3858196 h 4318692"/>
              <a:gd name="connsiteX372" fmla="*/ 3511859 w 6974209"/>
              <a:gd name="connsiteY372" fmla="*/ 3857510 h 4318692"/>
              <a:gd name="connsiteX373" fmla="*/ 3560612 w 6974209"/>
              <a:gd name="connsiteY373" fmla="*/ 3846866 h 4318692"/>
              <a:gd name="connsiteX374" fmla="*/ 3584737 w 6974209"/>
              <a:gd name="connsiteY374" fmla="*/ 3842287 h 4318692"/>
              <a:gd name="connsiteX375" fmla="*/ 3616567 w 6974209"/>
              <a:gd name="connsiteY375" fmla="*/ 3833316 h 4318692"/>
              <a:gd name="connsiteX376" fmla="*/ 3602569 w 6974209"/>
              <a:gd name="connsiteY376" fmla="*/ 3838903 h 4318692"/>
              <a:gd name="connsiteX377" fmla="*/ 3613689 w 6974209"/>
              <a:gd name="connsiteY377" fmla="*/ 3836793 h 4318692"/>
              <a:gd name="connsiteX378" fmla="*/ 4508697 w 6974209"/>
              <a:gd name="connsiteY378" fmla="*/ 3773116 h 4318692"/>
              <a:gd name="connsiteX379" fmla="*/ 5182889 w 6974209"/>
              <a:gd name="connsiteY379" fmla="*/ 3806086 h 4318692"/>
              <a:gd name="connsiteX380" fmla="*/ 5270627 w 6974209"/>
              <a:gd name="connsiteY380" fmla="*/ 3816590 h 4318692"/>
              <a:gd name="connsiteX381" fmla="*/ 5278477 w 6974209"/>
              <a:gd name="connsiteY381" fmla="*/ 3814676 h 4318692"/>
              <a:gd name="connsiteX382" fmla="*/ 5295832 w 6974209"/>
              <a:gd name="connsiteY382" fmla="*/ 3818596 h 4318692"/>
              <a:gd name="connsiteX383" fmla="*/ 6096338 w 6974209"/>
              <a:gd name="connsiteY383" fmla="*/ 3882347 h 4318692"/>
              <a:gd name="connsiteX384" fmla="*/ 6942343 w 6974209"/>
              <a:gd name="connsiteY384" fmla="*/ 3808574 h 4318692"/>
              <a:gd name="connsiteX385" fmla="*/ 6974209 w 6974209"/>
              <a:gd name="connsiteY385" fmla="*/ 3799591 h 4318692"/>
              <a:gd name="connsiteX386" fmla="*/ 6942026 w 6974209"/>
              <a:gd name="connsiteY386" fmla="*/ 3812438 h 4318692"/>
              <a:gd name="connsiteX387" fmla="*/ 5861528 w 6974209"/>
              <a:gd name="connsiteY387" fmla="*/ 3919691 h 4318692"/>
              <a:gd name="connsiteX388" fmla="*/ 5187338 w 6974209"/>
              <a:gd name="connsiteY388" fmla="*/ 3886721 h 4318692"/>
              <a:gd name="connsiteX389" fmla="*/ 5099602 w 6974209"/>
              <a:gd name="connsiteY389" fmla="*/ 3876217 h 4318692"/>
              <a:gd name="connsiteX390" fmla="*/ 5091750 w 6974209"/>
              <a:gd name="connsiteY390" fmla="*/ 3878131 h 4318692"/>
              <a:gd name="connsiteX391" fmla="*/ 5074395 w 6974209"/>
              <a:gd name="connsiteY391" fmla="*/ 3874212 h 4318692"/>
              <a:gd name="connsiteX392" fmla="*/ 4273888 w 6974209"/>
              <a:gd name="connsiteY392" fmla="*/ 3810460 h 4318692"/>
              <a:gd name="connsiteX393" fmla="*/ 3503899 w 6974209"/>
              <a:gd name="connsiteY393" fmla="*/ 3868245 h 4318692"/>
              <a:gd name="connsiteX394" fmla="*/ 3503441 w 6974209"/>
              <a:gd name="connsiteY394" fmla="*/ 3868335 h 4318692"/>
              <a:gd name="connsiteX395" fmla="*/ 3500725 w 6974209"/>
              <a:gd name="connsiteY395" fmla="*/ 3869022 h 4318692"/>
              <a:gd name="connsiteX396" fmla="*/ 3451974 w 6974209"/>
              <a:gd name="connsiteY396" fmla="*/ 3879665 h 4318692"/>
              <a:gd name="connsiteX397" fmla="*/ 3427849 w 6974209"/>
              <a:gd name="connsiteY397" fmla="*/ 3884244 h 4318692"/>
              <a:gd name="connsiteX398" fmla="*/ 3396017 w 6974209"/>
              <a:gd name="connsiteY398" fmla="*/ 3893216 h 4318692"/>
              <a:gd name="connsiteX399" fmla="*/ 3410015 w 6974209"/>
              <a:gd name="connsiteY399" fmla="*/ 3887628 h 4318692"/>
              <a:gd name="connsiteX400" fmla="*/ 3398896 w 6974209"/>
              <a:gd name="connsiteY400" fmla="*/ 3889738 h 4318692"/>
              <a:gd name="connsiteX401" fmla="*/ 2503888 w 6974209"/>
              <a:gd name="connsiteY401" fmla="*/ 3953415 h 4318692"/>
              <a:gd name="connsiteX402" fmla="*/ 1829696 w 6974209"/>
              <a:gd name="connsiteY402" fmla="*/ 3920445 h 4318692"/>
              <a:gd name="connsiteX403" fmla="*/ 1741960 w 6974209"/>
              <a:gd name="connsiteY403" fmla="*/ 3909942 h 4318692"/>
              <a:gd name="connsiteX404" fmla="*/ 1734108 w 6974209"/>
              <a:gd name="connsiteY404" fmla="*/ 3911855 h 4318692"/>
              <a:gd name="connsiteX405" fmla="*/ 1716753 w 6974209"/>
              <a:gd name="connsiteY405" fmla="*/ 3907936 h 4318692"/>
              <a:gd name="connsiteX406" fmla="*/ 916246 w 6974209"/>
              <a:gd name="connsiteY406" fmla="*/ 3844184 h 4318692"/>
              <a:gd name="connsiteX407" fmla="*/ 70243 w 6974209"/>
              <a:gd name="connsiteY407" fmla="*/ 3917958 h 4318692"/>
              <a:gd name="connsiteX408" fmla="*/ 38375 w 6974209"/>
              <a:gd name="connsiteY408" fmla="*/ 4292217 h 4318692"/>
              <a:gd name="connsiteX409" fmla="*/ 70560 w 6974209"/>
              <a:gd name="connsiteY409" fmla="*/ 4279370 h 4318692"/>
              <a:gd name="connsiteX410" fmla="*/ 1151056 w 6974209"/>
              <a:gd name="connsiteY410" fmla="*/ 4172117 h 4318692"/>
              <a:gd name="connsiteX411" fmla="*/ 1825248 w 6974209"/>
              <a:gd name="connsiteY411" fmla="*/ 4205087 h 4318692"/>
              <a:gd name="connsiteX412" fmla="*/ 1912985 w 6974209"/>
              <a:gd name="connsiteY412" fmla="*/ 4215591 h 4318692"/>
              <a:gd name="connsiteX413" fmla="*/ 1920836 w 6974209"/>
              <a:gd name="connsiteY413" fmla="*/ 4213677 h 4318692"/>
              <a:gd name="connsiteX414" fmla="*/ 1938191 w 6974209"/>
              <a:gd name="connsiteY414" fmla="*/ 4217597 h 4318692"/>
              <a:gd name="connsiteX415" fmla="*/ 2738696 w 6974209"/>
              <a:gd name="connsiteY415" fmla="*/ 4281348 h 4318692"/>
              <a:gd name="connsiteX416" fmla="*/ 3508686 w 6974209"/>
              <a:gd name="connsiteY416" fmla="*/ 4223564 h 4318692"/>
              <a:gd name="connsiteX417" fmla="*/ 3509144 w 6974209"/>
              <a:gd name="connsiteY417" fmla="*/ 4223473 h 4318692"/>
              <a:gd name="connsiteX418" fmla="*/ 3511859 w 6974209"/>
              <a:gd name="connsiteY418" fmla="*/ 4222786 h 4318692"/>
              <a:gd name="connsiteX419" fmla="*/ 3560612 w 6974209"/>
              <a:gd name="connsiteY419" fmla="*/ 4212143 h 4318692"/>
              <a:gd name="connsiteX420" fmla="*/ 3584737 w 6974209"/>
              <a:gd name="connsiteY420" fmla="*/ 4207564 h 4318692"/>
              <a:gd name="connsiteX421" fmla="*/ 3616567 w 6974209"/>
              <a:gd name="connsiteY421" fmla="*/ 4198592 h 4318692"/>
              <a:gd name="connsiteX422" fmla="*/ 3602569 w 6974209"/>
              <a:gd name="connsiteY422" fmla="*/ 4204180 h 4318692"/>
              <a:gd name="connsiteX423" fmla="*/ 3613689 w 6974209"/>
              <a:gd name="connsiteY423" fmla="*/ 4202070 h 4318692"/>
              <a:gd name="connsiteX424" fmla="*/ 4508697 w 6974209"/>
              <a:gd name="connsiteY424" fmla="*/ 4138393 h 4318692"/>
              <a:gd name="connsiteX425" fmla="*/ 5182889 w 6974209"/>
              <a:gd name="connsiteY425" fmla="*/ 4171363 h 4318692"/>
              <a:gd name="connsiteX426" fmla="*/ 5270627 w 6974209"/>
              <a:gd name="connsiteY426" fmla="*/ 4181867 h 4318692"/>
              <a:gd name="connsiteX427" fmla="*/ 5278477 w 6974209"/>
              <a:gd name="connsiteY427" fmla="*/ 4179953 h 4318692"/>
              <a:gd name="connsiteX428" fmla="*/ 5295832 w 6974209"/>
              <a:gd name="connsiteY428" fmla="*/ 4183873 h 4318692"/>
              <a:gd name="connsiteX429" fmla="*/ 6096338 w 6974209"/>
              <a:gd name="connsiteY429" fmla="*/ 4247624 h 4318692"/>
              <a:gd name="connsiteX430" fmla="*/ 6942343 w 6974209"/>
              <a:gd name="connsiteY430" fmla="*/ 4173851 h 4318692"/>
              <a:gd name="connsiteX431" fmla="*/ 6974209 w 6974209"/>
              <a:gd name="connsiteY431" fmla="*/ 4164868 h 4318692"/>
              <a:gd name="connsiteX432" fmla="*/ 6942026 w 6974209"/>
              <a:gd name="connsiteY432" fmla="*/ 4177715 h 4318692"/>
              <a:gd name="connsiteX433" fmla="*/ 5861528 w 6974209"/>
              <a:gd name="connsiteY433" fmla="*/ 4284968 h 4318692"/>
              <a:gd name="connsiteX434" fmla="*/ 5187338 w 6974209"/>
              <a:gd name="connsiteY434" fmla="*/ 4251998 h 4318692"/>
              <a:gd name="connsiteX435" fmla="*/ 5099602 w 6974209"/>
              <a:gd name="connsiteY435" fmla="*/ 4241494 h 4318692"/>
              <a:gd name="connsiteX436" fmla="*/ 5091750 w 6974209"/>
              <a:gd name="connsiteY436" fmla="*/ 4243408 h 4318692"/>
              <a:gd name="connsiteX437" fmla="*/ 5074395 w 6974209"/>
              <a:gd name="connsiteY437" fmla="*/ 4239488 h 4318692"/>
              <a:gd name="connsiteX438" fmla="*/ 4273888 w 6974209"/>
              <a:gd name="connsiteY438" fmla="*/ 4175737 h 4318692"/>
              <a:gd name="connsiteX439" fmla="*/ 3503900 w 6974209"/>
              <a:gd name="connsiteY439" fmla="*/ 4233521 h 4318692"/>
              <a:gd name="connsiteX440" fmla="*/ 3503441 w 6974209"/>
              <a:gd name="connsiteY440" fmla="*/ 4233612 h 4318692"/>
              <a:gd name="connsiteX441" fmla="*/ 3500725 w 6974209"/>
              <a:gd name="connsiteY441" fmla="*/ 4234299 h 4318692"/>
              <a:gd name="connsiteX442" fmla="*/ 3451974 w 6974209"/>
              <a:gd name="connsiteY442" fmla="*/ 4244942 h 4318692"/>
              <a:gd name="connsiteX443" fmla="*/ 3427849 w 6974209"/>
              <a:gd name="connsiteY443" fmla="*/ 4249521 h 4318692"/>
              <a:gd name="connsiteX444" fmla="*/ 3396017 w 6974209"/>
              <a:gd name="connsiteY444" fmla="*/ 4258492 h 4318692"/>
              <a:gd name="connsiteX445" fmla="*/ 3410015 w 6974209"/>
              <a:gd name="connsiteY445" fmla="*/ 4252905 h 4318692"/>
              <a:gd name="connsiteX446" fmla="*/ 3398896 w 6974209"/>
              <a:gd name="connsiteY446" fmla="*/ 4255015 h 4318692"/>
              <a:gd name="connsiteX447" fmla="*/ 2503889 w 6974209"/>
              <a:gd name="connsiteY447" fmla="*/ 4318692 h 4318692"/>
              <a:gd name="connsiteX448" fmla="*/ 1829697 w 6974209"/>
              <a:gd name="connsiteY448" fmla="*/ 4285722 h 4318692"/>
              <a:gd name="connsiteX449" fmla="*/ 1741960 w 6974209"/>
              <a:gd name="connsiteY449" fmla="*/ 4275218 h 4318692"/>
              <a:gd name="connsiteX450" fmla="*/ 1734108 w 6974209"/>
              <a:gd name="connsiteY450" fmla="*/ 4277132 h 4318692"/>
              <a:gd name="connsiteX451" fmla="*/ 1716753 w 6974209"/>
              <a:gd name="connsiteY451" fmla="*/ 4273212 h 4318692"/>
              <a:gd name="connsiteX452" fmla="*/ 916247 w 6974209"/>
              <a:gd name="connsiteY452" fmla="*/ 4209461 h 4318692"/>
              <a:gd name="connsiteX453" fmla="*/ 70243 w 6974209"/>
              <a:gd name="connsiteY453" fmla="*/ 4283234 h 4318692"/>
              <a:gd name="connsiteX454" fmla="*/ 8566 w 6974209"/>
              <a:gd name="connsiteY454" fmla="*/ 1665098 h 4318692"/>
              <a:gd name="connsiteX455" fmla="*/ 40750 w 6974209"/>
              <a:gd name="connsiteY455" fmla="*/ 1652251 h 4318692"/>
              <a:gd name="connsiteX456" fmla="*/ 1121247 w 6974209"/>
              <a:gd name="connsiteY456" fmla="*/ 1544998 h 4318692"/>
              <a:gd name="connsiteX457" fmla="*/ 1795438 w 6974209"/>
              <a:gd name="connsiteY457" fmla="*/ 1577968 h 4318692"/>
              <a:gd name="connsiteX458" fmla="*/ 1883175 w 6974209"/>
              <a:gd name="connsiteY458" fmla="*/ 1588472 h 4318692"/>
              <a:gd name="connsiteX459" fmla="*/ 1891027 w 6974209"/>
              <a:gd name="connsiteY459" fmla="*/ 1586559 h 4318692"/>
              <a:gd name="connsiteX460" fmla="*/ 1908382 w 6974209"/>
              <a:gd name="connsiteY460" fmla="*/ 1590478 h 4318692"/>
              <a:gd name="connsiteX461" fmla="*/ 2708887 w 6974209"/>
              <a:gd name="connsiteY461" fmla="*/ 1654229 h 4318692"/>
              <a:gd name="connsiteX462" fmla="*/ 3478878 w 6974209"/>
              <a:gd name="connsiteY462" fmla="*/ 1596445 h 4318692"/>
              <a:gd name="connsiteX463" fmla="*/ 3479335 w 6974209"/>
              <a:gd name="connsiteY463" fmla="*/ 1596354 h 4318692"/>
              <a:gd name="connsiteX464" fmla="*/ 3482051 w 6974209"/>
              <a:gd name="connsiteY464" fmla="*/ 1595667 h 4318692"/>
              <a:gd name="connsiteX465" fmla="*/ 3530803 w 6974209"/>
              <a:gd name="connsiteY465" fmla="*/ 1585024 h 4318692"/>
              <a:gd name="connsiteX466" fmla="*/ 3554928 w 6974209"/>
              <a:gd name="connsiteY466" fmla="*/ 1580445 h 4318692"/>
              <a:gd name="connsiteX467" fmla="*/ 3586758 w 6974209"/>
              <a:gd name="connsiteY467" fmla="*/ 1571473 h 4318692"/>
              <a:gd name="connsiteX468" fmla="*/ 3572760 w 6974209"/>
              <a:gd name="connsiteY468" fmla="*/ 1577061 h 4318692"/>
              <a:gd name="connsiteX469" fmla="*/ 3583880 w 6974209"/>
              <a:gd name="connsiteY469" fmla="*/ 1574951 h 4318692"/>
              <a:gd name="connsiteX470" fmla="*/ 4478888 w 6974209"/>
              <a:gd name="connsiteY470" fmla="*/ 1511274 h 4318692"/>
              <a:gd name="connsiteX471" fmla="*/ 5153080 w 6974209"/>
              <a:gd name="connsiteY471" fmla="*/ 1544244 h 4318692"/>
              <a:gd name="connsiteX472" fmla="*/ 5240818 w 6974209"/>
              <a:gd name="connsiteY472" fmla="*/ 1554748 h 4318692"/>
              <a:gd name="connsiteX473" fmla="*/ 5248668 w 6974209"/>
              <a:gd name="connsiteY473" fmla="*/ 1552834 h 4318692"/>
              <a:gd name="connsiteX474" fmla="*/ 5266023 w 6974209"/>
              <a:gd name="connsiteY474" fmla="*/ 1556754 h 4318692"/>
              <a:gd name="connsiteX475" fmla="*/ 6066529 w 6974209"/>
              <a:gd name="connsiteY475" fmla="*/ 1620505 h 4318692"/>
              <a:gd name="connsiteX476" fmla="*/ 6912534 w 6974209"/>
              <a:gd name="connsiteY476" fmla="*/ 1546732 h 4318692"/>
              <a:gd name="connsiteX477" fmla="*/ 6944400 w 6974209"/>
              <a:gd name="connsiteY477" fmla="*/ 1537749 h 4318692"/>
              <a:gd name="connsiteX478" fmla="*/ 6912217 w 6974209"/>
              <a:gd name="connsiteY478" fmla="*/ 1550596 h 4318692"/>
              <a:gd name="connsiteX479" fmla="*/ 5831719 w 6974209"/>
              <a:gd name="connsiteY479" fmla="*/ 1657849 h 4318692"/>
              <a:gd name="connsiteX480" fmla="*/ 5157529 w 6974209"/>
              <a:gd name="connsiteY480" fmla="*/ 1624879 h 4318692"/>
              <a:gd name="connsiteX481" fmla="*/ 5069793 w 6974209"/>
              <a:gd name="connsiteY481" fmla="*/ 1614375 h 4318692"/>
              <a:gd name="connsiteX482" fmla="*/ 5061941 w 6974209"/>
              <a:gd name="connsiteY482" fmla="*/ 1616289 h 4318692"/>
              <a:gd name="connsiteX483" fmla="*/ 5044586 w 6974209"/>
              <a:gd name="connsiteY483" fmla="*/ 1612370 h 4318692"/>
              <a:gd name="connsiteX484" fmla="*/ 4244079 w 6974209"/>
              <a:gd name="connsiteY484" fmla="*/ 1548618 h 4318692"/>
              <a:gd name="connsiteX485" fmla="*/ 3474090 w 6974209"/>
              <a:gd name="connsiteY485" fmla="*/ 1606403 h 4318692"/>
              <a:gd name="connsiteX486" fmla="*/ 3473632 w 6974209"/>
              <a:gd name="connsiteY486" fmla="*/ 1606493 h 4318692"/>
              <a:gd name="connsiteX487" fmla="*/ 3470916 w 6974209"/>
              <a:gd name="connsiteY487" fmla="*/ 1607180 h 4318692"/>
              <a:gd name="connsiteX488" fmla="*/ 3422165 w 6974209"/>
              <a:gd name="connsiteY488" fmla="*/ 1617823 h 4318692"/>
              <a:gd name="connsiteX489" fmla="*/ 3398040 w 6974209"/>
              <a:gd name="connsiteY489" fmla="*/ 1622402 h 4318692"/>
              <a:gd name="connsiteX490" fmla="*/ 3366209 w 6974209"/>
              <a:gd name="connsiteY490" fmla="*/ 1631374 h 4318692"/>
              <a:gd name="connsiteX491" fmla="*/ 3380206 w 6974209"/>
              <a:gd name="connsiteY491" fmla="*/ 1625786 h 4318692"/>
              <a:gd name="connsiteX492" fmla="*/ 3369088 w 6974209"/>
              <a:gd name="connsiteY492" fmla="*/ 1627896 h 4318692"/>
              <a:gd name="connsiteX493" fmla="*/ 2474079 w 6974209"/>
              <a:gd name="connsiteY493" fmla="*/ 1691573 h 4318692"/>
              <a:gd name="connsiteX494" fmla="*/ 1799887 w 6974209"/>
              <a:gd name="connsiteY494" fmla="*/ 1658603 h 4318692"/>
              <a:gd name="connsiteX495" fmla="*/ 1712151 w 6974209"/>
              <a:gd name="connsiteY495" fmla="*/ 1648099 h 4318692"/>
              <a:gd name="connsiteX496" fmla="*/ 1704299 w 6974209"/>
              <a:gd name="connsiteY496" fmla="*/ 1650013 h 4318692"/>
              <a:gd name="connsiteX497" fmla="*/ 1686944 w 6974209"/>
              <a:gd name="connsiteY497" fmla="*/ 1646093 h 4318692"/>
              <a:gd name="connsiteX498" fmla="*/ 886437 w 6974209"/>
              <a:gd name="connsiteY498" fmla="*/ 1582342 h 4318692"/>
              <a:gd name="connsiteX499" fmla="*/ 40434 w 6974209"/>
              <a:gd name="connsiteY499" fmla="*/ 1656115 h 4318692"/>
              <a:gd name="connsiteX500" fmla="*/ 8566 w 6974209"/>
              <a:gd name="connsiteY500" fmla="*/ 2030375 h 4318692"/>
              <a:gd name="connsiteX501" fmla="*/ 40751 w 6974209"/>
              <a:gd name="connsiteY501" fmla="*/ 2017528 h 4318692"/>
              <a:gd name="connsiteX502" fmla="*/ 1121247 w 6974209"/>
              <a:gd name="connsiteY502" fmla="*/ 1910275 h 4318692"/>
              <a:gd name="connsiteX503" fmla="*/ 1795439 w 6974209"/>
              <a:gd name="connsiteY503" fmla="*/ 1943245 h 4318692"/>
              <a:gd name="connsiteX504" fmla="*/ 1883176 w 6974209"/>
              <a:gd name="connsiteY504" fmla="*/ 1953749 h 4318692"/>
              <a:gd name="connsiteX505" fmla="*/ 1891027 w 6974209"/>
              <a:gd name="connsiteY505" fmla="*/ 1951835 h 4318692"/>
              <a:gd name="connsiteX506" fmla="*/ 1908382 w 6974209"/>
              <a:gd name="connsiteY506" fmla="*/ 1955755 h 4318692"/>
              <a:gd name="connsiteX507" fmla="*/ 2708887 w 6974209"/>
              <a:gd name="connsiteY507" fmla="*/ 2019506 h 4318692"/>
              <a:gd name="connsiteX508" fmla="*/ 3478878 w 6974209"/>
              <a:gd name="connsiteY508" fmla="*/ 1961721 h 4318692"/>
              <a:gd name="connsiteX509" fmla="*/ 3479335 w 6974209"/>
              <a:gd name="connsiteY509" fmla="*/ 1961631 h 4318692"/>
              <a:gd name="connsiteX510" fmla="*/ 3482051 w 6974209"/>
              <a:gd name="connsiteY510" fmla="*/ 1960944 h 4318692"/>
              <a:gd name="connsiteX511" fmla="*/ 3530803 w 6974209"/>
              <a:gd name="connsiteY511" fmla="*/ 1950301 h 4318692"/>
              <a:gd name="connsiteX512" fmla="*/ 3554928 w 6974209"/>
              <a:gd name="connsiteY512" fmla="*/ 1945722 h 4318692"/>
              <a:gd name="connsiteX513" fmla="*/ 3586758 w 6974209"/>
              <a:gd name="connsiteY513" fmla="*/ 1936750 h 4318692"/>
              <a:gd name="connsiteX514" fmla="*/ 3572760 w 6974209"/>
              <a:gd name="connsiteY514" fmla="*/ 1942338 h 4318692"/>
              <a:gd name="connsiteX515" fmla="*/ 3583880 w 6974209"/>
              <a:gd name="connsiteY515" fmla="*/ 1940228 h 4318692"/>
              <a:gd name="connsiteX516" fmla="*/ 4478888 w 6974209"/>
              <a:gd name="connsiteY516" fmla="*/ 1876550 h 4318692"/>
              <a:gd name="connsiteX517" fmla="*/ 5153080 w 6974209"/>
              <a:gd name="connsiteY517" fmla="*/ 1909521 h 4318692"/>
              <a:gd name="connsiteX518" fmla="*/ 5240818 w 6974209"/>
              <a:gd name="connsiteY518" fmla="*/ 1920024 h 4318692"/>
              <a:gd name="connsiteX519" fmla="*/ 5248668 w 6974209"/>
              <a:gd name="connsiteY519" fmla="*/ 1918111 h 4318692"/>
              <a:gd name="connsiteX520" fmla="*/ 5266023 w 6974209"/>
              <a:gd name="connsiteY520" fmla="*/ 1922030 h 4318692"/>
              <a:gd name="connsiteX521" fmla="*/ 6066529 w 6974209"/>
              <a:gd name="connsiteY521" fmla="*/ 1985782 h 4318692"/>
              <a:gd name="connsiteX522" fmla="*/ 6912534 w 6974209"/>
              <a:gd name="connsiteY522" fmla="*/ 1912009 h 4318692"/>
              <a:gd name="connsiteX523" fmla="*/ 6944400 w 6974209"/>
              <a:gd name="connsiteY523" fmla="*/ 1903026 h 4318692"/>
              <a:gd name="connsiteX524" fmla="*/ 6912217 w 6974209"/>
              <a:gd name="connsiteY524" fmla="*/ 1915873 h 4318692"/>
              <a:gd name="connsiteX525" fmla="*/ 5831719 w 6974209"/>
              <a:gd name="connsiteY525" fmla="*/ 2023126 h 4318692"/>
              <a:gd name="connsiteX526" fmla="*/ 5157529 w 6974209"/>
              <a:gd name="connsiteY526" fmla="*/ 1990156 h 4318692"/>
              <a:gd name="connsiteX527" fmla="*/ 5069793 w 6974209"/>
              <a:gd name="connsiteY527" fmla="*/ 1979652 h 4318692"/>
              <a:gd name="connsiteX528" fmla="*/ 5061941 w 6974209"/>
              <a:gd name="connsiteY528" fmla="*/ 1981565 h 4318692"/>
              <a:gd name="connsiteX529" fmla="*/ 5044586 w 6974209"/>
              <a:gd name="connsiteY529" fmla="*/ 1977646 h 4318692"/>
              <a:gd name="connsiteX530" fmla="*/ 4244079 w 6974209"/>
              <a:gd name="connsiteY530" fmla="*/ 1913894 h 4318692"/>
              <a:gd name="connsiteX531" fmla="*/ 3474092 w 6974209"/>
              <a:gd name="connsiteY531" fmla="*/ 1971679 h 4318692"/>
              <a:gd name="connsiteX532" fmla="*/ 3473632 w 6974209"/>
              <a:gd name="connsiteY532" fmla="*/ 1971770 h 4318692"/>
              <a:gd name="connsiteX533" fmla="*/ 3470916 w 6974209"/>
              <a:gd name="connsiteY533" fmla="*/ 1972456 h 4318692"/>
              <a:gd name="connsiteX534" fmla="*/ 3422165 w 6974209"/>
              <a:gd name="connsiteY534" fmla="*/ 1983100 h 4318692"/>
              <a:gd name="connsiteX535" fmla="*/ 3398040 w 6974209"/>
              <a:gd name="connsiteY535" fmla="*/ 1987678 h 4318692"/>
              <a:gd name="connsiteX536" fmla="*/ 3366209 w 6974209"/>
              <a:gd name="connsiteY536" fmla="*/ 1996650 h 4318692"/>
              <a:gd name="connsiteX537" fmla="*/ 3380206 w 6974209"/>
              <a:gd name="connsiteY537" fmla="*/ 1991062 h 4318692"/>
              <a:gd name="connsiteX538" fmla="*/ 3369088 w 6974209"/>
              <a:gd name="connsiteY538" fmla="*/ 1993173 h 4318692"/>
              <a:gd name="connsiteX539" fmla="*/ 2474080 w 6974209"/>
              <a:gd name="connsiteY539" fmla="*/ 2056850 h 4318692"/>
              <a:gd name="connsiteX540" fmla="*/ 1799888 w 6974209"/>
              <a:gd name="connsiteY540" fmla="*/ 2023880 h 4318692"/>
              <a:gd name="connsiteX541" fmla="*/ 1712151 w 6974209"/>
              <a:gd name="connsiteY541" fmla="*/ 2013376 h 4318692"/>
              <a:gd name="connsiteX542" fmla="*/ 1704299 w 6974209"/>
              <a:gd name="connsiteY542" fmla="*/ 2015290 h 4318692"/>
              <a:gd name="connsiteX543" fmla="*/ 1686944 w 6974209"/>
              <a:gd name="connsiteY543" fmla="*/ 2011370 h 4318692"/>
              <a:gd name="connsiteX544" fmla="*/ 886438 w 6974209"/>
              <a:gd name="connsiteY544" fmla="*/ 1947619 h 4318692"/>
              <a:gd name="connsiteX545" fmla="*/ 40434 w 6974209"/>
              <a:gd name="connsiteY545" fmla="*/ 2021392 h 4318692"/>
              <a:gd name="connsiteX546" fmla="*/ 8566 w 6974209"/>
              <a:gd name="connsiteY546" fmla="*/ 2415665 h 4318692"/>
              <a:gd name="connsiteX547" fmla="*/ 40750 w 6974209"/>
              <a:gd name="connsiteY547" fmla="*/ 2402818 h 4318692"/>
              <a:gd name="connsiteX548" fmla="*/ 1121247 w 6974209"/>
              <a:gd name="connsiteY548" fmla="*/ 2295565 h 4318692"/>
              <a:gd name="connsiteX549" fmla="*/ 1795438 w 6974209"/>
              <a:gd name="connsiteY549" fmla="*/ 2328535 h 4318692"/>
              <a:gd name="connsiteX550" fmla="*/ 1883175 w 6974209"/>
              <a:gd name="connsiteY550" fmla="*/ 2339038 h 4318692"/>
              <a:gd name="connsiteX551" fmla="*/ 1891027 w 6974209"/>
              <a:gd name="connsiteY551" fmla="*/ 2337125 h 4318692"/>
              <a:gd name="connsiteX552" fmla="*/ 1908382 w 6974209"/>
              <a:gd name="connsiteY552" fmla="*/ 2341045 h 4318692"/>
              <a:gd name="connsiteX553" fmla="*/ 2708887 w 6974209"/>
              <a:gd name="connsiteY553" fmla="*/ 2404796 h 4318692"/>
              <a:gd name="connsiteX554" fmla="*/ 3478878 w 6974209"/>
              <a:gd name="connsiteY554" fmla="*/ 2347011 h 4318692"/>
              <a:gd name="connsiteX555" fmla="*/ 3479335 w 6974209"/>
              <a:gd name="connsiteY555" fmla="*/ 2346921 h 4318692"/>
              <a:gd name="connsiteX556" fmla="*/ 3482051 w 6974209"/>
              <a:gd name="connsiteY556" fmla="*/ 2346234 h 4318692"/>
              <a:gd name="connsiteX557" fmla="*/ 3530803 w 6974209"/>
              <a:gd name="connsiteY557" fmla="*/ 2335591 h 4318692"/>
              <a:gd name="connsiteX558" fmla="*/ 3554928 w 6974209"/>
              <a:gd name="connsiteY558" fmla="*/ 2331012 h 4318692"/>
              <a:gd name="connsiteX559" fmla="*/ 3586758 w 6974209"/>
              <a:gd name="connsiteY559" fmla="*/ 2322040 h 4318692"/>
              <a:gd name="connsiteX560" fmla="*/ 3572760 w 6974209"/>
              <a:gd name="connsiteY560" fmla="*/ 2327628 h 4318692"/>
              <a:gd name="connsiteX561" fmla="*/ 3583880 w 6974209"/>
              <a:gd name="connsiteY561" fmla="*/ 2325518 h 4318692"/>
              <a:gd name="connsiteX562" fmla="*/ 4478888 w 6974209"/>
              <a:gd name="connsiteY562" fmla="*/ 2261840 h 4318692"/>
              <a:gd name="connsiteX563" fmla="*/ 5153080 w 6974209"/>
              <a:gd name="connsiteY563" fmla="*/ 2294811 h 4318692"/>
              <a:gd name="connsiteX564" fmla="*/ 5240818 w 6974209"/>
              <a:gd name="connsiteY564" fmla="*/ 2305314 h 4318692"/>
              <a:gd name="connsiteX565" fmla="*/ 5248668 w 6974209"/>
              <a:gd name="connsiteY565" fmla="*/ 2303401 h 4318692"/>
              <a:gd name="connsiteX566" fmla="*/ 5266023 w 6974209"/>
              <a:gd name="connsiteY566" fmla="*/ 2307320 h 4318692"/>
              <a:gd name="connsiteX567" fmla="*/ 6066529 w 6974209"/>
              <a:gd name="connsiteY567" fmla="*/ 2371072 h 4318692"/>
              <a:gd name="connsiteX568" fmla="*/ 6912534 w 6974209"/>
              <a:gd name="connsiteY568" fmla="*/ 2297299 h 4318692"/>
              <a:gd name="connsiteX569" fmla="*/ 6944400 w 6974209"/>
              <a:gd name="connsiteY569" fmla="*/ 2288316 h 4318692"/>
              <a:gd name="connsiteX570" fmla="*/ 6912217 w 6974209"/>
              <a:gd name="connsiteY570" fmla="*/ 2301163 h 4318692"/>
              <a:gd name="connsiteX571" fmla="*/ 5831719 w 6974209"/>
              <a:gd name="connsiteY571" fmla="*/ 2408416 h 4318692"/>
              <a:gd name="connsiteX572" fmla="*/ 5157529 w 6974209"/>
              <a:gd name="connsiteY572" fmla="*/ 2375446 h 4318692"/>
              <a:gd name="connsiteX573" fmla="*/ 5069793 w 6974209"/>
              <a:gd name="connsiteY573" fmla="*/ 2364942 h 4318692"/>
              <a:gd name="connsiteX574" fmla="*/ 5061941 w 6974209"/>
              <a:gd name="connsiteY574" fmla="*/ 2366855 h 4318692"/>
              <a:gd name="connsiteX575" fmla="*/ 5044586 w 6974209"/>
              <a:gd name="connsiteY575" fmla="*/ 2362936 h 4318692"/>
              <a:gd name="connsiteX576" fmla="*/ 4244079 w 6974209"/>
              <a:gd name="connsiteY576" fmla="*/ 2299184 h 4318692"/>
              <a:gd name="connsiteX577" fmla="*/ 3474090 w 6974209"/>
              <a:gd name="connsiteY577" fmla="*/ 2356969 h 4318692"/>
              <a:gd name="connsiteX578" fmla="*/ 3473632 w 6974209"/>
              <a:gd name="connsiteY578" fmla="*/ 2357060 h 4318692"/>
              <a:gd name="connsiteX579" fmla="*/ 3470916 w 6974209"/>
              <a:gd name="connsiteY579" fmla="*/ 2357746 h 4318692"/>
              <a:gd name="connsiteX580" fmla="*/ 3422165 w 6974209"/>
              <a:gd name="connsiteY580" fmla="*/ 2368390 h 4318692"/>
              <a:gd name="connsiteX581" fmla="*/ 3398040 w 6974209"/>
              <a:gd name="connsiteY581" fmla="*/ 2372968 h 4318692"/>
              <a:gd name="connsiteX582" fmla="*/ 3366209 w 6974209"/>
              <a:gd name="connsiteY582" fmla="*/ 2381940 h 4318692"/>
              <a:gd name="connsiteX583" fmla="*/ 3380206 w 6974209"/>
              <a:gd name="connsiteY583" fmla="*/ 2376352 h 4318692"/>
              <a:gd name="connsiteX584" fmla="*/ 3369088 w 6974209"/>
              <a:gd name="connsiteY584" fmla="*/ 2378463 h 4318692"/>
              <a:gd name="connsiteX585" fmla="*/ 2474079 w 6974209"/>
              <a:gd name="connsiteY585" fmla="*/ 2442140 h 4318692"/>
              <a:gd name="connsiteX586" fmla="*/ 1799887 w 6974209"/>
              <a:gd name="connsiteY586" fmla="*/ 2409170 h 4318692"/>
              <a:gd name="connsiteX587" fmla="*/ 1712151 w 6974209"/>
              <a:gd name="connsiteY587" fmla="*/ 2398666 h 4318692"/>
              <a:gd name="connsiteX588" fmla="*/ 1704299 w 6974209"/>
              <a:gd name="connsiteY588" fmla="*/ 2400580 h 4318692"/>
              <a:gd name="connsiteX589" fmla="*/ 1686944 w 6974209"/>
              <a:gd name="connsiteY589" fmla="*/ 2396660 h 4318692"/>
              <a:gd name="connsiteX590" fmla="*/ 886437 w 6974209"/>
              <a:gd name="connsiteY590" fmla="*/ 2332909 h 4318692"/>
              <a:gd name="connsiteX591" fmla="*/ 40434 w 6974209"/>
              <a:gd name="connsiteY591" fmla="*/ 2406682 h 4318692"/>
              <a:gd name="connsiteX592" fmla="*/ 8566 w 6974209"/>
              <a:gd name="connsiteY592" fmla="*/ 2780941 h 4318692"/>
              <a:gd name="connsiteX593" fmla="*/ 40751 w 6974209"/>
              <a:gd name="connsiteY593" fmla="*/ 2768094 h 4318692"/>
              <a:gd name="connsiteX594" fmla="*/ 1121247 w 6974209"/>
              <a:gd name="connsiteY594" fmla="*/ 2660841 h 4318692"/>
              <a:gd name="connsiteX595" fmla="*/ 1795439 w 6974209"/>
              <a:gd name="connsiteY595" fmla="*/ 2693812 h 4318692"/>
              <a:gd name="connsiteX596" fmla="*/ 1883176 w 6974209"/>
              <a:gd name="connsiteY596" fmla="*/ 2704315 h 4318692"/>
              <a:gd name="connsiteX597" fmla="*/ 1891027 w 6974209"/>
              <a:gd name="connsiteY597" fmla="*/ 2702402 h 4318692"/>
              <a:gd name="connsiteX598" fmla="*/ 1908382 w 6974209"/>
              <a:gd name="connsiteY598" fmla="*/ 2706321 h 4318692"/>
              <a:gd name="connsiteX599" fmla="*/ 2708887 w 6974209"/>
              <a:gd name="connsiteY599" fmla="*/ 2770073 h 4318692"/>
              <a:gd name="connsiteX600" fmla="*/ 3478878 w 6974209"/>
              <a:gd name="connsiteY600" fmla="*/ 2712288 h 4318692"/>
              <a:gd name="connsiteX601" fmla="*/ 3479335 w 6974209"/>
              <a:gd name="connsiteY601" fmla="*/ 2712197 h 4318692"/>
              <a:gd name="connsiteX602" fmla="*/ 3482051 w 6974209"/>
              <a:gd name="connsiteY602" fmla="*/ 2711511 h 4318692"/>
              <a:gd name="connsiteX603" fmla="*/ 3530803 w 6974209"/>
              <a:gd name="connsiteY603" fmla="*/ 2700867 h 4318692"/>
              <a:gd name="connsiteX604" fmla="*/ 3554928 w 6974209"/>
              <a:gd name="connsiteY604" fmla="*/ 2696289 h 4318692"/>
              <a:gd name="connsiteX605" fmla="*/ 3586758 w 6974209"/>
              <a:gd name="connsiteY605" fmla="*/ 2687317 h 4318692"/>
              <a:gd name="connsiteX606" fmla="*/ 3572760 w 6974209"/>
              <a:gd name="connsiteY606" fmla="*/ 2692905 h 4318692"/>
              <a:gd name="connsiteX607" fmla="*/ 3583880 w 6974209"/>
              <a:gd name="connsiteY607" fmla="*/ 2690794 h 4318692"/>
              <a:gd name="connsiteX608" fmla="*/ 4478888 w 6974209"/>
              <a:gd name="connsiteY608" fmla="*/ 2627117 h 4318692"/>
              <a:gd name="connsiteX609" fmla="*/ 5153080 w 6974209"/>
              <a:gd name="connsiteY609" fmla="*/ 2660087 h 4318692"/>
              <a:gd name="connsiteX610" fmla="*/ 5240818 w 6974209"/>
              <a:gd name="connsiteY610" fmla="*/ 2670591 h 4318692"/>
              <a:gd name="connsiteX611" fmla="*/ 5248668 w 6974209"/>
              <a:gd name="connsiteY611" fmla="*/ 2668678 h 4318692"/>
              <a:gd name="connsiteX612" fmla="*/ 5266023 w 6974209"/>
              <a:gd name="connsiteY612" fmla="*/ 2672597 h 4318692"/>
              <a:gd name="connsiteX613" fmla="*/ 6066529 w 6974209"/>
              <a:gd name="connsiteY613" fmla="*/ 2736349 h 4318692"/>
              <a:gd name="connsiteX614" fmla="*/ 6912534 w 6974209"/>
              <a:gd name="connsiteY614" fmla="*/ 2662575 h 4318692"/>
              <a:gd name="connsiteX615" fmla="*/ 6944400 w 6974209"/>
              <a:gd name="connsiteY615" fmla="*/ 2653593 h 4318692"/>
              <a:gd name="connsiteX616" fmla="*/ 6912217 w 6974209"/>
              <a:gd name="connsiteY616" fmla="*/ 2666440 h 4318692"/>
              <a:gd name="connsiteX617" fmla="*/ 5831719 w 6974209"/>
              <a:gd name="connsiteY617" fmla="*/ 2773693 h 4318692"/>
              <a:gd name="connsiteX618" fmla="*/ 5157529 w 6974209"/>
              <a:gd name="connsiteY618" fmla="*/ 2740722 h 4318692"/>
              <a:gd name="connsiteX619" fmla="*/ 5069793 w 6974209"/>
              <a:gd name="connsiteY619" fmla="*/ 2730219 h 4318692"/>
              <a:gd name="connsiteX620" fmla="*/ 5061941 w 6974209"/>
              <a:gd name="connsiteY620" fmla="*/ 2732132 h 4318692"/>
              <a:gd name="connsiteX621" fmla="*/ 5044586 w 6974209"/>
              <a:gd name="connsiteY621" fmla="*/ 2728213 h 4318692"/>
              <a:gd name="connsiteX622" fmla="*/ 4244079 w 6974209"/>
              <a:gd name="connsiteY622" fmla="*/ 2664461 h 4318692"/>
              <a:gd name="connsiteX623" fmla="*/ 3474092 w 6974209"/>
              <a:gd name="connsiteY623" fmla="*/ 2722246 h 4318692"/>
              <a:gd name="connsiteX624" fmla="*/ 3473632 w 6974209"/>
              <a:gd name="connsiteY624" fmla="*/ 2722337 h 4318692"/>
              <a:gd name="connsiteX625" fmla="*/ 3470916 w 6974209"/>
              <a:gd name="connsiteY625" fmla="*/ 2723023 h 4318692"/>
              <a:gd name="connsiteX626" fmla="*/ 3422165 w 6974209"/>
              <a:gd name="connsiteY626" fmla="*/ 2733666 h 4318692"/>
              <a:gd name="connsiteX627" fmla="*/ 3398040 w 6974209"/>
              <a:gd name="connsiteY627" fmla="*/ 2738245 h 4318692"/>
              <a:gd name="connsiteX628" fmla="*/ 3366209 w 6974209"/>
              <a:gd name="connsiteY628" fmla="*/ 2747217 h 4318692"/>
              <a:gd name="connsiteX629" fmla="*/ 3380206 w 6974209"/>
              <a:gd name="connsiteY629" fmla="*/ 2741629 h 4318692"/>
              <a:gd name="connsiteX630" fmla="*/ 3369088 w 6974209"/>
              <a:gd name="connsiteY630" fmla="*/ 2743740 h 4318692"/>
              <a:gd name="connsiteX631" fmla="*/ 2474080 w 6974209"/>
              <a:gd name="connsiteY631" fmla="*/ 2807417 h 4318692"/>
              <a:gd name="connsiteX632" fmla="*/ 1799888 w 6974209"/>
              <a:gd name="connsiteY632" fmla="*/ 2774447 h 4318692"/>
              <a:gd name="connsiteX633" fmla="*/ 1712151 w 6974209"/>
              <a:gd name="connsiteY633" fmla="*/ 2763943 h 4318692"/>
              <a:gd name="connsiteX634" fmla="*/ 1704299 w 6974209"/>
              <a:gd name="connsiteY634" fmla="*/ 2765856 h 4318692"/>
              <a:gd name="connsiteX635" fmla="*/ 1686944 w 6974209"/>
              <a:gd name="connsiteY635" fmla="*/ 2761937 h 4318692"/>
              <a:gd name="connsiteX636" fmla="*/ 886438 w 6974209"/>
              <a:gd name="connsiteY636" fmla="*/ 2698185 h 4318692"/>
              <a:gd name="connsiteX637" fmla="*/ 40434 w 6974209"/>
              <a:gd name="connsiteY637" fmla="*/ 2771959 h 4318692"/>
              <a:gd name="connsiteX638" fmla="*/ 0 w 6974209"/>
              <a:gd name="connsiteY638" fmla="*/ 153824 h 4318692"/>
              <a:gd name="connsiteX639" fmla="*/ 32184 w 6974209"/>
              <a:gd name="connsiteY639" fmla="*/ 140977 h 4318692"/>
              <a:gd name="connsiteX640" fmla="*/ 1112681 w 6974209"/>
              <a:gd name="connsiteY640" fmla="*/ 33724 h 4318692"/>
              <a:gd name="connsiteX641" fmla="*/ 1786872 w 6974209"/>
              <a:gd name="connsiteY641" fmla="*/ 66694 h 4318692"/>
              <a:gd name="connsiteX642" fmla="*/ 1874609 w 6974209"/>
              <a:gd name="connsiteY642" fmla="*/ 77198 h 4318692"/>
              <a:gd name="connsiteX643" fmla="*/ 1882461 w 6974209"/>
              <a:gd name="connsiteY643" fmla="*/ 75285 h 4318692"/>
              <a:gd name="connsiteX644" fmla="*/ 1899816 w 6974209"/>
              <a:gd name="connsiteY644" fmla="*/ 79204 h 4318692"/>
              <a:gd name="connsiteX645" fmla="*/ 2700321 w 6974209"/>
              <a:gd name="connsiteY645" fmla="*/ 142955 h 4318692"/>
              <a:gd name="connsiteX646" fmla="*/ 3470311 w 6974209"/>
              <a:gd name="connsiteY646" fmla="*/ 85171 h 4318692"/>
              <a:gd name="connsiteX647" fmla="*/ 3470769 w 6974209"/>
              <a:gd name="connsiteY647" fmla="*/ 85080 h 4318692"/>
              <a:gd name="connsiteX648" fmla="*/ 3473484 w 6974209"/>
              <a:gd name="connsiteY648" fmla="*/ 84393 h 4318692"/>
              <a:gd name="connsiteX649" fmla="*/ 3522237 w 6974209"/>
              <a:gd name="connsiteY649" fmla="*/ 73750 h 4318692"/>
              <a:gd name="connsiteX650" fmla="*/ 3546362 w 6974209"/>
              <a:gd name="connsiteY650" fmla="*/ 69171 h 4318692"/>
              <a:gd name="connsiteX651" fmla="*/ 3578192 w 6974209"/>
              <a:gd name="connsiteY651" fmla="*/ 60199 h 4318692"/>
              <a:gd name="connsiteX652" fmla="*/ 3564194 w 6974209"/>
              <a:gd name="connsiteY652" fmla="*/ 65787 h 4318692"/>
              <a:gd name="connsiteX653" fmla="*/ 3575314 w 6974209"/>
              <a:gd name="connsiteY653" fmla="*/ 63677 h 4318692"/>
              <a:gd name="connsiteX654" fmla="*/ 4470322 w 6974209"/>
              <a:gd name="connsiteY654" fmla="*/ 0 h 4318692"/>
              <a:gd name="connsiteX655" fmla="*/ 5144514 w 6974209"/>
              <a:gd name="connsiteY655" fmla="*/ 32970 h 4318692"/>
              <a:gd name="connsiteX656" fmla="*/ 5232252 w 6974209"/>
              <a:gd name="connsiteY656" fmla="*/ 43474 h 4318692"/>
              <a:gd name="connsiteX657" fmla="*/ 5240102 w 6974209"/>
              <a:gd name="connsiteY657" fmla="*/ 41560 h 4318692"/>
              <a:gd name="connsiteX658" fmla="*/ 5257457 w 6974209"/>
              <a:gd name="connsiteY658" fmla="*/ 45480 h 4318692"/>
              <a:gd name="connsiteX659" fmla="*/ 6057963 w 6974209"/>
              <a:gd name="connsiteY659" fmla="*/ 109231 h 4318692"/>
              <a:gd name="connsiteX660" fmla="*/ 6903968 w 6974209"/>
              <a:gd name="connsiteY660" fmla="*/ 35458 h 4318692"/>
              <a:gd name="connsiteX661" fmla="*/ 6935834 w 6974209"/>
              <a:gd name="connsiteY661" fmla="*/ 26475 h 4318692"/>
              <a:gd name="connsiteX662" fmla="*/ 6903651 w 6974209"/>
              <a:gd name="connsiteY662" fmla="*/ 39322 h 4318692"/>
              <a:gd name="connsiteX663" fmla="*/ 5823153 w 6974209"/>
              <a:gd name="connsiteY663" fmla="*/ 146575 h 4318692"/>
              <a:gd name="connsiteX664" fmla="*/ 5148963 w 6974209"/>
              <a:gd name="connsiteY664" fmla="*/ 113605 h 4318692"/>
              <a:gd name="connsiteX665" fmla="*/ 5061227 w 6974209"/>
              <a:gd name="connsiteY665" fmla="*/ 103101 h 4318692"/>
              <a:gd name="connsiteX666" fmla="*/ 5053375 w 6974209"/>
              <a:gd name="connsiteY666" fmla="*/ 105015 h 4318692"/>
              <a:gd name="connsiteX667" fmla="*/ 5036020 w 6974209"/>
              <a:gd name="connsiteY667" fmla="*/ 101096 h 4318692"/>
              <a:gd name="connsiteX668" fmla="*/ 4235513 w 6974209"/>
              <a:gd name="connsiteY668" fmla="*/ 37344 h 4318692"/>
              <a:gd name="connsiteX669" fmla="*/ 3465524 w 6974209"/>
              <a:gd name="connsiteY669" fmla="*/ 95129 h 4318692"/>
              <a:gd name="connsiteX670" fmla="*/ 3465066 w 6974209"/>
              <a:gd name="connsiteY670" fmla="*/ 95219 h 4318692"/>
              <a:gd name="connsiteX671" fmla="*/ 3462350 w 6974209"/>
              <a:gd name="connsiteY671" fmla="*/ 95906 h 4318692"/>
              <a:gd name="connsiteX672" fmla="*/ 3413599 w 6974209"/>
              <a:gd name="connsiteY672" fmla="*/ 106549 h 4318692"/>
              <a:gd name="connsiteX673" fmla="*/ 3389474 w 6974209"/>
              <a:gd name="connsiteY673" fmla="*/ 111128 h 4318692"/>
              <a:gd name="connsiteX674" fmla="*/ 3357642 w 6974209"/>
              <a:gd name="connsiteY674" fmla="*/ 120100 h 4318692"/>
              <a:gd name="connsiteX675" fmla="*/ 3371640 w 6974209"/>
              <a:gd name="connsiteY675" fmla="*/ 114512 h 4318692"/>
              <a:gd name="connsiteX676" fmla="*/ 3360521 w 6974209"/>
              <a:gd name="connsiteY676" fmla="*/ 116622 h 4318692"/>
              <a:gd name="connsiteX677" fmla="*/ 2465513 w 6974209"/>
              <a:gd name="connsiteY677" fmla="*/ 180299 h 4318692"/>
              <a:gd name="connsiteX678" fmla="*/ 1791321 w 6974209"/>
              <a:gd name="connsiteY678" fmla="*/ 147329 h 4318692"/>
              <a:gd name="connsiteX679" fmla="*/ 1703585 w 6974209"/>
              <a:gd name="connsiteY679" fmla="*/ 136825 h 4318692"/>
              <a:gd name="connsiteX680" fmla="*/ 1695733 w 6974209"/>
              <a:gd name="connsiteY680" fmla="*/ 138739 h 4318692"/>
              <a:gd name="connsiteX681" fmla="*/ 1678378 w 6974209"/>
              <a:gd name="connsiteY681" fmla="*/ 134819 h 4318692"/>
              <a:gd name="connsiteX682" fmla="*/ 877871 w 6974209"/>
              <a:gd name="connsiteY682" fmla="*/ 71068 h 4318692"/>
              <a:gd name="connsiteX683" fmla="*/ 31868 w 6974209"/>
              <a:gd name="connsiteY683" fmla="*/ 144841 h 4318692"/>
              <a:gd name="connsiteX684" fmla="*/ 0 w 6974209"/>
              <a:gd name="connsiteY684" fmla="*/ 519101 h 4318692"/>
              <a:gd name="connsiteX685" fmla="*/ 32185 w 6974209"/>
              <a:gd name="connsiteY685" fmla="*/ 506254 h 4318692"/>
              <a:gd name="connsiteX686" fmla="*/ 1112681 w 6974209"/>
              <a:gd name="connsiteY686" fmla="*/ 399001 h 4318692"/>
              <a:gd name="connsiteX687" fmla="*/ 1786873 w 6974209"/>
              <a:gd name="connsiteY687" fmla="*/ 431971 h 4318692"/>
              <a:gd name="connsiteX688" fmla="*/ 1874610 w 6974209"/>
              <a:gd name="connsiteY688" fmla="*/ 442475 h 4318692"/>
              <a:gd name="connsiteX689" fmla="*/ 1882461 w 6974209"/>
              <a:gd name="connsiteY689" fmla="*/ 440561 h 4318692"/>
              <a:gd name="connsiteX690" fmla="*/ 1899816 w 6974209"/>
              <a:gd name="connsiteY690" fmla="*/ 444481 h 4318692"/>
              <a:gd name="connsiteX691" fmla="*/ 2700321 w 6974209"/>
              <a:gd name="connsiteY691" fmla="*/ 508232 h 4318692"/>
              <a:gd name="connsiteX692" fmla="*/ 3470311 w 6974209"/>
              <a:gd name="connsiteY692" fmla="*/ 450447 h 4318692"/>
              <a:gd name="connsiteX693" fmla="*/ 3470769 w 6974209"/>
              <a:gd name="connsiteY693" fmla="*/ 450357 h 4318692"/>
              <a:gd name="connsiteX694" fmla="*/ 3473484 w 6974209"/>
              <a:gd name="connsiteY694" fmla="*/ 449670 h 4318692"/>
              <a:gd name="connsiteX695" fmla="*/ 3522237 w 6974209"/>
              <a:gd name="connsiteY695" fmla="*/ 439027 h 4318692"/>
              <a:gd name="connsiteX696" fmla="*/ 3546362 w 6974209"/>
              <a:gd name="connsiteY696" fmla="*/ 434448 h 4318692"/>
              <a:gd name="connsiteX697" fmla="*/ 3578192 w 6974209"/>
              <a:gd name="connsiteY697" fmla="*/ 425476 h 4318692"/>
              <a:gd name="connsiteX698" fmla="*/ 3564194 w 6974209"/>
              <a:gd name="connsiteY698" fmla="*/ 431064 h 4318692"/>
              <a:gd name="connsiteX699" fmla="*/ 3575314 w 6974209"/>
              <a:gd name="connsiteY699" fmla="*/ 428954 h 4318692"/>
              <a:gd name="connsiteX700" fmla="*/ 4470322 w 6974209"/>
              <a:gd name="connsiteY700" fmla="*/ 365276 h 4318692"/>
              <a:gd name="connsiteX701" fmla="*/ 5144514 w 6974209"/>
              <a:gd name="connsiteY701" fmla="*/ 398247 h 4318692"/>
              <a:gd name="connsiteX702" fmla="*/ 5232252 w 6974209"/>
              <a:gd name="connsiteY702" fmla="*/ 408750 h 4318692"/>
              <a:gd name="connsiteX703" fmla="*/ 5240102 w 6974209"/>
              <a:gd name="connsiteY703" fmla="*/ 406837 h 4318692"/>
              <a:gd name="connsiteX704" fmla="*/ 5257457 w 6974209"/>
              <a:gd name="connsiteY704" fmla="*/ 410756 h 4318692"/>
              <a:gd name="connsiteX705" fmla="*/ 6057963 w 6974209"/>
              <a:gd name="connsiteY705" fmla="*/ 474508 h 4318692"/>
              <a:gd name="connsiteX706" fmla="*/ 6903968 w 6974209"/>
              <a:gd name="connsiteY706" fmla="*/ 400735 h 4318692"/>
              <a:gd name="connsiteX707" fmla="*/ 6935834 w 6974209"/>
              <a:gd name="connsiteY707" fmla="*/ 391752 h 4318692"/>
              <a:gd name="connsiteX708" fmla="*/ 6903651 w 6974209"/>
              <a:gd name="connsiteY708" fmla="*/ 404599 h 4318692"/>
              <a:gd name="connsiteX709" fmla="*/ 5823153 w 6974209"/>
              <a:gd name="connsiteY709" fmla="*/ 511852 h 4318692"/>
              <a:gd name="connsiteX710" fmla="*/ 5148963 w 6974209"/>
              <a:gd name="connsiteY710" fmla="*/ 478882 h 4318692"/>
              <a:gd name="connsiteX711" fmla="*/ 5061227 w 6974209"/>
              <a:gd name="connsiteY711" fmla="*/ 468378 h 4318692"/>
              <a:gd name="connsiteX712" fmla="*/ 5053375 w 6974209"/>
              <a:gd name="connsiteY712" fmla="*/ 470291 h 4318692"/>
              <a:gd name="connsiteX713" fmla="*/ 5036020 w 6974209"/>
              <a:gd name="connsiteY713" fmla="*/ 466372 h 4318692"/>
              <a:gd name="connsiteX714" fmla="*/ 4235513 w 6974209"/>
              <a:gd name="connsiteY714" fmla="*/ 402620 h 4318692"/>
              <a:gd name="connsiteX715" fmla="*/ 3465525 w 6974209"/>
              <a:gd name="connsiteY715" fmla="*/ 460405 h 4318692"/>
              <a:gd name="connsiteX716" fmla="*/ 3465066 w 6974209"/>
              <a:gd name="connsiteY716" fmla="*/ 460496 h 4318692"/>
              <a:gd name="connsiteX717" fmla="*/ 3462350 w 6974209"/>
              <a:gd name="connsiteY717" fmla="*/ 461182 h 4318692"/>
              <a:gd name="connsiteX718" fmla="*/ 3413599 w 6974209"/>
              <a:gd name="connsiteY718" fmla="*/ 471826 h 4318692"/>
              <a:gd name="connsiteX719" fmla="*/ 3389474 w 6974209"/>
              <a:gd name="connsiteY719" fmla="*/ 476404 h 4318692"/>
              <a:gd name="connsiteX720" fmla="*/ 3357642 w 6974209"/>
              <a:gd name="connsiteY720" fmla="*/ 485376 h 4318692"/>
              <a:gd name="connsiteX721" fmla="*/ 3371640 w 6974209"/>
              <a:gd name="connsiteY721" fmla="*/ 479788 h 4318692"/>
              <a:gd name="connsiteX722" fmla="*/ 3360521 w 6974209"/>
              <a:gd name="connsiteY722" fmla="*/ 481899 h 4318692"/>
              <a:gd name="connsiteX723" fmla="*/ 2465514 w 6974209"/>
              <a:gd name="connsiteY723" fmla="*/ 545576 h 4318692"/>
              <a:gd name="connsiteX724" fmla="*/ 1791322 w 6974209"/>
              <a:gd name="connsiteY724" fmla="*/ 512606 h 4318692"/>
              <a:gd name="connsiteX725" fmla="*/ 1703585 w 6974209"/>
              <a:gd name="connsiteY725" fmla="*/ 502102 h 4318692"/>
              <a:gd name="connsiteX726" fmla="*/ 1695733 w 6974209"/>
              <a:gd name="connsiteY726" fmla="*/ 504016 h 4318692"/>
              <a:gd name="connsiteX727" fmla="*/ 1678378 w 6974209"/>
              <a:gd name="connsiteY727" fmla="*/ 500096 h 4318692"/>
              <a:gd name="connsiteX728" fmla="*/ 877872 w 6974209"/>
              <a:gd name="connsiteY728" fmla="*/ 436345 h 4318692"/>
              <a:gd name="connsiteX729" fmla="*/ 31868 w 6974209"/>
              <a:gd name="connsiteY729" fmla="*/ 510118 h 4318692"/>
              <a:gd name="connsiteX730" fmla="*/ 0 w 6974209"/>
              <a:gd name="connsiteY730" fmla="*/ 904391 h 4318692"/>
              <a:gd name="connsiteX731" fmla="*/ 32184 w 6974209"/>
              <a:gd name="connsiteY731" fmla="*/ 891544 h 4318692"/>
              <a:gd name="connsiteX732" fmla="*/ 1112681 w 6974209"/>
              <a:gd name="connsiteY732" fmla="*/ 784291 h 4318692"/>
              <a:gd name="connsiteX733" fmla="*/ 1786872 w 6974209"/>
              <a:gd name="connsiteY733" fmla="*/ 817261 h 4318692"/>
              <a:gd name="connsiteX734" fmla="*/ 1874609 w 6974209"/>
              <a:gd name="connsiteY734" fmla="*/ 827764 h 4318692"/>
              <a:gd name="connsiteX735" fmla="*/ 1882461 w 6974209"/>
              <a:gd name="connsiteY735" fmla="*/ 825851 h 4318692"/>
              <a:gd name="connsiteX736" fmla="*/ 1899816 w 6974209"/>
              <a:gd name="connsiteY736" fmla="*/ 829771 h 4318692"/>
              <a:gd name="connsiteX737" fmla="*/ 2700321 w 6974209"/>
              <a:gd name="connsiteY737" fmla="*/ 893522 h 4318692"/>
              <a:gd name="connsiteX738" fmla="*/ 3470311 w 6974209"/>
              <a:gd name="connsiteY738" fmla="*/ 835737 h 4318692"/>
              <a:gd name="connsiteX739" fmla="*/ 3470769 w 6974209"/>
              <a:gd name="connsiteY739" fmla="*/ 835647 h 4318692"/>
              <a:gd name="connsiteX740" fmla="*/ 3473484 w 6974209"/>
              <a:gd name="connsiteY740" fmla="*/ 834960 h 4318692"/>
              <a:gd name="connsiteX741" fmla="*/ 3522237 w 6974209"/>
              <a:gd name="connsiteY741" fmla="*/ 824317 h 4318692"/>
              <a:gd name="connsiteX742" fmla="*/ 3546362 w 6974209"/>
              <a:gd name="connsiteY742" fmla="*/ 819738 h 4318692"/>
              <a:gd name="connsiteX743" fmla="*/ 3578192 w 6974209"/>
              <a:gd name="connsiteY743" fmla="*/ 810766 h 4318692"/>
              <a:gd name="connsiteX744" fmla="*/ 3564194 w 6974209"/>
              <a:gd name="connsiteY744" fmla="*/ 816354 h 4318692"/>
              <a:gd name="connsiteX745" fmla="*/ 3575314 w 6974209"/>
              <a:gd name="connsiteY745" fmla="*/ 814244 h 4318692"/>
              <a:gd name="connsiteX746" fmla="*/ 4470322 w 6974209"/>
              <a:gd name="connsiteY746" fmla="*/ 750566 h 4318692"/>
              <a:gd name="connsiteX747" fmla="*/ 5144514 w 6974209"/>
              <a:gd name="connsiteY747" fmla="*/ 783537 h 4318692"/>
              <a:gd name="connsiteX748" fmla="*/ 5232252 w 6974209"/>
              <a:gd name="connsiteY748" fmla="*/ 794040 h 4318692"/>
              <a:gd name="connsiteX749" fmla="*/ 5240102 w 6974209"/>
              <a:gd name="connsiteY749" fmla="*/ 792127 h 4318692"/>
              <a:gd name="connsiteX750" fmla="*/ 5257457 w 6974209"/>
              <a:gd name="connsiteY750" fmla="*/ 796046 h 4318692"/>
              <a:gd name="connsiteX751" fmla="*/ 6057963 w 6974209"/>
              <a:gd name="connsiteY751" fmla="*/ 859798 h 4318692"/>
              <a:gd name="connsiteX752" fmla="*/ 6903968 w 6974209"/>
              <a:gd name="connsiteY752" fmla="*/ 786025 h 4318692"/>
              <a:gd name="connsiteX753" fmla="*/ 6935834 w 6974209"/>
              <a:gd name="connsiteY753" fmla="*/ 777042 h 4318692"/>
              <a:gd name="connsiteX754" fmla="*/ 6903651 w 6974209"/>
              <a:gd name="connsiteY754" fmla="*/ 789889 h 4318692"/>
              <a:gd name="connsiteX755" fmla="*/ 5823153 w 6974209"/>
              <a:gd name="connsiteY755" fmla="*/ 897142 h 4318692"/>
              <a:gd name="connsiteX756" fmla="*/ 5148963 w 6974209"/>
              <a:gd name="connsiteY756" fmla="*/ 864172 h 4318692"/>
              <a:gd name="connsiteX757" fmla="*/ 5061227 w 6974209"/>
              <a:gd name="connsiteY757" fmla="*/ 853668 h 4318692"/>
              <a:gd name="connsiteX758" fmla="*/ 5053375 w 6974209"/>
              <a:gd name="connsiteY758" fmla="*/ 855581 h 4318692"/>
              <a:gd name="connsiteX759" fmla="*/ 5036020 w 6974209"/>
              <a:gd name="connsiteY759" fmla="*/ 851662 h 4318692"/>
              <a:gd name="connsiteX760" fmla="*/ 4235513 w 6974209"/>
              <a:gd name="connsiteY760" fmla="*/ 787910 h 4318692"/>
              <a:gd name="connsiteX761" fmla="*/ 3465524 w 6974209"/>
              <a:gd name="connsiteY761" fmla="*/ 845695 h 4318692"/>
              <a:gd name="connsiteX762" fmla="*/ 3465066 w 6974209"/>
              <a:gd name="connsiteY762" fmla="*/ 845786 h 4318692"/>
              <a:gd name="connsiteX763" fmla="*/ 3462350 w 6974209"/>
              <a:gd name="connsiteY763" fmla="*/ 846472 h 4318692"/>
              <a:gd name="connsiteX764" fmla="*/ 3413599 w 6974209"/>
              <a:gd name="connsiteY764" fmla="*/ 857116 h 4318692"/>
              <a:gd name="connsiteX765" fmla="*/ 3389474 w 6974209"/>
              <a:gd name="connsiteY765" fmla="*/ 861694 h 4318692"/>
              <a:gd name="connsiteX766" fmla="*/ 3357642 w 6974209"/>
              <a:gd name="connsiteY766" fmla="*/ 870666 h 4318692"/>
              <a:gd name="connsiteX767" fmla="*/ 3371640 w 6974209"/>
              <a:gd name="connsiteY767" fmla="*/ 865078 h 4318692"/>
              <a:gd name="connsiteX768" fmla="*/ 3360521 w 6974209"/>
              <a:gd name="connsiteY768" fmla="*/ 867189 h 4318692"/>
              <a:gd name="connsiteX769" fmla="*/ 2465513 w 6974209"/>
              <a:gd name="connsiteY769" fmla="*/ 930866 h 4318692"/>
              <a:gd name="connsiteX770" fmla="*/ 1791321 w 6974209"/>
              <a:gd name="connsiteY770" fmla="*/ 897896 h 4318692"/>
              <a:gd name="connsiteX771" fmla="*/ 1703585 w 6974209"/>
              <a:gd name="connsiteY771" fmla="*/ 887392 h 4318692"/>
              <a:gd name="connsiteX772" fmla="*/ 1695733 w 6974209"/>
              <a:gd name="connsiteY772" fmla="*/ 889306 h 4318692"/>
              <a:gd name="connsiteX773" fmla="*/ 1678378 w 6974209"/>
              <a:gd name="connsiteY773" fmla="*/ 885386 h 4318692"/>
              <a:gd name="connsiteX774" fmla="*/ 877871 w 6974209"/>
              <a:gd name="connsiteY774" fmla="*/ 821635 h 4318692"/>
              <a:gd name="connsiteX775" fmla="*/ 31868 w 6974209"/>
              <a:gd name="connsiteY775" fmla="*/ 895408 h 4318692"/>
              <a:gd name="connsiteX776" fmla="*/ 0 w 6974209"/>
              <a:gd name="connsiteY776" fmla="*/ 1269667 h 4318692"/>
              <a:gd name="connsiteX777" fmla="*/ 32185 w 6974209"/>
              <a:gd name="connsiteY777" fmla="*/ 1256820 h 4318692"/>
              <a:gd name="connsiteX778" fmla="*/ 1112681 w 6974209"/>
              <a:gd name="connsiteY778" fmla="*/ 1149567 h 4318692"/>
              <a:gd name="connsiteX779" fmla="*/ 1786873 w 6974209"/>
              <a:gd name="connsiteY779" fmla="*/ 1182538 h 4318692"/>
              <a:gd name="connsiteX780" fmla="*/ 1874610 w 6974209"/>
              <a:gd name="connsiteY780" fmla="*/ 1193041 h 4318692"/>
              <a:gd name="connsiteX781" fmla="*/ 1882461 w 6974209"/>
              <a:gd name="connsiteY781" fmla="*/ 1191128 h 4318692"/>
              <a:gd name="connsiteX782" fmla="*/ 1899816 w 6974209"/>
              <a:gd name="connsiteY782" fmla="*/ 1195047 h 4318692"/>
              <a:gd name="connsiteX783" fmla="*/ 2700321 w 6974209"/>
              <a:gd name="connsiteY783" fmla="*/ 1258799 h 4318692"/>
              <a:gd name="connsiteX784" fmla="*/ 3470311 w 6974209"/>
              <a:gd name="connsiteY784" fmla="*/ 1201014 h 4318692"/>
              <a:gd name="connsiteX785" fmla="*/ 3470769 w 6974209"/>
              <a:gd name="connsiteY785" fmla="*/ 1200923 h 4318692"/>
              <a:gd name="connsiteX786" fmla="*/ 3473484 w 6974209"/>
              <a:gd name="connsiteY786" fmla="*/ 1200237 h 4318692"/>
              <a:gd name="connsiteX787" fmla="*/ 3522237 w 6974209"/>
              <a:gd name="connsiteY787" fmla="*/ 1189593 h 4318692"/>
              <a:gd name="connsiteX788" fmla="*/ 3546362 w 6974209"/>
              <a:gd name="connsiteY788" fmla="*/ 1185015 h 4318692"/>
              <a:gd name="connsiteX789" fmla="*/ 3578192 w 6974209"/>
              <a:gd name="connsiteY789" fmla="*/ 1176043 h 4318692"/>
              <a:gd name="connsiteX790" fmla="*/ 3564194 w 6974209"/>
              <a:gd name="connsiteY790" fmla="*/ 1181631 h 4318692"/>
              <a:gd name="connsiteX791" fmla="*/ 3575314 w 6974209"/>
              <a:gd name="connsiteY791" fmla="*/ 1179520 h 4318692"/>
              <a:gd name="connsiteX792" fmla="*/ 4470322 w 6974209"/>
              <a:gd name="connsiteY792" fmla="*/ 1115843 h 4318692"/>
              <a:gd name="connsiteX793" fmla="*/ 5144514 w 6974209"/>
              <a:gd name="connsiteY793" fmla="*/ 1148813 h 4318692"/>
              <a:gd name="connsiteX794" fmla="*/ 5232252 w 6974209"/>
              <a:gd name="connsiteY794" fmla="*/ 1159317 h 4318692"/>
              <a:gd name="connsiteX795" fmla="*/ 5240102 w 6974209"/>
              <a:gd name="connsiteY795" fmla="*/ 1157404 h 4318692"/>
              <a:gd name="connsiteX796" fmla="*/ 5257457 w 6974209"/>
              <a:gd name="connsiteY796" fmla="*/ 1161323 h 4318692"/>
              <a:gd name="connsiteX797" fmla="*/ 6057963 w 6974209"/>
              <a:gd name="connsiteY797" fmla="*/ 1225075 h 4318692"/>
              <a:gd name="connsiteX798" fmla="*/ 6903968 w 6974209"/>
              <a:gd name="connsiteY798" fmla="*/ 1151301 h 4318692"/>
              <a:gd name="connsiteX799" fmla="*/ 6935834 w 6974209"/>
              <a:gd name="connsiteY799" fmla="*/ 1142319 h 4318692"/>
              <a:gd name="connsiteX800" fmla="*/ 6903651 w 6974209"/>
              <a:gd name="connsiteY800" fmla="*/ 1155166 h 4318692"/>
              <a:gd name="connsiteX801" fmla="*/ 5823153 w 6974209"/>
              <a:gd name="connsiteY801" fmla="*/ 1262419 h 4318692"/>
              <a:gd name="connsiteX802" fmla="*/ 5148963 w 6974209"/>
              <a:gd name="connsiteY802" fmla="*/ 1229448 h 4318692"/>
              <a:gd name="connsiteX803" fmla="*/ 5061227 w 6974209"/>
              <a:gd name="connsiteY803" fmla="*/ 1218945 h 4318692"/>
              <a:gd name="connsiteX804" fmla="*/ 5053375 w 6974209"/>
              <a:gd name="connsiteY804" fmla="*/ 1220858 h 4318692"/>
              <a:gd name="connsiteX805" fmla="*/ 5036020 w 6974209"/>
              <a:gd name="connsiteY805" fmla="*/ 1216939 h 4318692"/>
              <a:gd name="connsiteX806" fmla="*/ 4235513 w 6974209"/>
              <a:gd name="connsiteY806" fmla="*/ 1153187 h 4318692"/>
              <a:gd name="connsiteX807" fmla="*/ 3465525 w 6974209"/>
              <a:gd name="connsiteY807" fmla="*/ 1210972 h 4318692"/>
              <a:gd name="connsiteX808" fmla="*/ 3465066 w 6974209"/>
              <a:gd name="connsiteY808" fmla="*/ 1211063 h 4318692"/>
              <a:gd name="connsiteX809" fmla="*/ 3462350 w 6974209"/>
              <a:gd name="connsiteY809" fmla="*/ 1211749 h 4318692"/>
              <a:gd name="connsiteX810" fmla="*/ 3413599 w 6974209"/>
              <a:gd name="connsiteY810" fmla="*/ 1222392 h 4318692"/>
              <a:gd name="connsiteX811" fmla="*/ 3389474 w 6974209"/>
              <a:gd name="connsiteY811" fmla="*/ 1226971 h 4318692"/>
              <a:gd name="connsiteX812" fmla="*/ 3357642 w 6974209"/>
              <a:gd name="connsiteY812" fmla="*/ 1235943 h 4318692"/>
              <a:gd name="connsiteX813" fmla="*/ 3371640 w 6974209"/>
              <a:gd name="connsiteY813" fmla="*/ 1230355 h 4318692"/>
              <a:gd name="connsiteX814" fmla="*/ 3360521 w 6974209"/>
              <a:gd name="connsiteY814" fmla="*/ 1232466 h 4318692"/>
              <a:gd name="connsiteX815" fmla="*/ 2465514 w 6974209"/>
              <a:gd name="connsiteY815" fmla="*/ 1296143 h 4318692"/>
              <a:gd name="connsiteX816" fmla="*/ 1791322 w 6974209"/>
              <a:gd name="connsiteY816" fmla="*/ 1263173 h 4318692"/>
              <a:gd name="connsiteX817" fmla="*/ 1703585 w 6974209"/>
              <a:gd name="connsiteY817" fmla="*/ 1252669 h 4318692"/>
              <a:gd name="connsiteX818" fmla="*/ 1695733 w 6974209"/>
              <a:gd name="connsiteY818" fmla="*/ 1254582 h 4318692"/>
              <a:gd name="connsiteX819" fmla="*/ 1678378 w 6974209"/>
              <a:gd name="connsiteY819" fmla="*/ 1250663 h 4318692"/>
              <a:gd name="connsiteX820" fmla="*/ 877872 w 6974209"/>
              <a:gd name="connsiteY820" fmla="*/ 1186911 h 4318692"/>
              <a:gd name="connsiteX821" fmla="*/ 31868 w 6974209"/>
              <a:gd name="connsiteY821" fmla="*/ 1260685 h 4318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Lst>
            <a:rect l="l" t="t" r="r" b="b"/>
            <a:pathLst>
              <a:path w="6974209" h="4318692">
                <a:moveTo>
                  <a:pt x="6158989" y="3252246"/>
                </a:moveTo>
                <a:cubicBezTo>
                  <a:pt x="6158989" y="3225451"/>
                  <a:pt x="6232813" y="3203729"/>
                  <a:pt x="6323879" y="3203729"/>
                </a:cubicBezTo>
                <a:cubicBezTo>
                  <a:pt x="6414945" y="3203729"/>
                  <a:pt x="6488769" y="3225451"/>
                  <a:pt x="6488769" y="3252246"/>
                </a:cubicBezTo>
                <a:cubicBezTo>
                  <a:pt x="6488769" y="3279040"/>
                  <a:pt x="6414945" y="3300762"/>
                  <a:pt x="6323879" y="3300762"/>
                </a:cubicBezTo>
                <a:cubicBezTo>
                  <a:pt x="6232813" y="3300762"/>
                  <a:pt x="6158989" y="3279040"/>
                  <a:pt x="6158989" y="3252246"/>
                </a:cubicBezTo>
                <a:close/>
                <a:moveTo>
                  <a:pt x="6158989" y="4002812"/>
                </a:moveTo>
                <a:cubicBezTo>
                  <a:pt x="6158989" y="3976018"/>
                  <a:pt x="6232813" y="3954296"/>
                  <a:pt x="6323879" y="3954296"/>
                </a:cubicBezTo>
                <a:cubicBezTo>
                  <a:pt x="6414945" y="3954296"/>
                  <a:pt x="6488769" y="3976018"/>
                  <a:pt x="6488769" y="4002812"/>
                </a:cubicBezTo>
                <a:cubicBezTo>
                  <a:pt x="6488769" y="4029607"/>
                  <a:pt x="6414945" y="4051328"/>
                  <a:pt x="6323879" y="4051328"/>
                </a:cubicBezTo>
                <a:cubicBezTo>
                  <a:pt x="6232813" y="4051328"/>
                  <a:pt x="6158989" y="4029607"/>
                  <a:pt x="6158989" y="4002812"/>
                </a:cubicBezTo>
                <a:close/>
                <a:moveTo>
                  <a:pt x="6129180" y="1740970"/>
                </a:moveTo>
                <a:cubicBezTo>
                  <a:pt x="6129180" y="1714175"/>
                  <a:pt x="6203004" y="1692454"/>
                  <a:pt x="6294070" y="1692454"/>
                </a:cubicBezTo>
                <a:cubicBezTo>
                  <a:pt x="6385136" y="1692454"/>
                  <a:pt x="6458960" y="1714175"/>
                  <a:pt x="6458960" y="1740970"/>
                </a:cubicBezTo>
                <a:cubicBezTo>
                  <a:pt x="6458960" y="1767765"/>
                  <a:pt x="6385136" y="1789486"/>
                  <a:pt x="6294070" y="1789486"/>
                </a:cubicBezTo>
                <a:cubicBezTo>
                  <a:pt x="6203004" y="1789486"/>
                  <a:pt x="6129180" y="1767765"/>
                  <a:pt x="6129180" y="1740970"/>
                </a:cubicBezTo>
                <a:close/>
                <a:moveTo>
                  <a:pt x="6129180" y="2491537"/>
                </a:moveTo>
                <a:cubicBezTo>
                  <a:pt x="6129180" y="2464742"/>
                  <a:pt x="6203004" y="2443021"/>
                  <a:pt x="6294070" y="2443021"/>
                </a:cubicBezTo>
                <a:cubicBezTo>
                  <a:pt x="6385136" y="2443021"/>
                  <a:pt x="6458960" y="2464742"/>
                  <a:pt x="6458960" y="2491537"/>
                </a:cubicBezTo>
                <a:cubicBezTo>
                  <a:pt x="6458960" y="2518331"/>
                  <a:pt x="6385136" y="2540053"/>
                  <a:pt x="6294070" y="2540053"/>
                </a:cubicBezTo>
                <a:cubicBezTo>
                  <a:pt x="6203004" y="2540053"/>
                  <a:pt x="6129180" y="2518331"/>
                  <a:pt x="6129180" y="2491537"/>
                </a:cubicBezTo>
                <a:close/>
                <a:moveTo>
                  <a:pt x="6120614" y="229696"/>
                </a:moveTo>
                <a:cubicBezTo>
                  <a:pt x="6120614" y="202901"/>
                  <a:pt x="6194438" y="181180"/>
                  <a:pt x="6285504" y="181180"/>
                </a:cubicBezTo>
                <a:cubicBezTo>
                  <a:pt x="6376570" y="181180"/>
                  <a:pt x="6450394" y="202901"/>
                  <a:pt x="6450394" y="229696"/>
                </a:cubicBezTo>
                <a:cubicBezTo>
                  <a:pt x="6450394" y="256491"/>
                  <a:pt x="6376570" y="278212"/>
                  <a:pt x="6285504" y="278212"/>
                </a:cubicBezTo>
                <a:cubicBezTo>
                  <a:pt x="6194438" y="278212"/>
                  <a:pt x="6120614" y="256491"/>
                  <a:pt x="6120614" y="229696"/>
                </a:cubicBezTo>
                <a:close/>
                <a:moveTo>
                  <a:pt x="6120614" y="980263"/>
                </a:moveTo>
                <a:cubicBezTo>
                  <a:pt x="6120614" y="953468"/>
                  <a:pt x="6194438" y="931747"/>
                  <a:pt x="6285504" y="931747"/>
                </a:cubicBezTo>
                <a:cubicBezTo>
                  <a:pt x="6376570" y="931747"/>
                  <a:pt x="6450394" y="953468"/>
                  <a:pt x="6450394" y="980263"/>
                </a:cubicBezTo>
                <a:cubicBezTo>
                  <a:pt x="6450394" y="1007057"/>
                  <a:pt x="6376570" y="1028779"/>
                  <a:pt x="6285504" y="1028779"/>
                </a:cubicBezTo>
                <a:cubicBezTo>
                  <a:pt x="6194438" y="1028779"/>
                  <a:pt x="6120614" y="1007057"/>
                  <a:pt x="6120614" y="980263"/>
                </a:cubicBezTo>
                <a:close/>
                <a:moveTo>
                  <a:pt x="5442124" y="3332858"/>
                </a:moveTo>
                <a:cubicBezTo>
                  <a:pt x="5442124" y="3297944"/>
                  <a:pt x="5545736" y="3269640"/>
                  <a:pt x="5673548" y="3269640"/>
                </a:cubicBezTo>
                <a:cubicBezTo>
                  <a:pt x="5801360" y="3269640"/>
                  <a:pt x="5904973" y="3297944"/>
                  <a:pt x="5904973" y="3332858"/>
                </a:cubicBezTo>
                <a:cubicBezTo>
                  <a:pt x="5904973" y="3367773"/>
                  <a:pt x="5801360" y="3396076"/>
                  <a:pt x="5673548" y="3396076"/>
                </a:cubicBezTo>
                <a:cubicBezTo>
                  <a:pt x="5545736" y="3396076"/>
                  <a:pt x="5442124" y="3367773"/>
                  <a:pt x="5442124" y="3332858"/>
                </a:cubicBezTo>
                <a:close/>
                <a:moveTo>
                  <a:pt x="5442124" y="4083425"/>
                </a:moveTo>
                <a:cubicBezTo>
                  <a:pt x="5442124" y="4048510"/>
                  <a:pt x="5545736" y="4020207"/>
                  <a:pt x="5673548" y="4020207"/>
                </a:cubicBezTo>
                <a:cubicBezTo>
                  <a:pt x="5801360" y="4020207"/>
                  <a:pt x="5904973" y="4048510"/>
                  <a:pt x="5904973" y="4083425"/>
                </a:cubicBezTo>
                <a:cubicBezTo>
                  <a:pt x="5904973" y="4118339"/>
                  <a:pt x="5801360" y="4146643"/>
                  <a:pt x="5673548" y="4146643"/>
                </a:cubicBezTo>
                <a:cubicBezTo>
                  <a:pt x="5545736" y="4146643"/>
                  <a:pt x="5442124" y="4118339"/>
                  <a:pt x="5442124" y="4083425"/>
                </a:cubicBezTo>
                <a:close/>
                <a:moveTo>
                  <a:pt x="5412315" y="1821583"/>
                </a:moveTo>
                <a:cubicBezTo>
                  <a:pt x="5412315" y="1786668"/>
                  <a:pt x="5515927" y="1758365"/>
                  <a:pt x="5643739" y="1758365"/>
                </a:cubicBezTo>
                <a:cubicBezTo>
                  <a:pt x="5771551" y="1758365"/>
                  <a:pt x="5875164" y="1786668"/>
                  <a:pt x="5875164" y="1821583"/>
                </a:cubicBezTo>
                <a:cubicBezTo>
                  <a:pt x="5875164" y="1856497"/>
                  <a:pt x="5771551" y="1884801"/>
                  <a:pt x="5643739" y="1884801"/>
                </a:cubicBezTo>
                <a:cubicBezTo>
                  <a:pt x="5515927" y="1884801"/>
                  <a:pt x="5412315" y="1856497"/>
                  <a:pt x="5412315" y="1821583"/>
                </a:cubicBezTo>
                <a:close/>
                <a:moveTo>
                  <a:pt x="5412315" y="2572149"/>
                </a:moveTo>
                <a:cubicBezTo>
                  <a:pt x="5412315" y="2537235"/>
                  <a:pt x="5515927" y="2508931"/>
                  <a:pt x="5643739" y="2508931"/>
                </a:cubicBezTo>
                <a:cubicBezTo>
                  <a:pt x="5771551" y="2508931"/>
                  <a:pt x="5875164" y="2537235"/>
                  <a:pt x="5875164" y="2572149"/>
                </a:cubicBezTo>
                <a:cubicBezTo>
                  <a:pt x="5875164" y="2607064"/>
                  <a:pt x="5771551" y="2635368"/>
                  <a:pt x="5643739" y="2635368"/>
                </a:cubicBezTo>
                <a:cubicBezTo>
                  <a:pt x="5515927" y="2635368"/>
                  <a:pt x="5412315" y="2607064"/>
                  <a:pt x="5412315" y="2572149"/>
                </a:cubicBezTo>
                <a:close/>
                <a:moveTo>
                  <a:pt x="5403749" y="310309"/>
                </a:moveTo>
                <a:cubicBezTo>
                  <a:pt x="5403749" y="275394"/>
                  <a:pt x="5507361" y="247091"/>
                  <a:pt x="5635173" y="247091"/>
                </a:cubicBezTo>
                <a:cubicBezTo>
                  <a:pt x="5762985" y="247091"/>
                  <a:pt x="5866598" y="275394"/>
                  <a:pt x="5866598" y="310309"/>
                </a:cubicBezTo>
                <a:cubicBezTo>
                  <a:pt x="5866598" y="345223"/>
                  <a:pt x="5762985" y="373527"/>
                  <a:pt x="5635173" y="373527"/>
                </a:cubicBezTo>
                <a:cubicBezTo>
                  <a:pt x="5507361" y="373527"/>
                  <a:pt x="5403749" y="345223"/>
                  <a:pt x="5403749" y="310309"/>
                </a:cubicBezTo>
                <a:close/>
                <a:moveTo>
                  <a:pt x="5403749" y="1060875"/>
                </a:moveTo>
                <a:cubicBezTo>
                  <a:pt x="5403749" y="1025961"/>
                  <a:pt x="5507361" y="997657"/>
                  <a:pt x="5635173" y="997657"/>
                </a:cubicBezTo>
                <a:cubicBezTo>
                  <a:pt x="5762985" y="997657"/>
                  <a:pt x="5866598" y="1025961"/>
                  <a:pt x="5866598" y="1060875"/>
                </a:cubicBezTo>
                <a:cubicBezTo>
                  <a:pt x="5866598" y="1095790"/>
                  <a:pt x="5762985" y="1124094"/>
                  <a:pt x="5635173" y="1124094"/>
                </a:cubicBezTo>
                <a:cubicBezTo>
                  <a:pt x="5507361" y="1124094"/>
                  <a:pt x="5403749" y="1095790"/>
                  <a:pt x="5403749" y="1060875"/>
                </a:cubicBezTo>
                <a:close/>
                <a:moveTo>
                  <a:pt x="4488260" y="3201936"/>
                </a:moveTo>
                <a:cubicBezTo>
                  <a:pt x="4488260" y="3167022"/>
                  <a:pt x="4591872" y="3138718"/>
                  <a:pt x="4719685" y="3138718"/>
                </a:cubicBezTo>
                <a:cubicBezTo>
                  <a:pt x="4847497" y="3138718"/>
                  <a:pt x="4951109" y="3167022"/>
                  <a:pt x="4951109" y="3201936"/>
                </a:cubicBezTo>
                <a:cubicBezTo>
                  <a:pt x="4951109" y="3236850"/>
                  <a:pt x="4847497" y="3265154"/>
                  <a:pt x="4719685" y="3265154"/>
                </a:cubicBezTo>
                <a:cubicBezTo>
                  <a:pt x="4591872" y="3265154"/>
                  <a:pt x="4488260" y="3236850"/>
                  <a:pt x="4488260" y="3201936"/>
                </a:cubicBezTo>
                <a:close/>
                <a:moveTo>
                  <a:pt x="4488260" y="3952503"/>
                </a:moveTo>
                <a:cubicBezTo>
                  <a:pt x="4488260" y="3917588"/>
                  <a:pt x="4591872" y="3889285"/>
                  <a:pt x="4719685" y="3889285"/>
                </a:cubicBezTo>
                <a:cubicBezTo>
                  <a:pt x="4847497" y="3889284"/>
                  <a:pt x="4951109" y="3917588"/>
                  <a:pt x="4951109" y="3952503"/>
                </a:cubicBezTo>
                <a:cubicBezTo>
                  <a:pt x="4951109" y="3987417"/>
                  <a:pt x="4847497" y="4015721"/>
                  <a:pt x="4719685" y="4015721"/>
                </a:cubicBezTo>
                <a:cubicBezTo>
                  <a:pt x="4591872" y="4015721"/>
                  <a:pt x="4488260" y="3987417"/>
                  <a:pt x="4488260" y="3952503"/>
                </a:cubicBezTo>
                <a:close/>
                <a:moveTo>
                  <a:pt x="4458451" y="1690661"/>
                </a:moveTo>
                <a:cubicBezTo>
                  <a:pt x="4458451" y="1655746"/>
                  <a:pt x="4562063" y="1627442"/>
                  <a:pt x="4689876" y="1627442"/>
                </a:cubicBezTo>
                <a:cubicBezTo>
                  <a:pt x="4817688" y="1627442"/>
                  <a:pt x="4921300" y="1655746"/>
                  <a:pt x="4921300" y="1690661"/>
                </a:cubicBezTo>
                <a:cubicBezTo>
                  <a:pt x="4921300" y="1725575"/>
                  <a:pt x="4817688" y="1753879"/>
                  <a:pt x="4689876" y="1753879"/>
                </a:cubicBezTo>
                <a:cubicBezTo>
                  <a:pt x="4562063" y="1753879"/>
                  <a:pt x="4458451" y="1725575"/>
                  <a:pt x="4458451" y="1690661"/>
                </a:cubicBezTo>
                <a:close/>
                <a:moveTo>
                  <a:pt x="4458451" y="2441227"/>
                </a:moveTo>
                <a:cubicBezTo>
                  <a:pt x="4458451" y="2406313"/>
                  <a:pt x="4562063" y="2378009"/>
                  <a:pt x="4689876" y="2378009"/>
                </a:cubicBezTo>
                <a:cubicBezTo>
                  <a:pt x="4817688" y="2378009"/>
                  <a:pt x="4921300" y="2406313"/>
                  <a:pt x="4921300" y="2441227"/>
                </a:cubicBezTo>
                <a:cubicBezTo>
                  <a:pt x="4921300" y="2476142"/>
                  <a:pt x="4817688" y="2504445"/>
                  <a:pt x="4689876" y="2504445"/>
                </a:cubicBezTo>
                <a:cubicBezTo>
                  <a:pt x="4562063" y="2504445"/>
                  <a:pt x="4458451" y="2476142"/>
                  <a:pt x="4458451" y="2441227"/>
                </a:cubicBezTo>
                <a:close/>
                <a:moveTo>
                  <a:pt x="4449885" y="179387"/>
                </a:moveTo>
                <a:cubicBezTo>
                  <a:pt x="4449885" y="144472"/>
                  <a:pt x="4553497" y="116168"/>
                  <a:pt x="4681310" y="116168"/>
                </a:cubicBezTo>
                <a:cubicBezTo>
                  <a:pt x="4809122" y="116168"/>
                  <a:pt x="4912734" y="144472"/>
                  <a:pt x="4912734" y="179387"/>
                </a:cubicBezTo>
                <a:cubicBezTo>
                  <a:pt x="4912734" y="214301"/>
                  <a:pt x="4809122" y="242605"/>
                  <a:pt x="4681310" y="242605"/>
                </a:cubicBezTo>
                <a:cubicBezTo>
                  <a:pt x="4553497" y="242605"/>
                  <a:pt x="4449885" y="214301"/>
                  <a:pt x="4449885" y="179387"/>
                </a:cubicBezTo>
                <a:close/>
                <a:moveTo>
                  <a:pt x="4449885" y="929953"/>
                </a:moveTo>
                <a:cubicBezTo>
                  <a:pt x="4449885" y="895039"/>
                  <a:pt x="4553497" y="866735"/>
                  <a:pt x="4681310" y="866735"/>
                </a:cubicBezTo>
                <a:cubicBezTo>
                  <a:pt x="4809122" y="866735"/>
                  <a:pt x="4912734" y="895039"/>
                  <a:pt x="4912734" y="929953"/>
                </a:cubicBezTo>
                <a:cubicBezTo>
                  <a:pt x="4912734" y="964868"/>
                  <a:pt x="4809122" y="993171"/>
                  <a:pt x="4681310" y="993171"/>
                </a:cubicBezTo>
                <a:cubicBezTo>
                  <a:pt x="4553497" y="993171"/>
                  <a:pt x="4449885" y="964868"/>
                  <a:pt x="4449885" y="929953"/>
                </a:cubicBezTo>
                <a:close/>
                <a:moveTo>
                  <a:pt x="3876296" y="3281944"/>
                </a:moveTo>
                <a:cubicBezTo>
                  <a:pt x="3876296" y="3255149"/>
                  <a:pt x="3950120" y="3233427"/>
                  <a:pt x="4041187" y="3233427"/>
                </a:cubicBezTo>
                <a:cubicBezTo>
                  <a:pt x="4132254" y="3233427"/>
                  <a:pt x="4206078" y="3255149"/>
                  <a:pt x="4206078" y="3281944"/>
                </a:cubicBezTo>
                <a:cubicBezTo>
                  <a:pt x="4206078" y="3308738"/>
                  <a:pt x="4132254" y="3330460"/>
                  <a:pt x="4041187" y="3330460"/>
                </a:cubicBezTo>
                <a:cubicBezTo>
                  <a:pt x="3950120" y="3330460"/>
                  <a:pt x="3876296" y="3308738"/>
                  <a:pt x="3876296" y="3281944"/>
                </a:cubicBezTo>
                <a:close/>
                <a:moveTo>
                  <a:pt x="3876296" y="4032510"/>
                </a:moveTo>
                <a:cubicBezTo>
                  <a:pt x="3876296" y="4005716"/>
                  <a:pt x="3950120" y="3983994"/>
                  <a:pt x="4041187" y="3983994"/>
                </a:cubicBezTo>
                <a:cubicBezTo>
                  <a:pt x="4132254" y="3983994"/>
                  <a:pt x="4206078" y="4005716"/>
                  <a:pt x="4206078" y="4032510"/>
                </a:cubicBezTo>
                <a:cubicBezTo>
                  <a:pt x="4206078" y="4059305"/>
                  <a:pt x="4132254" y="4081027"/>
                  <a:pt x="4041187" y="4081027"/>
                </a:cubicBezTo>
                <a:cubicBezTo>
                  <a:pt x="3950120" y="4081027"/>
                  <a:pt x="3876296" y="4059305"/>
                  <a:pt x="3876296" y="4032510"/>
                </a:cubicBezTo>
                <a:close/>
                <a:moveTo>
                  <a:pt x="3846487" y="1770668"/>
                </a:moveTo>
                <a:cubicBezTo>
                  <a:pt x="3846487" y="1743873"/>
                  <a:pt x="3920311" y="1722152"/>
                  <a:pt x="4011378" y="1722152"/>
                </a:cubicBezTo>
                <a:cubicBezTo>
                  <a:pt x="4102445" y="1722152"/>
                  <a:pt x="4176269" y="1743873"/>
                  <a:pt x="4176269" y="1770668"/>
                </a:cubicBezTo>
                <a:cubicBezTo>
                  <a:pt x="4176269" y="1797463"/>
                  <a:pt x="4102445" y="1819185"/>
                  <a:pt x="4011378" y="1819185"/>
                </a:cubicBezTo>
                <a:cubicBezTo>
                  <a:pt x="3920311" y="1819185"/>
                  <a:pt x="3846487" y="1797463"/>
                  <a:pt x="3846487" y="1770668"/>
                </a:cubicBezTo>
                <a:close/>
                <a:moveTo>
                  <a:pt x="3846487" y="2521235"/>
                </a:moveTo>
                <a:cubicBezTo>
                  <a:pt x="3846487" y="2494440"/>
                  <a:pt x="3920311" y="2472719"/>
                  <a:pt x="4011378" y="2472719"/>
                </a:cubicBezTo>
                <a:cubicBezTo>
                  <a:pt x="4102445" y="2472719"/>
                  <a:pt x="4176269" y="2494440"/>
                  <a:pt x="4176269" y="2521235"/>
                </a:cubicBezTo>
                <a:cubicBezTo>
                  <a:pt x="4176269" y="2548030"/>
                  <a:pt x="4102445" y="2569751"/>
                  <a:pt x="4011378" y="2569751"/>
                </a:cubicBezTo>
                <a:cubicBezTo>
                  <a:pt x="3920311" y="2569751"/>
                  <a:pt x="3846487" y="2548030"/>
                  <a:pt x="3846487" y="2521235"/>
                </a:cubicBezTo>
                <a:close/>
                <a:moveTo>
                  <a:pt x="3837921" y="259394"/>
                </a:moveTo>
                <a:cubicBezTo>
                  <a:pt x="3837921" y="232599"/>
                  <a:pt x="3911745" y="210878"/>
                  <a:pt x="4002812" y="210878"/>
                </a:cubicBezTo>
                <a:cubicBezTo>
                  <a:pt x="4093879" y="210878"/>
                  <a:pt x="4167703" y="232599"/>
                  <a:pt x="4167703" y="259394"/>
                </a:cubicBezTo>
                <a:cubicBezTo>
                  <a:pt x="4167703" y="286189"/>
                  <a:pt x="4093879" y="307911"/>
                  <a:pt x="4002812" y="307911"/>
                </a:cubicBezTo>
                <a:cubicBezTo>
                  <a:pt x="3911745" y="307911"/>
                  <a:pt x="3837921" y="286189"/>
                  <a:pt x="3837921" y="259394"/>
                </a:cubicBezTo>
                <a:close/>
                <a:moveTo>
                  <a:pt x="3837921" y="1009961"/>
                </a:moveTo>
                <a:cubicBezTo>
                  <a:pt x="3837921" y="983166"/>
                  <a:pt x="3911745" y="961445"/>
                  <a:pt x="4002812" y="961445"/>
                </a:cubicBezTo>
                <a:cubicBezTo>
                  <a:pt x="4093879" y="961445"/>
                  <a:pt x="4167703" y="983166"/>
                  <a:pt x="4167703" y="1009961"/>
                </a:cubicBezTo>
                <a:cubicBezTo>
                  <a:pt x="4167703" y="1036756"/>
                  <a:pt x="4093879" y="1058477"/>
                  <a:pt x="4002812" y="1058477"/>
                </a:cubicBezTo>
                <a:cubicBezTo>
                  <a:pt x="3911745" y="1058477"/>
                  <a:pt x="3837921" y="1036756"/>
                  <a:pt x="3837921" y="1009961"/>
                </a:cubicBezTo>
                <a:close/>
                <a:moveTo>
                  <a:pt x="3176514" y="3276091"/>
                </a:moveTo>
                <a:cubicBezTo>
                  <a:pt x="3176514" y="3249296"/>
                  <a:pt x="3250336" y="3227575"/>
                  <a:pt x="3341403" y="3227575"/>
                </a:cubicBezTo>
                <a:cubicBezTo>
                  <a:pt x="3432469" y="3227575"/>
                  <a:pt x="3506292" y="3249296"/>
                  <a:pt x="3506292" y="3276091"/>
                </a:cubicBezTo>
                <a:cubicBezTo>
                  <a:pt x="3506292" y="3302886"/>
                  <a:pt x="3432469" y="3324608"/>
                  <a:pt x="3341403" y="3324608"/>
                </a:cubicBezTo>
                <a:cubicBezTo>
                  <a:pt x="3250336" y="3324608"/>
                  <a:pt x="3176514" y="3302886"/>
                  <a:pt x="3176514" y="3276091"/>
                </a:cubicBezTo>
                <a:close/>
                <a:moveTo>
                  <a:pt x="3176514" y="4026658"/>
                </a:moveTo>
                <a:cubicBezTo>
                  <a:pt x="3176514" y="3999863"/>
                  <a:pt x="3250336" y="3978142"/>
                  <a:pt x="3341403" y="3978142"/>
                </a:cubicBezTo>
                <a:cubicBezTo>
                  <a:pt x="3432469" y="3978142"/>
                  <a:pt x="3506292" y="3999863"/>
                  <a:pt x="3506292" y="4026658"/>
                </a:cubicBezTo>
                <a:cubicBezTo>
                  <a:pt x="3506292" y="4053453"/>
                  <a:pt x="3432469" y="4075174"/>
                  <a:pt x="3341403" y="4075174"/>
                </a:cubicBezTo>
                <a:cubicBezTo>
                  <a:pt x="3250336" y="4075174"/>
                  <a:pt x="3176514" y="4053453"/>
                  <a:pt x="3176514" y="4026658"/>
                </a:cubicBezTo>
                <a:close/>
                <a:moveTo>
                  <a:pt x="3146704" y="1764816"/>
                </a:moveTo>
                <a:cubicBezTo>
                  <a:pt x="3146704" y="1738021"/>
                  <a:pt x="3220527" y="1716300"/>
                  <a:pt x="3311594" y="1716300"/>
                </a:cubicBezTo>
                <a:cubicBezTo>
                  <a:pt x="3402661" y="1716300"/>
                  <a:pt x="3476483" y="1738021"/>
                  <a:pt x="3476483" y="1764816"/>
                </a:cubicBezTo>
                <a:cubicBezTo>
                  <a:pt x="3476483" y="1791611"/>
                  <a:pt x="3402661" y="1813332"/>
                  <a:pt x="3311594" y="1813332"/>
                </a:cubicBezTo>
                <a:cubicBezTo>
                  <a:pt x="3220527" y="1813332"/>
                  <a:pt x="3146704" y="1791611"/>
                  <a:pt x="3146704" y="1764816"/>
                </a:cubicBezTo>
                <a:close/>
                <a:moveTo>
                  <a:pt x="3146704" y="2515383"/>
                </a:moveTo>
                <a:cubicBezTo>
                  <a:pt x="3146704" y="2488588"/>
                  <a:pt x="3220527" y="2466866"/>
                  <a:pt x="3311594" y="2466866"/>
                </a:cubicBezTo>
                <a:cubicBezTo>
                  <a:pt x="3402661" y="2466866"/>
                  <a:pt x="3476483" y="2488588"/>
                  <a:pt x="3476483" y="2515383"/>
                </a:cubicBezTo>
                <a:cubicBezTo>
                  <a:pt x="3476483" y="2542177"/>
                  <a:pt x="3402661" y="2563899"/>
                  <a:pt x="3311594" y="2563899"/>
                </a:cubicBezTo>
                <a:cubicBezTo>
                  <a:pt x="3220527" y="2563899"/>
                  <a:pt x="3146704" y="2542177"/>
                  <a:pt x="3146704" y="2515383"/>
                </a:cubicBezTo>
                <a:close/>
                <a:moveTo>
                  <a:pt x="3138138" y="253542"/>
                </a:moveTo>
                <a:cubicBezTo>
                  <a:pt x="3138138" y="226747"/>
                  <a:pt x="3211961" y="205026"/>
                  <a:pt x="3303028" y="205026"/>
                </a:cubicBezTo>
                <a:cubicBezTo>
                  <a:pt x="3394094" y="205026"/>
                  <a:pt x="3467917" y="226747"/>
                  <a:pt x="3467917" y="253542"/>
                </a:cubicBezTo>
                <a:cubicBezTo>
                  <a:pt x="3467917" y="280337"/>
                  <a:pt x="3394094" y="302058"/>
                  <a:pt x="3303028" y="302058"/>
                </a:cubicBezTo>
                <a:cubicBezTo>
                  <a:pt x="3211961" y="302058"/>
                  <a:pt x="3138138" y="280337"/>
                  <a:pt x="3138138" y="253542"/>
                </a:cubicBezTo>
                <a:close/>
                <a:moveTo>
                  <a:pt x="3138138" y="1004109"/>
                </a:moveTo>
                <a:cubicBezTo>
                  <a:pt x="3138138" y="977314"/>
                  <a:pt x="3211961" y="955592"/>
                  <a:pt x="3303028" y="955592"/>
                </a:cubicBezTo>
                <a:cubicBezTo>
                  <a:pt x="3394094" y="955592"/>
                  <a:pt x="3467917" y="977314"/>
                  <a:pt x="3467917" y="1004109"/>
                </a:cubicBezTo>
                <a:cubicBezTo>
                  <a:pt x="3467917" y="1030903"/>
                  <a:pt x="3394094" y="1052625"/>
                  <a:pt x="3303028" y="1052625"/>
                </a:cubicBezTo>
                <a:cubicBezTo>
                  <a:pt x="3211961" y="1052625"/>
                  <a:pt x="3138138" y="1030903"/>
                  <a:pt x="3138138" y="1004109"/>
                </a:cubicBezTo>
                <a:close/>
                <a:moveTo>
                  <a:pt x="2582873" y="3393502"/>
                </a:moveTo>
                <a:cubicBezTo>
                  <a:pt x="2582873" y="3358587"/>
                  <a:pt x="2686485" y="3330283"/>
                  <a:pt x="2814298" y="3330283"/>
                </a:cubicBezTo>
                <a:cubicBezTo>
                  <a:pt x="2942110" y="3330283"/>
                  <a:pt x="3045722" y="3358587"/>
                  <a:pt x="3045722" y="3393502"/>
                </a:cubicBezTo>
                <a:cubicBezTo>
                  <a:pt x="3045722" y="3428416"/>
                  <a:pt x="2942110" y="3456720"/>
                  <a:pt x="2814298" y="3456720"/>
                </a:cubicBezTo>
                <a:cubicBezTo>
                  <a:pt x="2686485" y="3456720"/>
                  <a:pt x="2582873" y="3428416"/>
                  <a:pt x="2582873" y="3393502"/>
                </a:cubicBezTo>
                <a:close/>
                <a:moveTo>
                  <a:pt x="2582873" y="4144068"/>
                </a:moveTo>
                <a:cubicBezTo>
                  <a:pt x="2582873" y="4109154"/>
                  <a:pt x="2686485" y="4080850"/>
                  <a:pt x="2814298" y="4080850"/>
                </a:cubicBezTo>
                <a:cubicBezTo>
                  <a:pt x="2942110" y="4080850"/>
                  <a:pt x="3045722" y="4109154"/>
                  <a:pt x="3045722" y="4144068"/>
                </a:cubicBezTo>
                <a:cubicBezTo>
                  <a:pt x="3045722" y="4178983"/>
                  <a:pt x="2942110" y="4207287"/>
                  <a:pt x="2814298" y="4207287"/>
                </a:cubicBezTo>
                <a:cubicBezTo>
                  <a:pt x="2686485" y="4207287"/>
                  <a:pt x="2582873" y="4178983"/>
                  <a:pt x="2582873" y="4144068"/>
                </a:cubicBezTo>
                <a:close/>
                <a:moveTo>
                  <a:pt x="2553064" y="1882226"/>
                </a:moveTo>
                <a:cubicBezTo>
                  <a:pt x="2553064" y="1847312"/>
                  <a:pt x="2656676" y="1819008"/>
                  <a:pt x="2784489" y="1819008"/>
                </a:cubicBezTo>
                <a:cubicBezTo>
                  <a:pt x="2912301" y="1819008"/>
                  <a:pt x="3015913" y="1847312"/>
                  <a:pt x="3015913" y="1882226"/>
                </a:cubicBezTo>
                <a:cubicBezTo>
                  <a:pt x="3015913" y="1917141"/>
                  <a:pt x="2912301" y="1945444"/>
                  <a:pt x="2784489" y="1945444"/>
                </a:cubicBezTo>
                <a:cubicBezTo>
                  <a:pt x="2656676" y="1945444"/>
                  <a:pt x="2553064" y="1917141"/>
                  <a:pt x="2553064" y="1882226"/>
                </a:cubicBezTo>
                <a:close/>
                <a:moveTo>
                  <a:pt x="2553064" y="2632793"/>
                </a:moveTo>
                <a:cubicBezTo>
                  <a:pt x="2553064" y="2597879"/>
                  <a:pt x="2656676" y="2569575"/>
                  <a:pt x="2784489" y="2569575"/>
                </a:cubicBezTo>
                <a:cubicBezTo>
                  <a:pt x="2912301" y="2569575"/>
                  <a:pt x="3015913" y="2597879"/>
                  <a:pt x="3015913" y="2632793"/>
                </a:cubicBezTo>
                <a:cubicBezTo>
                  <a:pt x="3015913" y="2667707"/>
                  <a:pt x="2912301" y="2696011"/>
                  <a:pt x="2784489" y="2696011"/>
                </a:cubicBezTo>
                <a:cubicBezTo>
                  <a:pt x="2656676" y="2696011"/>
                  <a:pt x="2553064" y="2667707"/>
                  <a:pt x="2553064" y="2632793"/>
                </a:cubicBezTo>
                <a:close/>
                <a:moveTo>
                  <a:pt x="2544498" y="370952"/>
                </a:moveTo>
                <a:cubicBezTo>
                  <a:pt x="2544498" y="336038"/>
                  <a:pt x="2648110" y="307734"/>
                  <a:pt x="2775923" y="307734"/>
                </a:cubicBezTo>
                <a:cubicBezTo>
                  <a:pt x="2903735" y="307734"/>
                  <a:pt x="3007347" y="336038"/>
                  <a:pt x="3007347" y="370952"/>
                </a:cubicBezTo>
                <a:cubicBezTo>
                  <a:pt x="3007347" y="405867"/>
                  <a:pt x="2903735" y="434170"/>
                  <a:pt x="2775923" y="434170"/>
                </a:cubicBezTo>
                <a:cubicBezTo>
                  <a:pt x="2648110" y="434170"/>
                  <a:pt x="2544498" y="405867"/>
                  <a:pt x="2544498" y="370952"/>
                </a:cubicBezTo>
                <a:close/>
                <a:moveTo>
                  <a:pt x="2544498" y="1121519"/>
                </a:moveTo>
                <a:cubicBezTo>
                  <a:pt x="2544498" y="1086605"/>
                  <a:pt x="2648110" y="1058301"/>
                  <a:pt x="2775923" y="1058301"/>
                </a:cubicBezTo>
                <a:cubicBezTo>
                  <a:pt x="2903735" y="1058301"/>
                  <a:pt x="3007347" y="1086605"/>
                  <a:pt x="3007347" y="1121519"/>
                </a:cubicBezTo>
                <a:cubicBezTo>
                  <a:pt x="3007347" y="1156433"/>
                  <a:pt x="2903735" y="1184737"/>
                  <a:pt x="2775923" y="1184737"/>
                </a:cubicBezTo>
                <a:cubicBezTo>
                  <a:pt x="2648110" y="1184737"/>
                  <a:pt x="2544498" y="1156433"/>
                  <a:pt x="2544498" y="1121519"/>
                </a:cubicBezTo>
                <a:close/>
                <a:moveTo>
                  <a:pt x="1943695" y="3370919"/>
                </a:moveTo>
                <a:cubicBezTo>
                  <a:pt x="1943695" y="3344124"/>
                  <a:pt x="2017519" y="3322402"/>
                  <a:pt x="2108585" y="3322402"/>
                </a:cubicBezTo>
                <a:cubicBezTo>
                  <a:pt x="2199652" y="3322402"/>
                  <a:pt x="2273475" y="3344124"/>
                  <a:pt x="2273475" y="3370919"/>
                </a:cubicBezTo>
                <a:cubicBezTo>
                  <a:pt x="2273475" y="3397713"/>
                  <a:pt x="2199652" y="3419435"/>
                  <a:pt x="2108585" y="3419435"/>
                </a:cubicBezTo>
                <a:cubicBezTo>
                  <a:pt x="2017519" y="3419435"/>
                  <a:pt x="1943695" y="3397713"/>
                  <a:pt x="1943695" y="3370919"/>
                </a:cubicBezTo>
                <a:close/>
                <a:moveTo>
                  <a:pt x="1943695" y="4121485"/>
                </a:moveTo>
                <a:cubicBezTo>
                  <a:pt x="1943695" y="4094691"/>
                  <a:pt x="2017519" y="4072969"/>
                  <a:pt x="2108585" y="4072969"/>
                </a:cubicBezTo>
                <a:cubicBezTo>
                  <a:pt x="2199652" y="4072969"/>
                  <a:pt x="2273475" y="4094691"/>
                  <a:pt x="2273475" y="4121485"/>
                </a:cubicBezTo>
                <a:cubicBezTo>
                  <a:pt x="2273475" y="4148280"/>
                  <a:pt x="2199652" y="4170002"/>
                  <a:pt x="2108585" y="4170002"/>
                </a:cubicBezTo>
                <a:cubicBezTo>
                  <a:pt x="2017519" y="4170002"/>
                  <a:pt x="1943695" y="4148280"/>
                  <a:pt x="1943695" y="4121485"/>
                </a:cubicBezTo>
                <a:close/>
                <a:moveTo>
                  <a:pt x="1913886" y="1859643"/>
                </a:moveTo>
                <a:cubicBezTo>
                  <a:pt x="1913886" y="1832848"/>
                  <a:pt x="1987710" y="1811127"/>
                  <a:pt x="2078776" y="1811127"/>
                </a:cubicBezTo>
                <a:cubicBezTo>
                  <a:pt x="2169843" y="1811127"/>
                  <a:pt x="2243666" y="1832848"/>
                  <a:pt x="2243666" y="1859643"/>
                </a:cubicBezTo>
                <a:cubicBezTo>
                  <a:pt x="2243666" y="1886438"/>
                  <a:pt x="2169843" y="1908160"/>
                  <a:pt x="2078776" y="1908160"/>
                </a:cubicBezTo>
                <a:cubicBezTo>
                  <a:pt x="1987710" y="1908160"/>
                  <a:pt x="1913886" y="1886438"/>
                  <a:pt x="1913886" y="1859643"/>
                </a:cubicBezTo>
                <a:close/>
                <a:moveTo>
                  <a:pt x="1913886" y="2610210"/>
                </a:moveTo>
                <a:cubicBezTo>
                  <a:pt x="1913886" y="2583415"/>
                  <a:pt x="1987710" y="2561694"/>
                  <a:pt x="2078776" y="2561694"/>
                </a:cubicBezTo>
                <a:cubicBezTo>
                  <a:pt x="2169843" y="2561694"/>
                  <a:pt x="2243666" y="2583415"/>
                  <a:pt x="2243666" y="2610210"/>
                </a:cubicBezTo>
                <a:cubicBezTo>
                  <a:pt x="2243666" y="2637005"/>
                  <a:pt x="2169843" y="2658726"/>
                  <a:pt x="2078776" y="2658726"/>
                </a:cubicBezTo>
                <a:cubicBezTo>
                  <a:pt x="1987710" y="2658726"/>
                  <a:pt x="1913886" y="2637005"/>
                  <a:pt x="1913886" y="2610210"/>
                </a:cubicBezTo>
                <a:close/>
                <a:moveTo>
                  <a:pt x="1905320" y="348369"/>
                </a:moveTo>
                <a:cubicBezTo>
                  <a:pt x="1905320" y="321574"/>
                  <a:pt x="1979144" y="299853"/>
                  <a:pt x="2070210" y="299853"/>
                </a:cubicBezTo>
                <a:cubicBezTo>
                  <a:pt x="2161277" y="299853"/>
                  <a:pt x="2235100" y="321574"/>
                  <a:pt x="2235100" y="348369"/>
                </a:cubicBezTo>
                <a:cubicBezTo>
                  <a:pt x="2235100" y="375164"/>
                  <a:pt x="2161277" y="396886"/>
                  <a:pt x="2070210" y="396886"/>
                </a:cubicBezTo>
                <a:cubicBezTo>
                  <a:pt x="1979144" y="396886"/>
                  <a:pt x="1905320" y="375164"/>
                  <a:pt x="1905320" y="348369"/>
                </a:cubicBezTo>
                <a:close/>
                <a:moveTo>
                  <a:pt x="1905320" y="1098936"/>
                </a:moveTo>
                <a:cubicBezTo>
                  <a:pt x="1905320" y="1072141"/>
                  <a:pt x="1979144" y="1050420"/>
                  <a:pt x="2070210" y="1050420"/>
                </a:cubicBezTo>
                <a:cubicBezTo>
                  <a:pt x="2161277" y="1050420"/>
                  <a:pt x="2235100" y="1072141"/>
                  <a:pt x="2235100" y="1098936"/>
                </a:cubicBezTo>
                <a:cubicBezTo>
                  <a:pt x="2235100" y="1125731"/>
                  <a:pt x="2161277" y="1147452"/>
                  <a:pt x="2070210" y="1147452"/>
                </a:cubicBezTo>
                <a:cubicBezTo>
                  <a:pt x="1979144" y="1147452"/>
                  <a:pt x="1905320" y="1125731"/>
                  <a:pt x="1905320" y="1098936"/>
                </a:cubicBezTo>
                <a:close/>
                <a:moveTo>
                  <a:pt x="1376918" y="3253821"/>
                </a:moveTo>
                <a:cubicBezTo>
                  <a:pt x="1376918" y="3227026"/>
                  <a:pt x="1461103" y="3205304"/>
                  <a:pt x="1564950" y="3205304"/>
                </a:cubicBezTo>
                <a:cubicBezTo>
                  <a:pt x="1668797" y="3205304"/>
                  <a:pt x="1752982" y="3227026"/>
                  <a:pt x="1752982" y="3253821"/>
                </a:cubicBezTo>
                <a:cubicBezTo>
                  <a:pt x="1752982" y="3280615"/>
                  <a:pt x="1668797" y="3302337"/>
                  <a:pt x="1564950" y="3302337"/>
                </a:cubicBezTo>
                <a:cubicBezTo>
                  <a:pt x="1461103" y="3302337"/>
                  <a:pt x="1376918" y="3280615"/>
                  <a:pt x="1376918" y="3253821"/>
                </a:cubicBezTo>
                <a:close/>
                <a:moveTo>
                  <a:pt x="1376918" y="4004387"/>
                </a:moveTo>
                <a:cubicBezTo>
                  <a:pt x="1376918" y="3977593"/>
                  <a:pt x="1461103" y="3955871"/>
                  <a:pt x="1564950" y="3955871"/>
                </a:cubicBezTo>
                <a:cubicBezTo>
                  <a:pt x="1668797" y="3955871"/>
                  <a:pt x="1752982" y="3977593"/>
                  <a:pt x="1752982" y="4004387"/>
                </a:cubicBezTo>
                <a:cubicBezTo>
                  <a:pt x="1752982" y="4031182"/>
                  <a:pt x="1668797" y="4052904"/>
                  <a:pt x="1564950" y="4052904"/>
                </a:cubicBezTo>
                <a:cubicBezTo>
                  <a:pt x="1461103" y="4052904"/>
                  <a:pt x="1376918" y="4031182"/>
                  <a:pt x="1376918" y="4004387"/>
                </a:cubicBezTo>
                <a:close/>
                <a:moveTo>
                  <a:pt x="1347109" y="1742545"/>
                </a:moveTo>
                <a:cubicBezTo>
                  <a:pt x="1347109" y="1715750"/>
                  <a:pt x="1431294" y="1694029"/>
                  <a:pt x="1535141" y="1694029"/>
                </a:cubicBezTo>
                <a:cubicBezTo>
                  <a:pt x="1638988" y="1694029"/>
                  <a:pt x="1723173" y="1715750"/>
                  <a:pt x="1723173" y="1742545"/>
                </a:cubicBezTo>
                <a:cubicBezTo>
                  <a:pt x="1723173" y="1769340"/>
                  <a:pt x="1638988" y="1791062"/>
                  <a:pt x="1535141" y="1791062"/>
                </a:cubicBezTo>
                <a:cubicBezTo>
                  <a:pt x="1431294" y="1791062"/>
                  <a:pt x="1347109" y="1769340"/>
                  <a:pt x="1347109" y="1742545"/>
                </a:cubicBezTo>
                <a:close/>
                <a:moveTo>
                  <a:pt x="1347109" y="2493112"/>
                </a:moveTo>
                <a:cubicBezTo>
                  <a:pt x="1347109" y="2466317"/>
                  <a:pt x="1431294" y="2444596"/>
                  <a:pt x="1535141" y="2444596"/>
                </a:cubicBezTo>
                <a:cubicBezTo>
                  <a:pt x="1638988" y="2444596"/>
                  <a:pt x="1723173" y="2466317"/>
                  <a:pt x="1723173" y="2493112"/>
                </a:cubicBezTo>
                <a:cubicBezTo>
                  <a:pt x="1723173" y="2519907"/>
                  <a:pt x="1638988" y="2541628"/>
                  <a:pt x="1535141" y="2541628"/>
                </a:cubicBezTo>
                <a:cubicBezTo>
                  <a:pt x="1431294" y="2541628"/>
                  <a:pt x="1347109" y="2519907"/>
                  <a:pt x="1347109" y="2493112"/>
                </a:cubicBezTo>
                <a:close/>
                <a:moveTo>
                  <a:pt x="1338543" y="231271"/>
                </a:moveTo>
                <a:cubicBezTo>
                  <a:pt x="1338543" y="204476"/>
                  <a:pt x="1422728" y="182755"/>
                  <a:pt x="1526575" y="182755"/>
                </a:cubicBezTo>
                <a:cubicBezTo>
                  <a:pt x="1630422" y="182755"/>
                  <a:pt x="1714607" y="204476"/>
                  <a:pt x="1714607" y="231271"/>
                </a:cubicBezTo>
                <a:cubicBezTo>
                  <a:pt x="1714607" y="258066"/>
                  <a:pt x="1630422" y="279788"/>
                  <a:pt x="1526575" y="279788"/>
                </a:cubicBezTo>
                <a:cubicBezTo>
                  <a:pt x="1422728" y="279788"/>
                  <a:pt x="1338543" y="258066"/>
                  <a:pt x="1338543" y="231271"/>
                </a:cubicBezTo>
                <a:close/>
                <a:moveTo>
                  <a:pt x="1338543" y="981838"/>
                </a:moveTo>
                <a:cubicBezTo>
                  <a:pt x="1338543" y="955043"/>
                  <a:pt x="1422728" y="933322"/>
                  <a:pt x="1526575" y="933322"/>
                </a:cubicBezTo>
                <a:cubicBezTo>
                  <a:pt x="1630422" y="933322"/>
                  <a:pt x="1714607" y="955043"/>
                  <a:pt x="1714607" y="981838"/>
                </a:cubicBezTo>
                <a:cubicBezTo>
                  <a:pt x="1714607" y="1008633"/>
                  <a:pt x="1630422" y="1030354"/>
                  <a:pt x="1526575" y="1030354"/>
                </a:cubicBezTo>
                <a:cubicBezTo>
                  <a:pt x="1422728" y="1030354"/>
                  <a:pt x="1338543" y="1008633"/>
                  <a:pt x="1338543" y="981838"/>
                </a:cubicBezTo>
                <a:close/>
                <a:moveTo>
                  <a:pt x="476221" y="3267065"/>
                </a:moveTo>
                <a:cubicBezTo>
                  <a:pt x="476221" y="3232151"/>
                  <a:pt x="579834" y="3203847"/>
                  <a:pt x="707647" y="3203847"/>
                </a:cubicBezTo>
                <a:cubicBezTo>
                  <a:pt x="835459" y="3203847"/>
                  <a:pt x="939071" y="3232151"/>
                  <a:pt x="939071" y="3267065"/>
                </a:cubicBezTo>
                <a:cubicBezTo>
                  <a:pt x="939071" y="3301980"/>
                  <a:pt x="835459" y="3330283"/>
                  <a:pt x="707647" y="3330283"/>
                </a:cubicBezTo>
                <a:cubicBezTo>
                  <a:pt x="579834" y="3330283"/>
                  <a:pt x="476221" y="3301980"/>
                  <a:pt x="476221" y="3267065"/>
                </a:cubicBezTo>
                <a:close/>
                <a:moveTo>
                  <a:pt x="476221" y="4017632"/>
                </a:moveTo>
                <a:cubicBezTo>
                  <a:pt x="476221" y="3982718"/>
                  <a:pt x="579834" y="3954414"/>
                  <a:pt x="707647" y="3954414"/>
                </a:cubicBezTo>
                <a:cubicBezTo>
                  <a:pt x="835459" y="3954414"/>
                  <a:pt x="939071" y="3982718"/>
                  <a:pt x="939071" y="4017632"/>
                </a:cubicBezTo>
                <a:cubicBezTo>
                  <a:pt x="939071" y="4052546"/>
                  <a:pt x="835459" y="4080850"/>
                  <a:pt x="707647" y="4080850"/>
                </a:cubicBezTo>
                <a:cubicBezTo>
                  <a:pt x="579834" y="4080850"/>
                  <a:pt x="476221" y="4052546"/>
                  <a:pt x="476221" y="4017632"/>
                </a:cubicBezTo>
                <a:close/>
                <a:moveTo>
                  <a:pt x="446412" y="1755790"/>
                </a:moveTo>
                <a:cubicBezTo>
                  <a:pt x="446412" y="1720875"/>
                  <a:pt x="550025" y="1692572"/>
                  <a:pt x="677838" y="1692572"/>
                </a:cubicBezTo>
                <a:cubicBezTo>
                  <a:pt x="805650" y="1692572"/>
                  <a:pt x="909262" y="1720875"/>
                  <a:pt x="909262" y="1755790"/>
                </a:cubicBezTo>
                <a:cubicBezTo>
                  <a:pt x="909262" y="1790704"/>
                  <a:pt x="805650" y="1819008"/>
                  <a:pt x="677838" y="1819008"/>
                </a:cubicBezTo>
                <a:cubicBezTo>
                  <a:pt x="550025" y="1819008"/>
                  <a:pt x="446412" y="1790704"/>
                  <a:pt x="446412" y="1755790"/>
                </a:cubicBezTo>
                <a:close/>
                <a:moveTo>
                  <a:pt x="446412" y="2506357"/>
                </a:moveTo>
                <a:cubicBezTo>
                  <a:pt x="446412" y="2471442"/>
                  <a:pt x="550025" y="2443138"/>
                  <a:pt x="677838" y="2443138"/>
                </a:cubicBezTo>
                <a:cubicBezTo>
                  <a:pt x="805650" y="2443138"/>
                  <a:pt x="909262" y="2471442"/>
                  <a:pt x="909262" y="2506357"/>
                </a:cubicBezTo>
                <a:cubicBezTo>
                  <a:pt x="909262" y="2541271"/>
                  <a:pt x="805650" y="2569575"/>
                  <a:pt x="677838" y="2569575"/>
                </a:cubicBezTo>
                <a:cubicBezTo>
                  <a:pt x="550025" y="2569575"/>
                  <a:pt x="446412" y="2541271"/>
                  <a:pt x="446412" y="2506357"/>
                </a:cubicBezTo>
                <a:close/>
                <a:moveTo>
                  <a:pt x="437846" y="244516"/>
                </a:moveTo>
                <a:cubicBezTo>
                  <a:pt x="437846" y="209601"/>
                  <a:pt x="541459" y="181298"/>
                  <a:pt x="669272" y="181298"/>
                </a:cubicBezTo>
                <a:cubicBezTo>
                  <a:pt x="797084" y="181298"/>
                  <a:pt x="900696" y="209601"/>
                  <a:pt x="900696" y="244516"/>
                </a:cubicBezTo>
                <a:cubicBezTo>
                  <a:pt x="900696" y="279430"/>
                  <a:pt x="797084" y="307734"/>
                  <a:pt x="669272" y="307734"/>
                </a:cubicBezTo>
                <a:cubicBezTo>
                  <a:pt x="541459" y="307734"/>
                  <a:pt x="437846" y="279430"/>
                  <a:pt x="437846" y="244516"/>
                </a:cubicBezTo>
                <a:close/>
                <a:moveTo>
                  <a:pt x="437846" y="995083"/>
                </a:moveTo>
                <a:cubicBezTo>
                  <a:pt x="437846" y="960168"/>
                  <a:pt x="541459" y="931864"/>
                  <a:pt x="669272" y="931864"/>
                </a:cubicBezTo>
                <a:cubicBezTo>
                  <a:pt x="797084" y="931864"/>
                  <a:pt x="900696" y="960168"/>
                  <a:pt x="900696" y="995083"/>
                </a:cubicBezTo>
                <a:cubicBezTo>
                  <a:pt x="900696" y="1029997"/>
                  <a:pt x="797084" y="1058301"/>
                  <a:pt x="669272" y="1058301"/>
                </a:cubicBezTo>
                <a:cubicBezTo>
                  <a:pt x="541459" y="1058301"/>
                  <a:pt x="437846" y="1029997"/>
                  <a:pt x="437846" y="995083"/>
                </a:cubicBezTo>
                <a:close/>
                <a:moveTo>
                  <a:pt x="38375" y="3176373"/>
                </a:moveTo>
                <a:lnTo>
                  <a:pt x="70559" y="3163526"/>
                </a:lnTo>
                <a:cubicBezTo>
                  <a:pt x="267872" y="3099959"/>
                  <a:pt x="677597" y="3056273"/>
                  <a:pt x="1151056" y="3056273"/>
                </a:cubicBezTo>
                <a:cubicBezTo>
                  <a:pt x="1400792" y="3056273"/>
                  <a:pt x="1632795" y="3068428"/>
                  <a:pt x="1825247" y="3089244"/>
                </a:cubicBezTo>
                <a:lnTo>
                  <a:pt x="1912984" y="3099747"/>
                </a:lnTo>
                <a:lnTo>
                  <a:pt x="1920836" y="3097834"/>
                </a:lnTo>
                <a:lnTo>
                  <a:pt x="1938191" y="3101753"/>
                </a:lnTo>
                <a:cubicBezTo>
                  <a:pt x="2128465" y="3140688"/>
                  <a:pt x="2416419" y="3165505"/>
                  <a:pt x="2738696" y="3165505"/>
                </a:cubicBezTo>
                <a:cubicBezTo>
                  <a:pt x="3044189" y="3165505"/>
                  <a:pt x="3318841" y="3143205"/>
                  <a:pt x="3508686" y="3107720"/>
                </a:cubicBezTo>
                <a:lnTo>
                  <a:pt x="3509144" y="3107629"/>
                </a:lnTo>
                <a:lnTo>
                  <a:pt x="3511859" y="3106943"/>
                </a:lnTo>
                <a:cubicBezTo>
                  <a:pt x="3527365" y="3103304"/>
                  <a:pt x="3543629" y="3099754"/>
                  <a:pt x="3560612" y="3096299"/>
                </a:cubicBezTo>
                <a:lnTo>
                  <a:pt x="3584737" y="3091721"/>
                </a:lnTo>
                <a:lnTo>
                  <a:pt x="3616567" y="3082749"/>
                </a:lnTo>
                <a:lnTo>
                  <a:pt x="3602569" y="3088337"/>
                </a:lnTo>
                <a:lnTo>
                  <a:pt x="3613689" y="3086226"/>
                </a:lnTo>
                <a:cubicBezTo>
                  <a:pt x="3834361" y="3047122"/>
                  <a:pt x="4153604" y="3022549"/>
                  <a:pt x="4508697" y="3022549"/>
                </a:cubicBezTo>
                <a:cubicBezTo>
                  <a:pt x="4758433" y="3022549"/>
                  <a:pt x="4990437" y="3034704"/>
                  <a:pt x="5182889" y="3055519"/>
                </a:cubicBezTo>
                <a:lnTo>
                  <a:pt x="5270627" y="3066023"/>
                </a:lnTo>
                <a:lnTo>
                  <a:pt x="5278477" y="3064110"/>
                </a:lnTo>
                <a:lnTo>
                  <a:pt x="5295832" y="3068029"/>
                </a:lnTo>
                <a:cubicBezTo>
                  <a:pt x="5486107" y="3106964"/>
                  <a:pt x="5774060" y="3131780"/>
                  <a:pt x="6096338" y="3131780"/>
                </a:cubicBezTo>
                <a:cubicBezTo>
                  <a:pt x="6445473" y="3131780"/>
                  <a:pt x="6754324" y="3102655"/>
                  <a:pt x="6942343" y="3058007"/>
                </a:cubicBezTo>
                <a:lnTo>
                  <a:pt x="6974209" y="3049025"/>
                </a:lnTo>
                <a:lnTo>
                  <a:pt x="6942026" y="3061872"/>
                </a:lnTo>
                <a:cubicBezTo>
                  <a:pt x="6744713" y="3125439"/>
                  <a:pt x="6334986" y="3169125"/>
                  <a:pt x="5861528" y="3169125"/>
                </a:cubicBezTo>
                <a:cubicBezTo>
                  <a:pt x="5611794" y="3169125"/>
                  <a:pt x="5379790" y="3156970"/>
                  <a:pt x="5187338" y="3136154"/>
                </a:cubicBezTo>
                <a:lnTo>
                  <a:pt x="5099602" y="3125651"/>
                </a:lnTo>
                <a:lnTo>
                  <a:pt x="5091750" y="3127564"/>
                </a:lnTo>
                <a:lnTo>
                  <a:pt x="5074395" y="3123645"/>
                </a:lnTo>
                <a:cubicBezTo>
                  <a:pt x="4884120" y="3084710"/>
                  <a:pt x="4596165" y="3059893"/>
                  <a:pt x="4273888" y="3059893"/>
                </a:cubicBezTo>
                <a:cubicBezTo>
                  <a:pt x="3968396" y="3059893"/>
                  <a:pt x="3693744" y="3082192"/>
                  <a:pt x="3503899" y="3117678"/>
                </a:cubicBezTo>
                <a:lnTo>
                  <a:pt x="3503441" y="3117769"/>
                </a:lnTo>
                <a:lnTo>
                  <a:pt x="3500725" y="3118455"/>
                </a:lnTo>
                <a:cubicBezTo>
                  <a:pt x="3485220" y="3122094"/>
                  <a:pt x="3468957" y="3125644"/>
                  <a:pt x="3451974" y="3129099"/>
                </a:cubicBezTo>
                <a:lnTo>
                  <a:pt x="3427849" y="3133677"/>
                </a:lnTo>
                <a:lnTo>
                  <a:pt x="3396017" y="3142649"/>
                </a:lnTo>
                <a:lnTo>
                  <a:pt x="3410015" y="3137061"/>
                </a:lnTo>
                <a:lnTo>
                  <a:pt x="3398896" y="3139172"/>
                </a:lnTo>
                <a:cubicBezTo>
                  <a:pt x="3178226" y="3178276"/>
                  <a:pt x="2858982" y="3202849"/>
                  <a:pt x="2503888" y="3202849"/>
                </a:cubicBezTo>
                <a:cubicBezTo>
                  <a:pt x="2254152" y="3202849"/>
                  <a:pt x="2022148" y="3190694"/>
                  <a:pt x="1829696" y="3169878"/>
                </a:cubicBezTo>
                <a:lnTo>
                  <a:pt x="1741960" y="3159375"/>
                </a:lnTo>
                <a:lnTo>
                  <a:pt x="1734108" y="3161288"/>
                </a:lnTo>
                <a:lnTo>
                  <a:pt x="1716753" y="3157369"/>
                </a:lnTo>
                <a:cubicBezTo>
                  <a:pt x="1526479" y="3118434"/>
                  <a:pt x="1238524" y="3093617"/>
                  <a:pt x="916246" y="3093617"/>
                </a:cubicBezTo>
                <a:cubicBezTo>
                  <a:pt x="567113" y="3093617"/>
                  <a:pt x="258261" y="3122743"/>
                  <a:pt x="70243" y="3167391"/>
                </a:cubicBezTo>
                <a:close/>
                <a:moveTo>
                  <a:pt x="38375" y="3541650"/>
                </a:moveTo>
                <a:lnTo>
                  <a:pt x="70560" y="3528803"/>
                </a:lnTo>
                <a:cubicBezTo>
                  <a:pt x="267872" y="3465236"/>
                  <a:pt x="677598" y="3421550"/>
                  <a:pt x="1151056" y="3421550"/>
                </a:cubicBezTo>
                <a:cubicBezTo>
                  <a:pt x="1400792" y="3421550"/>
                  <a:pt x="1632796" y="3433705"/>
                  <a:pt x="1825248" y="3454520"/>
                </a:cubicBezTo>
                <a:lnTo>
                  <a:pt x="1912985" y="3465024"/>
                </a:lnTo>
                <a:lnTo>
                  <a:pt x="1920836" y="3463111"/>
                </a:lnTo>
                <a:lnTo>
                  <a:pt x="1938191" y="3467030"/>
                </a:lnTo>
                <a:cubicBezTo>
                  <a:pt x="2128465" y="3505965"/>
                  <a:pt x="2416419" y="3530781"/>
                  <a:pt x="2738696" y="3530781"/>
                </a:cubicBezTo>
                <a:cubicBezTo>
                  <a:pt x="3044189" y="3530781"/>
                  <a:pt x="3318841" y="3508482"/>
                  <a:pt x="3508686" y="3472997"/>
                </a:cubicBezTo>
                <a:lnTo>
                  <a:pt x="3509144" y="3472906"/>
                </a:lnTo>
                <a:lnTo>
                  <a:pt x="3511859" y="3472219"/>
                </a:lnTo>
                <a:cubicBezTo>
                  <a:pt x="3527365" y="3468580"/>
                  <a:pt x="3543629" y="3465031"/>
                  <a:pt x="3560612" y="3461576"/>
                </a:cubicBezTo>
                <a:lnTo>
                  <a:pt x="3584737" y="3456997"/>
                </a:lnTo>
                <a:lnTo>
                  <a:pt x="3616567" y="3448026"/>
                </a:lnTo>
                <a:lnTo>
                  <a:pt x="3602569" y="3453613"/>
                </a:lnTo>
                <a:lnTo>
                  <a:pt x="3613689" y="3451503"/>
                </a:lnTo>
                <a:cubicBezTo>
                  <a:pt x="3834361" y="3412399"/>
                  <a:pt x="4153604" y="3387826"/>
                  <a:pt x="4508697" y="3387826"/>
                </a:cubicBezTo>
                <a:cubicBezTo>
                  <a:pt x="4758433" y="3387826"/>
                  <a:pt x="4990437" y="3399980"/>
                  <a:pt x="5182889" y="3420796"/>
                </a:cubicBezTo>
                <a:lnTo>
                  <a:pt x="5270627" y="3431300"/>
                </a:lnTo>
                <a:lnTo>
                  <a:pt x="5278477" y="3429387"/>
                </a:lnTo>
                <a:lnTo>
                  <a:pt x="5295832" y="3433306"/>
                </a:lnTo>
                <a:cubicBezTo>
                  <a:pt x="5486107" y="3472240"/>
                  <a:pt x="5774060" y="3497057"/>
                  <a:pt x="6096338" y="3497057"/>
                </a:cubicBezTo>
                <a:cubicBezTo>
                  <a:pt x="6445473" y="3497057"/>
                  <a:pt x="6754324" y="3467932"/>
                  <a:pt x="6942343" y="3423284"/>
                </a:cubicBezTo>
                <a:lnTo>
                  <a:pt x="6974209" y="3414301"/>
                </a:lnTo>
                <a:lnTo>
                  <a:pt x="6942026" y="3427148"/>
                </a:lnTo>
                <a:cubicBezTo>
                  <a:pt x="6744713" y="3490716"/>
                  <a:pt x="6334986" y="3534401"/>
                  <a:pt x="5861528" y="3534401"/>
                </a:cubicBezTo>
                <a:cubicBezTo>
                  <a:pt x="5611794" y="3534401"/>
                  <a:pt x="5379790" y="3522247"/>
                  <a:pt x="5187338" y="3501431"/>
                </a:cubicBezTo>
                <a:lnTo>
                  <a:pt x="5099602" y="3490928"/>
                </a:lnTo>
                <a:lnTo>
                  <a:pt x="5091750" y="3492841"/>
                </a:lnTo>
                <a:lnTo>
                  <a:pt x="5074395" y="3488922"/>
                </a:lnTo>
                <a:cubicBezTo>
                  <a:pt x="4884120" y="3449987"/>
                  <a:pt x="4596165" y="3425170"/>
                  <a:pt x="4273888" y="3425170"/>
                </a:cubicBezTo>
                <a:cubicBezTo>
                  <a:pt x="3968396" y="3425170"/>
                  <a:pt x="3693744" y="3447469"/>
                  <a:pt x="3503900" y="3482955"/>
                </a:cubicBezTo>
                <a:lnTo>
                  <a:pt x="3503441" y="3483045"/>
                </a:lnTo>
                <a:lnTo>
                  <a:pt x="3500725" y="3483732"/>
                </a:lnTo>
                <a:cubicBezTo>
                  <a:pt x="3485220" y="3487371"/>
                  <a:pt x="3468957" y="3490921"/>
                  <a:pt x="3451974" y="3494375"/>
                </a:cubicBezTo>
                <a:lnTo>
                  <a:pt x="3427849" y="3498954"/>
                </a:lnTo>
                <a:lnTo>
                  <a:pt x="3396017" y="3507926"/>
                </a:lnTo>
                <a:lnTo>
                  <a:pt x="3410015" y="3502338"/>
                </a:lnTo>
                <a:lnTo>
                  <a:pt x="3398896" y="3504448"/>
                </a:lnTo>
                <a:cubicBezTo>
                  <a:pt x="3178226" y="3543552"/>
                  <a:pt x="2858982" y="3568125"/>
                  <a:pt x="2503889" y="3568125"/>
                </a:cubicBezTo>
                <a:cubicBezTo>
                  <a:pt x="2254152" y="3568125"/>
                  <a:pt x="2022149" y="3555971"/>
                  <a:pt x="1829697" y="3535155"/>
                </a:cubicBezTo>
                <a:lnTo>
                  <a:pt x="1741960" y="3524651"/>
                </a:lnTo>
                <a:lnTo>
                  <a:pt x="1734108" y="3526565"/>
                </a:lnTo>
                <a:lnTo>
                  <a:pt x="1716753" y="3522646"/>
                </a:lnTo>
                <a:cubicBezTo>
                  <a:pt x="1526479" y="3483711"/>
                  <a:pt x="1238524" y="3458894"/>
                  <a:pt x="916247" y="3458894"/>
                </a:cubicBezTo>
                <a:cubicBezTo>
                  <a:pt x="567113" y="3458894"/>
                  <a:pt x="258261" y="3488020"/>
                  <a:pt x="70243" y="3532668"/>
                </a:cubicBezTo>
                <a:close/>
                <a:moveTo>
                  <a:pt x="38375" y="3926940"/>
                </a:moveTo>
                <a:lnTo>
                  <a:pt x="70559" y="3914093"/>
                </a:lnTo>
                <a:cubicBezTo>
                  <a:pt x="267872" y="3850526"/>
                  <a:pt x="677597" y="3806840"/>
                  <a:pt x="1151056" y="3806840"/>
                </a:cubicBezTo>
                <a:cubicBezTo>
                  <a:pt x="1400792" y="3806840"/>
                  <a:pt x="1632795" y="3818995"/>
                  <a:pt x="1825247" y="3839810"/>
                </a:cubicBezTo>
                <a:lnTo>
                  <a:pt x="1912984" y="3850314"/>
                </a:lnTo>
                <a:lnTo>
                  <a:pt x="1920836" y="3848401"/>
                </a:lnTo>
                <a:lnTo>
                  <a:pt x="1938191" y="3852320"/>
                </a:lnTo>
                <a:cubicBezTo>
                  <a:pt x="2128465" y="3891255"/>
                  <a:pt x="2416419" y="3916071"/>
                  <a:pt x="2738696" y="3916071"/>
                </a:cubicBezTo>
                <a:cubicBezTo>
                  <a:pt x="3044189" y="3916071"/>
                  <a:pt x="3318841" y="3893772"/>
                  <a:pt x="3508686" y="3858287"/>
                </a:cubicBezTo>
                <a:lnTo>
                  <a:pt x="3509144" y="3858196"/>
                </a:lnTo>
                <a:lnTo>
                  <a:pt x="3511859" y="3857510"/>
                </a:lnTo>
                <a:cubicBezTo>
                  <a:pt x="3527365" y="3853870"/>
                  <a:pt x="3543629" y="3850321"/>
                  <a:pt x="3560612" y="3846866"/>
                </a:cubicBezTo>
                <a:lnTo>
                  <a:pt x="3584737" y="3842287"/>
                </a:lnTo>
                <a:lnTo>
                  <a:pt x="3616567" y="3833316"/>
                </a:lnTo>
                <a:lnTo>
                  <a:pt x="3602569" y="3838903"/>
                </a:lnTo>
                <a:lnTo>
                  <a:pt x="3613689" y="3836793"/>
                </a:lnTo>
                <a:cubicBezTo>
                  <a:pt x="3834361" y="3797689"/>
                  <a:pt x="4153604" y="3773116"/>
                  <a:pt x="4508697" y="3773116"/>
                </a:cubicBezTo>
                <a:cubicBezTo>
                  <a:pt x="4758433" y="3773116"/>
                  <a:pt x="4990437" y="3785270"/>
                  <a:pt x="5182889" y="3806086"/>
                </a:cubicBezTo>
                <a:lnTo>
                  <a:pt x="5270627" y="3816590"/>
                </a:lnTo>
                <a:lnTo>
                  <a:pt x="5278477" y="3814676"/>
                </a:lnTo>
                <a:lnTo>
                  <a:pt x="5295832" y="3818596"/>
                </a:lnTo>
                <a:cubicBezTo>
                  <a:pt x="5486107" y="3857530"/>
                  <a:pt x="5774060" y="3882347"/>
                  <a:pt x="6096338" y="3882347"/>
                </a:cubicBezTo>
                <a:cubicBezTo>
                  <a:pt x="6445473" y="3882347"/>
                  <a:pt x="6754324" y="3853222"/>
                  <a:pt x="6942343" y="3808574"/>
                </a:cubicBezTo>
                <a:lnTo>
                  <a:pt x="6974209" y="3799591"/>
                </a:lnTo>
                <a:lnTo>
                  <a:pt x="6942026" y="3812438"/>
                </a:lnTo>
                <a:cubicBezTo>
                  <a:pt x="6744713" y="3876006"/>
                  <a:pt x="6334986" y="3919691"/>
                  <a:pt x="5861528" y="3919691"/>
                </a:cubicBezTo>
                <a:cubicBezTo>
                  <a:pt x="5611794" y="3919691"/>
                  <a:pt x="5379790" y="3907537"/>
                  <a:pt x="5187338" y="3886721"/>
                </a:cubicBezTo>
                <a:lnTo>
                  <a:pt x="5099602" y="3876217"/>
                </a:lnTo>
                <a:lnTo>
                  <a:pt x="5091750" y="3878131"/>
                </a:lnTo>
                <a:lnTo>
                  <a:pt x="5074395" y="3874212"/>
                </a:lnTo>
                <a:cubicBezTo>
                  <a:pt x="4884120" y="3835277"/>
                  <a:pt x="4596165" y="3810460"/>
                  <a:pt x="4273888" y="3810460"/>
                </a:cubicBezTo>
                <a:cubicBezTo>
                  <a:pt x="3968396" y="3810460"/>
                  <a:pt x="3693744" y="3832759"/>
                  <a:pt x="3503899" y="3868245"/>
                </a:cubicBezTo>
                <a:lnTo>
                  <a:pt x="3503441" y="3868335"/>
                </a:lnTo>
                <a:lnTo>
                  <a:pt x="3500725" y="3869022"/>
                </a:lnTo>
                <a:cubicBezTo>
                  <a:pt x="3485220" y="3872661"/>
                  <a:pt x="3468957" y="3876211"/>
                  <a:pt x="3451974" y="3879665"/>
                </a:cubicBezTo>
                <a:lnTo>
                  <a:pt x="3427849" y="3884244"/>
                </a:lnTo>
                <a:lnTo>
                  <a:pt x="3396017" y="3893216"/>
                </a:lnTo>
                <a:lnTo>
                  <a:pt x="3410015" y="3887628"/>
                </a:lnTo>
                <a:lnTo>
                  <a:pt x="3398896" y="3889738"/>
                </a:lnTo>
                <a:cubicBezTo>
                  <a:pt x="3178226" y="3928842"/>
                  <a:pt x="2858982" y="3953415"/>
                  <a:pt x="2503888" y="3953415"/>
                </a:cubicBezTo>
                <a:cubicBezTo>
                  <a:pt x="2254152" y="3953415"/>
                  <a:pt x="2022148" y="3941261"/>
                  <a:pt x="1829696" y="3920445"/>
                </a:cubicBezTo>
                <a:lnTo>
                  <a:pt x="1741960" y="3909942"/>
                </a:lnTo>
                <a:lnTo>
                  <a:pt x="1734108" y="3911855"/>
                </a:lnTo>
                <a:lnTo>
                  <a:pt x="1716753" y="3907936"/>
                </a:lnTo>
                <a:cubicBezTo>
                  <a:pt x="1526479" y="3869001"/>
                  <a:pt x="1238524" y="3844184"/>
                  <a:pt x="916246" y="3844184"/>
                </a:cubicBezTo>
                <a:cubicBezTo>
                  <a:pt x="567113" y="3844184"/>
                  <a:pt x="258261" y="3873310"/>
                  <a:pt x="70243" y="3917958"/>
                </a:cubicBezTo>
                <a:close/>
                <a:moveTo>
                  <a:pt x="38375" y="4292217"/>
                </a:moveTo>
                <a:lnTo>
                  <a:pt x="70560" y="4279370"/>
                </a:lnTo>
                <a:cubicBezTo>
                  <a:pt x="267872" y="4215802"/>
                  <a:pt x="677598" y="4172117"/>
                  <a:pt x="1151056" y="4172117"/>
                </a:cubicBezTo>
                <a:cubicBezTo>
                  <a:pt x="1400792" y="4172117"/>
                  <a:pt x="1632796" y="4184271"/>
                  <a:pt x="1825248" y="4205087"/>
                </a:cubicBezTo>
                <a:lnTo>
                  <a:pt x="1912985" y="4215591"/>
                </a:lnTo>
                <a:lnTo>
                  <a:pt x="1920836" y="4213677"/>
                </a:lnTo>
                <a:lnTo>
                  <a:pt x="1938191" y="4217597"/>
                </a:lnTo>
                <a:cubicBezTo>
                  <a:pt x="2128465" y="4256531"/>
                  <a:pt x="2416419" y="4281348"/>
                  <a:pt x="2738696" y="4281348"/>
                </a:cubicBezTo>
                <a:cubicBezTo>
                  <a:pt x="3044189" y="4281348"/>
                  <a:pt x="3318841" y="4259049"/>
                  <a:pt x="3508686" y="4223564"/>
                </a:cubicBezTo>
                <a:lnTo>
                  <a:pt x="3509144" y="4223473"/>
                </a:lnTo>
                <a:lnTo>
                  <a:pt x="3511859" y="4222786"/>
                </a:lnTo>
                <a:cubicBezTo>
                  <a:pt x="3527365" y="4219147"/>
                  <a:pt x="3543629" y="4215598"/>
                  <a:pt x="3560612" y="4212143"/>
                </a:cubicBezTo>
                <a:lnTo>
                  <a:pt x="3584737" y="4207564"/>
                </a:lnTo>
                <a:lnTo>
                  <a:pt x="3616567" y="4198592"/>
                </a:lnTo>
                <a:lnTo>
                  <a:pt x="3602569" y="4204180"/>
                </a:lnTo>
                <a:lnTo>
                  <a:pt x="3613689" y="4202070"/>
                </a:lnTo>
                <a:cubicBezTo>
                  <a:pt x="3834361" y="4162966"/>
                  <a:pt x="4153604" y="4138393"/>
                  <a:pt x="4508697" y="4138393"/>
                </a:cubicBezTo>
                <a:cubicBezTo>
                  <a:pt x="4758433" y="4138393"/>
                  <a:pt x="4990437" y="4150547"/>
                  <a:pt x="5182889" y="4171363"/>
                </a:cubicBezTo>
                <a:lnTo>
                  <a:pt x="5270627" y="4181867"/>
                </a:lnTo>
                <a:lnTo>
                  <a:pt x="5278477" y="4179953"/>
                </a:lnTo>
                <a:lnTo>
                  <a:pt x="5295832" y="4183873"/>
                </a:lnTo>
                <a:cubicBezTo>
                  <a:pt x="5486107" y="4222807"/>
                  <a:pt x="5774060" y="4247624"/>
                  <a:pt x="6096338" y="4247624"/>
                </a:cubicBezTo>
                <a:cubicBezTo>
                  <a:pt x="6445473" y="4247624"/>
                  <a:pt x="6754324" y="4218498"/>
                  <a:pt x="6942343" y="4173851"/>
                </a:cubicBezTo>
                <a:lnTo>
                  <a:pt x="6974209" y="4164868"/>
                </a:lnTo>
                <a:lnTo>
                  <a:pt x="6942026" y="4177715"/>
                </a:lnTo>
                <a:cubicBezTo>
                  <a:pt x="6744713" y="4241282"/>
                  <a:pt x="6334986" y="4284968"/>
                  <a:pt x="5861528" y="4284968"/>
                </a:cubicBezTo>
                <a:cubicBezTo>
                  <a:pt x="5611794" y="4284968"/>
                  <a:pt x="5379790" y="4272814"/>
                  <a:pt x="5187338" y="4251998"/>
                </a:cubicBezTo>
                <a:lnTo>
                  <a:pt x="5099602" y="4241494"/>
                </a:lnTo>
                <a:lnTo>
                  <a:pt x="5091750" y="4243408"/>
                </a:lnTo>
                <a:lnTo>
                  <a:pt x="5074395" y="4239488"/>
                </a:lnTo>
                <a:cubicBezTo>
                  <a:pt x="4884120" y="4200554"/>
                  <a:pt x="4596165" y="4175737"/>
                  <a:pt x="4273888" y="4175737"/>
                </a:cubicBezTo>
                <a:cubicBezTo>
                  <a:pt x="3968396" y="4175737"/>
                  <a:pt x="3693744" y="4198036"/>
                  <a:pt x="3503900" y="4233521"/>
                </a:cubicBezTo>
                <a:lnTo>
                  <a:pt x="3503441" y="4233612"/>
                </a:lnTo>
                <a:lnTo>
                  <a:pt x="3500725" y="4234299"/>
                </a:lnTo>
                <a:cubicBezTo>
                  <a:pt x="3485220" y="4237938"/>
                  <a:pt x="3468957" y="4241487"/>
                  <a:pt x="3451974" y="4244942"/>
                </a:cubicBezTo>
                <a:lnTo>
                  <a:pt x="3427849" y="4249521"/>
                </a:lnTo>
                <a:lnTo>
                  <a:pt x="3396017" y="4258492"/>
                </a:lnTo>
                <a:lnTo>
                  <a:pt x="3410015" y="4252905"/>
                </a:lnTo>
                <a:lnTo>
                  <a:pt x="3398896" y="4255015"/>
                </a:lnTo>
                <a:cubicBezTo>
                  <a:pt x="3178226" y="4294119"/>
                  <a:pt x="2858982" y="4318692"/>
                  <a:pt x="2503889" y="4318692"/>
                </a:cubicBezTo>
                <a:cubicBezTo>
                  <a:pt x="2254152" y="4318692"/>
                  <a:pt x="2022149" y="4306538"/>
                  <a:pt x="1829697" y="4285722"/>
                </a:cubicBezTo>
                <a:lnTo>
                  <a:pt x="1741960" y="4275218"/>
                </a:lnTo>
                <a:lnTo>
                  <a:pt x="1734108" y="4277132"/>
                </a:lnTo>
                <a:lnTo>
                  <a:pt x="1716753" y="4273212"/>
                </a:lnTo>
                <a:cubicBezTo>
                  <a:pt x="1526479" y="4234278"/>
                  <a:pt x="1238524" y="4209461"/>
                  <a:pt x="916247" y="4209461"/>
                </a:cubicBezTo>
                <a:cubicBezTo>
                  <a:pt x="567113" y="4209461"/>
                  <a:pt x="258261" y="4238586"/>
                  <a:pt x="70243" y="4283234"/>
                </a:cubicBezTo>
                <a:close/>
                <a:moveTo>
                  <a:pt x="8566" y="1665098"/>
                </a:moveTo>
                <a:lnTo>
                  <a:pt x="40750" y="1652251"/>
                </a:lnTo>
                <a:cubicBezTo>
                  <a:pt x="238063" y="1588683"/>
                  <a:pt x="647788" y="1544998"/>
                  <a:pt x="1121247" y="1544998"/>
                </a:cubicBezTo>
                <a:cubicBezTo>
                  <a:pt x="1370983" y="1544998"/>
                  <a:pt x="1602986" y="1557152"/>
                  <a:pt x="1795438" y="1577968"/>
                </a:cubicBezTo>
                <a:lnTo>
                  <a:pt x="1883175" y="1588472"/>
                </a:lnTo>
                <a:lnTo>
                  <a:pt x="1891027" y="1586559"/>
                </a:lnTo>
                <a:lnTo>
                  <a:pt x="1908382" y="1590478"/>
                </a:lnTo>
                <a:cubicBezTo>
                  <a:pt x="2098656" y="1629413"/>
                  <a:pt x="2386610" y="1654229"/>
                  <a:pt x="2708887" y="1654229"/>
                </a:cubicBezTo>
                <a:cubicBezTo>
                  <a:pt x="3014380" y="1654229"/>
                  <a:pt x="3289032" y="1631930"/>
                  <a:pt x="3478878" y="1596445"/>
                </a:cubicBezTo>
                <a:lnTo>
                  <a:pt x="3479335" y="1596354"/>
                </a:lnTo>
                <a:lnTo>
                  <a:pt x="3482051" y="1595667"/>
                </a:lnTo>
                <a:cubicBezTo>
                  <a:pt x="3497556" y="1592028"/>
                  <a:pt x="3513820" y="1588479"/>
                  <a:pt x="3530803" y="1585024"/>
                </a:cubicBezTo>
                <a:lnTo>
                  <a:pt x="3554928" y="1580445"/>
                </a:lnTo>
                <a:lnTo>
                  <a:pt x="3586758" y="1571473"/>
                </a:lnTo>
                <a:lnTo>
                  <a:pt x="3572760" y="1577061"/>
                </a:lnTo>
                <a:lnTo>
                  <a:pt x="3583880" y="1574951"/>
                </a:lnTo>
                <a:cubicBezTo>
                  <a:pt x="3804552" y="1535847"/>
                  <a:pt x="4123795" y="1511274"/>
                  <a:pt x="4478888" y="1511274"/>
                </a:cubicBezTo>
                <a:cubicBezTo>
                  <a:pt x="4728624" y="1511274"/>
                  <a:pt x="4960628" y="1523428"/>
                  <a:pt x="5153080" y="1544244"/>
                </a:cubicBezTo>
                <a:lnTo>
                  <a:pt x="5240818" y="1554748"/>
                </a:lnTo>
                <a:lnTo>
                  <a:pt x="5248668" y="1552834"/>
                </a:lnTo>
                <a:lnTo>
                  <a:pt x="5266023" y="1556754"/>
                </a:lnTo>
                <a:cubicBezTo>
                  <a:pt x="5456298" y="1595688"/>
                  <a:pt x="5744251" y="1620505"/>
                  <a:pt x="6066529" y="1620505"/>
                </a:cubicBezTo>
                <a:cubicBezTo>
                  <a:pt x="6415664" y="1620505"/>
                  <a:pt x="6724515" y="1591380"/>
                  <a:pt x="6912534" y="1546732"/>
                </a:cubicBezTo>
                <a:lnTo>
                  <a:pt x="6944400" y="1537749"/>
                </a:lnTo>
                <a:lnTo>
                  <a:pt x="6912217" y="1550596"/>
                </a:lnTo>
                <a:cubicBezTo>
                  <a:pt x="6714904" y="1614164"/>
                  <a:pt x="6305177" y="1657849"/>
                  <a:pt x="5831719" y="1657849"/>
                </a:cubicBezTo>
                <a:cubicBezTo>
                  <a:pt x="5581985" y="1657849"/>
                  <a:pt x="5349981" y="1645695"/>
                  <a:pt x="5157529" y="1624879"/>
                </a:cubicBezTo>
                <a:lnTo>
                  <a:pt x="5069793" y="1614375"/>
                </a:lnTo>
                <a:lnTo>
                  <a:pt x="5061941" y="1616289"/>
                </a:lnTo>
                <a:lnTo>
                  <a:pt x="5044586" y="1612370"/>
                </a:lnTo>
                <a:cubicBezTo>
                  <a:pt x="4854311" y="1573435"/>
                  <a:pt x="4566356" y="1548618"/>
                  <a:pt x="4244079" y="1548618"/>
                </a:cubicBezTo>
                <a:cubicBezTo>
                  <a:pt x="3938587" y="1548618"/>
                  <a:pt x="3663935" y="1570917"/>
                  <a:pt x="3474090" y="1606403"/>
                </a:cubicBezTo>
                <a:lnTo>
                  <a:pt x="3473632" y="1606493"/>
                </a:lnTo>
                <a:lnTo>
                  <a:pt x="3470916" y="1607180"/>
                </a:lnTo>
                <a:cubicBezTo>
                  <a:pt x="3455412" y="1610819"/>
                  <a:pt x="3439148" y="1614369"/>
                  <a:pt x="3422165" y="1617823"/>
                </a:cubicBezTo>
                <a:lnTo>
                  <a:pt x="3398040" y="1622402"/>
                </a:lnTo>
                <a:lnTo>
                  <a:pt x="3366209" y="1631374"/>
                </a:lnTo>
                <a:lnTo>
                  <a:pt x="3380206" y="1625786"/>
                </a:lnTo>
                <a:lnTo>
                  <a:pt x="3369088" y="1627896"/>
                </a:lnTo>
                <a:cubicBezTo>
                  <a:pt x="3148417" y="1667000"/>
                  <a:pt x="2829173" y="1691573"/>
                  <a:pt x="2474079" y="1691573"/>
                </a:cubicBezTo>
                <a:cubicBezTo>
                  <a:pt x="2224343" y="1691573"/>
                  <a:pt x="1992339" y="1679419"/>
                  <a:pt x="1799887" y="1658603"/>
                </a:cubicBezTo>
                <a:lnTo>
                  <a:pt x="1712151" y="1648099"/>
                </a:lnTo>
                <a:lnTo>
                  <a:pt x="1704299" y="1650013"/>
                </a:lnTo>
                <a:lnTo>
                  <a:pt x="1686944" y="1646093"/>
                </a:lnTo>
                <a:cubicBezTo>
                  <a:pt x="1496670" y="1607159"/>
                  <a:pt x="1208715" y="1582342"/>
                  <a:pt x="886437" y="1582342"/>
                </a:cubicBezTo>
                <a:cubicBezTo>
                  <a:pt x="537304" y="1582342"/>
                  <a:pt x="228452" y="1611467"/>
                  <a:pt x="40434" y="1656115"/>
                </a:cubicBezTo>
                <a:close/>
                <a:moveTo>
                  <a:pt x="8566" y="2030375"/>
                </a:moveTo>
                <a:lnTo>
                  <a:pt x="40751" y="2017528"/>
                </a:lnTo>
                <a:cubicBezTo>
                  <a:pt x="238063" y="1953960"/>
                  <a:pt x="647789" y="1910275"/>
                  <a:pt x="1121247" y="1910275"/>
                </a:cubicBezTo>
                <a:cubicBezTo>
                  <a:pt x="1370983" y="1910275"/>
                  <a:pt x="1602987" y="1922429"/>
                  <a:pt x="1795439" y="1943245"/>
                </a:cubicBezTo>
                <a:lnTo>
                  <a:pt x="1883176" y="1953749"/>
                </a:lnTo>
                <a:lnTo>
                  <a:pt x="1891027" y="1951835"/>
                </a:lnTo>
                <a:lnTo>
                  <a:pt x="1908382" y="1955755"/>
                </a:lnTo>
                <a:cubicBezTo>
                  <a:pt x="2098656" y="1994689"/>
                  <a:pt x="2386610" y="2019506"/>
                  <a:pt x="2708887" y="2019506"/>
                </a:cubicBezTo>
                <a:cubicBezTo>
                  <a:pt x="3014380" y="2019506"/>
                  <a:pt x="3289032" y="1997207"/>
                  <a:pt x="3478878" y="1961721"/>
                </a:cubicBezTo>
                <a:lnTo>
                  <a:pt x="3479335" y="1961631"/>
                </a:lnTo>
                <a:lnTo>
                  <a:pt x="3482051" y="1960944"/>
                </a:lnTo>
                <a:cubicBezTo>
                  <a:pt x="3497556" y="1957305"/>
                  <a:pt x="3513820" y="1953755"/>
                  <a:pt x="3530803" y="1950301"/>
                </a:cubicBezTo>
                <a:lnTo>
                  <a:pt x="3554928" y="1945722"/>
                </a:lnTo>
                <a:lnTo>
                  <a:pt x="3586758" y="1936750"/>
                </a:lnTo>
                <a:lnTo>
                  <a:pt x="3572760" y="1942338"/>
                </a:lnTo>
                <a:lnTo>
                  <a:pt x="3583880" y="1940228"/>
                </a:lnTo>
                <a:cubicBezTo>
                  <a:pt x="3804552" y="1901123"/>
                  <a:pt x="4123795" y="1876550"/>
                  <a:pt x="4478888" y="1876550"/>
                </a:cubicBezTo>
                <a:cubicBezTo>
                  <a:pt x="4728624" y="1876550"/>
                  <a:pt x="4960628" y="1888705"/>
                  <a:pt x="5153080" y="1909521"/>
                </a:cubicBezTo>
                <a:lnTo>
                  <a:pt x="5240818" y="1920024"/>
                </a:lnTo>
                <a:lnTo>
                  <a:pt x="5248668" y="1918111"/>
                </a:lnTo>
                <a:lnTo>
                  <a:pt x="5266023" y="1922030"/>
                </a:lnTo>
                <a:cubicBezTo>
                  <a:pt x="5456298" y="1960965"/>
                  <a:pt x="5744251" y="1985782"/>
                  <a:pt x="6066529" y="1985782"/>
                </a:cubicBezTo>
                <a:cubicBezTo>
                  <a:pt x="6415664" y="1985782"/>
                  <a:pt x="6724515" y="1956656"/>
                  <a:pt x="6912534" y="1912009"/>
                </a:cubicBezTo>
                <a:lnTo>
                  <a:pt x="6944400" y="1903026"/>
                </a:lnTo>
                <a:lnTo>
                  <a:pt x="6912217" y="1915873"/>
                </a:lnTo>
                <a:cubicBezTo>
                  <a:pt x="6714904" y="1979440"/>
                  <a:pt x="6305177" y="2023126"/>
                  <a:pt x="5831719" y="2023126"/>
                </a:cubicBezTo>
                <a:cubicBezTo>
                  <a:pt x="5581985" y="2023126"/>
                  <a:pt x="5349981" y="2010972"/>
                  <a:pt x="5157529" y="1990156"/>
                </a:cubicBezTo>
                <a:lnTo>
                  <a:pt x="5069793" y="1979652"/>
                </a:lnTo>
                <a:lnTo>
                  <a:pt x="5061941" y="1981565"/>
                </a:lnTo>
                <a:lnTo>
                  <a:pt x="5044586" y="1977646"/>
                </a:lnTo>
                <a:cubicBezTo>
                  <a:pt x="4854311" y="1938712"/>
                  <a:pt x="4566356" y="1913894"/>
                  <a:pt x="4244079" y="1913894"/>
                </a:cubicBezTo>
                <a:cubicBezTo>
                  <a:pt x="3938587" y="1913894"/>
                  <a:pt x="3663935" y="1936194"/>
                  <a:pt x="3474092" y="1971679"/>
                </a:cubicBezTo>
                <a:lnTo>
                  <a:pt x="3473632" y="1971770"/>
                </a:lnTo>
                <a:lnTo>
                  <a:pt x="3470916" y="1972456"/>
                </a:lnTo>
                <a:cubicBezTo>
                  <a:pt x="3455412" y="1976096"/>
                  <a:pt x="3439148" y="1979645"/>
                  <a:pt x="3422165" y="1983100"/>
                </a:cubicBezTo>
                <a:lnTo>
                  <a:pt x="3398040" y="1987678"/>
                </a:lnTo>
                <a:lnTo>
                  <a:pt x="3366209" y="1996650"/>
                </a:lnTo>
                <a:lnTo>
                  <a:pt x="3380206" y="1991062"/>
                </a:lnTo>
                <a:lnTo>
                  <a:pt x="3369088" y="1993173"/>
                </a:lnTo>
                <a:cubicBezTo>
                  <a:pt x="3148417" y="2032277"/>
                  <a:pt x="2829173" y="2056850"/>
                  <a:pt x="2474080" y="2056850"/>
                </a:cubicBezTo>
                <a:cubicBezTo>
                  <a:pt x="2224343" y="2056850"/>
                  <a:pt x="1992340" y="2044696"/>
                  <a:pt x="1799888" y="2023880"/>
                </a:cubicBezTo>
                <a:lnTo>
                  <a:pt x="1712151" y="2013376"/>
                </a:lnTo>
                <a:lnTo>
                  <a:pt x="1704299" y="2015290"/>
                </a:lnTo>
                <a:lnTo>
                  <a:pt x="1686944" y="2011370"/>
                </a:lnTo>
                <a:cubicBezTo>
                  <a:pt x="1496670" y="1972436"/>
                  <a:pt x="1208715" y="1947619"/>
                  <a:pt x="886438" y="1947619"/>
                </a:cubicBezTo>
                <a:cubicBezTo>
                  <a:pt x="537304" y="1947619"/>
                  <a:pt x="228452" y="1976744"/>
                  <a:pt x="40434" y="2021392"/>
                </a:cubicBezTo>
                <a:close/>
                <a:moveTo>
                  <a:pt x="8566" y="2415665"/>
                </a:moveTo>
                <a:lnTo>
                  <a:pt x="40750" y="2402818"/>
                </a:lnTo>
                <a:cubicBezTo>
                  <a:pt x="238063" y="2339250"/>
                  <a:pt x="647788" y="2295565"/>
                  <a:pt x="1121247" y="2295565"/>
                </a:cubicBezTo>
                <a:cubicBezTo>
                  <a:pt x="1370983" y="2295565"/>
                  <a:pt x="1602986" y="2307719"/>
                  <a:pt x="1795438" y="2328535"/>
                </a:cubicBezTo>
                <a:lnTo>
                  <a:pt x="1883175" y="2339038"/>
                </a:lnTo>
                <a:lnTo>
                  <a:pt x="1891027" y="2337125"/>
                </a:lnTo>
                <a:lnTo>
                  <a:pt x="1908382" y="2341045"/>
                </a:lnTo>
                <a:cubicBezTo>
                  <a:pt x="2098656" y="2379979"/>
                  <a:pt x="2386610" y="2404796"/>
                  <a:pt x="2708887" y="2404796"/>
                </a:cubicBezTo>
                <a:cubicBezTo>
                  <a:pt x="3014380" y="2404796"/>
                  <a:pt x="3289032" y="2382497"/>
                  <a:pt x="3478878" y="2347011"/>
                </a:cubicBezTo>
                <a:lnTo>
                  <a:pt x="3479335" y="2346921"/>
                </a:lnTo>
                <a:lnTo>
                  <a:pt x="3482051" y="2346234"/>
                </a:lnTo>
                <a:cubicBezTo>
                  <a:pt x="3497556" y="2342595"/>
                  <a:pt x="3513820" y="2339045"/>
                  <a:pt x="3530803" y="2335591"/>
                </a:cubicBezTo>
                <a:lnTo>
                  <a:pt x="3554928" y="2331012"/>
                </a:lnTo>
                <a:lnTo>
                  <a:pt x="3586758" y="2322040"/>
                </a:lnTo>
                <a:lnTo>
                  <a:pt x="3572760" y="2327628"/>
                </a:lnTo>
                <a:lnTo>
                  <a:pt x="3583880" y="2325518"/>
                </a:lnTo>
                <a:cubicBezTo>
                  <a:pt x="3804552" y="2286413"/>
                  <a:pt x="4123795" y="2261840"/>
                  <a:pt x="4478888" y="2261840"/>
                </a:cubicBezTo>
                <a:cubicBezTo>
                  <a:pt x="4728624" y="2261840"/>
                  <a:pt x="4960628" y="2273995"/>
                  <a:pt x="5153080" y="2294811"/>
                </a:cubicBezTo>
                <a:lnTo>
                  <a:pt x="5240818" y="2305314"/>
                </a:lnTo>
                <a:lnTo>
                  <a:pt x="5248668" y="2303401"/>
                </a:lnTo>
                <a:lnTo>
                  <a:pt x="5266023" y="2307320"/>
                </a:lnTo>
                <a:cubicBezTo>
                  <a:pt x="5456298" y="2346255"/>
                  <a:pt x="5744251" y="2371072"/>
                  <a:pt x="6066529" y="2371072"/>
                </a:cubicBezTo>
                <a:cubicBezTo>
                  <a:pt x="6415664" y="2371072"/>
                  <a:pt x="6724515" y="2341946"/>
                  <a:pt x="6912534" y="2297299"/>
                </a:cubicBezTo>
                <a:lnTo>
                  <a:pt x="6944400" y="2288316"/>
                </a:lnTo>
                <a:lnTo>
                  <a:pt x="6912217" y="2301163"/>
                </a:lnTo>
                <a:cubicBezTo>
                  <a:pt x="6714904" y="2364731"/>
                  <a:pt x="6305177" y="2408416"/>
                  <a:pt x="5831719" y="2408416"/>
                </a:cubicBezTo>
                <a:cubicBezTo>
                  <a:pt x="5581985" y="2408416"/>
                  <a:pt x="5349981" y="2396262"/>
                  <a:pt x="5157529" y="2375446"/>
                </a:cubicBezTo>
                <a:lnTo>
                  <a:pt x="5069793" y="2364942"/>
                </a:lnTo>
                <a:lnTo>
                  <a:pt x="5061941" y="2366855"/>
                </a:lnTo>
                <a:lnTo>
                  <a:pt x="5044586" y="2362936"/>
                </a:lnTo>
                <a:cubicBezTo>
                  <a:pt x="4854311" y="2324002"/>
                  <a:pt x="4566356" y="2299184"/>
                  <a:pt x="4244079" y="2299184"/>
                </a:cubicBezTo>
                <a:cubicBezTo>
                  <a:pt x="3938587" y="2299184"/>
                  <a:pt x="3663935" y="2321484"/>
                  <a:pt x="3474090" y="2356969"/>
                </a:cubicBezTo>
                <a:lnTo>
                  <a:pt x="3473632" y="2357060"/>
                </a:lnTo>
                <a:lnTo>
                  <a:pt x="3470916" y="2357746"/>
                </a:lnTo>
                <a:cubicBezTo>
                  <a:pt x="3455412" y="2361385"/>
                  <a:pt x="3439148" y="2364935"/>
                  <a:pt x="3422165" y="2368390"/>
                </a:cubicBezTo>
                <a:lnTo>
                  <a:pt x="3398040" y="2372968"/>
                </a:lnTo>
                <a:lnTo>
                  <a:pt x="3366209" y="2381940"/>
                </a:lnTo>
                <a:lnTo>
                  <a:pt x="3380206" y="2376352"/>
                </a:lnTo>
                <a:lnTo>
                  <a:pt x="3369088" y="2378463"/>
                </a:lnTo>
                <a:cubicBezTo>
                  <a:pt x="3148417" y="2417567"/>
                  <a:pt x="2829173" y="2442140"/>
                  <a:pt x="2474079" y="2442140"/>
                </a:cubicBezTo>
                <a:cubicBezTo>
                  <a:pt x="2224343" y="2442140"/>
                  <a:pt x="1992339" y="2429986"/>
                  <a:pt x="1799887" y="2409170"/>
                </a:cubicBezTo>
                <a:lnTo>
                  <a:pt x="1712151" y="2398666"/>
                </a:lnTo>
                <a:lnTo>
                  <a:pt x="1704299" y="2400580"/>
                </a:lnTo>
                <a:lnTo>
                  <a:pt x="1686944" y="2396660"/>
                </a:lnTo>
                <a:cubicBezTo>
                  <a:pt x="1496670" y="2357726"/>
                  <a:pt x="1208715" y="2332909"/>
                  <a:pt x="886437" y="2332909"/>
                </a:cubicBezTo>
                <a:cubicBezTo>
                  <a:pt x="537304" y="2332909"/>
                  <a:pt x="228452" y="2362034"/>
                  <a:pt x="40434" y="2406682"/>
                </a:cubicBezTo>
                <a:close/>
                <a:moveTo>
                  <a:pt x="8566" y="2780941"/>
                </a:moveTo>
                <a:lnTo>
                  <a:pt x="40751" y="2768094"/>
                </a:lnTo>
                <a:cubicBezTo>
                  <a:pt x="238063" y="2704527"/>
                  <a:pt x="647789" y="2660841"/>
                  <a:pt x="1121247" y="2660841"/>
                </a:cubicBezTo>
                <a:cubicBezTo>
                  <a:pt x="1370983" y="2660841"/>
                  <a:pt x="1602987" y="2672996"/>
                  <a:pt x="1795439" y="2693812"/>
                </a:cubicBezTo>
                <a:lnTo>
                  <a:pt x="1883176" y="2704315"/>
                </a:lnTo>
                <a:lnTo>
                  <a:pt x="1891027" y="2702402"/>
                </a:lnTo>
                <a:lnTo>
                  <a:pt x="1908382" y="2706321"/>
                </a:lnTo>
                <a:cubicBezTo>
                  <a:pt x="2098656" y="2745256"/>
                  <a:pt x="2386610" y="2770073"/>
                  <a:pt x="2708887" y="2770073"/>
                </a:cubicBezTo>
                <a:cubicBezTo>
                  <a:pt x="3014380" y="2770073"/>
                  <a:pt x="3289032" y="2747773"/>
                  <a:pt x="3478878" y="2712288"/>
                </a:cubicBezTo>
                <a:lnTo>
                  <a:pt x="3479335" y="2712197"/>
                </a:lnTo>
                <a:lnTo>
                  <a:pt x="3482051" y="2711511"/>
                </a:lnTo>
                <a:cubicBezTo>
                  <a:pt x="3497556" y="2707872"/>
                  <a:pt x="3513820" y="2704322"/>
                  <a:pt x="3530803" y="2700867"/>
                </a:cubicBezTo>
                <a:lnTo>
                  <a:pt x="3554928" y="2696289"/>
                </a:lnTo>
                <a:lnTo>
                  <a:pt x="3586758" y="2687317"/>
                </a:lnTo>
                <a:lnTo>
                  <a:pt x="3572760" y="2692905"/>
                </a:lnTo>
                <a:lnTo>
                  <a:pt x="3583880" y="2690794"/>
                </a:lnTo>
                <a:cubicBezTo>
                  <a:pt x="3804552" y="2651690"/>
                  <a:pt x="4123795" y="2627117"/>
                  <a:pt x="4478888" y="2627117"/>
                </a:cubicBezTo>
                <a:cubicBezTo>
                  <a:pt x="4728624" y="2627117"/>
                  <a:pt x="4960628" y="2639272"/>
                  <a:pt x="5153080" y="2660087"/>
                </a:cubicBezTo>
                <a:lnTo>
                  <a:pt x="5240818" y="2670591"/>
                </a:lnTo>
                <a:lnTo>
                  <a:pt x="5248668" y="2668678"/>
                </a:lnTo>
                <a:lnTo>
                  <a:pt x="5266023" y="2672597"/>
                </a:lnTo>
                <a:cubicBezTo>
                  <a:pt x="5456298" y="2711532"/>
                  <a:pt x="5744251" y="2736349"/>
                  <a:pt x="6066529" y="2736349"/>
                </a:cubicBezTo>
                <a:cubicBezTo>
                  <a:pt x="6415664" y="2736349"/>
                  <a:pt x="6724515" y="2707223"/>
                  <a:pt x="6912534" y="2662575"/>
                </a:cubicBezTo>
                <a:lnTo>
                  <a:pt x="6944400" y="2653593"/>
                </a:lnTo>
                <a:lnTo>
                  <a:pt x="6912217" y="2666440"/>
                </a:lnTo>
                <a:cubicBezTo>
                  <a:pt x="6714904" y="2730007"/>
                  <a:pt x="6305177" y="2773693"/>
                  <a:pt x="5831719" y="2773693"/>
                </a:cubicBezTo>
                <a:cubicBezTo>
                  <a:pt x="5581985" y="2773693"/>
                  <a:pt x="5349981" y="2761538"/>
                  <a:pt x="5157529" y="2740722"/>
                </a:cubicBezTo>
                <a:lnTo>
                  <a:pt x="5069793" y="2730219"/>
                </a:lnTo>
                <a:lnTo>
                  <a:pt x="5061941" y="2732132"/>
                </a:lnTo>
                <a:lnTo>
                  <a:pt x="5044586" y="2728213"/>
                </a:lnTo>
                <a:cubicBezTo>
                  <a:pt x="4854311" y="2689278"/>
                  <a:pt x="4566356" y="2664461"/>
                  <a:pt x="4244079" y="2664461"/>
                </a:cubicBezTo>
                <a:cubicBezTo>
                  <a:pt x="3938587" y="2664461"/>
                  <a:pt x="3663935" y="2686760"/>
                  <a:pt x="3474092" y="2722246"/>
                </a:cubicBezTo>
                <a:lnTo>
                  <a:pt x="3473632" y="2722337"/>
                </a:lnTo>
                <a:lnTo>
                  <a:pt x="3470916" y="2723023"/>
                </a:lnTo>
                <a:cubicBezTo>
                  <a:pt x="3455412" y="2726662"/>
                  <a:pt x="3439148" y="2730212"/>
                  <a:pt x="3422165" y="2733666"/>
                </a:cubicBezTo>
                <a:lnTo>
                  <a:pt x="3398040" y="2738245"/>
                </a:lnTo>
                <a:lnTo>
                  <a:pt x="3366209" y="2747217"/>
                </a:lnTo>
                <a:lnTo>
                  <a:pt x="3380206" y="2741629"/>
                </a:lnTo>
                <a:lnTo>
                  <a:pt x="3369088" y="2743740"/>
                </a:lnTo>
                <a:cubicBezTo>
                  <a:pt x="3148417" y="2782844"/>
                  <a:pt x="2829173" y="2807417"/>
                  <a:pt x="2474080" y="2807417"/>
                </a:cubicBezTo>
                <a:cubicBezTo>
                  <a:pt x="2224343" y="2807417"/>
                  <a:pt x="1992340" y="2795262"/>
                  <a:pt x="1799888" y="2774447"/>
                </a:cubicBezTo>
                <a:lnTo>
                  <a:pt x="1712151" y="2763943"/>
                </a:lnTo>
                <a:lnTo>
                  <a:pt x="1704299" y="2765856"/>
                </a:lnTo>
                <a:lnTo>
                  <a:pt x="1686944" y="2761937"/>
                </a:lnTo>
                <a:cubicBezTo>
                  <a:pt x="1496670" y="2723002"/>
                  <a:pt x="1208715" y="2698185"/>
                  <a:pt x="886438" y="2698185"/>
                </a:cubicBezTo>
                <a:cubicBezTo>
                  <a:pt x="537304" y="2698185"/>
                  <a:pt x="228452" y="2727311"/>
                  <a:pt x="40434" y="2771959"/>
                </a:cubicBezTo>
                <a:close/>
                <a:moveTo>
                  <a:pt x="0" y="153824"/>
                </a:moveTo>
                <a:lnTo>
                  <a:pt x="32184" y="140977"/>
                </a:lnTo>
                <a:cubicBezTo>
                  <a:pt x="229497" y="77409"/>
                  <a:pt x="639222" y="33724"/>
                  <a:pt x="1112681" y="33724"/>
                </a:cubicBezTo>
                <a:cubicBezTo>
                  <a:pt x="1362417" y="33724"/>
                  <a:pt x="1594420" y="45878"/>
                  <a:pt x="1786872" y="66694"/>
                </a:cubicBezTo>
                <a:lnTo>
                  <a:pt x="1874609" y="77198"/>
                </a:lnTo>
                <a:lnTo>
                  <a:pt x="1882461" y="75285"/>
                </a:lnTo>
                <a:lnTo>
                  <a:pt x="1899816" y="79204"/>
                </a:lnTo>
                <a:cubicBezTo>
                  <a:pt x="2090090" y="118139"/>
                  <a:pt x="2378044" y="142955"/>
                  <a:pt x="2700321" y="142955"/>
                </a:cubicBezTo>
                <a:cubicBezTo>
                  <a:pt x="3005814" y="142955"/>
                  <a:pt x="3280466" y="120656"/>
                  <a:pt x="3470311" y="85171"/>
                </a:cubicBezTo>
                <a:lnTo>
                  <a:pt x="3470769" y="85080"/>
                </a:lnTo>
                <a:lnTo>
                  <a:pt x="3473484" y="84393"/>
                </a:lnTo>
                <a:cubicBezTo>
                  <a:pt x="3488990" y="80754"/>
                  <a:pt x="3505254" y="77205"/>
                  <a:pt x="3522237" y="73750"/>
                </a:cubicBezTo>
                <a:lnTo>
                  <a:pt x="3546362" y="69171"/>
                </a:lnTo>
                <a:lnTo>
                  <a:pt x="3578192" y="60199"/>
                </a:lnTo>
                <a:lnTo>
                  <a:pt x="3564194" y="65787"/>
                </a:lnTo>
                <a:lnTo>
                  <a:pt x="3575314" y="63677"/>
                </a:lnTo>
                <a:cubicBezTo>
                  <a:pt x="3795986" y="24573"/>
                  <a:pt x="4115229" y="0"/>
                  <a:pt x="4470322" y="0"/>
                </a:cubicBezTo>
                <a:cubicBezTo>
                  <a:pt x="4720058" y="0"/>
                  <a:pt x="4952062" y="12154"/>
                  <a:pt x="5144514" y="32970"/>
                </a:cubicBezTo>
                <a:lnTo>
                  <a:pt x="5232252" y="43474"/>
                </a:lnTo>
                <a:lnTo>
                  <a:pt x="5240102" y="41560"/>
                </a:lnTo>
                <a:lnTo>
                  <a:pt x="5257457" y="45480"/>
                </a:lnTo>
                <a:cubicBezTo>
                  <a:pt x="5447732" y="84414"/>
                  <a:pt x="5735685" y="109231"/>
                  <a:pt x="6057963" y="109231"/>
                </a:cubicBezTo>
                <a:cubicBezTo>
                  <a:pt x="6407098" y="109231"/>
                  <a:pt x="6715949" y="80106"/>
                  <a:pt x="6903968" y="35458"/>
                </a:cubicBezTo>
                <a:lnTo>
                  <a:pt x="6935834" y="26475"/>
                </a:lnTo>
                <a:lnTo>
                  <a:pt x="6903651" y="39322"/>
                </a:lnTo>
                <a:cubicBezTo>
                  <a:pt x="6706338" y="102890"/>
                  <a:pt x="6296611" y="146575"/>
                  <a:pt x="5823153" y="146575"/>
                </a:cubicBezTo>
                <a:cubicBezTo>
                  <a:pt x="5573419" y="146575"/>
                  <a:pt x="5341415" y="134421"/>
                  <a:pt x="5148963" y="113605"/>
                </a:cubicBezTo>
                <a:lnTo>
                  <a:pt x="5061227" y="103101"/>
                </a:lnTo>
                <a:lnTo>
                  <a:pt x="5053375" y="105015"/>
                </a:lnTo>
                <a:lnTo>
                  <a:pt x="5036020" y="101096"/>
                </a:lnTo>
                <a:cubicBezTo>
                  <a:pt x="4845745" y="62161"/>
                  <a:pt x="4557790" y="37344"/>
                  <a:pt x="4235513" y="37344"/>
                </a:cubicBezTo>
                <a:cubicBezTo>
                  <a:pt x="3930021" y="37344"/>
                  <a:pt x="3655369" y="59643"/>
                  <a:pt x="3465524" y="95129"/>
                </a:cubicBezTo>
                <a:lnTo>
                  <a:pt x="3465066" y="95219"/>
                </a:lnTo>
                <a:lnTo>
                  <a:pt x="3462350" y="95906"/>
                </a:lnTo>
                <a:cubicBezTo>
                  <a:pt x="3446845" y="99545"/>
                  <a:pt x="3430582" y="103095"/>
                  <a:pt x="3413599" y="106549"/>
                </a:cubicBezTo>
                <a:lnTo>
                  <a:pt x="3389474" y="111128"/>
                </a:lnTo>
                <a:lnTo>
                  <a:pt x="3357642" y="120100"/>
                </a:lnTo>
                <a:lnTo>
                  <a:pt x="3371640" y="114512"/>
                </a:lnTo>
                <a:lnTo>
                  <a:pt x="3360521" y="116622"/>
                </a:lnTo>
                <a:cubicBezTo>
                  <a:pt x="3139851" y="155726"/>
                  <a:pt x="2820607" y="180299"/>
                  <a:pt x="2465513" y="180299"/>
                </a:cubicBezTo>
                <a:cubicBezTo>
                  <a:pt x="2215777" y="180299"/>
                  <a:pt x="1983773" y="168145"/>
                  <a:pt x="1791321" y="147329"/>
                </a:cubicBezTo>
                <a:lnTo>
                  <a:pt x="1703585" y="136825"/>
                </a:lnTo>
                <a:lnTo>
                  <a:pt x="1695733" y="138739"/>
                </a:lnTo>
                <a:lnTo>
                  <a:pt x="1678378" y="134819"/>
                </a:lnTo>
                <a:cubicBezTo>
                  <a:pt x="1488104" y="95885"/>
                  <a:pt x="1200149" y="71068"/>
                  <a:pt x="877871" y="71068"/>
                </a:cubicBezTo>
                <a:cubicBezTo>
                  <a:pt x="528738" y="71068"/>
                  <a:pt x="219885" y="100193"/>
                  <a:pt x="31868" y="144841"/>
                </a:cubicBezTo>
                <a:close/>
                <a:moveTo>
                  <a:pt x="0" y="519101"/>
                </a:moveTo>
                <a:lnTo>
                  <a:pt x="32185" y="506254"/>
                </a:lnTo>
                <a:cubicBezTo>
                  <a:pt x="229497" y="442686"/>
                  <a:pt x="639223" y="399001"/>
                  <a:pt x="1112681" y="399001"/>
                </a:cubicBezTo>
                <a:cubicBezTo>
                  <a:pt x="1362417" y="399001"/>
                  <a:pt x="1594421" y="411155"/>
                  <a:pt x="1786873" y="431971"/>
                </a:cubicBezTo>
                <a:lnTo>
                  <a:pt x="1874610" y="442475"/>
                </a:lnTo>
                <a:lnTo>
                  <a:pt x="1882461" y="440561"/>
                </a:lnTo>
                <a:lnTo>
                  <a:pt x="1899816" y="444481"/>
                </a:lnTo>
                <a:cubicBezTo>
                  <a:pt x="2090090" y="483415"/>
                  <a:pt x="2378044" y="508232"/>
                  <a:pt x="2700321" y="508232"/>
                </a:cubicBezTo>
                <a:cubicBezTo>
                  <a:pt x="3005814" y="508232"/>
                  <a:pt x="3280466" y="485933"/>
                  <a:pt x="3470311" y="450447"/>
                </a:cubicBezTo>
                <a:lnTo>
                  <a:pt x="3470769" y="450357"/>
                </a:lnTo>
                <a:lnTo>
                  <a:pt x="3473484" y="449670"/>
                </a:lnTo>
                <a:cubicBezTo>
                  <a:pt x="3488990" y="446031"/>
                  <a:pt x="3505254" y="442481"/>
                  <a:pt x="3522237" y="439027"/>
                </a:cubicBezTo>
                <a:lnTo>
                  <a:pt x="3546362" y="434448"/>
                </a:lnTo>
                <a:lnTo>
                  <a:pt x="3578192" y="425476"/>
                </a:lnTo>
                <a:lnTo>
                  <a:pt x="3564194" y="431064"/>
                </a:lnTo>
                <a:lnTo>
                  <a:pt x="3575314" y="428954"/>
                </a:lnTo>
                <a:cubicBezTo>
                  <a:pt x="3795986" y="389849"/>
                  <a:pt x="4115229" y="365276"/>
                  <a:pt x="4470322" y="365276"/>
                </a:cubicBezTo>
                <a:cubicBezTo>
                  <a:pt x="4720058" y="365276"/>
                  <a:pt x="4952062" y="377431"/>
                  <a:pt x="5144514" y="398247"/>
                </a:cubicBezTo>
                <a:lnTo>
                  <a:pt x="5232252" y="408750"/>
                </a:lnTo>
                <a:lnTo>
                  <a:pt x="5240102" y="406837"/>
                </a:lnTo>
                <a:lnTo>
                  <a:pt x="5257457" y="410756"/>
                </a:lnTo>
                <a:cubicBezTo>
                  <a:pt x="5447732" y="449691"/>
                  <a:pt x="5735685" y="474508"/>
                  <a:pt x="6057963" y="474508"/>
                </a:cubicBezTo>
                <a:cubicBezTo>
                  <a:pt x="6407098" y="474508"/>
                  <a:pt x="6715949" y="445382"/>
                  <a:pt x="6903968" y="400735"/>
                </a:cubicBezTo>
                <a:lnTo>
                  <a:pt x="6935834" y="391752"/>
                </a:lnTo>
                <a:lnTo>
                  <a:pt x="6903651" y="404599"/>
                </a:lnTo>
                <a:cubicBezTo>
                  <a:pt x="6706338" y="468166"/>
                  <a:pt x="6296611" y="511852"/>
                  <a:pt x="5823153" y="511852"/>
                </a:cubicBezTo>
                <a:cubicBezTo>
                  <a:pt x="5573419" y="511852"/>
                  <a:pt x="5341415" y="499698"/>
                  <a:pt x="5148963" y="478882"/>
                </a:cubicBezTo>
                <a:lnTo>
                  <a:pt x="5061227" y="468378"/>
                </a:lnTo>
                <a:lnTo>
                  <a:pt x="5053375" y="470291"/>
                </a:lnTo>
                <a:lnTo>
                  <a:pt x="5036020" y="466372"/>
                </a:lnTo>
                <a:cubicBezTo>
                  <a:pt x="4845745" y="427438"/>
                  <a:pt x="4557790" y="402620"/>
                  <a:pt x="4235513" y="402620"/>
                </a:cubicBezTo>
                <a:cubicBezTo>
                  <a:pt x="3930021" y="402620"/>
                  <a:pt x="3655369" y="424920"/>
                  <a:pt x="3465525" y="460405"/>
                </a:cubicBezTo>
                <a:lnTo>
                  <a:pt x="3465066" y="460496"/>
                </a:lnTo>
                <a:lnTo>
                  <a:pt x="3462350" y="461182"/>
                </a:lnTo>
                <a:cubicBezTo>
                  <a:pt x="3446845" y="464822"/>
                  <a:pt x="3430582" y="468371"/>
                  <a:pt x="3413599" y="471826"/>
                </a:cubicBezTo>
                <a:lnTo>
                  <a:pt x="3389474" y="476404"/>
                </a:lnTo>
                <a:lnTo>
                  <a:pt x="3357642" y="485376"/>
                </a:lnTo>
                <a:lnTo>
                  <a:pt x="3371640" y="479788"/>
                </a:lnTo>
                <a:lnTo>
                  <a:pt x="3360521" y="481899"/>
                </a:lnTo>
                <a:cubicBezTo>
                  <a:pt x="3139851" y="521003"/>
                  <a:pt x="2820607" y="545576"/>
                  <a:pt x="2465514" y="545576"/>
                </a:cubicBezTo>
                <a:cubicBezTo>
                  <a:pt x="2215777" y="545576"/>
                  <a:pt x="1983774" y="533422"/>
                  <a:pt x="1791322" y="512606"/>
                </a:cubicBezTo>
                <a:lnTo>
                  <a:pt x="1703585" y="502102"/>
                </a:lnTo>
                <a:lnTo>
                  <a:pt x="1695733" y="504016"/>
                </a:lnTo>
                <a:lnTo>
                  <a:pt x="1678378" y="500096"/>
                </a:lnTo>
                <a:cubicBezTo>
                  <a:pt x="1488104" y="461162"/>
                  <a:pt x="1200149" y="436345"/>
                  <a:pt x="877872" y="436345"/>
                </a:cubicBezTo>
                <a:cubicBezTo>
                  <a:pt x="528738" y="436345"/>
                  <a:pt x="219885" y="465470"/>
                  <a:pt x="31868" y="510118"/>
                </a:cubicBezTo>
                <a:close/>
                <a:moveTo>
                  <a:pt x="0" y="904391"/>
                </a:moveTo>
                <a:lnTo>
                  <a:pt x="32184" y="891544"/>
                </a:lnTo>
                <a:cubicBezTo>
                  <a:pt x="229497" y="827976"/>
                  <a:pt x="639222" y="784291"/>
                  <a:pt x="1112681" y="784291"/>
                </a:cubicBezTo>
                <a:cubicBezTo>
                  <a:pt x="1362417" y="784291"/>
                  <a:pt x="1594420" y="796445"/>
                  <a:pt x="1786872" y="817261"/>
                </a:cubicBezTo>
                <a:lnTo>
                  <a:pt x="1874609" y="827764"/>
                </a:lnTo>
                <a:lnTo>
                  <a:pt x="1882461" y="825851"/>
                </a:lnTo>
                <a:lnTo>
                  <a:pt x="1899816" y="829771"/>
                </a:lnTo>
                <a:cubicBezTo>
                  <a:pt x="2090090" y="868705"/>
                  <a:pt x="2378044" y="893522"/>
                  <a:pt x="2700321" y="893522"/>
                </a:cubicBezTo>
                <a:cubicBezTo>
                  <a:pt x="3005814" y="893522"/>
                  <a:pt x="3280466" y="871223"/>
                  <a:pt x="3470311" y="835737"/>
                </a:cubicBezTo>
                <a:lnTo>
                  <a:pt x="3470769" y="835647"/>
                </a:lnTo>
                <a:lnTo>
                  <a:pt x="3473484" y="834960"/>
                </a:lnTo>
                <a:cubicBezTo>
                  <a:pt x="3488990" y="831321"/>
                  <a:pt x="3505254" y="827771"/>
                  <a:pt x="3522237" y="824317"/>
                </a:cubicBezTo>
                <a:lnTo>
                  <a:pt x="3546362" y="819738"/>
                </a:lnTo>
                <a:lnTo>
                  <a:pt x="3578192" y="810766"/>
                </a:lnTo>
                <a:lnTo>
                  <a:pt x="3564194" y="816354"/>
                </a:lnTo>
                <a:lnTo>
                  <a:pt x="3575314" y="814244"/>
                </a:lnTo>
                <a:cubicBezTo>
                  <a:pt x="3795986" y="775139"/>
                  <a:pt x="4115229" y="750566"/>
                  <a:pt x="4470322" y="750566"/>
                </a:cubicBezTo>
                <a:cubicBezTo>
                  <a:pt x="4720058" y="750566"/>
                  <a:pt x="4952062" y="762721"/>
                  <a:pt x="5144514" y="783537"/>
                </a:cubicBezTo>
                <a:lnTo>
                  <a:pt x="5232252" y="794040"/>
                </a:lnTo>
                <a:lnTo>
                  <a:pt x="5240102" y="792127"/>
                </a:lnTo>
                <a:lnTo>
                  <a:pt x="5257457" y="796046"/>
                </a:lnTo>
                <a:cubicBezTo>
                  <a:pt x="5447732" y="834981"/>
                  <a:pt x="5735685" y="859798"/>
                  <a:pt x="6057963" y="859798"/>
                </a:cubicBezTo>
                <a:cubicBezTo>
                  <a:pt x="6407098" y="859798"/>
                  <a:pt x="6715949" y="830672"/>
                  <a:pt x="6903968" y="786025"/>
                </a:cubicBezTo>
                <a:lnTo>
                  <a:pt x="6935834" y="777042"/>
                </a:lnTo>
                <a:lnTo>
                  <a:pt x="6903651" y="789889"/>
                </a:lnTo>
                <a:cubicBezTo>
                  <a:pt x="6706338" y="853457"/>
                  <a:pt x="6296611" y="897142"/>
                  <a:pt x="5823153" y="897142"/>
                </a:cubicBezTo>
                <a:cubicBezTo>
                  <a:pt x="5573419" y="897142"/>
                  <a:pt x="5341415" y="884988"/>
                  <a:pt x="5148963" y="864172"/>
                </a:cubicBezTo>
                <a:lnTo>
                  <a:pt x="5061227" y="853668"/>
                </a:lnTo>
                <a:lnTo>
                  <a:pt x="5053375" y="855581"/>
                </a:lnTo>
                <a:lnTo>
                  <a:pt x="5036020" y="851662"/>
                </a:lnTo>
                <a:cubicBezTo>
                  <a:pt x="4845745" y="812728"/>
                  <a:pt x="4557790" y="787910"/>
                  <a:pt x="4235513" y="787910"/>
                </a:cubicBezTo>
                <a:cubicBezTo>
                  <a:pt x="3930021" y="787910"/>
                  <a:pt x="3655369" y="810210"/>
                  <a:pt x="3465524" y="845695"/>
                </a:cubicBezTo>
                <a:lnTo>
                  <a:pt x="3465066" y="845786"/>
                </a:lnTo>
                <a:lnTo>
                  <a:pt x="3462350" y="846472"/>
                </a:lnTo>
                <a:cubicBezTo>
                  <a:pt x="3446845" y="850111"/>
                  <a:pt x="3430582" y="853661"/>
                  <a:pt x="3413599" y="857116"/>
                </a:cubicBezTo>
                <a:lnTo>
                  <a:pt x="3389474" y="861694"/>
                </a:lnTo>
                <a:lnTo>
                  <a:pt x="3357642" y="870666"/>
                </a:lnTo>
                <a:lnTo>
                  <a:pt x="3371640" y="865078"/>
                </a:lnTo>
                <a:lnTo>
                  <a:pt x="3360521" y="867189"/>
                </a:lnTo>
                <a:cubicBezTo>
                  <a:pt x="3139851" y="906293"/>
                  <a:pt x="2820607" y="930866"/>
                  <a:pt x="2465513" y="930866"/>
                </a:cubicBezTo>
                <a:cubicBezTo>
                  <a:pt x="2215777" y="930866"/>
                  <a:pt x="1983773" y="918712"/>
                  <a:pt x="1791321" y="897896"/>
                </a:cubicBezTo>
                <a:lnTo>
                  <a:pt x="1703585" y="887392"/>
                </a:lnTo>
                <a:lnTo>
                  <a:pt x="1695733" y="889306"/>
                </a:lnTo>
                <a:lnTo>
                  <a:pt x="1678378" y="885386"/>
                </a:lnTo>
                <a:cubicBezTo>
                  <a:pt x="1488104" y="846452"/>
                  <a:pt x="1200149" y="821635"/>
                  <a:pt x="877871" y="821635"/>
                </a:cubicBezTo>
                <a:cubicBezTo>
                  <a:pt x="528738" y="821635"/>
                  <a:pt x="219885" y="850760"/>
                  <a:pt x="31868" y="895408"/>
                </a:cubicBezTo>
                <a:close/>
                <a:moveTo>
                  <a:pt x="0" y="1269667"/>
                </a:moveTo>
                <a:lnTo>
                  <a:pt x="32185" y="1256820"/>
                </a:lnTo>
                <a:cubicBezTo>
                  <a:pt x="229497" y="1193253"/>
                  <a:pt x="639223" y="1149567"/>
                  <a:pt x="1112681" y="1149567"/>
                </a:cubicBezTo>
                <a:cubicBezTo>
                  <a:pt x="1362417" y="1149567"/>
                  <a:pt x="1594421" y="1161722"/>
                  <a:pt x="1786873" y="1182538"/>
                </a:cubicBezTo>
                <a:lnTo>
                  <a:pt x="1874610" y="1193041"/>
                </a:lnTo>
                <a:lnTo>
                  <a:pt x="1882461" y="1191128"/>
                </a:lnTo>
                <a:lnTo>
                  <a:pt x="1899816" y="1195047"/>
                </a:lnTo>
                <a:cubicBezTo>
                  <a:pt x="2090090" y="1233982"/>
                  <a:pt x="2378044" y="1258799"/>
                  <a:pt x="2700321" y="1258799"/>
                </a:cubicBezTo>
                <a:cubicBezTo>
                  <a:pt x="3005814" y="1258799"/>
                  <a:pt x="3280466" y="1236499"/>
                  <a:pt x="3470311" y="1201014"/>
                </a:cubicBezTo>
                <a:lnTo>
                  <a:pt x="3470769" y="1200923"/>
                </a:lnTo>
                <a:lnTo>
                  <a:pt x="3473484" y="1200237"/>
                </a:lnTo>
                <a:cubicBezTo>
                  <a:pt x="3488990" y="1196598"/>
                  <a:pt x="3505254" y="1193048"/>
                  <a:pt x="3522237" y="1189593"/>
                </a:cubicBezTo>
                <a:lnTo>
                  <a:pt x="3546362" y="1185015"/>
                </a:lnTo>
                <a:lnTo>
                  <a:pt x="3578192" y="1176043"/>
                </a:lnTo>
                <a:lnTo>
                  <a:pt x="3564194" y="1181631"/>
                </a:lnTo>
                <a:lnTo>
                  <a:pt x="3575314" y="1179520"/>
                </a:lnTo>
                <a:cubicBezTo>
                  <a:pt x="3795986" y="1140416"/>
                  <a:pt x="4115229" y="1115843"/>
                  <a:pt x="4470322" y="1115843"/>
                </a:cubicBezTo>
                <a:cubicBezTo>
                  <a:pt x="4720058" y="1115843"/>
                  <a:pt x="4952062" y="1127998"/>
                  <a:pt x="5144514" y="1148813"/>
                </a:cubicBezTo>
                <a:lnTo>
                  <a:pt x="5232252" y="1159317"/>
                </a:lnTo>
                <a:lnTo>
                  <a:pt x="5240102" y="1157404"/>
                </a:lnTo>
                <a:lnTo>
                  <a:pt x="5257457" y="1161323"/>
                </a:lnTo>
                <a:cubicBezTo>
                  <a:pt x="5447732" y="1200258"/>
                  <a:pt x="5735685" y="1225075"/>
                  <a:pt x="6057963" y="1225075"/>
                </a:cubicBezTo>
                <a:cubicBezTo>
                  <a:pt x="6407098" y="1225075"/>
                  <a:pt x="6715949" y="1195949"/>
                  <a:pt x="6903968" y="1151301"/>
                </a:cubicBezTo>
                <a:lnTo>
                  <a:pt x="6935834" y="1142319"/>
                </a:lnTo>
                <a:lnTo>
                  <a:pt x="6903651" y="1155166"/>
                </a:lnTo>
                <a:cubicBezTo>
                  <a:pt x="6706338" y="1218733"/>
                  <a:pt x="6296611" y="1262419"/>
                  <a:pt x="5823153" y="1262419"/>
                </a:cubicBezTo>
                <a:cubicBezTo>
                  <a:pt x="5573419" y="1262419"/>
                  <a:pt x="5341415" y="1250264"/>
                  <a:pt x="5148963" y="1229448"/>
                </a:cubicBezTo>
                <a:lnTo>
                  <a:pt x="5061227" y="1218945"/>
                </a:lnTo>
                <a:lnTo>
                  <a:pt x="5053375" y="1220858"/>
                </a:lnTo>
                <a:lnTo>
                  <a:pt x="5036020" y="1216939"/>
                </a:lnTo>
                <a:cubicBezTo>
                  <a:pt x="4845745" y="1178004"/>
                  <a:pt x="4557790" y="1153187"/>
                  <a:pt x="4235513" y="1153187"/>
                </a:cubicBezTo>
                <a:cubicBezTo>
                  <a:pt x="3930021" y="1153187"/>
                  <a:pt x="3655369" y="1175486"/>
                  <a:pt x="3465525" y="1210972"/>
                </a:cubicBezTo>
                <a:lnTo>
                  <a:pt x="3465066" y="1211063"/>
                </a:lnTo>
                <a:lnTo>
                  <a:pt x="3462350" y="1211749"/>
                </a:lnTo>
                <a:cubicBezTo>
                  <a:pt x="3446845" y="1215388"/>
                  <a:pt x="3430582" y="1218938"/>
                  <a:pt x="3413599" y="1222392"/>
                </a:cubicBezTo>
                <a:lnTo>
                  <a:pt x="3389474" y="1226971"/>
                </a:lnTo>
                <a:lnTo>
                  <a:pt x="3357642" y="1235943"/>
                </a:lnTo>
                <a:lnTo>
                  <a:pt x="3371640" y="1230355"/>
                </a:lnTo>
                <a:lnTo>
                  <a:pt x="3360521" y="1232466"/>
                </a:lnTo>
                <a:cubicBezTo>
                  <a:pt x="3139851" y="1271570"/>
                  <a:pt x="2820607" y="1296143"/>
                  <a:pt x="2465514" y="1296143"/>
                </a:cubicBezTo>
                <a:cubicBezTo>
                  <a:pt x="2215777" y="1296143"/>
                  <a:pt x="1983774" y="1283988"/>
                  <a:pt x="1791322" y="1263173"/>
                </a:cubicBezTo>
                <a:lnTo>
                  <a:pt x="1703585" y="1252669"/>
                </a:lnTo>
                <a:lnTo>
                  <a:pt x="1695733" y="1254582"/>
                </a:lnTo>
                <a:lnTo>
                  <a:pt x="1678378" y="1250663"/>
                </a:lnTo>
                <a:cubicBezTo>
                  <a:pt x="1488104" y="1211728"/>
                  <a:pt x="1200149" y="1186911"/>
                  <a:pt x="877872" y="1186911"/>
                </a:cubicBezTo>
                <a:cubicBezTo>
                  <a:pt x="528738" y="1186911"/>
                  <a:pt x="219885" y="1216037"/>
                  <a:pt x="31868" y="1260685"/>
                </a:cubicBezTo>
                <a:close/>
              </a:path>
            </a:pathLst>
          </a:custGeom>
          <a:gradFill flip="none" rotWithShape="1">
            <a:gsLst>
              <a:gs pos="56000">
                <a:srgbClr val="FFFF00"/>
              </a:gs>
              <a:gs pos="2000">
                <a:srgbClr val="9DB127"/>
              </a:gs>
              <a:gs pos="100000">
                <a:schemeClr val="tx1">
                  <a:lumMod val="95000"/>
                </a:schemeClr>
              </a:gs>
              <a:gs pos="86000">
                <a:srgbClr val="99FF66"/>
              </a:gs>
              <a:gs pos="0">
                <a:schemeClr val="accent3">
                  <a:lumMod val="50000"/>
                </a:schemeClr>
              </a:gs>
            </a:gsLst>
            <a:lin ang="5400000" scaled="1"/>
            <a:tileRect/>
          </a:gradFill>
          <a:ln>
            <a:noFill/>
          </a:ln>
          <a:scene3d>
            <a:camera prst="orthographicFront"/>
            <a:lightRig rig="chilly" dir="t"/>
          </a:scene3d>
          <a:sp3d>
            <a:bevelT w="177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5"/>
          <p:cNvSpPr/>
          <p:nvPr/>
        </p:nvSpPr>
        <p:spPr>
          <a:xfrm>
            <a:off x="0" y="-252811"/>
            <a:ext cx="9252520" cy="2961731"/>
          </a:xfrm>
          <a:custGeom>
            <a:avLst/>
            <a:gdLst>
              <a:gd name="connsiteX0" fmla="*/ 6158989 w 6974209"/>
              <a:gd name="connsiteY0" fmla="*/ 3252246 h 4318692"/>
              <a:gd name="connsiteX1" fmla="*/ 6323879 w 6974209"/>
              <a:gd name="connsiteY1" fmla="*/ 3203729 h 4318692"/>
              <a:gd name="connsiteX2" fmla="*/ 6488769 w 6974209"/>
              <a:gd name="connsiteY2" fmla="*/ 3252246 h 4318692"/>
              <a:gd name="connsiteX3" fmla="*/ 6323879 w 6974209"/>
              <a:gd name="connsiteY3" fmla="*/ 3300762 h 4318692"/>
              <a:gd name="connsiteX4" fmla="*/ 6158989 w 6974209"/>
              <a:gd name="connsiteY4" fmla="*/ 3252246 h 4318692"/>
              <a:gd name="connsiteX5" fmla="*/ 6158989 w 6974209"/>
              <a:gd name="connsiteY5" fmla="*/ 4002812 h 4318692"/>
              <a:gd name="connsiteX6" fmla="*/ 6323879 w 6974209"/>
              <a:gd name="connsiteY6" fmla="*/ 3954296 h 4318692"/>
              <a:gd name="connsiteX7" fmla="*/ 6488769 w 6974209"/>
              <a:gd name="connsiteY7" fmla="*/ 4002812 h 4318692"/>
              <a:gd name="connsiteX8" fmla="*/ 6323879 w 6974209"/>
              <a:gd name="connsiteY8" fmla="*/ 4051328 h 4318692"/>
              <a:gd name="connsiteX9" fmla="*/ 6158989 w 6974209"/>
              <a:gd name="connsiteY9" fmla="*/ 4002812 h 4318692"/>
              <a:gd name="connsiteX10" fmla="*/ 6129180 w 6974209"/>
              <a:gd name="connsiteY10" fmla="*/ 1740970 h 4318692"/>
              <a:gd name="connsiteX11" fmla="*/ 6294070 w 6974209"/>
              <a:gd name="connsiteY11" fmla="*/ 1692454 h 4318692"/>
              <a:gd name="connsiteX12" fmla="*/ 6458960 w 6974209"/>
              <a:gd name="connsiteY12" fmla="*/ 1740970 h 4318692"/>
              <a:gd name="connsiteX13" fmla="*/ 6294070 w 6974209"/>
              <a:gd name="connsiteY13" fmla="*/ 1789486 h 4318692"/>
              <a:gd name="connsiteX14" fmla="*/ 6129180 w 6974209"/>
              <a:gd name="connsiteY14" fmla="*/ 1740970 h 4318692"/>
              <a:gd name="connsiteX15" fmla="*/ 6129180 w 6974209"/>
              <a:gd name="connsiteY15" fmla="*/ 2491537 h 4318692"/>
              <a:gd name="connsiteX16" fmla="*/ 6294070 w 6974209"/>
              <a:gd name="connsiteY16" fmla="*/ 2443021 h 4318692"/>
              <a:gd name="connsiteX17" fmla="*/ 6458960 w 6974209"/>
              <a:gd name="connsiteY17" fmla="*/ 2491537 h 4318692"/>
              <a:gd name="connsiteX18" fmla="*/ 6294070 w 6974209"/>
              <a:gd name="connsiteY18" fmla="*/ 2540053 h 4318692"/>
              <a:gd name="connsiteX19" fmla="*/ 6129180 w 6974209"/>
              <a:gd name="connsiteY19" fmla="*/ 2491537 h 4318692"/>
              <a:gd name="connsiteX20" fmla="*/ 6120614 w 6974209"/>
              <a:gd name="connsiteY20" fmla="*/ 229696 h 4318692"/>
              <a:gd name="connsiteX21" fmla="*/ 6285504 w 6974209"/>
              <a:gd name="connsiteY21" fmla="*/ 181180 h 4318692"/>
              <a:gd name="connsiteX22" fmla="*/ 6450394 w 6974209"/>
              <a:gd name="connsiteY22" fmla="*/ 229696 h 4318692"/>
              <a:gd name="connsiteX23" fmla="*/ 6285504 w 6974209"/>
              <a:gd name="connsiteY23" fmla="*/ 278212 h 4318692"/>
              <a:gd name="connsiteX24" fmla="*/ 6120614 w 6974209"/>
              <a:gd name="connsiteY24" fmla="*/ 229696 h 4318692"/>
              <a:gd name="connsiteX25" fmla="*/ 6120614 w 6974209"/>
              <a:gd name="connsiteY25" fmla="*/ 980263 h 4318692"/>
              <a:gd name="connsiteX26" fmla="*/ 6285504 w 6974209"/>
              <a:gd name="connsiteY26" fmla="*/ 931747 h 4318692"/>
              <a:gd name="connsiteX27" fmla="*/ 6450394 w 6974209"/>
              <a:gd name="connsiteY27" fmla="*/ 980263 h 4318692"/>
              <a:gd name="connsiteX28" fmla="*/ 6285504 w 6974209"/>
              <a:gd name="connsiteY28" fmla="*/ 1028779 h 4318692"/>
              <a:gd name="connsiteX29" fmla="*/ 6120614 w 6974209"/>
              <a:gd name="connsiteY29" fmla="*/ 980263 h 4318692"/>
              <a:gd name="connsiteX30" fmla="*/ 5442124 w 6974209"/>
              <a:gd name="connsiteY30" fmla="*/ 3332858 h 4318692"/>
              <a:gd name="connsiteX31" fmla="*/ 5673548 w 6974209"/>
              <a:gd name="connsiteY31" fmla="*/ 3269640 h 4318692"/>
              <a:gd name="connsiteX32" fmla="*/ 5904973 w 6974209"/>
              <a:gd name="connsiteY32" fmla="*/ 3332858 h 4318692"/>
              <a:gd name="connsiteX33" fmla="*/ 5673548 w 6974209"/>
              <a:gd name="connsiteY33" fmla="*/ 3396076 h 4318692"/>
              <a:gd name="connsiteX34" fmla="*/ 5442124 w 6974209"/>
              <a:gd name="connsiteY34" fmla="*/ 3332858 h 4318692"/>
              <a:gd name="connsiteX35" fmla="*/ 5442124 w 6974209"/>
              <a:gd name="connsiteY35" fmla="*/ 4083425 h 4318692"/>
              <a:gd name="connsiteX36" fmla="*/ 5673548 w 6974209"/>
              <a:gd name="connsiteY36" fmla="*/ 4020207 h 4318692"/>
              <a:gd name="connsiteX37" fmla="*/ 5904973 w 6974209"/>
              <a:gd name="connsiteY37" fmla="*/ 4083425 h 4318692"/>
              <a:gd name="connsiteX38" fmla="*/ 5673548 w 6974209"/>
              <a:gd name="connsiteY38" fmla="*/ 4146643 h 4318692"/>
              <a:gd name="connsiteX39" fmla="*/ 5442124 w 6974209"/>
              <a:gd name="connsiteY39" fmla="*/ 4083425 h 4318692"/>
              <a:gd name="connsiteX40" fmla="*/ 5412315 w 6974209"/>
              <a:gd name="connsiteY40" fmla="*/ 1821583 h 4318692"/>
              <a:gd name="connsiteX41" fmla="*/ 5643739 w 6974209"/>
              <a:gd name="connsiteY41" fmla="*/ 1758365 h 4318692"/>
              <a:gd name="connsiteX42" fmla="*/ 5875164 w 6974209"/>
              <a:gd name="connsiteY42" fmla="*/ 1821583 h 4318692"/>
              <a:gd name="connsiteX43" fmla="*/ 5643739 w 6974209"/>
              <a:gd name="connsiteY43" fmla="*/ 1884801 h 4318692"/>
              <a:gd name="connsiteX44" fmla="*/ 5412315 w 6974209"/>
              <a:gd name="connsiteY44" fmla="*/ 1821583 h 4318692"/>
              <a:gd name="connsiteX45" fmla="*/ 5412315 w 6974209"/>
              <a:gd name="connsiteY45" fmla="*/ 2572149 h 4318692"/>
              <a:gd name="connsiteX46" fmla="*/ 5643739 w 6974209"/>
              <a:gd name="connsiteY46" fmla="*/ 2508931 h 4318692"/>
              <a:gd name="connsiteX47" fmla="*/ 5875164 w 6974209"/>
              <a:gd name="connsiteY47" fmla="*/ 2572149 h 4318692"/>
              <a:gd name="connsiteX48" fmla="*/ 5643739 w 6974209"/>
              <a:gd name="connsiteY48" fmla="*/ 2635368 h 4318692"/>
              <a:gd name="connsiteX49" fmla="*/ 5412315 w 6974209"/>
              <a:gd name="connsiteY49" fmla="*/ 2572149 h 4318692"/>
              <a:gd name="connsiteX50" fmla="*/ 5403749 w 6974209"/>
              <a:gd name="connsiteY50" fmla="*/ 310309 h 4318692"/>
              <a:gd name="connsiteX51" fmla="*/ 5635173 w 6974209"/>
              <a:gd name="connsiteY51" fmla="*/ 247091 h 4318692"/>
              <a:gd name="connsiteX52" fmla="*/ 5866598 w 6974209"/>
              <a:gd name="connsiteY52" fmla="*/ 310309 h 4318692"/>
              <a:gd name="connsiteX53" fmla="*/ 5635173 w 6974209"/>
              <a:gd name="connsiteY53" fmla="*/ 373527 h 4318692"/>
              <a:gd name="connsiteX54" fmla="*/ 5403749 w 6974209"/>
              <a:gd name="connsiteY54" fmla="*/ 310309 h 4318692"/>
              <a:gd name="connsiteX55" fmla="*/ 5403749 w 6974209"/>
              <a:gd name="connsiteY55" fmla="*/ 1060875 h 4318692"/>
              <a:gd name="connsiteX56" fmla="*/ 5635173 w 6974209"/>
              <a:gd name="connsiteY56" fmla="*/ 997657 h 4318692"/>
              <a:gd name="connsiteX57" fmla="*/ 5866598 w 6974209"/>
              <a:gd name="connsiteY57" fmla="*/ 1060875 h 4318692"/>
              <a:gd name="connsiteX58" fmla="*/ 5635173 w 6974209"/>
              <a:gd name="connsiteY58" fmla="*/ 1124094 h 4318692"/>
              <a:gd name="connsiteX59" fmla="*/ 5403749 w 6974209"/>
              <a:gd name="connsiteY59" fmla="*/ 1060875 h 4318692"/>
              <a:gd name="connsiteX60" fmla="*/ 4488260 w 6974209"/>
              <a:gd name="connsiteY60" fmla="*/ 3201936 h 4318692"/>
              <a:gd name="connsiteX61" fmla="*/ 4719685 w 6974209"/>
              <a:gd name="connsiteY61" fmla="*/ 3138718 h 4318692"/>
              <a:gd name="connsiteX62" fmla="*/ 4951109 w 6974209"/>
              <a:gd name="connsiteY62" fmla="*/ 3201936 h 4318692"/>
              <a:gd name="connsiteX63" fmla="*/ 4719685 w 6974209"/>
              <a:gd name="connsiteY63" fmla="*/ 3265154 h 4318692"/>
              <a:gd name="connsiteX64" fmla="*/ 4488260 w 6974209"/>
              <a:gd name="connsiteY64" fmla="*/ 3201936 h 4318692"/>
              <a:gd name="connsiteX65" fmla="*/ 4488260 w 6974209"/>
              <a:gd name="connsiteY65" fmla="*/ 3952503 h 4318692"/>
              <a:gd name="connsiteX66" fmla="*/ 4719685 w 6974209"/>
              <a:gd name="connsiteY66" fmla="*/ 3889285 h 4318692"/>
              <a:gd name="connsiteX67" fmla="*/ 4951109 w 6974209"/>
              <a:gd name="connsiteY67" fmla="*/ 3952503 h 4318692"/>
              <a:gd name="connsiteX68" fmla="*/ 4719685 w 6974209"/>
              <a:gd name="connsiteY68" fmla="*/ 4015721 h 4318692"/>
              <a:gd name="connsiteX69" fmla="*/ 4488260 w 6974209"/>
              <a:gd name="connsiteY69" fmla="*/ 3952503 h 4318692"/>
              <a:gd name="connsiteX70" fmla="*/ 4458451 w 6974209"/>
              <a:gd name="connsiteY70" fmla="*/ 1690661 h 4318692"/>
              <a:gd name="connsiteX71" fmla="*/ 4689876 w 6974209"/>
              <a:gd name="connsiteY71" fmla="*/ 1627442 h 4318692"/>
              <a:gd name="connsiteX72" fmla="*/ 4921300 w 6974209"/>
              <a:gd name="connsiteY72" fmla="*/ 1690661 h 4318692"/>
              <a:gd name="connsiteX73" fmla="*/ 4689876 w 6974209"/>
              <a:gd name="connsiteY73" fmla="*/ 1753879 h 4318692"/>
              <a:gd name="connsiteX74" fmla="*/ 4458451 w 6974209"/>
              <a:gd name="connsiteY74" fmla="*/ 1690661 h 4318692"/>
              <a:gd name="connsiteX75" fmla="*/ 4458451 w 6974209"/>
              <a:gd name="connsiteY75" fmla="*/ 2441227 h 4318692"/>
              <a:gd name="connsiteX76" fmla="*/ 4689876 w 6974209"/>
              <a:gd name="connsiteY76" fmla="*/ 2378009 h 4318692"/>
              <a:gd name="connsiteX77" fmla="*/ 4921300 w 6974209"/>
              <a:gd name="connsiteY77" fmla="*/ 2441227 h 4318692"/>
              <a:gd name="connsiteX78" fmla="*/ 4689876 w 6974209"/>
              <a:gd name="connsiteY78" fmla="*/ 2504445 h 4318692"/>
              <a:gd name="connsiteX79" fmla="*/ 4458451 w 6974209"/>
              <a:gd name="connsiteY79" fmla="*/ 2441227 h 4318692"/>
              <a:gd name="connsiteX80" fmla="*/ 4449885 w 6974209"/>
              <a:gd name="connsiteY80" fmla="*/ 179387 h 4318692"/>
              <a:gd name="connsiteX81" fmla="*/ 4681310 w 6974209"/>
              <a:gd name="connsiteY81" fmla="*/ 116168 h 4318692"/>
              <a:gd name="connsiteX82" fmla="*/ 4912734 w 6974209"/>
              <a:gd name="connsiteY82" fmla="*/ 179387 h 4318692"/>
              <a:gd name="connsiteX83" fmla="*/ 4681310 w 6974209"/>
              <a:gd name="connsiteY83" fmla="*/ 242605 h 4318692"/>
              <a:gd name="connsiteX84" fmla="*/ 4449885 w 6974209"/>
              <a:gd name="connsiteY84" fmla="*/ 179387 h 4318692"/>
              <a:gd name="connsiteX85" fmla="*/ 4449885 w 6974209"/>
              <a:gd name="connsiteY85" fmla="*/ 929953 h 4318692"/>
              <a:gd name="connsiteX86" fmla="*/ 4681310 w 6974209"/>
              <a:gd name="connsiteY86" fmla="*/ 866735 h 4318692"/>
              <a:gd name="connsiteX87" fmla="*/ 4912734 w 6974209"/>
              <a:gd name="connsiteY87" fmla="*/ 929953 h 4318692"/>
              <a:gd name="connsiteX88" fmla="*/ 4681310 w 6974209"/>
              <a:gd name="connsiteY88" fmla="*/ 993171 h 4318692"/>
              <a:gd name="connsiteX89" fmla="*/ 4449885 w 6974209"/>
              <a:gd name="connsiteY89" fmla="*/ 929953 h 4318692"/>
              <a:gd name="connsiteX90" fmla="*/ 3876296 w 6974209"/>
              <a:gd name="connsiteY90" fmla="*/ 3281944 h 4318692"/>
              <a:gd name="connsiteX91" fmla="*/ 4041187 w 6974209"/>
              <a:gd name="connsiteY91" fmla="*/ 3233427 h 4318692"/>
              <a:gd name="connsiteX92" fmla="*/ 4206078 w 6974209"/>
              <a:gd name="connsiteY92" fmla="*/ 3281944 h 4318692"/>
              <a:gd name="connsiteX93" fmla="*/ 4041187 w 6974209"/>
              <a:gd name="connsiteY93" fmla="*/ 3330460 h 4318692"/>
              <a:gd name="connsiteX94" fmla="*/ 3876296 w 6974209"/>
              <a:gd name="connsiteY94" fmla="*/ 3281944 h 4318692"/>
              <a:gd name="connsiteX95" fmla="*/ 3876296 w 6974209"/>
              <a:gd name="connsiteY95" fmla="*/ 4032510 h 4318692"/>
              <a:gd name="connsiteX96" fmla="*/ 4041187 w 6974209"/>
              <a:gd name="connsiteY96" fmla="*/ 3983994 h 4318692"/>
              <a:gd name="connsiteX97" fmla="*/ 4206078 w 6974209"/>
              <a:gd name="connsiteY97" fmla="*/ 4032510 h 4318692"/>
              <a:gd name="connsiteX98" fmla="*/ 4041187 w 6974209"/>
              <a:gd name="connsiteY98" fmla="*/ 4081027 h 4318692"/>
              <a:gd name="connsiteX99" fmla="*/ 3876296 w 6974209"/>
              <a:gd name="connsiteY99" fmla="*/ 4032510 h 4318692"/>
              <a:gd name="connsiteX100" fmla="*/ 3846487 w 6974209"/>
              <a:gd name="connsiteY100" fmla="*/ 1770668 h 4318692"/>
              <a:gd name="connsiteX101" fmla="*/ 4011378 w 6974209"/>
              <a:gd name="connsiteY101" fmla="*/ 1722152 h 4318692"/>
              <a:gd name="connsiteX102" fmla="*/ 4176269 w 6974209"/>
              <a:gd name="connsiteY102" fmla="*/ 1770668 h 4318692"/>
              <a:gd name="connsiteX103" fmla="*/ 4011378 w 6974209"/>
              <a:gd name="connsiteY103" fmla="*/ 1819185 h 4318692"/>
              <a:gd name="connsiteX104" fmla="*/ 3846487 w 6974209"/>
              <a:gd name="connsiteY104" fmla="*/ 1770668 h 4318692"/>
              <a:gd name="connsiteX105" fmla="*/ 3846487 w 6974209"/>
              <a:gd name="connsiteY105" fmla="*/ 2521235 h 4318692"/>
              <a:gd name="connsiteX106" fmla="*/ 4011378 w 6974209"/>
              <a:gd name="connsiteY106" fmla="*/ 2472719 h 4318692"/>
              <a:gd name="connsiteX107" fmla="*/ 4176269 w 6974209"/>
              <a:gd name="connsiteY107" fmla="*/ 2521235 h 4318692"/>
              <a:gd name="connsiteX108" fmla="*/ 4011378 w 6974209"/>
              <a:gd name="connsiteY108" fmla="*/ 2569751 h 4318692"/>
              <a:gd name="connsiteX109" fmla="*/ 3846487 w 6974209"/>
              <a:gd name="connsiteY109" fmla="*/ 2521235 h 4318692"/>
              <a:gd name="connsiteX110" fmla="*/ 3837921 w 6974209"/>
              <a:gd name="connsiteY110" fmla="*/ 259394 h 4318692"/>
              <a:gd name="connsiteX111" fmla="*/ 4002812 w 6974209"/>
              <a:gd name="connsiteY111" fmla="*/ 210878 h 4318692"/>
              <a:gd name="connsiteX112" fmla="*/ 4167703 w 6974209"/>
              <a:gd name="connsiteY112" fmla="*/ 259394 h 4318692"/>
              <a:gd name="connsiteX113" fmla="*/ 4002812 w 6974209"/>
              <a:gd name="connsiteY113" fmla="*/ 307911 h 4318692"/>
              <a:gd name="connsiteX114" fmla="*/ 3837921 w 6974209"/>
              <a:gd name="connsiteY114" fmla="*/ 259394 h 4318692"/>
              <a:gd name="connsiteX115" fmla="*/ 3837921 w 6974209"/>
              <a:gd name="connsiteY115" fmla="*/ 1009961 h 4318692"/>
              <a:gd name="connsiteX116" fmla="*/ 4002812 w 6974209"/>
              <a:gd name="connsiteY116" fmla="*/ 961445 h 4318692"/>
              <a:gd name="connsiteX117" fmla="*/ 4167703 w 6974209"/>
              <a:gd name="connsiteY117" fmla="*/ 1009961 h 4318692"/>
              <a:gd name="connsiteX118" fmla="*/ 4002812 w 6974209"/>
              <a:gd name="connsiteY118" fmla="*/ 1058477 h 4318692"/>
              <a:gd name="connsiteX119" fmla="*/ 3837921 w 6974209"/>
              <a:gd name="connsiteY119" fmla="*/ 1009961 h 4318692"/>
              <a:gd name="connsiteX120" fmla="*/ 3176514 w 6974209"/>
              <a:gd name="connsiteY120" fmla="*/ 3276091 h 4318692"/>
              <a:gd name="connsiteX121" fmla="*/ 3341403 w 6974209"/>
              <a:gd name="connsiteY121" fmla="*/ 3227575 h 4318692"/>
              <a:gd name="connsiteX122" fmla="*/ 3506292 w 6974209"/>
              <a:gd name="connsiteY122" fmla="*/ 3276091 h 4318692"/>
              <a:gd name="connsiteX123" fmla="*/ 3341403 w 6974209"/>
              <a:gd name="connsiteY123" fmla="*/ 3324608 h 4318692"/>
              <a:gd name="connsiteX124" fmla="*/ 3176514 w 6974209"/>
              <a:gd name="connsiteY124" fmla="*/ 3276091 h 4318692"/>
              <a:gd name="connsiteX125" fmla="*/ 3176514 w 6974209"/>
              <a:gd name="connsiteY125" fmla="*/ 4026658 h 4318692"/>
              <a:gd name="connsiteX126" fmla="*/ 3341403 w 6974209"/>
              <a:gd name="connsiteY126" fmla="*/ 3978142 h 4318692"/>
              <a:gd name="connsiteX127" fmla="*/ 3506292 w 6974209"/>
              <a:gd name="connsiteY127" fmla="*/ 4026658 h 4318692"/>
              <a:gd name="connsiteX128" fmla="*/ 3341403 w 6974209"/>
              <a:gd name="connsiteY128" fmla="*/ 4075174 h 4318692"/>
              <a:gd name="connsiteX129" fmla="*/ 3176514 w 6974209"/>
              <a:gd name="connsiteY129" fmla="*/ 4026658 h 4318692"/>
              <a:gd name="connsiteX130" fmla="*/ 3146704 w 6974209"/>
              <a:gd name="connsiteY130" fmla="*/ 1764816 h 4318692"/>
              <a:gd name="connsiteX131" fmla="*/ 3311594 w 6974209"/>
              <a:gd name="connsiteY131" fmla="*/ 1716300 h 4318692"/>
              <a:gd name="connsiteX132" fmla="*/ 3476483 w 6974209"/>
              <a:gd name="connsiteY132" fmla="*/ 1764816 h 4318692"/>
              <a:gd name="connsiteX133" fmla="*/ 3311594 w 6974209"/>
              <a:gd name="connsiteY133" fmla="*/ 1813332 h 4318692"/>
              <a:gd name="connsiteX134" fmla="*/ 3146704 w 6974209"/>
              <a:gd name="connsiteY134" fmla="*/ 1764816 h 4318692"/>
              <a:gd name="connsiteX135" fmla="*/ 3146704 w 6974209"/>
              <a:gd name="connsiteY135" fmla="*/ 2515383 h 4318692"/>
              <a:gd name="connsiteX136" fmla="*/ 3311594 w 6974209"/>
              <a:gd name="connsiteY136" fmla="*/ 2466866 h 4318692"/>
              <a:gd name="connsiteX137" fmla="*/ 3476483 w 6974209"/>
              <a:gd name="connsiteY137" fmla="*/ 2515383 h 4318692"/>
              <a:gd name="connsiteX138" fmla="*/ 3311594 w 6974209"/>
              <a:gd name="connsiteY138" fmla="*/ 2563899 h 4318692"/>
              <a:gd name="connsiteX139" fmla="*/ 3146704 w 6974209"/>
              <a:gd name="connsiteY139" fmla="*/ 2515383 h 4318692"/>
              <a:gd name="connsiteX140" fmla="*/ 3138138 w 6974209"/>
              <a:gd name="connsiteY140" fmla="*/ 253542 h 4318692"/>
              <a:gd name="connsiteX141" fmla="*/ 3303028 w 6974209"/>
              <a:gd name="connsiteY141" fmla="*/ 205026 h 4318692"/>
              <a:gd name="connsiteX142" fmla="*/ 3467917 w 6974209"/>
              <a:gd name="connsiteY142" fmla="*/ 253542 h 4318692"/>
              <a:gd name="connsiteX143" fmla="*/ 3303028 w 6974209"/>
              <a:gd name="connsiteY143" fmla="*/ 302058 h 4318692"/>
              <a:gd name="connsiteX144" fmla="*/ 3138138 w 6974209"/>
              <a:gd name="connsiteY144" fmla="*/ 253542 h 4318692"/>
              <a:gd name="connsiteX145" fmla="*/ 3138138 w 6974209"/>
              <a:gd name="connsiteY145" fmla="*/ 1004109 h 4318692"/>
              <a:gd name="connsiteX146" fmla="*/ 3303028 w 6974209"/>
              <a:gd name="connsiteY146" fmla="*/ 955592 h 4318692"/>
              <a:gd name="connsiteX147" fmla="*/ 3467917 w 6974209"/>
              <a:gd name="connsiteY147" fmla="*/ 1004109 h 4318692"/>
              <a:gd name="connsiteX148" fmla="*/ 3303028 w 6974209"/>
              <a:gd name="connsiteY148" fmla="*/ 1052625 h 4318692"/>
              <a:gd name="connsiteX149" fmla="*/ 3138138 w 6974209"/>
              <a:gd name="connsiteY149" fmla="*/ 1004109 h 4318692"/>
              <a:gd name="connsiteX150" fmla="*/ 2582873 w 6974209"/>
              <a:gd name="connsiteY150" fmla="*/ 3393502 h 4318692"/>
              <a:gd name="connsiteX151" fmla="*/ 2814298 w 6974209"/>
              <a:gd name="connsiteY151" fmla="*/ 3330283 h 4318692"/>
              <a:gd name="connsiteX152" fmla="*/ 3045722 w 6974209"/>
              <a:gd name="connsiteY152" fmla="*/ 3393502 h 4318692"/>
              <a:gd name="connsiteX153" fmla="*/ 2814298 w 6974209"/>
              <a:gd name="connsiteY153" fmla="*/ 3456720 h 4318692"/>
              <a:gd name="connsiteX154" fmla="*/ 2582873 w 6974209"/>
              <a:gd name="connsiteY154" fmla="*/ 3393502 h 4318692"/>
              <a:gd name="connsiteX155" fmla="*/ 2582873 w 6974209"/>
              <a:gd name="connsiteY155" fmla="*/ 4144068 h 4318692"/>
              <a:gd name="connsiteX156" fmla="*/ 2814298 w 6974209"/>
              <a:gd name="connsiteY156" fmla="*/ 4080850 h 4318692"/>
              <a:gd name="connsiteX157" fmla="*/ 3045722 w 6974209"/>
              <a:gd name="connsiteY157" fmla="*/ 4144068 h 4318692"/>
              <a:gd name="connsiteX158" fmla="*/ 2814298 w 6974209"/>
              <a:gd name="connsiteY158" fmla="*/ 4207287 h 4318692"/>
              <a:gd name="connsiteX159" fmla="*/ 2582873 w 6974209"/>
              <a:gd name="connsiteY159" fmla="*/ 4144068 h 4318692"/>
              <a:gd name="connsiteX160" fmla="*/ 2553064 w 6974209"/>
              <a:gd name="connsiteY160" fmla="*/ 1882226 h 4318692"/>
              <a:gd name="connsiteX161" fmla="*/ 2784489 w 6974209"/>
              <a:gd name="connsiteY161" fmla="*/ 1819008 h 4318692"/>
              <a:gd name="connsiteX162" fmla="*/ 3015913 w 6974209"/>
              <a:gd name="connsiteY162" fmla="*/ 1882226 h 4318692"/>
              <a:gd name="connsiteX163" fmla="*/ 2784489 w 6974209"/>
              <a:gd name="connsiteY163" fmla="*/ 1945444 h 4318692"/>
              <a:gd name="connsiteX164" fmla="*/ 2553064 w 6974209"/>
              <a:gd name="connsiteY164" fmla="*/ 1882226 h 4318692"/>
              <a:gd name="connsiteX165" fmla="*/ 2553064 w 6974209"/>
              <a:gd name="connsiteY165" fmla="*/ 2632793 h 4318692"/>
              <a:gd name="connsiteX166" fmla="*/ 2784489 w 6974209"/>
              <a:gd name="connsiteY166" fmla="*/ 2569575 h 4318692"/>
              <a:gd name="connsiteX167" fmla="*/ 3015913 w 6974209"/>
              <a:gd name="connsiteY167" fmla="*/ 2632793 h 4318692"/>
              <a:gd name="connsiteX168" fmla="*/ 2784489 w 6974209"/>
              <a:gd name="connsiteY168" fmla="*/ 2696011 h 4318692"/>
              <a:gd name="connsiteX169" fmla="*/ 2553064 w 6974209"/>
              <a:gd name="connsiteY169" fmla="*/ 2632793 h 4318692"/>
              <a:gd name="connsiteX170" fmla="*/ 2544498 w 6974209"/>
              <a:gd name="connsiteY170" fmla="*/ 370952 h 4318692"/>
              <a:gd name="connsiteX171" fmla="*/ 2775923 w 6974209"/>
              <a:gd name="connsiteY171" fmla="*/ 307734 h 4318692"/>
              <a:gd name="connsiteX172" fmla="*/ 3007347 w 6974209"/>
              <a:gd name="connsiteY172" fmla="*/ 370952 h 4318692"/>
              <a:gd name="connsiteX173" fmla="*/ 2775923 w 6974209"/>
              <a:gd name="connsiteY173" fmla="*/ 434170 h 4318692"/>
              <a:gd name="connsiteX174" fmla="*/ 2544498 w 6974209"/>
              <a:gd name="connsiteY174" fmla="*/ 370952 h 4318692"/>
              <a:gd name="connsiteX175" fmla="*/ 2544498 w 6974209"/>
              <a:gd name="connsiteY175" fmla="*/ 1121519 h 4318692"/>
              <a:gd name="connsiteX176" fmla="*/ 2775923 w 6974209"/>
              <a:gd name="connsiteY176" fmla="*/ 1058301 h 4318692"/>
              <a:gd name="connsiteX177" fmla="*/ 3007347 w 6974209"/>
              <a:gd name="connsiteY177" fmla="*/ 1121519 h 4318692"/>
              <a:gd name="connsiteX178" fmla="*/ 2775923 w 6974209"/>
              <a:gd name="connsiteY178" fmla="*/ 1184737 h 4318692"/>
              <a:gd name="connsiteX179" fmla="*/ 2544498 w 6974209"/>
              <a:gd name="connsiteY179" fmla="*/ 1121519 h 4318692"/>
              <a:gd name="connsiteX180" fmla="*/ 1943695 w 6974209"/>
              <a:gd name="connsiteY180" fmla="*/ 3370919 h 4318692"/>
              <a:gd name="connsiteX181" fmla="*/ 2108585 w 6974209"/>
              <a:gd name="connsiteY181" fmla="*/ 3322402 h 4318692"/>
              <a:gd name="connsiteX182" fmla="*/ 2273475 w 6974209"/>
              <a:gd name="connsiteY182" fmla="*/ 3370919 h 4318692"/>
              <a:gd name="connsiteX183" fmla="*/ 2108585 w 6974209"/>
              <a:gd name="connsiteY183" fmla="*/ 3419435 h 4318692"/>
              <a:gd name="connsiteX184" fmla="*/ 1943695 w 6974209"/>
              <a:gd name="connsiteY184" fmla="*/ 3370919 h 4318692"/>
              <a:gd name="connsiteX185" fmla="*/ 1943695 w 6974209"/>
              <a:gd name="connsiteY185" fmla="*/ 4121485 h 4318692"/>
              <a:gd name="connsiteX186" fmla="*/ 2108585 w 6974209"/>
              <a:gd name="connsiteY186" fmla="*/ 4072969 h 4318692"/>
              <a:gd name="connsiteX187" fmla="*/ 2273475 w 6974209"/>
              <a:gd name="connsiteY187" fmla="*/ 4121485 h 4318692"/>
              <a:gd name="connsiteX188" fmla="*/ 2108585 w 6974209"/>
              <a:gd name="connsiteY188" fmla="*/ 4170002 h 4318692"/>
              <a:gd name="connsiteX189" fmla="*/ 1943695 w 6974209"/>
              <a:gd name="connsiteY189" fmla="*/ 4121485 h 4318692"/>
              <a:gd name="connsiteX190" fmla="*/ 1913886 w 6974209"/>
              <a:gd name="connsiteY190" fmla="*/ 1859643 h 4318692"/>
              <a:gd name="connsiteX191" fmla="*/ 2078776 w 6974209"/>
              <a:gd name="connsiteY191" fmla="*/ 1811127 h 4318692"/>
              <a:gd name="connsiteX192" fmla="*/ 2243666 w 6974209"/>
              <a:gd name="connsiteY192" fmla="*/ 1859643 h 4318692"/>
              <a:gd name="connsiteX193" fmla="*/ 2078776 w 6974209"/>
              <a:gd name="connsiteY193" fmla="*/ 1908160 h 4318692"/>
              <a:gd name="connsiteX194" fmla="*/ 1913886 w 6974209"/>
              <a:gd name="connsiteY194" fmla="*/ 1859643 h 4318692"/>
              <a:gd name="connsiteX195" fmla="*/ 1913886 w 6974209"/>
              <a:gd name="connsiteY195" fmla="*/ 2610210 h 4318692"/>
              <a:gd name="connsiteX196" fmla="*/ 2078776 w 6974209"/>
              <a:gd name="connsiteY196" fmla="*/ 2561694 h 4318692"/>
              <a:gd name="connsiteX197" fmla="*/ 2243666 w 6974209"/>
              <a:gd name="connsiteY197" fmla="*/ 2610210 h 4318692"/>
              <a:gd name="connsiteX198" fmla="*/ 2078776 w 6974209"/>
              <a:gd name="connsiteY198" fmla="*/ 2658726 h 4318692"/>
              <a:gd name="connsiteX199" fmla="*/ 1913886 w 6974209"/>
              <a:gd name="connsiteY199" fmla="*/ 2610210 h 4318692"/>
              <a:gd name="connsiteX200" fmla="*/ 1905320 w 6974209"/>
              <a:gd name="connsiteY200" fmla="*/ 348369 h 4318692"/>
              <a:gd name="connsiteX201" fmla="*/ 2070210 w 6974209"/>
              <a:gd name="connsiteY201" fmla="*/ 299853 h 4318692"/>
              <a:gd name="connsiteX202" fmla="*/ 2235100 w 6974209"/>
              <a:gd name="connsiteY202" fmla="*/ 348369 h 4318692"/>
              <a:gd name="connsiteX203" fmla="*/ 2070210 w 6974209"/>
              <a:gd name="connsiteY203" fmla="*/ 396886 h 4318692"/>
              <a:gd name="connsiteX204" fmla="*/ 1905320 w 6974209"/>
              <a:gd name="connsiteY204" fmla="*/ 348369 h 4318692"/>
              <a:gd name="connsiteX205" fmla="*/ 1905320 w 6974209"/>
              <a:gd name="connsiteY205" fmla="*/ 1098936 h 4318692"/>
              <a:gd name="connsiteX206" fmla="*/ 2070210 w 6974209"/>
              <a:gd name="connsiteY206" fmla="*/ 1050420 h 4318692"/>
              <a:gd name="connsiteX207" fmla="*/ 2235100 w 6974209"/>
              <a:gd name="connsiteY207" fmla="*/ 1098936 h 4318692"/>
              <a:gd name="connsiteX208" fmla="*/ 2070210 w 6974209"/>
              <a:gd name="connsiteY208" fmla="*/ 1147452 h 4318692"/>
              <a:gd name="connsiteX209" fmla="*/ 1905320 w 6974209"/>
              <a:gd name="connsiteY209" fmla="*/ 1098936 h 4318692"/>
              <a:gd name="connsiteX210" fmla="*/ 1376918 w 6974209"/>
              <a:gd name="connsiteY210" fmla="*/ 3253821 h 4318692"/>
              <a:gd name="connsiteX211" fmla="*/ 1564950 w 6974209"/>
              <a:gd name="connsiteY211" fmla="*/ 3205304 h 4318692"/>
              <a:gd name="connsiteX212" fmla="*/ 1752982 w 6974209"/>
              <a:gd name="connsiteY212" fmla="*/ 3253821 h 4318692"/>
              <a:gd name="connsiteX213" fmla="*/ 1564950 w 6974209"/>
              <a:gd name="connsiteY213" fmla="*/ 3302337 h 4318692"/>
              <a:gd name="connsiteX214" fmla="*/ 1376918 w 6974209"/>
              <a:gd name="connsiteY214" fmla="*/ 3253821 h 4318692"/>
              <a:gd name="connsiteX215" fmla="*/ 1376918 w 6974209"/>
              <a:gd name="connsiteY215" fmla="*/ 4004387 h 4318692"/>
              <a:gd name="connsiteX216" fmla="*/ 1564950 w 6974209"/>
              <a:gd name="connsiteY216" fmla="*/ 3955871 h 4318692"/>
              <a:gd name="connsiteX217" fmla="*/ 1752982 w 6974209"/>
              <a:gd name="connsiteY217" fmla="*/ 4004387 h 4318692"/>
              <a:gd name="connsiteX218" fmla="*/ 1564950 w 6974209"/>
              <a:gd name="connsiteY218" fmla="*/ 4052904 h 4318692"/>
              <a:gd name="connsiteX219" fmla="*/ 1376918 w 6974209"/>
              <a:gd name="connsiteY219" fmla="*/ 4004387 h 4318692"/>
              <a:gd name="connsiteX220" fmla="*/ 1347109 w 6974209"/>
              <a:gd name="connsiteY220" fmla="*/ 1742545 h 4318692"/>
              <a:gd name="connsiteX221" fmla="*/ 1535141 w 6974209"/>
              <a:gd name="connsiteY221" fmla="*/ 1694029 h 4318692"/>
              <a:gd name="connsiteX222" fmla="*/ 1723173 w 6974209"/>
              <a:gd name="connsiteY222" fmla="*/ 1742545 h 4318692"/>
              <a:gd name="connsiteX223" fmla="*/ 1535141 w 6974209"/>
              <a:gd name="connsiteY223" fmla="*/ 1791062 h 4318692"/>
              <a:gd name="connsiteX224" fmla="*/ 1347109 w 6974209"/>
              <a:gd name="connsiteY224" fmla="*/ 1742545 h 4318692"/>
              <a:gd name="connsiteX225" fmla="*/ 1347109 w 6974209"/>
              <a:gd name="connsiteY225" fmla="*/ 2493112 h 4318692"/>
              <a:gd name="connsiteX226" fmla="*/ 1535141 w 6974209"/>
              <a:gd name="connsiteY226" fmla="*/ 2444596 h 4318692"/>
              <a:gd name="connsiteX227" fmla="*/ 1723173 w 6974209"/>
              <a:gd name="connsiteY227" fmla="*/ 2493112 h 4318692"/>
              <a:gd name="connsiteX228" fmla="*/ 1535141 w 6974209"/>
              <a:gd name="connsiteY228" fmla="*/ 2541628 h 4318692"/>
              <a:gd name="connsiteX229" fmla="*/ 1347109 w 6974209"/>
              <a:gd name="connsiteY229" fmla="*/ 2493112 h 4318692"/>
              <a:gd name="connsiteX230" fmla="*/ 1338543 w 6974209"/>
              <a:gd name="connsiteY230" fmla="*/ 231271 h 4318692"/>
              <a:gd name="connsiteX231" fmla="*/ 1526575 w 6974209"/>
              <a:gd name="connsiteY231" fmla="*/ 182755 h 4318692"/>
              <a:gd name="connsiteX232" fmla="*/ 1714607 w 6974209"/>
              <a:gd name="connsiteY232" fmla="*/ 231271 h 4318692"/>
              <a:gd name="connsiteX233" fmla="*/ 1526575 w 6974209"/>
              <a:gd name="connsiteY233" fmla="*/ 279788 h 4318692"/>
              <a:gd name="connsiteX234" fmla="*/ 1338543 w 6974209"/>
              <a:gd name="connsiteY234" fmla="*/ 231271 h 4318692"/>
              <a:gd name="connsiteX235" fmla="*/ 1338543 w 6974209"/>
              <a:gd name="connsiteY235" fmla="*/ 981838 h 4318692"/>
              <a:gd name="connsiteX236" fmla="*/ 1526575 w 6974209"/>
              <a:gd name="connsiteY236" fmla="*/ 933322 h 4318692"/>
              <a:gd name="connsiteX237" fmla="*/ 1714607 w 6974209"/>
              <a:gd name="connsiteY237" fmla="*/ 981838 h 4318692"/>
              <a:gd name="connsiteX238" fmla="*/ 1526575 w 6974209"/>
              <a:gd name="connsiteY238" fmla="*/ 1030354 h 4318692"/>
              <a:gd name="connsiteX239" fmla="*/ 1338543 w 6974209"/>
              <a:gd name="connsiteY239" fmla="*/ 981838 h 4318692"/>
              <a:gd name="connsiteX240" fmla="*/ 476221 w 6974209"/>
              <a:gd name="connsiteY240" fmla="*/ 3267065 h 4318692"/>
              <a:gd name="connsiteX241" fmla="*/ 707647 w 6974209"/>
              <a:gd name="connsiteY241" fmla="*/ 3203847 h 4318692"/>
              <a:gd name="connsiteX242" fmla="*/ 939071 w 6974209"/>
              <a:gd name="connsiteY242" fmla="*/ 3267065 h 4318692"/>
              <a:gd name="connsiteX243" fmla="*/ 707647 w 6974209"/>
              <a:gd name="connsiteY243" fmla="*/ 3330283 h 4318692"/>
              <a:gd name="connsiteX244" fmla="*/ 476221 w 6974209"/>
              <a:gd name="connsiteY244" fmla="*/ 3267065 h 4318692"/>
              <a:gd name="connsiteX245" fmla="*/ 476221 w 6974209"/>
              <a:gd name="connsiteY245" fmla="*/ 4017632 h 4318692"/>
              <a:gd name="connsiteX246" fmla="*/ 707647 w 6974209"/>
              <a:gd name="connsiteY246" fmla="*/ 3954414 h 4318692"/>
              <a:gd name="connsiteX247" fmla="*/ 939071 w 6974209"/>
              <a:gd name="connsiteY247" fmla="*/ 4017632 h 4318692"/>
              <a:gd name="connsiteX248" fmla="*/ 707647 w 6974209"/>
              <a:gd name="connsiteY248" fmla="*/ 4080850 h 4318692"/>
              <a:gd name="connsiteX249" fmla="*/ 476221 w 6974209"/>
              <a:gd name="connsiteY249" fmla="*/ 4017632 h 4318692"/>
              <a:gd name="connsiteX250" fmla="*/ 446412 w 6974209"/>
              <a:gd name="connsiteY250" fmla="*/ 1755790 h 4318692"/>
              <a:gd name="connsiteX251" fmla="*/ 677838 w 6974209"/>
              <a:gd name="connsiteY251" fmla="*/ 1692572 h 4318692"/>
              <a:gd name="connsiteX252" fmla="*/ 909262 w 6974209"/>
              <a:gd name="connsiteY252" fmla="*/ 1755790 h 4318692"/>
              <a:gd name="connsiteX253" fmla="*/ 677838 w 6974209"/>
              <a:gd name="connsiteY253" fmla="*/ 1819008 h 4318692"/>
              <a:gd name="connsiteX254" fmla="*/ 446412 w 6974209"/>
              <a:gd name="connsiteY254" fmla="*/ 1755790 h 4318692"/>
              <a:gd name="connsiteX255" fmla="*/ 446412 w 6974209"/>
              <a:gd name="connsiteY255" fmla="*/ 2506357 h 4318692"/>
              <a:gd name="connsiteX256" fmla="*/ 677838 w 6974209"/>
              <a:gd name="connsiteY256" fmla="*/ 2443138 h 4318692"/>
              <a:gd name="connsiteX257" fmla="*/ 909262 w 6974209"/>
              <a:gd name="connsiteY257" fmla="*/ 2506357 h 4318692"/>
              <a:gd name="connsiteX258" fmla="*/ 677838 w 6974209"/>
              <a:gd name="connsiteY258" fmla="*/ 2569575 h 4318692"/>
              <a:gd name="connsiteX259" fmla="*/ 446412 w 6974209"/>
              <a:gd name="connsiteY259" fmla="*/ 2506357 h 4318692"/>
              <a:gd name="connsiteX260" fmla="*/ 437846 w 6974209"/>
              <a:gd name="connsiteY260" fmla="*/ 244516 h 4318692"/>
              <a:gd name="connsiteX261" fmla="*/ 669272 w 6974209"/>
              <a:gd name="connsiteY261" fmla="*/ 181298 h 4318692"/>
              <a:gd name="connsiteX262" fmla="*/ 900696 w 6974209"/>
              <a:gd name="connsiteY262" fmla="*/ 244516 h 4318692"/>
              <a:gd name="connsiteX263" fmla="*/ 669272 w 6974209"/>
              <a:gd name="connsiteY263" fmla="*/ 307734 h 4318692"/>
              <a:gd name="connsiteX264" fmla="*/ 437846 w 6974209"/>
              <a:gd name="connsiteY264" fmla="*/ 244516 h 4318692"/>
              <a:gd name="connsiteX265" fmla="*/ 437846 w 6974209"/>
              <a:gd name="connsiteY265" fmla="*/ 995083 h 4318692"/>
              <a:gd name="connsiteX266" fmla="*/ 669272 w 6974209"/>
              <a:gd name="connsiteY266" fmla="*/ 931864 h 4318692"/>
              <a:gd name="connsiteX267" fmla="*/ 900696 w 6974209"/>
              <a:gd name="connsiteY267" fmla="*/ 995083 h 4318692"/>
              <a:gd name="connsiteX268" fmla="*/ 669272 w 6974209"/>
              <a:gd name="connsiteY268" fmla="*/ 1058301 h 4318692"/>
              <a:gd name="connsiteX269" fmla="*/ 437846 w 6974209"/>
              <a:gd name="connsiteY269" fmla="*/ 995083 h 4318692"/>
              <a:gd name="connsiteX270" fmla="*/ 38375 w 6974209"/>
              <a:gd name="connsiteY270" fmla="*/ 3176373 h 4318692"/>
              <a:gd name="connsiteX271" fmla="*/ 70559 w 6974209"/>
              <a:gd name="connsiteY271" fmla="*/ 3163526 h 4318692"/>
              <a:gd name="connsiteX272" fmla="*/ 1151056 w 6974209"/>
              <a:gd name="connsiteY272" fmla="*/ 3056273 h 4318692"/>
              <a:gd name="connsiteX273" fmla="*/ 1825247 w 6974209"/>
              <a:gd name="connsiteY273" fmla="*/ 3089244 h 4318692"/>
              <a:gd name="connsiteX274" fmla="*/ 1912984 w 6974209"/>
              <a:gd name="connsiteY274" fmla="*/ 3099747 h 4318692"/>
              <a:gd name="connsiteX275" fmla="*/ 1920836 w 6974209"/>
              <a:gd name="connsiteY275" fmla="*/ 3097834 h 4318692"/>
              <a:gd name="connsiteX276" fmla="*/ 1938191 w 6974209"/>
              <a:gd name="connsiteY276" fmla="*/ 3101753 h 4318692"/>
              <a:gd name="connsiteX277" fmla="*/ 2738696 w 6974209"/>
              <a:gd name="connsiteY277" fmla="*/ 3165505 h 4318692"/>
              <a:gd name="connsiteX278" fmla="*/ 3508686 w 6974209"/>
              <a:gd name="connsiteY278" fmla="*/ 3107720 h 4318692"/>
              <a:gd name="connsiteX279" fmla="*/ 3509144 w 6974209"/>
              <a:gd name="connsiteY279" fmla="*/ 3107629 h 4318692"/>
              <a:gd name="connsiteX280" fmla="*/ 3511859 w 6974209"/>
              <a:gd name="connsiteY280" fmla="*/ 3106943 h 4318692"/>
              <a:gd name="connsiteX281" fmla="*/ 3560612 w 6974209"/>
              <a:gd name="connsiteY281" fmla="*/ 3096299 h 4318692"/>
              <a:gd name="connsiteX282" fmla="*/ 3584737 w 6974209"/>
              <a:gd name="connsiteY282" fmla="*/ 3091721 h 4318692"/>
              <a:gd name="connsiteX283" fmla="*/ 3616567 w 6974209"/>
              <a:gd name="connsiteY283" fmla="*/ 3082749 h 4318692"/>
              <a:gd name="connsiteX284" fmla="*/ 3602569 w 6974209"/>
              <a:gd name="connsiteY284" fmla="*/ 3088337 h 4318692"/>
              <a:gd name="connsiteX285" fmla="*/ 3613689 w 6974209"/>
              <a:gd name="connsiteY285" fmla="*/ 3086226 h 4318692"/>
              <a:gd name="connsiteX286" fmla="*/ 4508697 w 6974209"/>
              <a:gd name="connsiteY286" fmla="*/ 3022549 h 4318692"/>
              <a:gd name="connsiteX287" fmla="*/ 5182889 w 6974209"/>
              <a:gd name="connsiteY287" fmla="*/ 3055519 h 4318692"/>
              <a:gd name="connsiteX288" fmla="*/ 5270627 w 6974209"/>
              <a:gd name="connsiteY288" fmla="*/ 3066023 h 4318692"/>
              <a:gd name="connsiteX289" fmla="*/ 5278477 w 6974209"/>
              <a:gd name="connsiteY289" fmla="*/ 3064110 h 4318692"/>
              <a:gd name="connsiteX290" fmla="*/ 5295832 w 6974209"/>
              <a:gd name="connsiteY290" fmla="*/ 3068029 h 4318692"/>
              <a:gd name="connsiteX291" fmla="*/ 6096338 w 6974209"/>
              <a:gd name="connsiteY291" fmla="*/ 3131780 h 4318692"/>
              <a:gd name="connsiteX292" fmla="*/ 6942343 w 6974209"/>
              <a:gd name="connsiteY292" fmla="*/ 3058007 h 4318692"/>
              <a:gd name="connsiteX293" fmla="*/ 6974209 w 6974209"/>
              <a:gd name="connsiteY293" fmla="*/ 3049025 h 4318692"/>
              <a:gd name="connsiteX294" fmla="*/ 6942026 w 6974209"/>
              <a:gd name="connsiteY294" fmla="*/ 3061872 h 4318692"/>
              <a:gd name="connsiteX295" fmla="*/ 5861528 w 6974209"/>
              <a:gd name="connsiteY295" fmla="*/ 3169125 h 4318692"/>
              <a:gd name="connsiteX296" fmla="*/ 5187338 w 6974209"/>
              <a:gd name="connsiteY296" fmla="*/ 3136154 h 4318692"/>
              <a:gd name="connsiteX297" fmla="*/ 5099602 w 6974209"/>
              <a:gd name="connsiteY297" fmla="*/ 3125651 h 4318692"/>
              <a:gd name="connsiteX298" fmla="*/ 5091750 w 6974209"/>
              <a:gd name="connsiteY298" fmla="*/ 3127564 h 4318692"/>
              <a:gd name="connsiteX299" fmla="*/ 5074395 w 6974209"/>
              <a:gd name="connsiteY299" fmla="*/ 3123645 h 4318692"/>
              <a:gd name="connsiteX300" fmla="*/ 4273888 w 6974209"/>
              <a:gd name="connsiteY300" fmla="*/ 3059893 h 4318692"/>
              <a:gd name="connsiteX301" fmla="*/ 3503899 w 6974209"/>
              <a:gd name="connsiteY301" fmla="*/ 3117678 h 4318692"/>
              <a:gd name="connsiteX302" fmla="*/ 3503441 w 6974209"/>
              <a:gd name="connsiteY302" fmla="*/ 3117769 h 4318692"/>
              <a:gd name="connsiteX303" fmla="*/ 3500725 w 6974209"/>
              <a:gd name="connsiteY303" fmla="*/ 3118455 h 4318692"/>
              <a:gd name="connsiteX304" fmla="*/ 3451974 w 6974209"/>
              <a:gd name="connsiteY304" fmla="*/ 3129099 h 4318692"/>
              <a:gd name="connsiteX305" fmla="*/ 3427849 w 6974209"/>
              <a:gd name="connsiteY305" fmla="*/ 3133677 h 4318692"/>
              <a:gd name="connsiteX306" fmla="*/ 3396017 w 6974209"/>
              <a:gd name="connsiteY306" fmla="*/ 3142649 h 4318692"/>
              <a:gd name="connsiteX307" fmla="*/ 3410015 w 6974209"/>
              <a:gd name="connsiteY307" fmla="*/ 3137061 h 4318692"/>
              <a:gd name="connsiteX308" fmla="*/ 3398896 w 6974209"/>
              <a:gd name="connsiteY308" fmla="*/ 3139172 h 4318692"/>
              <a:gd name="connsiteX309" fmla="*/ 2503888 w 6974209"/>
              <a:gd name="connsiteY309" fmla="*/ 3202849 h 4318692"/>
              <a:gd name="connsiteX310" fmla="*/ 1829696 w 6974209"/>
              <a:gd name="connsiteY310" fmla="*/ 3169878 h 4318692"/>
              <a:gd name="connsiteX311" fmla="*/ 1741960 w 6974209"/>
              <a:gd name="connsiteY311" fmla="*/ 3159375 h 4318692"/>
              <a:gd name="connsiteX312" fmla="*/ 1734108 w 6974209"/>
              <a:gd name="connsiteY312" fmla="*/ 3161288 h 4318692"/>
              <a:gd name="connsiteX313" fmla="*/ 1716753 w 6974209"/>
              <a:gd name="connsiteY313" fmla="*/ 3157369 h 4318692"/>
              <a:gd name="connsiteX314" fmla="*/ 916246 w 6974209"/>
              <a:gd name="connsiteY314" fmla="*/ 3093617 h 4318692"/>
              <a:gd name="connsiteX315" fmla="*/ 70243 w 6974209"/>
              <a:gd name="connsiteY315" fmla="*/ 3167391 h 4318692"/>
              <a:gd name="connsiteX316" fmla="*/ 38375 w 6974209"/>
              <a:gd name="connsiteY316" fmla="*/ 3541650 h 4318692"/>
              <a:gd name="connsiteX317" fmla="*/ 70560 w 6974209"/>
              <a:gd name="connsiteY317" fmla="*/ 3528803 h 4318692"/>
              <a:gd name="connsiteX318" fmla="*/ 1151056 w 6974209"/>
              <a:gd name="connsiteY318" fmla="*/ 3421550 h 4318692"/>
              <a:gd name="connsiteX319" fmla="*/ 1825248 w 6974209"/>
              <a:gd name="connsiteY319" fmla="*/ 3454520 h 4318692"/>
              <a:gd name="connsiteX320" fmla="*/ 1912985 w 6974209"/>
              <a:gd name="connsiteY320" fmla="*/ 3465024 h 4318692"/>
              <a:gd name="connsiteX321" fmla="*/ 1920836 w 6974209"/>
              <a:gd name="connsiteY321" fmla="*/ 3463111 h 4318692"/>
              <a:gd name="connsiteX322" fmla="*/ 1938191 w 6974209"/>
              <a:gd name="connsiteY322" fmla="*/ 3467030 h 4318692"/>
              <a:gd name="connsiteX323" fmla="*/ 2738696 w 6974209"/>
              <a:gd name="connsiteY323" fmla="*/ 3530781 h 4318692"/>
              <a:gd name="connsiteX324" fmla="*/ 3508686 w 6974209"/>
              <a:gd name="connsiteY324" fmla="*/ 3472997 h 4318692"/>
              <a:gd name="connsiteX325" fmla="*/ 3509144 w 6974209"/>
              <a:gd name="connsiteY325" fmla="*/ 3472906 h 4318692"/>
              <a:gd name="connsiteX326" fmla="*/ 3511859 w 6974209"/>
              <a:gd name="connsiteY326" fmla="*/ 3472219 h 4318692"/>
              <a:gd name="connsiteX327" fmla="*/ 3560612 w 6974209"/>
              <a:gd name="connsiteY327" fmla="*/ 3461576 h 4318692"/>
              <a:gd name="connsiteX328" fmla="*/ 3584737 w 6974209"/>
              <a:gd name="connsiteY328" fmla="*/ 3456997 h 4318692"/>
              <a:gd name="connsiteX329" fmla="*/ 3616567 w 6974209"/>
              <a:gd name="connsiteY329" fmla="*/ 3448026 h 4318692"/>
              <a:gd name="connsiteX330" fmla="*/ 3602569 w 6974209"/>
              <a:gd name="connsiteY330" fmla="*/ 3453613 h 4318692"/>
              <a:gd name="connsiteX331" fmla="*/ 3613689 w 6974209"/>
              <a:gd name="connsiteY331" fmla="*/ 3451503 h 4318692"/>
              <a:gd name="connsiteX332" fmla="*/ 4508697 w 6974209"/>
              <a:gd name="connsiteY332" fmla="*/ 3387826 h 4318692"/>
              <a:gd name="connsiteX333" fmla="*/ 5182889 w 6974209"/>
              <a:gd name="connsiteY333" fmla="*/ 3420796 h 4318692"/>
              <a:gd name="connsiteX334" fmla="*/ 5270627 w 6974209"/>
              <a:gd name="connsiteY334" fmla="*/ 3431300 h 4318692"/>
              <a:gd name="connsiteX335" fmla="*/ 5278477 w 6974209"/>
              <a:gd name="connsiteY335" fmla="*/ 3429387 h 4318692"/>
              <a:gd name="connsiteX336" fmla="*/ 5295832 w 6974209"/>
              <a:gd name="connsiteY336" fmla="*/ 3433306 h 4318692"/>
              <a:gd name="connsiteX337" fmla="*/ 6096338 w 6974209"/>
              <a:gd name="connsiteY337" fmla="*/ 3497057 h 4318692"/>
              <a:gd name="connsiteX338" fmla="*/ 6942343 w 6974209"/>
              <a:gd name="connsiteY338" fmla="*/ 3423284 h 4318692"/>
              <a:gd name="connsiteX339" fmla="*/ 6974209 w 6974209"/>
              <a:gd name="connsiteY339" fmla="*/ 3414301 h 4318692"/>
              <a:gd name="connsiteX340" fmla="*/ 6942026 w 6974209"/>
              <a:gd name="connsiteY340" fmla="*/ 3427148 h 4318692"/>
              <a:gd name="connsiteX341" fmla="*/ 5861528 w 6974209"/>
              <a:gd name="connsiteY341" fmla="*/ 3534401 h 4318692"/>
              <a:gd name="connsiteX342" fmla="*/ 5187338 w 6974209"/>
              <a:gd name="connsiteY342" fmla="*/ 3501431 h 4318692"/>
              <a:gd name="connsiteX343" fmla="*/ 5099602 w 6974209"/>
              <a:gd name="connsiteY343" fmla="*/ 3490928 h 4318692"/>
              <a:gd name="connsiteX344" fmla="*/ 5091750 w 6974209"/>
              <a:gd name="connsiteY344" fmla="*/ 3492841 h 4318692"/>
              <a:gd name="connsiteX345" fmla="*/ 5074395 w 6974209"/>
              <a:gd name="connsiteY345" fmla="*/ 3488922 h 4318692"/>
              <a:gd name="connsiteX346" fmla="*/ 4273888 w 6974209"/>
              <a:gd name="connsiteY346" fmla="*/ 3425170 h 4318692"/>
              <a:gd name="connsiteX347" fmla="*/ 3503900 w 6974209"/>
              <a:gd name="connsiteY347" fmla="*/ 3482955 h 4318692"/>
              <a:gd name="connsiteX348" fmla="*/ 3503441 w 6974209"/>
              <a:gd name="connsiteY348" fmla="*/ 3483045 h 4318692"/>
              <a:gd name="connsiteX349" fmla="*/ 3500725 w 6974209"/>
              <a:gd name="connsiteY349" fmla="*/ 3483732 h 4318692"/>
              <a:gd name="connsiteX350" fmla="*/ 3451974 w 6974209"/>
              <a:gd name="connsiteY350" fmla="*/ 3494375 h 4318692"/>
              <a:gd name="connsiteX351" fmla="*/ 3427849 w 6974209"/>
              <a:gd name="connsiteY351" fmla="*/ 3498954 h 4318692"/>
              <a:gd name="connsiteX352" fmla="*/ 3396017 w 6974209"/>
              <a:gd name="connsiteY352" fmla="*/ 3507926 h 4318692"/>
              <a:gd name="connsiteX353" fmla="*/ 3410015 w 6974209"/>
              <a:gd name="connsiteY353" fmla="*/ 3502338 h 4318692"/>
              <a:gd name="connsiteX354" fmla="*/ 3398896 w 6974209"/>
              <a:gd name="connsiteY354" fmla="*/ 3504448 h 4318692"/>
              <a:gd name="connsiteX355" fmla="*/ 2503889 w 6974209"/>
              <a:gd name="connsiteY355" fmla="*/ 3568125 h 4318692"/>
              <a:gd name="connsiteX356" fmla="*/ 1829697 w 6974209"/>
              <a:gd name="connsiteY356" fmla="*/ 3535155 h 4318692"/>
              <a:gd name="connsiteX357" fmla="*/ 1741960 w 6974209"/>
              <a:gd name="connsiteY357" fmla="*/ 3524651 h 4318692"/>
              <a:gd name="connsiteX358" fmla="*/ 1734108 w 6974209"/>
              <a:gd name="connsiteY358" fmla="*/ 3526565 h 4318692"/>
              <a:gd name="connsiteX359" fmla="*/ 1716753 w 6974209"/>
              <a:gd name="connsiteY359" fmla="*/ 3522646 h 4318692"/>
              <a:gd name="connsiteX360" fmla="*/ 916247 w 6974209"/>
              <a:gd name="connsiteY360" fmla="*/ 3458894 h 4318692"/>
              <a:gd name="connsiteX361" fmla="*/ 70243 w 6974209"/>
              <a:gd name="connsiteY361" fmla="*/ 3532668 h 4318692"/>
              <a:gd name="connsiteX362" fmla="*/ 38375 w 6974209"/>
              <a:gd name="connsiteY362" fmla="*/ 3926940 h 4318692"/>
              <a:gd name="connsiteX363" fmla="*/ 70559 w 6974209"/>
              <a:gd name="connsiteY363" fmla="*/ 3914093 h 4318692"/>
              <a:gd name="connsiteX364" fmla="*/ 1151056 w 6974209"/>
              <a:gd name="connsiteY364" fmla="*/ 3806840 h 4318692"/>
              <a:gd name="connsiteX365" fmla="*/ 1825247 w 6974209"/>
              <a:gd name="connsiteY365" fmla="*/ 3839810 h 4318692"/>
              <a:gd name="connsiteX366" fmla="*/ 1912984 w 6974209"/>
              <a:gd name="connsiteY366" fmla="*/ 3850314 h 4318692"/>
              <a:gd name="connsiteX367" fmla="*/ 1920836 w 6974209"/>
              <a:gd name="connsiteY367" fmla="*/ 3848401 h 4318692"/>
              <a:gd name="connsiteX368" fmla="*/ 1938191 w 6974209"/>
              <a:gd name="connsiteY368" fmla="*/ 3852320 h 4318692"/>
              <a:gd name="connsiteX369" fmla="*/ 2738696 w 6974209"/>
              <a:gd name="connsiteY369" fmla="*/ 3916071 h 4318692"/>
              <a:gd name="connsiteX370" fmla="*/ 3508686 w 6974209"/>
              <a:gd name="connsiteY370" fmla="*/ 3858287 h 4318692"/>
              <a:gd name="connsiteX371" fmla="*/ 3509144 w 6974209"/>
              <a:gd name="connsiteY371" fmla="*/ 3858196 h 4318692"/>
              <a:gd name="connsiteX372" fmla="*/ 3511859 w 6974209"/>
              <a:gd name="connsiteY372" fmla="*/ 3857510 h 4318692"/>
              <a:gd name="connsiteX373" fmla="*/ 3560612 w 6974209"/>
              <a:gd name="connsiteY373" fmla="*/ 3846866 h 4318692"/>
              <a:gd name="connsiteX374" fmla="*/ 3584737 w 6974209"/>
              <a:gd name="connsiteY374" fmla="*/ 3842287 h 4318692"/>
              <a:gd name="connsiteX375" fmla="*/ 3616567 w 6974209"/>
              <a:gd name="connsiteY375" fmla="*/ 3833316 h 4318692"/>
              <a:gd name="connsiteX376" fmla="*/ 3602569 w 6974209"/>
              <a:gd name="connsiteY376" fmla="*/ 3838903 h 4318692"/>
              <a:gd name="connsiteX377" fmla="*/ 3613689 w 6974209"/>
              <a:gd name="connsiteY377" fmla="*/ 3836793 h 4318692"/>
              <a:gd name="connsiteX378" fmla="*/ 4508697 w 6974209"/>
              <a:gd name="connsiteY378" fmla="*/ 3773116 h 4318692"/>
              <a:gd name="connsiteX379" fmla="*/ 5182889 w 6974209"/>
              <a:gd name="connsiteY379" fmla="*/ 3806086 h 4318692"/>
              <a:gd name="connsiteX380" fmla="*/ 5270627 w 6974209"/>
              <a:gd name="connsiteY380" fmla="*/ 3816590 h 4318692"/>
              <a:gd name="connsiteX381" fmla="*/ 5278477 w 6974209"/>
              <a:gd name="connsiteY381" fmla="*/ 3814676 h 4318692"/>
              <a:gd name="connsiteX382" fmla="*/ 5295832 w 6974209"/>
              <a:gd name="connsiteY382" fmla="*/ 3818596 h 4318692"/>
              <a:gd name="connsiteX383" fmla="*/ 6096338 w 6974209"/>
              <a:gd name="connsiteY383" fmla="*/ 3882347 h 4318692"/>
              <a:gd name="connsiteX384" fmla="*/ 6942343 w 6974209"/>
              <a:gd name="connsiteY384" fmla="*/ 3808574 h 4318692"/>
              <a:gd name="connsiteX385" fmla="*/ 6974209 w 6974209"/>
              <a:gd name="connsiteY385" fmla="*/ 3799591 h 4318692"/>
              <a:gd name="connsiteX386" fmla="*/ 6942026 w 6974209"/>
              <a:gd name="connsiteY386" fmla="*/ 3812438 h 4318692"/>
              <a:gd name="connsiteX387" fmla="*/ 5861528 w 6974209"/>
              <a:gd name="connsiteY387" fmla="*/ 3919691 h 4318692"/>
              <a:gd name="connsiteX388" fmla="*/ 5187338 w 6974209"/>
              <a:gd name="connsiteY388" fmla="*/ 3886721 h 4318692"/>
              <a:gd name="connsiteX389" fmla="*/ 5099602 w 6974209"/>
              <a:gd name="connsiteY389" fmla="*/ 3876217 h 4318692"/>
              <a:gd name="connsiteX390" fmla="*/ 5091750 w 6974209"/>
              <a:gd name="connsiteY390" fmla="*/ 3878131 h 4318692"/>
              <a:gd name="connsiteX391" fmla="*/ 5074395 w 6974209"/>
              <a:gd name="connsiteY391" fmla="*/ 3874212 h 4318692"/>
              <a:gd name="connsiteX392" fmla="*/ 4273888 w 6974209"/>
              <a:gd name="connsiteY392" fmla="*/ 3810460 h 4318692"/>
              <a:gd name="connsiteX393" fmla="*/ 3503899 w 6974209"/>
              <a:gd name="connsiteY393" fmla="*/ 3868245 h 4318692"/>
              <a:gd name="connsiteX394" fmla="*/ 3503441 w 6974209"/>
              <a:gd name="connsiteY394" fmla="*/ 3868335 h 4318692"/>
              <a:gd name="connsiteX395" fmla="*/ 3500725 w 6974209"/>
              <a:gd name="connsiteY395" fmla="*/ 3869022 h 4318692"/>
              <a:gd name="connsiteX396" fmla="*/ 3451974 w 6974209"/>
              <a:gd name="connsiteY396" fmla="*/ 3879665 h 4318692"/>
              <a:gd name="connsiteX397" fmla="*/ 3427849 w 6974209"/>
              <a:gd name="connsiteY397" fmla="*/ 3884244 h 4318692"/>
              <a:gd name="connsiteX398" fmla="*/ 3396017 w 6974209"/>
              <a:gd name="connsiteY398" fmla="*/ 3893216 h 4318692"/>
              <a:gd name="connsiteX399" fmla="*/ 3410015 w 6974209"/>
              <a:gd name="connsiteY399" fmla="*/ 3887628 h 4318692"/>
              <a:gd name="connsiteX400" fmla="*/ 3398896 w 6974209"/>
              <a:gd name="connsiteY400" fmla="*/ 3889738 h 4318692"/>
              <a:gd name="connsiteX401" fmla="*/ 2503888 w 6974209"/>
              <a:gd name="connsiteY401" fmla="*/ 3953415 h 4318692"/>
              <a:gd name="connsiteX402" fmla="*/ 1829696 w 6974209"/>
              <a:gd name="connsiteY402" fmla="*/ 3920445 h 4318692"/>
              <a:gd name="connsiteX403" fmla="*/ 1741960 w 6974209"/>
              <a:gd name="connsiteY403" fmla="*/ 3909942 h 4318692"/>
              <a:gd name="connsiteX404" fmla="*/ 1734108 w 6974209"/>
              <a:gd name="connsiteY404" fmla="*/ 3911855 h 4318692"/>
              <a:gd name="connsiteX405" fmla="*/ 1716753 w 6974209"/>
              <a:gd name="connsiteY405" fmla="*/ 3907936 h 4318692"/>
              <a:gd name="connsiteX406" fmla="*/ 916246 w 6974209"/>
              <a:gd name="connsiteY406" fmla="*/ 3844184 h 4318692"/>
              <a:gd name="connsiteX407" fmla="*/ 70243 w 6974209"/>
              <a:gd name="connsiteY407" fmla="*/ 3917958 h 4318692"/>
              <a:gd name="connsiteX408" fmla="*/ 38375 w 6974209"/>
              <a:gd name="connsiteY408" fmla="*/ 4292217 h 4318692"/>
              <a:gd name="connsiteX409" fmla="*/ 70560 w 6974209"/>
              <a:gd name="connsiteY409" fmla="*/ 4279370 h 4318692"/>
              <a:gd name="connsiteX410" fmla="*/ 1151056 w 6974209"/>
              <a:gd name="connsiteY410" fmla="*/ 4172117 h 4318692"/>
              <a:gd name="connsiteX411" fmla="*/ 1825248 w 6974209"/>
              <a:gd name="connsiteY411" fmla="*/ 4205087 h 4318692"/>
              <a:gd name="connsiteX412" fmla="*/ 1912985 w 6974209"/>
              <a:gd name="connsiteY412" fmla="*/ 4215591 h 4318692"/>
              <a:gd name="connsiteX413" fmla="*/ 1920836 w 6974209"/>
              <a:gd name="connsiteY413" fmla="*/ 4213677 h 4318692"/>
              <a:gd name="connsiteX414" fmla="*/ 1938191 w 6974209"/>
              <a:gd name="connsiteY414" fmla="*/ 4217597 h 4318692"/>
              <a:gd name="connsiteX415" fmla="*/ 2738696 w 6974209"/>
              <a:gd name="connsiteY415" fmla="*/ 4281348 h 4318692"/>
              <a:gd name="connsiteX416" fmla="*/ 3508686 w 6974209"/>
              <a:gd name="connsiteY416" fmla="*/ 4223564 h 4318692"/>
              <a:gd name="connsiteX417" fmla="*/ 3509144 w 6974209"/>
              <a:gd name="connsiteY417" fmla="*/ 4223473 h 4318692"/>
              <a:gd name="connsiteX418" fmla="*/ 3511859 w 6974209"/>
              <a:gd name="connsiteY418" fmla="*/ 4222786 h 4318692"/>
              <a:gd name="connsiteX419" fmla="*/ 3560612 w 6974209"/>
              <a:gd name="connsiteY419" fmla="*/ 4212143 h 4318692"/>
              <a:gd name="connsiteX420" fmla="*/ 3584737 w 6974209"/>
              <a:gd name="connsiteY420" fmla="*/ 4207564 h 4318692"/>
              <a:gd name="connsiteX421" fmla="*/ 3616567 w 6974209"/>
              <a:gd name="connsiteY421" fmla="*/ 4198592 h 4318692"/>
              <a:gd name="connsiteX422" fmla="*/ 3602569 w 6974209"/>
              <a:gd name="connsiteY422" fmla="*/ 4204180 h 4318692"/>
              <a:gd name="connsiteX423" fmla="*/ 3613689 w 6974209"/>
              <a:gd name="connsiteY423" fmla="*/ 4202070 h 4318692"/>
              <a:gd name="connsiteX424" fmla="*/ 4508697 w 6974209"/>
              <a:gd name="connsiteY424" fmla="*/ 4138393 h 4318692"/>
              <a:gd name="connsiteX425" fmla="*/ 5182889 w 6974209"/>
              <a:gd name="connsiteY425" fmla="*/ 4171363 h 4318692"/>
              <a:gd name="connsiteX426" fmla="*/ 5270627 w 6974209"/>
              <a:gd name="connsiteY426" fmla="*/ 4181867 h 4318692"/>
              <a:gd name="connsiteX427" fmla="*/ 5278477 w 6974209"/>
              <a:gd name="connsiteY427" fmla="*/ 4179953 h 4318692"/>
              <a:gd name="connsiteX428" fmla="*/ 5295832 w 6974209"/>
              <a:gd name="connsiteY428" fmla="*/ 4183873 h 4318692"/>
              <a:gd name="connsiteX429" fmla="*/ 6096338 w 6974209"/>
              <a:gd name="connsiteY429" fmla="*/ 4247624 h 4318692"/>
              <a:gd name="connsiteX430" fmla="*/ 6942343 w 6974209"/>
              <a:gd name="connsiteY430" fmla="*/ 4173851 h 4318692"/>
              <a:gd name="connsiteX431" fmla="*/ 6974209 w 6974209"/>
              <a:gd name="connsiteY431" fmla="*/ 4164868 h 4318692"/>
              <a:gd name="connsiteX432" fmla="*/ 6942026 w 6974209"/>
              <a:gd name="connsiteY432" fmla="*/ 4177715 h 4318692"/>
              <a:gd name="connsiteX433" fmla="*/ 5861528 w 6974209"/>
              <a:gd name="connsiteY433" fmla="*/ 4284968 h 4318692"/>
              <a:gd name="connsiteX434" fmla="*/ 5187338 w 6974209"/>
              <a:gd name="connsiteY434" fmla="*/ 4251998 h 4318692"/>
              <a:gd name="connsiteX435" fmla="*/ 5099602 w 6974209"/>
              <a:gd name="connsiteY435" fmla="*/ 4241494 h 4318692"/>
              <a:gd name="connsiteX436" fmla="*/ 5091750 w 6974209"/>
              <a:gd name="connsiteY436" fmla="*/ 4243408 h 4318692"/>
              <a:gd name="connsiteX437" fmla="*/ 5074395 w 6974209"/>
              <a:gd name="connsiteY437" fmla="*/ 4239488 h 4318692"/>
              <a:gd name="connsiteX438" fmla="*/ 4273888 w 6974209"/>
              <a:gd name="connsiteY438" fmla="*/ 4175737 h 4318692"/>
              <a:gd name="connsiteX439" fmla="*/ 3503900 w 6974209"/>
              <a:gd name="connsiteY439" fmla="*/ 4233521 h 4318692"/>
              <a:gd name="connsiteX440" fmla="*/ 3503441 w 6974209"/>
              <a:gd name="connsiteY440" fmla="*/ 4233612 h 4318692"/>
              <a:gd name="connsiteX441" fmla="*/ 3500725 w 6974209"/>
              <a:gd name="connsiteY441" fmla="*/ 4234299 h 4318692"/>
              <a:gd name="connsiteX442" fmla="*/ 3451974 w 6974209"/>
              <a:gd name="connsiteY442" fmla="*/ 4244942 h 4318692"/>
              <a:gd name="connsiteX443" fmla="*/ 3427849 w 6974209"/>
              <a:gd name="connsiteY443" fmla="*/ 4249521 h 4318692"/>
              <a:gd name="connsiteX444" fmla="*/ 3396017 w 6974209"/>
              <a:gd name="connsiteY444" fmla="*/ 4258492 h 4318692"/>
              <a:gd name="connsiteX445" fmla="*/ 3410015 w 6974209"/>
              <a:gd name="connsiteY445" fmla="*/ 4252905 h 4318692"/>
              <a:gd name="connsiteX446" fmla="*/ 3398896 w 6974209"/>
              <a:gd name="connsiteY446" fmla="*/ 4255015 h 4318692"/>
              <a:gd name="connsiteX447" fmla="*/ 2503889 w 6974209"/>
              <a:gd name="connsiteY447" fmla="*/ 4318692 h 4318692"/>
              <a:gd name="connsiteX448" fmla="*/ 1829697 w 6974209"/>
              <a:gd name="connsiteY448" fmla="*/ 4285722 h 4318692"/>
              <a:gd name="connsiteX449" fmla="*/ 1741960 w 6974209"/>
              <a:gd name="connsiteY449" fmla="*/ 4275218 h 4318692"/>
              <a:gd name="connsiteX450" fmla="*/ 1734108 w 6974209"/>
              <a:gd name="connsiteY450" fmla="*/ 4277132 h 4318692"/>
              <a:gd name="connsiteX451" fmla="*/ 1716753 w 6974209"/>
              <a:gd name="connsiteY451" fmla="*/ 4273212 h 4318692"/>
              <a:gd name="connsiteX452" fmla="*/ 916247 w 6974209"/>
              <a:gd name="connsiteY452" fmla="*/ 4209461 h 4318692"/>
              <a:gd name="connsiteX453" fmla="*/ 70243 w 6974209"/>
              <a:gd name="connsiteY453" fmla="*/ 4283234 h 4318692"/>
              <a:gd name="connsiteX454" fmla="*/ 8566 w 6974209"/>
              <a:gd name="connsiteY454" fmla="*/ 1665098 h 4318692"/>
              <a:gd name="connsiteX455" fmla="*/ 40750 w 6974209"/>
              <a:gd name="connsiteY455" fmla="*/ 1652251 h 4318692"/>
              <a:gd name="connsiteX456" fmla="*/ 1121247 w 6974209"/>
              <a:gd name="connsiteY456" fmla="*/ 1544998 h 4318692"/>
              <a:gd name="connsiteX457" fmla="*/ 1795438 w 6974209"/>
              <a:gd name="connsiteY457" fmla="*/ 1577968 h 4318692"/>
              <a:gd name="connsiteX458" fmla="*/ 1883175 w 6974209"/>
              <a:gd name="connsiteY458" fmla="*/ 1588472 h 4318692"/>
              <a:gd name="connsiteX459" fmla="*/ 1891027 w 6974209"/>
              <a:gd name="connsiteY459" fmla="*/ 1586559 h 4318692"/>
              <a:gd name="connsiteX460" fmla="*/ 1908382 w 6974209"/>
              <a:gd name="connsiteY460" fmla="*/ 1590478 h 4318692"/>
              <a:gd name="connsiteX461" fmla="*/ 2708887 w 6974209"/>
              <a:gd name="connsiteY461" fmla="*/ 1654229 h 4318692"/>
              <a:gd name="connsiteX462" fmla="*/ 3478878 w 6974209"/>
              <a:gd name="connsiteY462" fmla="*/ 1596445 h 4318692"/>
              <a:gd name="connsiteX463" fmla="*/ 3479335 w 6974209"/>
              <a:gd name="connsiteY463" fmla="*/ 1596354 h 4318692"/>
              <a:gd name="connsiteX464" fmla="*/ 3482051 w 6974209"/>
              <a:gd name="connsiteY464" fmla="*/ 1595667 h 4318692"/>
              <a:gd name="connsiteX465" fmla="*/ 3530803 w 6974209"/>
              <a:gd name="connsiteY465" fmla="*/ 1585024 h 4318692"/>
              <a:gd name="connsiteX466" fmla="*/ 3554928 w 6974209"/>
              <a:gd name="connsiteY466" fmla="*/ 1580445 h 4318692"/>
              <a:gd name="connsiteX467" fmla="*/ 3586758 w 6974209"/>
              <a:gd name="connsiteY467" fmla="*/ 1571473 h 4318692"/>
              <a:gd name="connsiteX468" fmla="*/ 3572760 w 6974209"/>
              <a:gd name="connsiteY468" fmla="*/ 1577061 h 4318692"/>
              <a:gd name="connsiteX469" fmla="*/ 3583880 w 6974209"/>
              <a:gd name="connsiteY469" fmla="*/ 1574951 h 4318692"/>
              <a:gd name="connsiteX470" fmla="*/ 4478888 w 6974209"/>
              <a:gd name="connsiteY470" fmla="*/ 1511274 h 4318692"/>
              <a:gd name="connsiteX471" fmla="*/ 5153080 w 6974209"/>
              <a:gd name="connsiteY471" fmla="*/ 1544244 h 4318692"/>
              <a:gd name="connsiteX472" fmla="*/ 5240818 w 6974209"/>
              <a:gd name="connsiteY472" fmla="*/ 1554748 h 4318692"/>
              <a:gd name="connsiteX473" fmla="*/ 5248668 w 6974209"/>
              <a:gd name="connsiteY473" fmla="*/ 1552834 h 4318692"/>
              <a:gd name="connsiteX474" fmla="*/ 5266023 w 6974209"/>
              <a:gd name="connsiteY474" fmla="*/ 1556754 h 4318692"/>
              <a:gd name="connsiteX475" fmla="*/ 6066529 w 6974209"/>
              <a:gd name="connsiteY475" fmla="*/ 1620505 h 4318692"/>
              <a:gd name="connsiteX476" fmla="*/ 6912534 w 6974209"/>
              <a:gd name="connsiteY476" fmla="*/ 1546732 h 4318692"/>
              <a:gd name="connsiteX477" fmla="*/ 6944400 w 6974209"/>
              <a:gd name="connsiteY477" fmla="*/ 1537749 h 4318692"/>
              <a:gd name="connsiteX478" fmla="*/ 6912217 w 6974209"/>
              <a:gd name="connsiteY478" fmla="*/ 1550596 h 4318692"/>
              <a:gd name="connsiteX479" fmla="*/ 5831719 w 6974209"/>
              <a:gd name="connsiteY479" fmla="*/ 1657849 h 4318692"/>
              <a:gd name="connsiteX480" fmla="*/ 5157529 w 6974209"/>
              <a:gd name="connsiteY480" fmla="*/ 1624879 h 4318692"/>
              <a:gd name="connsiteX481" fmla="*/ 5069793 w 6974209"/>
              <a:gd name="connsiteY481" fmla="*/ 1614375 h 4318692"/>
              <a:gd name="connsiteX482" fmla="*/ 5061941 w 6974209"/>
              <a:gd name="connsiteY482" fmla="*/ 1616289 h 4318692"/>
              <a:gd name="connsiteX483" fmla="*/ 5044586 w 6974209"/>
              <a:gd name="connsiteY483" fmla="*/ 1612370 h 4318692"/>
              <a:gd name="connsiteX484" fmla="*/ 4244079 w 6974209"/>
              <a:gd name="connsiteY484" fmla="*/ 1548618 h 4318692"/>
              <a:gd name="connsiteX485" fmla="*/ 3474090 w 6974209"/>
              <a:gd name="connsiteY485" fmla="*/ 1606403 h 4318692"/>
              <a:gd name="connsiteX486" fmla="*/ 3473632 w 6974209"/>
              <a:gd name="connsiteY486" fmla="*/ 1606493 h 4318692"/>
              <a:gd name="connsiteX487" fmla="*/ 3470916 w 6974209"/>
              <a:gd name="connsiteY487" fmla="*/ 1607180 h 4318692"/>
              <a:gd name="connsiteX488" fmla="*/ 3422165 w 6974209"/>
              <a:gd name="connsiteY488" fmla="*/ 1617823 h 4318692"/>
              <a:gd name="connsiteX489" fmla="*/ 3398040 w 6974209"/>
              <a:gd name="connsiteY489" fmla="*/ 1622402 h 4318692"/>
              <a:gd name="connsiteX490" fmla="*/ 3366209 w 6974209"/>
              <a:gd name="connsiteY490" fmla="*/ 1631374 h 4318692"/>
              <a:gd name="connsiteX491" fmla="*/ 3380206 w 6974209"/>
              <a:gd name="connsiteY491" fmla="*/ 1625786 h 4318692"/>
              <a:gd name="connsiteX492" fmla="*/ 3369088 w 6974209"/>
              <a:gd name="connsiteY492" fmla="*/ 1627896 h 4318692"/>
              <a:gd name="connsiteX493" fmla="*/ 2474079 w 6974209"/>
              <a:gd name="connsiteY493" fmla="*/ 1691573 h 4318692"/>
              <a:gd name="connsiteX494" fmla="*/ 1799887 w 6974209"/>
              <a:gd name="connsiteY494" fmla="*/ 1658603 h 4318692"/>
              <a:gd name="connsiteX495" fmla="*/ 1712151 w 6974209"/>
              <a:gd name="connsiteY495" fmla="*/ 1648099 h 4318692"/>
              <a:gd name="connsiteX496" fmla="*/ 1704299 w 6974209"/>
              <a:gd name="connsiteY496" fmla="*/ 1650013 h 4318692"/>
              <a:gd name="connsiteX497" fmla="*/ 1686944 w 6974209"/>
              <a:gd name="connsiteY497" fmla="*/ 1646093 h 4318692"/>
              <a:gd name="connsiteX498" fmla="*/ 886437 w 6974209"/>
              <a:gd name="connsiteY498" fmla="*/ 1582342 h 4318692"/>
              <a:gd name="connsiteX499" fmla="*/ 40434 w 6974209"/>
              <a:gd name="connsiteY499" fmla="*/ 1656115 h 4318692"/>
              <a:gd name="connsiteX500" fmla="*/ 8566 w 6974209"/>
              <a:gd name="connsiteY500" fmla="*/ 2030375 h 4318692"/>
              <a:gd name="connsiteX501" fmla="*/ 40751 w 6974209"/>
              <a:gd name="connsiteY501" fmla="*/ 2017528 h 4318692"/>
              <a:gd name="connsiteX502" fmla="*/ 1121247 w 6974209"/>
              <a:gd name="connsiteY502" fmla="*/ 1910275 h 4318692"/>
              <a:gd name="connsiteX503" fmla="*/ 1795439 w 6974209"/>
              <a:gd name="connsiteY503" fmla="*/ 1943245 h 4318692"/>
              <a:gd name="connsiteX504" fmla="*/ 1883176 w 6974209"/>
              <a:gd name="connsiteY504" fmla="*/ 1953749 h 4318692"/>
              <a:gd name="connsiteX505" fmla="*/ 1891027 w 6974209"/>
              <a:gd name="connsiteY505" fmla="*/ 1951835 h 4318692"/>
              <a:gd name="connsiteX506" fmla="*/ 1908382 w 6974209"/>
              <a:gd name="connsiteY506" fmla="*/ 1955755 h 4318692"/>
              <a:gd name="connsiteX507" fmla="*/ 2708887 w 6974209"/>
              <a:gd name="connsiteY507" fmla="*/ 2019506 h 4318692"/>
              <a:gd name="connsiteX508" fmla="*/ 3478878 w 6974209"/>
              <a:gd name="connsiteY508" fmla="*/ 1961721 h 4318692"/>
              <a:gd name="connsiteX509" fmla="*/ 3479335 w 6974209"/>
              <a:gd name="connsiteY509" fmla="*/ 1961631 h 4318692"/>
              <a:gd name="connsiteX510" fmla="*/ 3482051 w 6974209"/>
              <a:gd name="connsiteY510" fmla="*/ 1960944 h 4318692"/>
              <a:gd name="connsiteX511" fmla="*/ 3530803 w 6974209"/>
              <a:gd name="connsiteY511" fmla="*/ 1950301 h 4318692"/>
              <a:gd name="connsiteX512" fmla="*/ 3554928 w 6974209"/>
              <a:gd name="connsiteY512" fmla="*/ 1945722 h 4318692"/>
              <a:gd name="connsiteX513" fmla="*/ 3586758 w 6974209"/>
              <a:gd name="connsiteY513" fmla="*/ 1936750 h 4318692"/>
              <a:gd name="connsiteX514" fmla="*/ 3572760 w 6974209"/>
              <a:gd name="connsiteY514" fmla="*/ 1942338 h 4318692"/>
              <a:gd name="connsiteX515" fmla="*/ 3583880 w 6974209"/>
              <a:gd name="connsiteY515" fmla="*/ 1940228 h 4318692"/>
              <a:gd name="connsiteX516" fmla="*/ 4478888 w 6974209"/>
              <a:gd name="connsiteY516" fmla="*/ 1876550 h 4318692"/>
              <a:gd name="connsiteX517" fmla="*/ 5153080 w 6974209"/>
              <a:gd name="connsiteY517" fmla="*/ 1909521 h 4318692"/>
              <a:gd name="connsiteX518" fmla="*/ 5240818 w 6974209"/>
              <a:gd name="connsiteY518" fmla="*/ 1920024 h 4318692"/>
              <a:gd name="connsiteX519" fmla="*/ 5248668 w 6974209"/>
              <a:gd name="connsiteY519" fmla="*/ 1918111 h 4318692"/>
              <a:gd name="connsiteX520" fmla="*/ 5266023 w 6974209"/>
              <a:gd name="connsiteY520" fmla="*/ 1922030 h 4318692"/>
              <a:gd name="connsiteX521" fmla="*/ 6066529 w 6974209"/>
              <a:gd name="connsiteY521" fmla="*/ 1985782 h 4318692"/>
              <a:gd name="connsiteX522" fmla="*/ 6912534 w 6974209"/>
              <a:gd name="connsiteY522" fmla="*/ 1912009 h 4318692"/>
              <a:gd name="connsiteX523" fmla="*/ 6944400 w 6974209"/>
              <a:gd name="connsiteY523" fmla="*/ 1903026 h 4318692"/>
              <a:gd name="connsiteX524" fmla="*/ 6912217 w 6974209"/>
              <a:gd name="connsiteY524" fmla="*/ 1915873 h 4318692"/>
              <a:gd name="connsiteX525" fmla="*/ 5831719 w 6974209"/>
              <a:gd name="connsiteY525" fmla="*/ 2023126 h 4318692"/>
              <a:gd name="connsiteX526" fmla="*/ 5157529 w 6974209"/>
              <a:gd name="connsiteY526" fmla="*/ 1990156 h 4318692"/>
              <a:gd name="connsiteX527" fmla="*/ 5069793 w 6974209"/>
              <a:gd name="connsiteY527" fmla="*/ 1979652 h 4318692"/>
              <a:gd name="connsiteX528" fmla="*/ 5061941 w 6974209"/>
              <a:gd name="connsiteY528" fmla="*/ 1981565 h 4318692"/>
              <a:gd name="connsiteX529" fmla="*/ 5044586 w 6974209"/>
              <a:gd name="connsiteY529" fmla="*/ 1977646 h 4318692"/>
              <a:gd name="connsiteX530" fmla="*/ 4244079 w 6974209"/>
              <a:gd name="connsiteY530" fmla="*/ 1913894 h 4318692"/>
              <a:gd name="connsiteX531" fmla="*/ 3474092 w 6974209"/>
              <a:gd name="connsiteY531" fmla="*/ 1971679 h 4318692"/>
              <a:gd name="connsiteX532" fmla="*/ 3473632 w 6974209"/>
              <a:gd name="connsiteY532" fmla="*/ 1971770 h 4318692"/>
              <a:gd name="connsiteX533" fmla="*/ 3470916 w 6974209"/>
              <a:gd name="connsiteY533" fmla="*/ 1972456 h 4318692"/>
              <a:gd name="connsiteX534" fmla="*/ 3422165 w 6974209"/>
              <a:gd name="connsiteY534" fmla="*/ 1983100 h 4318692"/>
              <a:gd name="connsiteX535" fmla="*/ 3398040 w 6974209"/>
              <a:gd name="connsiteY535" fmla="*/ 1987678 h 4318692"/>
              <a:gd name="connsiteX536" fmla="*/ 3366209 w 6974209"/>
              <a:gd name="connsiteY536" fmla="*/ 1996650 h 4318692"/>
              <a:gd name="connsiteX537" fmla="*/ 3380206 w 6974209"/>
              <a:gd name="connsiteY537" fmla="*/ 1991062 h 4318692"/>
              <a:gd name="connsiteX538" fmla="*/ 3369088 w 6974209"/>
              <a:gd name="connsiteY538" fmla="*/ 1993173 h 4318692"/>
              <a:gd name="connsiteX539" fmla="*/ 2474080 w 6974209"/>
              <a:gd name="connsiteY539" fmla="*/ 2056850 h 4318692"/>
              <a:gd name="connsiteX540" fmla="*/ 1799888 w 6974209"/>
              <a:gd name="connsiteY540" fmla="*/ 2023880 h 4318692"/>
              <a:gd name="connsiteX541" fmla="*/ 1712151 w 6974209"/>
              <a:gd name="connsiteY541" fmla="*/ 2013376 h 4318692"/>
              <a:gd name="connsiteX542" fmla="*/ 1704299 w 6974209"/>
              <a:gd name="connsiteY542" fmla="*/ 2015290 h 4318692"/>
              <a:gd name="connsiteX543" fmla="*/ 1686944 w 6974209"/>
              <a:gd name="connsiteY543" fmla="*/ 2011370 h 4318692"/>
              <a:gd name="connsiteX544" fmla="*/ 886438 w 6974209"/>
              <a:gd name="connsiteY544" fmla="*/ 1947619 h 4318692"/>
              <a:gd name="connsiteX545" fmla="*/ 40434 w 6974209"/>
              <a:gd name="connsiteY545" fmla="*/ 2021392 h 4318692"/>
              <a:gd name="connsiteX546" fmla="*/ 8566 w 6974209"/>
              <a:gd name="connsiteY546" fmla="*/ 2415665 h 4318692"/>
              <a:gd name="connsiteX547" fmla="*/ 40750 w 6974209"/>
              <a:gd name="connsiteY547" fmla="*/ 2402818 h 4318692"/>
              <a:gd name="connsiteX548" fmla="*/ 1121247 w 6974209"/>
              <a:gd name="connsiteY548" fmla="*/ 2295565 h 4318692"/>
              <a:gd name="connsiteX549" fmla="*/ 1795438 w 6974209"/>
              <a:gd name="connsiteY549" fmla="*/ 2328535 h 4318692"/>
              <a:gd name="connsiteX550" fmla="*/ 1883175 w 6974209"/>
              <a:gd name="connsiteY550" fmla="*/ 2339038 h 4318692"/>
              <a:gd name="connsiteX551" fmla="*/ 1891027 w 6974209"/>
              <a:gd name="connsiteY551" fmla="*/ 2337125 h 4318692"/>
              <a:gd name="connsiteX552" fmla="*/ 1908382 w 6974209"/>
              <a:gd name="connsiteY552" fmla="*/ 2341045 h 4318692"/>
              <a:gd name="connsiteX553" fmla="*/ 2708887 w 6974209"/>
              <a:gd name="connsiteY553" fmla="*/ 2404796 h 4318692"/>
              <a:gd name="connsiteX554" fmla="*/ 3478878 w 6974209"/>
              <a:gd name="connsiteY554" fmla="*/ 2347011 h 4318692"/>
              <a:gd name="connsiteX555" fmla="*/ 3479335 w 6974209"/>
              <a:gd name="connsiteY555" fmla="*/ 2346921 h 4318692"/>
              <a:gd name="connsiteX556" fmla="*/ 3482051 w 6974209"/>
              <a:gd name="connsiteY556" fmla="*/ 2346234 h 4318692"/>
              <a:gd name="connsiteX557" fmla="*/ 3530803 w 6974209"/>
              <a:gd name="connsiteY557" fmla="*/ 2335591 h 4318692"/>
              <a:gd name="connsiteX558" fmla="*/ 3554928 w 6974209"/>
              <a:gd name="connsiteY558" fmla="*/ 2331012 h 4318692"/>
              <a:gd name="connsiteX559" fmla="*/ 3586758 w 6974209"/>
              <a:gd name="connsiteY559" fmla="*/ 2322040 h 4318692"/>
              <a:gd name="connsiteX560" fmla="*/ 3572760 w 6974209"/>
              <a:gd name="connsiteY560" fmla="*/ 2327628 h 4318692"/>
              <a:gd name="connsiteX561" fmla="*/ 3583880 w 6974209"/>
              <a:gd name="connsiteY561" fmla="*/ 2325518 h 4318692"/>
              <a:gd name="connsiteX562" fmla="*/ 4478888 w 6974209"/>
              <a:gd name="connsiteY562" fmla="*/ 2261840 h 4318692"/>
              <a:gd name="connsiteX563" fmla="*/ 5153080 w 6974209"/>
              <a:gd name="connsiteY563" fmla="*/ 2294811 h 4318692"/>
              <a:gd name="connsiteX564" fmla="*/ 5240818 w 6974209"/>
              <a:gd name="connsiteY564" fmla="*/ 2305314 h 4318692"/>
              <a:gd name="connsiteX565" fmla="*/ 5248668 w 6974209"/>
              <a:gd name="connsiteY565" fmla="*/ 2303401 h 4318692"/>
              <a:gd name="connsiteX566" fmla="*/ 5266023 w 6974209"/>
              <a:gd name="connsiteY566" fmla="*/ 2307320 h 4318692"/>
              <a:gd name="connsiteX567" fmla="*/ 6066529 w 6974209"/>
              <a:gd name="connsiteY567" fmla="*/ 2371072 h 4318692"/>
              <a:gd name="connsiteX568" fmla="*/ 6912534 w 6974209"/>
              <a:gd name="connsiteY568" fmla="*/ 2297299 h 4318692"/>
              <a:gd name="connsiteX569" fmla="*/ 6944400 w 6974209"/>
              <a:gd name="connsiteY569" fmla="*/ 2288316 h 4318692"/>
              <a:gd name="connsiteX570" fmla="*/ 6912217 w 6974209"/>
              <a:gd name="connsiteY570" fmla="*/ 2301163 h 4318692"/>
              <a:gd name="connsiteX571" fmla="*/ 5831719 w 6974209"/>
              <a:gd name="connsiteY571" fmla="*/ 2408416 h 4318692"/>
              <a:gd name="connsiteX572" fmla="*/ 5157529 w 6974209"/>
              <a:gd name="connsiteY572" fmla="*/ 2375446 h 4318692"/>
              <a:gd name="connsiteX573" fmla="*/ 5069793 w 6974209"/>
              <a:gd name="connsiteY573" fmla="*/ 2364942 h 4318692"/>
              <a:gd name="connsiteX574" fmla="*/ 5061941 w 6974209"/>
              <a:gd name="connsiteY574" fmla="*/ 2366855 h 4318692"/>
              <a:gd name="connsiteX575" fmla="*/ 5044586 w 6974209"/>
              <a:gd name="connsiteY575" fmla="*/ 2362936 h 4318692"/>
              <a:gd name="connsiteX576" fmla="*/ 4244079 w 6974209"/>
              <a:gd name="connsiteY576" fmla="*/ 2299184 h 4318692"/>
              <a:gd name="connsiteX577" fmla="*/ 3474090 w 6974209"/>
              <a:gd name="connsiteY577" fmla="*/ 2356969 h 4318692"/>
              <a:gd name="connsiteX578" fmla="*/ 3473632 w 6974209"/>
              <a:gd name="connsiteY578" fmla="*/ 2357060 h 4318692"/>
              <a:gd name="connsiteX579" fmla="*/ 3470916 w 6974209"/>
              <a:gd name="connsiteY579" fmla="*/ 2357746 h 4318692"/>
              <a:gd name="connsiteX580" fmla="*/ 3422165 w 6974209"/>
              <a:gd name="connsiteY580" fmla="*/ 2368390 h 4318692"/>
              <a:gd name="connsiteX581" fmla="*/ 3398040 w 6974209"/>
              <a:gd name="connsiteY581" fmla="*/ 2372968 h 4318692"/>
              <a:gd name="connsiteX582" fmla="*/ 3366209 w 6974209"/>
              <a:gd name="connsiteY582" fmla="*/ 2381940 h 4318692"/>
              <a:gd name="connsiteX583" fmla="*/ 3380206 w 6974209"/>
              <a:gd name="connsiteY583" fmla="*/ 2376352 h 4318692"/>
              <a:gd name="connsiteX584" fmla="*/ 3369088 w 6974209"/>
              <a:gd name="connsiteY584" fmla="*/ 2378463 h 4318692"/>
              <a:gd name="connsiteX585" fmla="*/ 2474079 w 6974209"/>
              <a:gd name="connsiteY585" fmla="*/ 2442140 h 4318692"/>
              <a:gd name="connsiteX586" fmla="*/ 1799887 w 6974209"/>
              <a:gd name="connsiteY586" fmla="*/ 2409170 h 4318692"/>
              <a:gd name="connsiteX587" fmla="*/ 1712151 w 6974209"/>
              <a:gd name="connsiteY587" fmla="*/ 2398666 h 4318692"/>
              <a:gd name="connsiteX588" fmla="*/ 1704299 w 6974209"/>
              <a:gd name="connsiteY588" fmla="*/ 2400580 h 4318692"/>
              <a:gd name="connsiteX589" fmla="*/ 1686944 w 6974209"/>
              <a:gd name="connsiteY589" fmla="*/ 2396660 h 4318692"/>
              <a:gd name="connsiteX590" fmla="*/ 886437 w 6974209"/>
              <a:gd name="connsiteY590" fmla="*/ 2332909 h 4318692"/>
              <a:gd name="connsiteX591" fmla="*/ 40434 w 6974209"/>
              <a:gd name="connsiteY591" fmla="*/ 2406682 h 4318692"/>
              <a:gd name="connsiteX592" fmla="*/ 8566 w 6974209"/>
              <a:gd name="connsiteY592" fmla="*/ 2780941 h 4318692"/>
              <a:gd name="connsiteX593" fmla="*/ 40751 w 6974209"/>
              <a:gd name="connsiteY593" fmla="*/ 2768094 h 4318692"/>
              <a:gd name="connsiteX594" fmla="*/ 1121247 w 6974209"/>
              <a:gd name="connsiteY594" fmla="*/ 2660841 h 4318692"/>
              <a:gd name="connsiteX595" fmla="*/ 1795439 w 6974209"/>
              <a:gd name="connsiteY595" fmla="*/ 2693812 h 4318692"/>
              <a:gd name="connsiteX596" fmla="*/ 1883176 w 6974209"/>
              <a:gd name="connsiteY596" fmla="*/ 2704315 h 4318692"/>
              <a:gd name="connsiteX597" fmla="*/ 1891027 w 6974209"/>
              <a:gd name="connsiteY597" fmla="*/ 2702402 h 4318692"/>
              <a:gd name="connsiteX598" fmla="*/ 1908382 w 6974209"/>
              <a:gd name="connsiteY598" fmla="*/ 2706321 h 4318692"/>
              <a:gd name="connsiteX599" fmla="*/ 2708887 w 6974209"/>
              <a:gd name="connsiteY599" fmla="*/ 2770073 h 4318692"/>
              <a:gd name="connsiteX600" fmla="*/ 3478878 w 6974209"/>
              <a:gd name="connsiteY600" fmla="*/ 2712288 h 4318692"/>
              <a:gd name="connsiteX601" fmla="*/ 3479335 w 6974209"/>
              <a:gd name="connsiteY601" fmla="*/ 2712197 h 4318692"/>
              <a:gd name="connsiteX602" fmla="*/ 3482051 w 6974209"/>
              <a:gd name="connsiteY602" fmla="*/ 2711511 h 4318692"/>
              <a:gd name="connsiteX603" fmla="*/ 3530803 w 6974209"/>
              <a:gd name="connsiteY603" fmla="*/ 2700867 h 4318692"/>
              <a:gd name="connsiteX604" fmla="*/ 3554928 w 6974209"/>
              <a:gd name="connsiteY604" fmla="*/ 2696289 h 4318692"/>
              <a:gd name="connsiteX605" fmla="*/ 3586758 w 6974209"/>
              <a:gd name="connsiteY605" fmla="*/ 2687317 h 4318692"/>
              <a:gd name="connsiteX606" fmla="*/ 3572760 w 6974209"/>
              <a:gd name="connsiteY606" fmla="*/ 2692905 h 4318692"/>
              <a:gd name="connsiteX607" fmla="*/ 3583880 w 6974209"/>
              <a:gd name="connsiteY607" fmla="*/ 2690794 h 4318692"/>
              <a:gd name="connsiteX608" fmla="*/ 4478888 w 6974209"/>
              <a:gd name="connsiteY608" fmla="*/ 2627117 h 4318692"/>
              <a:gd name="connsiteX609" fmla="*/ 5153080 w 6974209"/>
              <a:gd name="connsiteY609" fmla="*/ 2660087 h 4318692"/>
              <a:gd name="connsiteX610" fmla="*/ 5240818 w 6974209"/>
              <a:gd name="connsiteY610" fmla="*/ 2670591 h 4318692"/>
              <a:gd name="connsiteX611" fmla="*/ 5248668 w 6974209"/>
              <a:gd name="connsiteY611" fmla="*/ 2668678 h 4318692"/>
              <a:gd name="connsiteX612" fmla="*/ 5266023 w 6974209"/>
              <a:gd name="connsiteY612" fmla="*/ 2672597 h 4318692"/>
              <a:gd name="connsiteX613" fmla="*/ 6066529 w 6974209"/>
              <a:gd name="connsiteY613" fmla="*/ 2736349 h 4318692"/>
              <a:gd name="connsiteX614" fmla="*/ 6912534 w 6974209"/>
              <a:gd name="connsiteY614" fmla="*/ 2662575 h 4318692"/>
              <a:gd name="connsiteX615" fmla="*/ 6944400 w 6974209"/>
              <a:gd name="connsiteY615" fmla="*/ 2653593 h 4318692"/>
              <a:gd name="connsiteX616" fmla="*/ 6912217 w 6974209"/>
              <a:gd name="connsiteY616" fmla="*/ 2666440 h 4318692"/>
              <a:gd name="connsiteX617" fmla="*/ 5831719 w 6974209"/>
              <a:gd name="connsiteY617" fmla="*/ 2773693 h 4318692"/>
              <a:gd name="connsiteX618" fmla="*/ 5157529 w 6974209"/>
              <a:gd name="connsiteY618" fmla="*/ 2740722 h 4318692"/>
              <a:gd name="connsiteX619" fmla="*/ 5069793 w 6974209"/>
              <a:gd name="connsiteY619" fmla="*/ 2730219 h 4318692"/>
              <a:gd name="connsiteX620" fmla="*/ 5061941 w 6974209"/>
              <a:gd name="connsiteY620" fmla="*/ 2732132 h 4318692"/>
              <a:gd name="connsiteX621" fmla="*/ 5044586 w 6974209"/>
              <a:gd name="connsiteY621" fmla="*/ 2728213 h 4318692"/>
              <a:gd name="connsiteX622" fmla="*/ 4244079 w 6974209"/>
              <a:gd name="connsiteY622" fmla="*/ 2664461 h 4318692"/>
              <a:gd name="connsiteX623" fmla="*/ 3474092 w 6974209"/>
              <a:gd name="connsiteY623" fmla="*/ 2722246 h 4318692"/>
              <a:gd name="connsiteX624" fmla="*/ 3473632 w 6974209"/>
              <a:gd name="connsiteY624" fmla="*/ 2722337 h 4318692"/>
              <a:gd name="connsiteX625" fmla="*/ 3470916 w 6974209"/>
              <a:gd name="connsiteY625" fmla="*/ 2723023 h 4318692"/>
              <a:gd name="connsiteX626" fmla="*/ 3422165 w 6974209"/>
              <a:gd name="connsiteY626" fmla="*/ 2733666 h 4318692"/>
              <a:gd name="connsiteX627" fmla="*/ 3398040 w 6974209"/>
              <a:gd name="connsiteY627" fmla="*/ 2738245 h 4318692"/>
              <a:gd name="connsiteX628" fmla="*/ 3366209 w 6974209"/>
              <a:gd name="connsiteY628" fmla="*/ 2747217 h 4318692"/>
              <a:gd name="connsiteX629" fmla="*/ 3380206 w 6974209"/>
              <a:gd name="connsiteY629" fmla="*/ 2741629 h 4318692"/>
              <a:gd name="connsiteX630" fmla="*/ 3369088 w 6974209"/>
              <a:gd name="connsiteY630" fmla="*/ 2743740 h 4318692"/>
              <a:gd name="connsiteX631" fmla="*/ 2474080 w 6974209"/>
              <a:gd name="connsiteY631" fmla="*/ 2807417 h 4318692"/>
              <a:gd name="connsiteX632" fmla="*/ 1799888 w 6974209"/>
              <a:gd name="connsiteY632" fmla="*/ 2774447 h 4318692"/>
              <a:gd name="connsiteX633" fmla="*/ 1712151 w 6974209"/>
              <a:gd name="connsiteY633" fmla="*/ 2763943 h 4318692"/>
              <a:gd name="connsiteX634" fmla="*/ 1704299 w 6974209"/>
              <a:gd name="connsiteY634" fmla="*/ 2765856 h 4318692"/>
              <a:gd name="connsiteX635" fmla="*/ 1686944 w 6974209"/>
              <a:gd name="connsiteY635" fmla="*/ 2761937 h 4318692"/>
              <a:gd name="connsiteX636" fmla="*/ 886438 w 6974209"/>
              <a:gd name="connsiteY636" fmla="*/ 2698185 h 4318692"/>
              <a:gd name="connsiteX637" fmla="*/ 40434 w 6974209"/>
              <a:gd name="connsiteY637" fmla="*/ 2771959 h 4318692"/>
              <a:gd name="connsiteX638" fmla="*/ 0 w 6974209"/>
              <a:gd name="connsiteY638" fmla="*/ 153824 h 4318692"/>
              <a:gd name="connsiteX639" fmla="*/ 32184 w 6974209"/>
              <a:gd name="connsiteY639" fmla="*/ 140977 h 4318692"/>
              <a:gd name="connsiteX640" fmla="*/ 1112681 w 6974209"/>
              <a:gd name="connsiteY640" fmla="*/ 33724 h 4318692"/>
              <a:gd name="connsiteX641" fmla="*/ 1786872 w 6974209"/>
              <a:gd name="connsiteY641" fmla="*/ 66694 h 4318692"/>
              <a:gd name="connsiteX642" fmla="*/ 1874609 w 6974209"/>
              <a:gd name="connsiteY642" fmla="*/ 77198 h 4318692"/>
              <a:gd name="connsiteX643" fmla="*/ 1882461 w 6974209"/>
              <a:gd name="connsiteY643" fmla="*/ 75285 h 4318692"/>
              <a:gd name="connsiteX644" fmla="*/ 1899816 w 6974209"/>
              <a:gd name="connsiteY644" fmla="*/ 79204 h 4318692"/>
              <a:gd name="connsiteX645" fmla="*/ 2700321 w 6974209"/>
              <a:gd name="connsiteY645" fmla="*/ 142955 h 4318692"/>
              <a:gd name="connsiteX646" fmla="*/ 3470311 w 6974209"/>
              <a:gd name="connsiteY646" fmla="*/ 85171 h 4318692"/>
              <a:gd name="connsiteX647" fmla="*/ 3470769 w 6974209"/>
              <a:gd name="connsiteY647" fmla="*/ 85080 h 4318692"/>
              <a:gd name="connsiteX648" fmla="*/ 3473484 w 6974209"/>
              <a:gd name="connsiteY648" fmla="*/ 84393 h 4318692"/>
              <a:gd name="connsiteX649" fmla="*/ 3522237 w 6974209"/>
              <a:gd name="connsiteY649" fmla="*/ 73750 h 4318692"/>
              <a:gd name="connsiteX650" fmla="*/ 3546362 w 6974209"/>
              <a:gd name="connsiteY650" fmla="*/ 69171 h 4318692"/>
              <a:gd name="connsiteX651" fmla="*/ 3578192 w 6974209"/>
              <a:gd name="connsiteY651" fmla="*/ 60199 h 4318692"/>
              <a:gd name="connsiteX652" fmla="*/ 3564194 w 6974209"/>
              <a:gd name="connsiteY652" fmla="*/ 65787 h 4318692"/>
              <a:gd name="connsiteX653" fmla="*/ 3575314 w 6974209"/>
              <a:gd name="connsiteY653" fmla="*/ 63677 h 4318692"/>
              <a:gd name="connsiteX654" fmla="*/ 4470322 w 6974209"/>
              <a:gd name="connsiteY654" fmla="*/ 0 h 4318692"/>
              <a:gd name="connsiteX655" fmla="*/ 5144514 w 6974209"/>
              <a:gd name="connsiteY655" fmla="*/ 32970 h 4318692"/>
              <a:gd name="connsiteX656" fmla="*/ 5232252 w 6974209"/>
              <a:gd name="connsiteY656" fmla="*/ 43474 h 4318692"/>
              <a:gd name="connsiteX657" fmla="*/ 5240102 w 6974209"/>
              <a:gd name="connsiteY657" fmla="*/ 41560 h 4318692"/>
              <a:gd name="connsiteX658" fmla="*/ 5257457 w 6974209"/>
              <a:gd name="connsiteY658" fmla="*/ 45480 h 4318692"/>
              <a:gd name="connsiteX659" fmla="*/ 6057963 w 6974209"/>
              <a:gd name="connsiteY659" fmla="*/ 109231 h 4318692"/>
              <a:gd name="connsiteX660" fmla="*/ 6903968 w 6974209"/>
              <a:gd name="connsiteY660" fmla="*/ 35458 h 4318692"/>
              <a:gd name="connsiteX661" fmla="*/ 6935834 w 6974209"/>
              <a:gd name="connsiteY661" fmla="*/ 26475 h 4318692"/>
              <a:gd name="connsiteX662" fmla="*/ 6903651 w 6974209"/>
              <a:gd name="connsiteY662" fmla="*/ 39322 h 4318692"/>
              <a:gd name="connsiteX663" fmla="*/ 5823153 w 6974209"/>
              <a:gd name="connsiteY663" fmla="*/ 146575 h 4318692"/>
              <a:gd name="connsiteX664" fmla="*/ 5148963 w 6974209"/>
              <a:gd name="connsiteY664" fmla="*/ 113605 h 4318692"/>
              <a:gd name="connsiteX665" fmla="*/ 5061227 w 6974209"/>
              <a:gd name="connsiteY665" fmla="*/ 103101 h 4318692"/>
              <a:gd name="connsiteX666" fmla="*/ 5053375 w 6974209"/>
              <a:gd name="connsiteY666" fmla="*/ 105015 h 4318692"/>
              <a:gd name="connsiteX667" fmla="*/ 5036020 w 6974209"/>
              <a:gd name="connsiteY667" fmla="*/ 101096 h 4318692"/>
              <a:gd name="connsiteX668" fmla="*/ 4235513 w 6974209"/>
              <a:gd name="connsiteY668" fmla="*/ 37344 h 4318692"/>
              <a:gd name="connsiteX669" fmla="*/ 3465524 w 6974209"/>
              <a:gd name="connsiteY669" fmla="*/ 95129 h 4318692"/>
              <a:gd name="connsiteX670" fmla="*/ 3465066 w 6974209"/>
              <a:gd name="connsiteY670" fmla="*/ 95219 h 4318692"/>
              <a:gd name="connsiteX671" fmla="*/ 3462350 w 6974209"/>
              <a:gd name="connsiteY671" fmla="*/ 95906 h 4318692"/>
              <a:gd name="connsiteX672" fmla="*/ 3413599 w 6974209"/>
              <a:gd name="connsiteY672" fmla="*/ 106549 h 4318692"/>
              <a:gd name="connsiteX673" fmla="*/ 3389474 w 6974209"/>
              <a:gd name="connsiteY673" fmla="*/ 111128 h 4318692"/>
              <a:gd name="connsiteX674" fmla="*/ 3357642 w 6974209"/>
              <a:gd name="connsiteY674" fmla="*/ 120100 h 4318692"/>
              <a:gd name="connsiteX675" fmla="*/ 3371640 w 6974209"/>
              <a:gd name="connsiteY675" fmla="*/ 114512 h 4318692"/>
              <a:gd name="connsiteX676" fmla="*/ 3360521 w 6974209"/>
              <a:gd name="connsiteY676" fmla="*/ 116622 h 4318692"/>
              <a:gd name="connsiteX677" fmla="*/ 2465513 w 6974209"/>
              <a:gd name="connsiteY677" fmla="*/ 180299 h 4318692"/>
              <a:gd name="connsiteX678" fmla="*/ 1791321 w 6974209"/>
              <a:gd name="connsiteY678" fmla="*/ 147329 h 4318692"/>
              <a:gd name="connsiteX679" fmla="*/ 1703585 w 6974209"/>
              <a:gd name="connsiteY679" fmla="*/ 136825 h 4318692"/>
              <a:gd name="connsiteX680" fmla="*/ 1695733 w 6974209"/>
              <a:gd name="connsiteY680" fmla="*/ 138739 h 4318692"/>
              <a:gd name="connsiteX681" fmla="*/ 1678378 w 6974209"/>
              <a:gd name="connsiteY681" fmla="*/ 134819 h 4318692"/>
              <a:gd name="connsiteX682" fmla="*/ 877871 w 6974209"/>
              <a:gd name="connsiteY682" fmla="*/ 71068 h 4318692"/>
              <a:gd name="connsiteX683" fmla="*/ 31868 w 6974209"/>
              <a:gd name="connsiteY683" fmla="*/ 144841 h 4318692"/>
              <a:gd name="connsiteX684" fmla="*/ 0 w 6974209"/>
              <a:gd name="connsiteY684" fmla="*/ 519101 h 4318692"/>
              <a:gd name="connsiteX685" fmla="*/ 32185 w 6974209"/>
              <a:gd name="connsiteY685" fmla="*/ 506254 h 4318692"/>
              <a:gd name="connsiteX686" fmla="*/ 1112681 w 6974209"/>
              <a:gd name="connsiteY686" fmla="*/ 399001 h 4318692"/>
              <a:gd name="connsiteX687" fmla="*/ 1786873 w 6974209"/>
              <a:gd name="connsiteY687" fmla="*/ 431971 h 4318692"/>
              <a:gd name="connsiteX688" fmla="*/ 1874610 w 6974209"/>
              <a:gd name="connsiteY688" fmla="*/ 442475 h 4318692"/>
              <a:gd name="connsiteX689" fmla="*/ 1882461 w 6974209"/>
              <a:gd name="connsiteY689" fmla="*/ 440561 h 4318692"/>
              <a:gd name="connsiteX690" fmla="*/ 1899816 w 6974209"/>
              <a:gd name="connsiteY690" fmla="*/ 444481 h 4318692"/>
              <a:gd name="connsiteX691" fmla="*/ 2700321 w 6974209"/>
              <a:gd name="connsiteY691" fmla="*/ 508232 h 4318692"/>
              <a:gd name="connsiteX692" fmla="*/ 3470311 w 6974209"/>
              <a:gd name="connsiteY692" fmla="*/ 450447 h 4318692"/>
              <a:gd name="connsiteX693" fmla="*/ 3470769 w 6974209"/>
              <a:gd name="connsiteY693" fmla="*/ 450357 h 4318692"/>
              <a:gd name="connsiteX694" fmla="*/ 3473484 w 6974209"/>
              <a:gd name="connsiteY694" fmla="*/ 449670 h 4318692"/>
              <a:gd name="connsiteX695" fmla="*/ 3522237 w 6974209"/>
              <a:gd name="connsiteY695" fmla="*/ 439027 h 4318692"/>
              <a:gd name="connsiteX696" fmla="*/ 3546362 w 6974209"/>
              <a:gd name="connsiteY696" fmla="*/ 434448 h 4318692"/>
              <a:gd name="connsiteX697" fmla="*/ 3578192 w 6974209"/>
              <a:gd name="connsiteY697" fmla="*/ 425476 h 4318692"/>
              <a:gd name="connsiteX698" fmla="*/ 3564194 w 6974209"/>
              <a:gd name="connsiteY698" fmla="*/ 431064 h 4318692"/>
              <a:gd name="connsiteX699" fmla="*/ 3575314 w 6974209"/>
              <a:gd name="connsiteY699" fmla="*/ 428954 h 4318692"/>
              <a:gd name="connsiteX700" fmla="*/ 4470322 w 6974209"/>
              <a:gd name="connsiteY700" fmla="*/ 365276 h 4318692"/>
              <a:gd name="connsiteX701" fmla="*/ 5144514 w 6974209"/>
              <a:gd name="connsiteY701" fmla="*/ 398247 h 4318692"/>
              <a:gd name="connsiteX702" fmla="*/ 5232252 w 6974209"/>
              <a:gd name="connsiteY702" fmla="*/ 408750 h 4318692"/>
              <a:gd name="connsiteX703" fmla="*/ 5240102 w 6974209"/>
              <a:gd name="connsiteY703" fmla="*/ 406837 h 4318692"/>
              <a:gd name="connsiteX704" fmla="*/ 5257457 w 6974209"/>
              <a:gd name="connsiteY704" fmla="*/ 410756 h 4318692"/>
              <a:gd name="connsiteX705" fmla="*/ 6057963 w 6974209"/>
              <a:gd name="connsiteY705" fmla="*/ 474508 h 4318692"/>
              <a:gd name="connsiteX706" fmla="*/ 6903968 w 6974209"/>
              <a:gd name="connsiteY706" fmla="*/ 400735 h 4318692"/>
              <a:gd name="connsiteX707" fmla="*/ 6935834 w 6974209"/>
              <a:gd name="connsiteY707" fmla="*/ 391752 h 4318692"/>
              <a:gd name="connsiteX708" fmla="*/ 6903651 w 6974209"/>
              <a:gd name="connsiteY708" fmla="*/ 404599 h 4318692"/>
              <a:gd name="connsiteX709" fmla="*/ 5823153 w 6974209"/>
              <a:gd name="connsiteY709" fmla="*/ 511852 h 4318692"/>
              <a:gd name="connsiteX710" fmla="*/ 5148963 w 6974209"/>
              <a:gd name="connsiteY710" fmla="*/ 478882 h 4318692"/>
              <a:gd name="connsiteX711" fmla="*/ 5061227 w 6974209"/>
              <a:gd name="connsiteY711" fmla="*/ 468378 h 4318692"/>
              <a:gd name="connsiteX712" fmla="*/ 5053375 w 6974209"/>
              <a:gd name="connsiteY712" fmla="*/ 470291 h 4318692"/>
              <a:gd name="connsiteX713" fmla="*/ 5036020 w 6974209"/>
              <a:gd name="connsiteY713" fmla="*/ 466372 h 4318692"/>
              <a:gd name="connsiteX714" fmla="*/ 4235513 w 6974209"/>
              <a:gd name="connsiteY714" fmla="*/ 402620 h 4318692"/>
              <a:gd name="connsiteX715" fmla="*/ 3465525 w 6974209"/>
              <a:gd name="connsiteY715" fmla="*/ 460405 h 4318692"/>
              <a:gd name="connsiteX716" fmla="*/ 3465066 w 6974209"/>
              <a:gd name="connsiteY716" fmla="*/ 460496 h 4318692"/>
              <a:gd name="connsiteX717" fmla="*/ 3462350 w 6974209"/>
              <a:gd name="connsiteY717" fmla="*/ 461182 h 4318692"/>
              <a:gd name="connsiteX718" fmla="*/ 3413599 w 6974209"/>
              <a:gd name="connsiteY718" fmla="*/ 471826 h 4318692"/>
              <a:gd name="connsiteX719" fmla="*/ 3389474 w 6974209"/>
              <a:gd name="connsiteY719" fmla="*/ 476404 h 4318692"/>
              <a:gd name="connsiteX720" fmla="*/ 3357642 w 6974209"/>
              <a:gd name="connsiteY720" fmla="*/ 485376 h 4318692"/>
              <a:gd name="connsiteX721" fmla="*/ 3371640 w 6974209"/>
              <a:gd name="connsiteY721" fmla="*/ 479788 h 4318692"/>
              <a:gd name="connsiteX722" fmla="*/ 3360521 w 6974209"/>
              <a:gd name="connsiteY722" fmla="*/ 481899 h 4318692"/>
              <a:gd name="connsiteX723" fmla="*/ 2465514 w 6974209"/>
              <a:gd name="connsiteY723" fmla="*/ 545576 h 4318692"/>
              <a:gd name="connsiteX724" fmla="*/ 1791322 w 6974209"/>
              <a:gd name="connsiteY724" fmla="*/ 512606 h 4318692"/>
              <a:gd name="connsiteX725" fmla="*/ 1703585 w 6974209"/>
              <a:gd name="connsiteY725" fmla="*/ 502102 h 4318692"/>
              <a:gd name="connsiteX726" fmla="*/ 1695733 w 6974209"/>
              <a:gd name="connsiteY726" fmla="*/ 504016 h 4318692"/>
              <a:gd name="connsiteX727" fmla="*/ 1678378 w 6974209"/>
              <a:gd name="connsiteY727" fmla="*/ 500096 h 4318692"/>
              <a:gd name="connsiteX728" fmla="*/ 877872 w 6974209"/>
              <a:gd name="connsiteY728" fmla="*/ 436345 h 4318692"/>
              <a:gd name="connsiteX729" fmla="*/ 31868 w 6974209"/>
              <a:gd name="connsiteY729" fmla="*/ 510118 h 4318692"/>
              <a:gd name="connsiteX730" fmla="*/ 0 w 6974209"/>
              <a:gd name="connsiteY730" fmla="*/ 904391 h 4318692"/>
              <a:gd name="connsiteX731" fmla="*/ 32184 w 6974209"/>
              <a:gd name="connsiteY731" fmla="*/ 891544 h 4318692"/>
              <a:gd name="connsiteX732" fmla="*/ 1112681 w 6974209"/>
              <a:gd name="connsiteY732" fmla="*/ 784291 h 4318692"/>
              <a:gd name="connsiteX733" fmla="*/ 1786872 w 6974209"/>
              <a:gd name="connsiteY733" fmla="*/ 817261 h 4318692"/>
              <a:gd name="connsiteX734" fmla="*/ 1874609 w 6974209"/>
              <a:gd name="connsiteY734" fmla="*/ 827764 h 4318692"/>
              <a:gd name="connsiteX735" fmla="*/ 1882461 w 6974209"/>
              <a:gd name="connsiteY735" fmla="*/ 825851 h 4318692"/>
              <a:gd name="connsiteX736" fmla="*/ 1899816 w 6974209"/>
              <a:gd name="connsiteY736" fmla="*/ 829771 h 4318692"/>
              <a:gd name="connsiteX737" fmla="*/ 2700321 w 6974209"/>
              <a:gd name="connsiteY737" fmla="*/ 893522 h 4318692"/>
              <a:gd name="connsiteX738" fmla="*/ 3470311 w 6974209"/>
              <a:gd name="connsiteY738" fmla="*/ 835737 h 4318692"/>
              <a:gd name="connsiteX739" fmla="*/ 3470769 w 6974209"/>
              <a:gd name="connsiteY739" fmla="*/ 835647 h 4318692"/>
              <a:gd name="connsiteX740" fmla="*/ 3473484 w 6974209"/>
              <a:gd name="connsiteY740" fmla="*/ 834960 h 4318692"/>
              <a:gd name="connsiteX741" fmla="*/ 3522237 w 6974209"/>
              <a:gd name="connsiteY741" fmla="*/ 824317 h 4318692"/>
              <a:gd name="connsiteX742" fmla="*/ 3546362 w 6974209"/>
              <a:gd name="connsiteY742" fmla="*/ 819738 h 4318692"/>
              <a:gd name="connsiteX743" fmla="*/ 3578192 w 6974209"/>
              <a:gd name="connsiteY743" fmla="*/ 810766 h 4318692"/>
              <a:gd name="connsiteX744" fmla="*/ 3564194 w 6974209"/>
              <a:gd name="connsiteY744" fmla="*/ 816354 h 4318692"/>
              <a:gd name="connsiteX745" fmla="*/ 3575314 w 6974209"/>
              <a:gd name="connsiteY745" fmla="*/ 814244 h 4318692"/>
              <a:gd name="connsiteX746" fmla="*/ 4470322 w 6974209"/>
              <a:gd name="connsiteY746" fmla="*/ 750566 h 4318692"/>
              <a:gd name="connsiteX747" fmla="*/ 5144514 w 6974209"/>
              <a:gd name="connsiteY747" fmla="*/ 783537 h 4318692"/>
              <a:gd name="connsiteX748" fmla="*/ 5232252 w 6974209"/>
              <a:gd name="connsiteY748" fmla="*/ 794040 h 4318692"/>
              <a:gd name="connsiteX749" fmla="*/ 5240102 w 6974209"/>
              <a:gd name="connsiteY749" fmla="*/ 792127 h 4318692"/>
              <a:gd name="connsiteX750" fmla="*/ 5257457 w 6974209"/>
              <a:gd name="connsiteY750" fmla="*/ 796046 h 4318692"/>
              <a:gd name="connsiteX751" fmla="*/ 6057963 w 6974209"/>
              <a:gd name="connsiteY751" fmla="*/ 859798 h 4318692"/>
              <a:gd name="connsiteX752" fmla="*/ 6903968 w 6974209"/>
              <a:gd name="connsiteY752" fmla="*/ 786025 h 4318692"/>
              <a:gd name="connsiteX753" fmla="*/ 6935834 w 6974209"/>
              <a:gd name="connsiteY753" fmla="*/ 777042 h 4318692"/>
              <a:gd name="connsiteX754" fmla="*/ 6903651 w 6974209"/>
              <a:gd name="connsiteY754" fmla="*/ 789889 h 4318692"/>
              <a:gd name="connsiteX755" fmla="*/ 5823153 w 6974209"/>
              <a:gd name="connsiteY755" fmla="*/ 897142 h 4318692"/>
              <a:gd name="connsiteX756" fmla="*/ 5148963 w 6974209"/>
              <a:gd name="connsiteY756" fmla="*/ 864172 h 4318692"/>
              <a:gd name="connsiteX757" fmla="*/ 5061227 w 6974209"/>
              <a:gd name="connsiteY757" fmla="*/ 853668 h 4318692"/>
              <a:gd name="connsiteX758" fmla="*/ 5053375 w 6974209"/>
              <a:gd name="connsiteY758" fmla="*/ 855581 h 4318692"/>
              <a:gd name="connsiteX759" fmla="*/ 5036020 w 6974209"/>
              <a:gd name="connsiteY759" fmla="*/ 851662 h 4318692"/>
              <a:gd name="connsiteX760" fmla="*/ 4235513 w 6974209"/>
              <a:gd name="connsiteY760" fmla="*/ 787910 h 4318692"/>
              <a:gd name="connsiteX761" fmla="*/ 3465524 w 6974209"/>
              <a:gd name="connsiteY761" fmla="*/ 845695 h 4318692"/>
              <a:gd name="connsiteX762" fmla="*/ 3465066 w 6974209"/>
              <a:gd name="connsiteY762" fmla="*/ 845786 h 4318692"/>
              <a:gd name="connsiteX763" fmla="*/ 3462350 w 6974209"/>
              <a:gd name="connsiteY763" fmla="*/ 846472 h 4318692"/>
              <a:gd name="connsiteX764" fmla="*/ 3413599 w 6974209"/>
              <a:gd name="connsiteY764" fmla="*/ 857116 h 4318692"/>
              <a:gd name="connsiteX765" fmla="*/ 3389474 w 6974209"/>
              <a:gd name="connsiteY765" fmla="*/ 861694 h 4318692"/>
              <a:gd name="connsiteX766" fmla="*/ 3357642 w 6974209"/>
              <a:gd name="connsiteY766" fmla="*/ 870666 h 4318692"/>
              <a:gd name="connsiteX767" fmla="*/ 3371640 w 6974209"/>
              <a:gd name="connsiteY767" fmla="*/ 865078 h 4318692"/>
              <a:gd name="connsiteX768" fmla="*/ 3360521 w 6974209"/>
              <a:gd name="connsiteY768" fmla="*/ 867189 h 4318692"/>
              <a:gd name="connsiteX769" fmla="*/ 2465513 w 6974209"/>
              <a:gd name="connsiteY769" fmla="*/ 930866 h 4318692"/>
              <a:gd name="connsiteX770" fmla="*/ 1791321 w 6974209"/>
              <a:gd name="connsiteY770" fmla="*/ 897896 h 4318692"/>
              <a:gd name="connsiteX771" fmla="*/ 1703585 w 6974209"/>
              <a:gd name="connsiteY771" fmla="*/ 887392 h 4318692"/>
              <a:gd name="connsiteX772" fmla="*/ 1695733 w 6974209"/>
              <a:gd name="connsiteY772" fmla="*/ 889306 h 4318692"/>
              <a:gd name="connsiteX773" fmla="*/ 1678378 w 6974209"/>
              <a:gd name="connsiteY773" fmla="*/ 885386 h 4318692"/>
              <a:gd name="connsiteX774" fmla="*/ 877871 w 6974209"/>
              <a:gd name="connsiteY774" fmla="*/ 821635 h 4318692"/>
              <a:gd name="connsiteX775" fmla="*/ 31868 w 6974209"/>
              <a:gd name="connsiteY775" fmla="*/ 895408 h 4318692"/>
              <a:gd name="connsiteX776" fmla="*/ 0 w 6974209"/>
              <a:gd name="connsiteY776" fmla="*/ 1269667 h 4318692"/>
              <a:gd name="connsiteX777" fmla="*/ 32185 w 6974209"/>
              <a:gd name="connsiteY777" fmla="*/ 1256820 h 4318692"/>
              <a:gd name="connsiteX778" fmla="*/ 1112681 w 6974209"/>
              <a:gd name="connsiteY778" fmla="*/ 1149567 h 4318692"/>
              <a:gd name="connsiteX779" fmla="*/ 1786873 w 6974209"/>
              <a:gd name="connsiteY779" fmla="*/ 1182538 h 4318692"/>
              <a:gd name="connsiteX780" fmla="*/ 1874610 w 6974209"/>
              <a:gd name="connsiteY780" fmla="*/ 1193041 h 4318692"/>
              <a:gd name="connsiteX781" fmla="*/ 1882461 w 6974209"/>
              <a:gd name="connsiteY781" fmla="*/ 1191128 h 4318692"/>
              <a:gd name="connsiteX782" fmla="*/ 1899816 w 6974209"/>
              <a:gd name="connsiteY782" fmla="*/ 1195047 h 4318692"/>
              <a:gd name="connsiteX783" fmla="*/ 2700321 w 6974209"/>
              <a:gd name="connsiteY783" fmla="*/ 1258799 h 4318692"/>
              <a:gd name="connsiteX784" fmla="*/ 3470311 w 6974209"/>
              <a:gd name="connsiteY784" fmla="*/ 1201014 h 4318692"/>
              <a:gd name="connsiteX785" fmla="*/ 3470769 w 6974209"/>
              <a:gd name="connsiteY785" fmla="*/ 1200923 h 4318692"/>
              <a:gd name="connsiteX786" fmla="*/ 3473484 w 6974209"/>
              <a:gd name="connsiteY786" fmla="*/ 1200237 h 4318692"/>
              <a:gd name="connsiteX787" fmla="*/ 3522237 w 6974209"/>
              <a:gd name="connsiteY787" fmla="*/ 1189593 h 4318692"/>
              <a:gd name="connsiteX788" fmla="*/ 3546362 w 6974209"/>
              <a:gd name="connsiteY788" fmla="*/ 1185015 h 4318692"/>
              <a:gd name="connsiteX789" fmla="*/ 3578192 w 6974209"/>
              <a:gd name="connsiteY789" fmla="*/ 1176043 h 4318692"/>
              <a:gd name="connsiteX790" fmla="*/ 3564194 w 6974209"/>
              <a:gd name="connsiteY790" fmla="*/ 1181631 h 4318692"/>
              <a:gd name="connsiteX791" fmla="*/ 3575314 w 6974209"/>
              <a:gd name="connsiteY791" fmla="*/ 1179520 h 4318692"/>
              <a:gd name="connsiteX792" fmla="*/ 4470322 w 6974209"/>
              <a:gd name="connsiteY792" fmla="*/ 1115843 h 4318692"/>
              <a:gd name="connsiteX793" fmla="*/ 5144514 w 6974209"/>
              <a:gd name="connsiteY793" fmla="*/ 1148813 h 4318692"/>
              <a:gd name="connsiteX794" fmla="*/ 5232252 w 6974209"/>
              <a:gd name="connsiteY794" fmla="*/ 1159317 h 4318692"/>
              <a:gd name="connsiteX795" fmla="*/ 5240102 w 6974209"/>
              <a:gd name="connsiteY795" fmla="*/ 1157404 h 4318692"/>
              <a:gd name="connsiteX796" fmla="*/ 5257457 w 6974209"/>
              <a:gd name="connsiteY796" fmla="*/ 1161323 h 4318692"/>
              <a:gd name="connsiteX797" fmla="*/ 6057963 w 6974209"/>
              <a:gd name="connsiteY797" fmla="*/ 1225075 h 4318692"/>
              <a:gd name="connsiteX798" fmla="*/ 6903968 w 6974209"/>
              <a:gd name="connsiteY798" fmla="*/ 1151301 h 4318692"/>
              <a:gd name="connsiteX799" fmla="*/ 6935834 w 6974209"/>
              <a:gd name="connsiteY799" fmla="*/ 1142319 h 4318692"/>
              <a:gd name="connsiteX800" fmla="*/ 6903651 w 6974209"/>
              <a:gd name="connsiteY800" fmla="*/ 1155166 h 4318692"/>
              <a:gd name="connsiteX801" fmla="*/ 5823153 w 6974209"/>
              <a:gd name="connsiteY801" fmla="*/ 1262419 h 4318692"/>
              <a:gd name="connsiteX802" fmla="*/ 5148963 w 6974209"/>
              <a:gd name="connsiteY802" fmla="*/ 1229448 h 4318692"/>
              <a:gd name="connsiteX803" fmla="*/ 5061227 w 6974209"/>
              <a:gd name="connsiteY803" fmla="*/ 1218945 h 4318692"/>
              <a:gd name="connsiteX804" fmla="*/ 5053375 w 6974209"/>
              <a:gd name="connsiteY804" fmla="*/ 1220858 h 4318692"/>
              <a:gd name="connsiteX805" fmla="*/ 5036020 w 6974209"/>
              <a:gd name="connsiteY805" fmla="*/ 1216939 h 4318692"/>
              <a:gd name="connsiteX806" fmla="*/ 4235513 w 6974209"/>
              <a:gd name="connsiteY806" fmla="*/ 1153187 h 4318692"/>
              <a:gd name="connsiteX807" fmla="*/ 3465525 w 6974209"/>
              <a:gd name="connsiteY807" fmla="*/ 1210972 h 4318692"/>
              <a:gd name="connsiteX808" fmla="*/ 3465066 w 6974209"/>
              <a:gd name="connsiteY808" fmla="*/ 1211063 h 4318692"/>
              <a:gd name="connsiteX809" fmla="*/ 3462350 w 6974209"/>
              <a:gd name="connsiteY809" fmla="*/ 1211749 h 4318692"/>
              <a:gd name="connsiteX810" fmla="*/ 3413599 w 6974209"/>
              <a:gd name="connsiteY810" fmla="*/ 1222392 h 4318692"/>
              <a:gd name="connsiteX811" fmla="*/ 3389474 w 6974209"/>
              <a:gd name="connsiteY811" fmla="*/ 1226971 h 4318692"/>
              <a:gd name="connsiteX812" fmla="*/ 3357642 w 6974209"/>
              <a:gd name="connsiteY812" fmla="*/ 1235943 h 4318692"/>
              <a:gd name="connsiteX813" fmla="*/ 3371640 w 6974209"/>
              <a:gd name="connsiteY813" fmla="*/ 1230355 h 4318692"/>
              <a:gd name="connsiteX814" fmla="*/ 3360521 w 6974209"/>
              <a:gd name="connsiteY814" fmla="*/ 1232466 h 4318692"/>
              <a:gd name="connsiteX815" fmla="*/ 2465514 w 6974209"/>
              <a:gd name="connsiteY815" fmla="*/ 1296143 h 4318692"/>
              <a:gd name="connsiteX816" fmla="*/ 1791322 w 6974209"/>
              <a:gd name="connsiteY816" fmla="*/ 1263173 h 4318692"/>
              <a:gd name="connsiteX817" fmla="*/ 1703585 w 6974209"/>
              <a:gd name="connsiteY817" fmla="*/ 1252669 h 4318692"/>
              <a:gd name="connsiteX818" fmla="*/ 1695733 w 6974209"/>
              <a:gd name="connsiteY818" fmla="*/ 1254582 h 4318692"/>
              <a:gd name="connsiteX819" fmla="*/ 1678378 w 6974209"/>
              <a:gd name="connsiteY819" fmla="*/ 1250663 h 4318692"/>
              <a:gd name="connsiteX820" fmla="*/ 877872 w 6974209"/>
              <a:gd name="connsiteY820" fmla="*/ 1186911 h 4318692"/>
              <a:gd name="connsiteX821" fmla="*/ 31868 w 6974209"/>
              <a:gd name="connsiteY821" fmla="*/ 1260685 h 4318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Lst>
            <a:rect l="l" t="t" r="r" b="b"/>
            <a:pathLst>
              <a:path w="6974209" h="4318692">
                <a:moveTo>
                  <a:pt x="6158989" y="3252246"/>
                </a:moveTo>
                <a:cubicBezTo>
                  <a:pt x="6158989" y="3225451"/>
                  <a:pt x="6232813" y="3203729"/>
                  <a:pt x="6323879" y="3203729"/>
                </a:cubicBezTo>
                <a:cubicBezTo>
                  <a:pt x="6414945" y="3203729"/>
                  <a:pt x="6488769" y="3225451"/>
                  <a:pt x="6488769" y="3252246"/>
                </a:cubicBezTo>
                <a:cubicBezTo>
                  <a:pt x="6488769" y="3279040"/>
                  <a:pt x="6414945" y="3300762"/>
                  <a:pt x="6323879" y="3300762"/>
                </a:cubicBezTo>
                <a:cubicBezTo>
                  <a:pt x="6232813" y="3300762"/>
                  <a:pt x="6158989" y="3279040"/>
                  <a:pt x="6158989" y="3252246"/>
                </a:cubicBezTo>
                <a:close/>
                <a:moveTo>
                  <a:pt x="6158989" y="4002812"/>
                </a:moveTo>
                <a:cubicBezTo>
                  <a:pt x="6158989" y="3976018"/>
                  <a:pt x="6232813" y="3954296"/>
                  <a:pt x="6323879" y="3954296"/>
                </a:cubicBezTo>
                <a:cubicBezTo>
                  <a:pt x="6414945" y="3954296"/>
                  <a:pt x="6488769" y="3976018"/>
                  <a:pt x="6488769" y="4002812"/>
                </a:cubicBezTo>
                <a:cubicBezTo>
                  <a:pt x="6488769" y="4029607"/>
                  <a:pt x="6414945" y="4051328"/>
                  <a:pt x="6323879" y="4051328"/>
                </a:cubicBezTo>
                <a:cubicBezTo>
                  <a:pt x="6232813" y="4051328"/>
                  <a:pt x="6158989" y="4029607"/>
                  <a:pt x="6158989" y="4002812"/>
                </a:cubicBezTo>
                <a:close/>
                <a:moveTo>
                  <a:pt x="6129180" y="1740970"/>
                </a:moveTo>
                <a:cubicBezTo>
                  <a:pt x="6129180" y="1714175"/>
                  <a:pt x="6203004" y="1692454"/>
                  <a:pt x="6294070" y="1692454"/>
                </a:cubicBezTo>
                <a:cubicBezTo>
                  <a:pt x="6385136" y="1692454"/>
                  <a:pt x="6458960" y="1714175"/>
                  <a:pt x="6458960" y="1740970"/>
                </a:cubicBezTo>
                <a:cubicBezTo>
                  <a:pt x="6458960" y="1767765"/>
                  <a:pt x="6385136" y="1789486"/>
                  <a:pt x="6294070" y="1789486"/>
                </a:cubicBezTo>
                <a:cubicBezTo>
                  <a:pt x="6203004" y="1789486"/>
                  <a:pt x="6129180" y="1767765"/>
                  <a:pt x="6129180" y="1740970"/>
                </a:cubicBezTo>
                <a:close/>
                <a:moveTo>
                  <a:pt x="6129180" y="2491537"/>
                </a:moveTo>
                <a:cubicBezTo>
                  <a:pt x="6129180" y="2464742"/>
                  <a:pt x="6203004" y="2443021"/>
                  <a:pt x="6294070" y="2443021"/>
                </a:cubicBezTo>
                <a:cubicBezTo>
                  <a:pt x="6385136" y="2443021"/>
                  <a:pt x="6458960" y="2464742"/>
                  <a:pt x="6458960" y="2491537"/>
                </a:cubicBezTo>
                <a:cubicBezTo>
                  <a:pt x="6458960" y="2518331"/>
                  <a:pt x="6385136" y="2540053"/>
                  <a:pt x="6294070" y="2540053"/>
                </a:cubicBezTo>
                <a:cubicBezTo>
                  <a:pt x="6203004" y="2540053"/>
                  <a:pt x="6129180" y="2518331"/>
                  <a:pt x="6129180" y="2491537"/>
                </a:cubicBezTo>
                <a:close/>
                <a:moveTo>
                  <a:pt x="6120614" y="229696"/>
                </a:moveTo>
                <a:cubicBezTo>
                  <a:pt x="6120614" y="202901"/>
                  <a:pt x="6194438" y="181180"/>
                  <a:pt x="6285504" y="181180"/>
                </a:cubicBezTo>
                <a:cubicBezTo>
                  <a:pt x="6376570" y="181180"/>
                  <a:pt x="6450394" y="202901"/>
                  <a:pt x="6450394" y="229696"/>
                </a:cubicBezTo>
                <a:cubicBezTo>
                  <a:pt x="6450394" y="256491"/>
                  <a:pt x="6376570" y="278212"/>
                  <a:pt x="6285504" y="278212"/>
                </a:cubicBezTo>
                <a:cubicBezTo>
                  <a:pt x="6194438" y="278212"/>
                  <a:pt x="6120614" y="256491"/>
                  <a:pt x="6120614" y="229696"/>
                </a:cubicBezTo>
                <a:close/>
                <a:moveTo>
                  <a:pt x="6120614" y="980263"/>
                </a:moveTo>
                <a:cubicBezTo>
                  <a:pt x="6120614" y="953468"/>
                  <a:pt x="6194438" y="931747"/>
                  <a:pt x="6285504" y="931747"/>
                </a:cubicBezTo>
                <a:cubicBezTo>
                  <a:pt x="6376570" y="931747"/>
                  <a:pt x="6450394" y="953468"/>
                  <a:pt x="6450394" y="980263"/>
                </a:cubicBezTo>
                <a:cubicBezTo>
                  <a:pt x="6450394" y="1007057"/>
                  <a:pt x="6376570" y="1028779"/>
                  <a:pt x="6285504" y="1028779"/>
                </a:cubicBezTo>
                <a:cubicBezTo>
                  <a:pt x="6194438" y="1028779"/>
                  <a:pt x="6120614" y="1007057"/>
                  <a:pt x="6120614" y="980263"/>
                </a:cubicBezTo>
                <a:close/>
                <a:moveTo>
                  <a:pt x="5442124" y="3332858"/>
                </a:moveTo>
                <a:cubicBezTo>
                  <a:pt x="5442124" y="3297944"/>
                  <a:pt x="5545736" y="3269640"/>
                  <a:pt x="5673548" y="3269640"/>
                </a:cubicBezTo>
                <a:cubicBezTo>
                  <a:pt x="5801360" y="3269640"/>
                  <a:pt x="5904973" y="3297944"/>
                  <a:pt x="5904973" y="3332858"/>
                </a:cubicBezTo>
                <a:cubicBezTo>
                  <a:pt x="5904973" y="3367773"/>
                  <a:pt x="5801360" y="3396076"/>
                  <a:pt x="5673548" y="3396076"/>
                </a:cubicBezTo>
                <a:cubicBezTo>
                  <a:pt x="5545736" y="3396076"/>
                  <a:pt x="5442124" y="3367773"/>
                  <a:pt x="5442124" y="3332858"/>
                </a:cubicBezTo>
                <a:close/>
                <a:moveTo>
                  <a:pt x="5442124" y="4083425"/>
                </a:moveTo>
                <a:cubicBezTo>
                  <a:pt x="5442124" y="4048510"/>
                  <a:pt x="5545736" y="4020207"/>
                  <a:pt x="5673548" y="4020207"/>
                </a:cubicBezTo>
                <a:cubicBezTo>
                  <a:pt x="5801360" y="4020207"/>
                  <a:pt x="5904973" y="4048510"/>
                  <a:pt x="5904973" y="4083425"/>
                </a:cubicBezTo>
                <a:cubicBezTo>
                  <a:pt x="5904973" y="4118339"/>
                  <a:pt x="5801360" y="4146643"/>
                  <a:pt x="5673548" y="4146643"/>
                </a:cubicBezTo>
                <a:cubicBezTo>
                  <a:pt x="5545736" y="4146643"/>
                  <a:pt x="5442124" y="4118339"/>
                  <a:pt x="5442124" y="4083425"/>
                </a:cubicBezTo>
                <a:close/>
                <a:moveTo>
                  <a:pt x="5412315" y="1821583"/>
                </a:moveTo>
                <a:cubicBezTo>
                  <a:pt x="5412315" y="1786668"/>
                  <a:pt x="5515927" y="1758365"/>
                  <a:pt x="5643739" y="1758365"/>
                </a:cubicBezTo>
                <a:cubicBezTo>
                  <a:pt x="5771551" y="1758365"/>
                  <a:pt x="5875164" y="1786668"/>
                  <a:pt x="5875164" y="1821583"/>
                </a:cubicBezTo>
                <a:cubicBezTo>
                  <a:pt x="5875164" y="1856497"/>
                  <a:pt x="5771551" y="1884801"/>
                  <a:pt x="5643739" y="1884801"/>
                </a:cubicBezTo>
                <a:cubicBezTo>
                  <a:pt x="5515927" y="1884801"/>
                  <a:pt x="5412315" y="1856497"/>
                  <a:pt x="5412315" y="1821583"/>
                </a:cubicBezTo>
                <a:close/>
                <a:moveTo>
                  <a:pt x="5412315" y="2572149"/>
                </a:moveTo>
                <a:cubicBezTo>
                  <a:pt x="5412315" y="2537235"/>
                  <a:pt x="5515927" y="2508931"/>
                  <a:pt x="5643739" y="2508931"/>
                </a:cubicBezTo>
                <a:cubicBezTo>
                  <a:pt x="5771551" y="2508931"/>
                  <a:pt x="5875164" y="2537235"/>
                  <a:pt x="5875164" y="2572149"/>
                </a:cubicBezTo>
                <a:cubicBezTo>
                  <a:pt x="5875164" y="2607064"/>
                  <a:pt x="5771551" y="2635368"/>
                  <a:pt x="5643739" y="2635368"/>
                </a:cubicBezTo>
                <a:cubicBezTo>
                  <a:pt x="5515927" y="2635368"/>
                  <a:pt x="5412315" y="2607064"/>
                  <a:pt x="5412315" y="2572149"/>
                </a:cubicBezTo>
                <a:close/>
                <a:moveTo>
                  <a:pt x="5403749" y="310309"/>
                </a:moveTo>
                <a:cubicBezTo>
                  <a:pt x="5403749" y="275394"/>
                  <a:pt x="5507361" y="247091"/>
                  <a:pt x="5635173" y="247091"/>
                </a:cubicBezTo>
                <a:cubicBezTo>
                  <a:pt x="5762985" y="247091"/>
                  <a:pt x="5866598" y="275394"/>
                  <a:pt x="5866598" y="310309"/>
                </a:cubicBezTo>
                <a:cubicBezTo>
                  <a:pt x="5866598" y="345223"/>
                  <a:pt x="5762985" y="373527"/>
                  <a:pt x="5635173" y="373527"/>
                </a:cubicBezTo>
                <a:cubicBezTo>
                  <a:pt x="5507361" y="373527"/>
                  <a:pt x="5403749" y="345223"/>
                  <a:pt x="5403749" y="310309"/>
                </a:cubicBezTo>
                <a:close/>
                <a:moveTo>
                  <a:pt x="5403749" y="1060875"/>
                </a:moveTo>
                <a:cubicBezTo>
                  <a:pt x="5403749" y="1025961"/>
                  <a:pt x="5507361" y="997657"/>
                  <a:pt x="5635173" y="997657"/>
                </a:cubicBezTo>
                <a:cubicBezTo>
                  <a:pt x="5762985" y="997657"/>
                  <a:pt x="5866598" y="1025961"/>
                  <a:pt x="5866598" y="1060875"/>
                </a:cubicBezTo>
                <a:cubicBezTo>
                  <a:pt x="5866598" y="1095790"/>
                  <a:pt x="5762985" y="1124094"/>
                  <a:pt x="5635173" y="1124094"/>
                </a:cubicBezTo>
                <a:cubicBezTo>
                  <a:pt x="5507361" y="1124094"/>
                  <a:pt x="5403749" y="1095790"/>
                  <a:pt x="5403749" y="1060875"/>
                </a:cubicBezTo>
                <a:close/>
                <a:moveTo>
                  <a:pt x="4488260" y="3201936"/>
                </a:moveTo>
                <a:cubicBezTo>
                  <a:pt x="4488260" y="3167022"/>
                  <a:pt x="4591872" y="3138718"/>
                  <a:pt x="4719685" y="3138718"/>
                </a:cubicBezTo>
                <a:cubicBezTo>
                  <a:pt x="4847497" y="3138718"/>
                  <a:pt x="4951109" y="3167022"/>
                  <a:pt x="4951109" y="3201936"/>
                </a:cubicBezTo>
                <a:cubicBezTo>
                  <a:pt x="4951109" y="3236850"/>
                  <a:pt x="4847497" y="3265154"/>
                  <a:pt x="4719685" y="3265154"/>
                </a:cubicBezTo>
                <a:cubicBezTo>
                  <a:pt x="4591872" y="3265154"/>
                  <a:pt x="4488260" y="3236850"/>
                  <a:pt x="4488260" y="3201936"/>
                </a:cubicBezTo>
                <a:close/>
                <a:moveTo>
                  <a:pt x="4488260" y="3952503"/>
                </a:moveTo>
                <a:cubicBezTo>
                  <a:pt x="4488260" y="3917588"/>
                  <a:pt x="4591872" y="3889285"/>
                  <a:pt x="4719685" y="3889285"/>
                </a:cubicBezTo>
                <a:cubicBezTo>
                  <a:pt x="4847497" y="3889284"/>
                  <a:pt x="4951109" y="3917588"/>
                  <a:pt x="4951109" y="3952503"/>
                </a:cubicBezTo>
                <a:cubicBezTo>
                  <a:pt x="4951109" y="3987417"/>
                  <a:pt x="4847497" y="4015721"/>
                  <a:pt x="4719685" y="4015721"/>
                </a:cubicBezTo>
                <a:cubicBezTo>
                  <a:pt x="4591872" y="4015721"/>
                  <a:pt x="4488260" y="3987417"/>
                  <a:pt x="4488260" y="3952503"/>
                </a:cubicBezTo>
                <a:close/>
                <a:moveTo>
                  <a:pt x="4458451" y="1690661"/>
                </a:moveTo>
                <a:cubicBezTo>
                  <a:pt x="4458451" y="1655746"/>
                  <a:pt x="4562063" y="1627442"/>
                  <a:pt x="4689876" y="1627442"/>
                </a:cubicBezTo>
                <a:cubicBezTo>
                  <a:pt x="4817688" y="1627442"/>
                  <a:pt x="4921300" y="1655746"/>
                  <a:pt x="4921300" y="1690661"/>
                </a:cubicBezTo>
                <a:cubicBezTo>
                  <a:pt x="4921300" y="1725575"/>
                  <a:pt x="4817688" y="1753879"/>
                  <a:pt x="4689876" y="1753879"/>
                </a:cubicBezTo>
                <a:cubicBezTo>
                  <a:pt x="4562063" y="1753879"/>
                  <a:pt x="4458451" y="1725575"/>
                  <a:pt x="4458451" y="1690661"/>
                </a:cubicBezTo>
                <a:close/>
                <a:moveTo>
                  <a:pt x="4458451" y="2441227"/>
                </a:moveTo>
                <a:cubicBezTo>
                  <a:pt x="4458451" y="2406313"/>
                  <a:pt x="4562063" y="2378009"/>
                  <a:pt x="4689876" y="2378009"/>
                </a:cubicBezTo>
                <a:cubicBezTo>
                  <a:pt x="4817688" y="2378009"/>
                  <a:pt x="4921300" y="2406313"/>
                  <a:pt x="4921300" y="2441227"/>
                </a:cubicBezTo>
                <a:cubicBezTo>
                  <a:pt x="4921300" y="2476142"/>
                  <a:pt x="4817688" y="2504445"/>
                  <a:pt x="4689876" y="2504445"/>
                </a:cubicBezTo>
                <a:cubicBezTo>
                  <a:pt x="4562063" y="2504445"/>
                  <a:pt x="4458451" y="2476142"/>
                  <a:pt x="4458451" y="2441227"/>
                </a:cubicBezTo>
                <a:close/>
                <a:moveTo>
                  <a:pt x="4449885" y="179387"/>
                </a:moveTo>
                <a:cubicBezTo>
                  <a:pt x="4449885" y="144472"/>
                  <a:pt x="4553497" y="116168"/>
                  <a:pt x="4681310" y="116168"/>
                </a:cubicBezTo>
                <a:cubicBezTo>
                  <a:pt x="4809122" y="116168"/>
                  <a:pt x="4912734" y="144472"/>
                  <a:pt x="4912734" y="179387"/>
                </a:cubicBezTo>
                <a:cubicBezTo>
                  <a:pt x="4912734" y="214301"/>
                  <a:pt x="4809122" y="242605"/>
                  <a:pt x="4681310" y="242605"/>
                </a:cubicBezTo>
                <a:cubicBezTo>
                  <a:pt x="4553497" y="242605"/>
                  <a:pt x="4449885" y="214301"/>
                  <a:pt x="4449885" y="179387"/>
                </a:cubicBezTo>
                <a:close/>
                <a:moveTo>
                  <a:pt x="4449885" y="929953"/>
                </a:moveTo>
                <a:cubicBezTo>
                  <a:pt x="4449885" y="895039"/>
                  <a:pt x="4553497" y="866735"/>
                  <a:pt x="4681310" y="866735"/>
                </a:cubicBezTo>
                <a:cubicBezTo>
                  <a:pt x="4809122" y="866735"/>
                  <a:pt x="4912734" y="895039"/>
                  <a:pt x="4912734" y="929953"/>
                </a:cubicBezTo>
                <a:cubicBezTo>
                  <a:pt x="4912734" y="964868"/>
                  <a:pt x="4809122" y="993171"/>
                  <a:pt x="4681310" y="993171"/>
                </a:cubicBezTo>
                <a:cubicBezTo>
                  <a:pt x="4553497" y="993171"/>
                  <a:pt x="4449885" y="964868"/>
                  <a:pt x="4449885" y="929953"/>
                </a:cubicBezTo>
                <a:close/>
                <a:moveTo>
                  <a:pt x="3876296" y="3281944"/>
                </a:moveTo>
                <a:cubicBezTo>
                  <a:pt x="3876296" y="3255149"/>
                  <a:pt x="3950120" y="3233427"/>
                  <a:pt x="4041187" y="3233427"/>
                </a:cubicBezTo>
                <a:cubicBezTo>
                  <a:pt x="4132254" y="3233427"/>
                  <a:pt x="4206078" y="3255149"/>
                  <a:pt x="4206078" y="3281944"/>
                </a:cubicBezTo>
                <a:cubicBezTo>
                  <a:pt x="4206078" y="3308738"/>
                  <a:pt x="4132254" y="3330460"/>
                  <a:pt x="4041187" y="3330460"/>
                </a:cubicBezTo>
                <a:cubicBezTo>
                  <a:pt x="3950120" y="3330460"/>
                  <a:pt x="3876296" y="3308738"/>
                  <a:pt x="3876296" y="3281944"/>
                </a:cubicBezTo>
                <a:close/>
                <a:moveTo>
                  <a:pt x="3876296" y="4032510"/>
                </a:moveTo>
                <a:cubicBezTo>
                  <a:pt x="3876296" y="4005716"/>
                  <a:pt x="3950120" y="3983994"/>
                  <a:pt x="4041187" y="3983994"/>
                </a:cubicBezTo>
                <a:cubicBezTo>
                  <a:pt x="4132254" y="3983994"/>
                  <a:pt x="4206078" y="4005716"/>
                  <a:pt x="4206078" y="4032510"/>
                </a:cubicBezTo>
                <a:cubicBezTo>
                  <a:pt x="4206078" y="4059305"/>
                  <a:pt x="4132254" y="4081027"/>
                  <a:pt x="4041187" y="4081027"/>
                </a:cubicBezTo>
                <a:cubicBezTo>
                  <a:pt x="3950120" y="4081027"/>
                  <a:pt x="3876296" y="4059305"/>
                  <a:pt x="3876296" y="4032510"/>
                </a:cubicBezTo>
                <a:close/>
                <a:moveTo>
                  <a:pt x="3846487" y="1770668"/>
                </a:moveTo>
                <a:cubicBezTo>
                  <a:pt x="3846487" y="1743873"/>
                  <a:pt x="3920311" y="1722152"/>
                  <a:pt x="4011378" y="1722152"/>
                </a:cubicBezTo>
                <a:cubicBezTo>
                  <a:pt x="4102445" y="1722152"/>
                  <a:pt x="4176269" y="1743873"/>
                  <a:pt x="4176269" y="1770668"/>
                </a:cubicBezTo>
                <a:cubicBezTo>
                  <a:pt x="4176269" y="1797463"/>
                  <a:pt x="4102445" y="1819185"/>
                  <a:pt x="4011378" y="1819185"/>
                </a:cubicBezTo>
                <a:cubicBezTo>
                  <a:pt x="3920311" y="1819185"/>
                  <a:pt x="3846487" y="1797463"/>
                  <a:pt x="3846487" y="1770668"/>
                </a:cubicBezTo>
                <a:close/>
                <a:moveTo>
                  <a:pt x="3846487" y="2521235"/>
                </a:moveTo>
                <a:cubicBezTo>
                  <a:pt x="3846487" y="2494440"/>
                  <a:pt x="3920311" y="2472719"/>
                  <a:pt x="4011378" y="2472719"/>
                </a:cubicBezTo>
                <a:cubicBezTo>
                  <a:pt x="4102445" y="2472719"/>
                  <a:pt x="4176269" y="2494440"/>
                  <a:pt x="4176269" y="2521235"/>
                </a:cubicBezTo>
                <a:cubicBezTo>
                  <a:pt x="4176269" y="2548030"/>
                  <a:pt x="4102445" y="2569751"/>
                  <a:pt x="4011378" y="2569751"/>
                </a:cubicBezTo>
                <a:cubicBezTo>
                  <a:pt x="3920311" y="2569751"/>
                  <a:pt x="3846487" y="2548030"/>
                  <a:pt x="3846487" y="2521235"/>
                </a:cubicBezTo>
                <a:close/>
                <a:moveTo>
                  <a:pt x="3837921" y="259394"/>
                </a:moveTo>
                <a:cubicBezTo>
                  <a:pt x="3837921" y="232599"/>
                  <a:pt x="3911745" y="210878"/>
                  <a:pt x="4002812" y="210878"/>
                </a:cubicBezTo>
                <a:cubicBezTo>
                  <a:pt x="4093879" y="210878"/>
                  <a:pt x="4167703" y="232599"/>
                  <a:pt x="4167703" y="259394"/>
                </a:cubicBezTo>
                <a:cubicBezTo>
                  <a:pt x="4167703" y="286189"/>
                  <a:pt x="4093879" y="307911"/>
                  <a:pt x="4002812" y="307911"/>
                </a:cubicBezTo>
                <a:cubicBezTo>
                  <a:pt x="3911745" y="307911"/>
                  <a:pt x="3837921" y="286189"/>
                  <a:pt x="3837921" y="259394"/>
                </a:cubicBezTo>
                <a:close/>
                <a:moveTo>
                  <a:pt x="3837921" y="1009961"/>
                </a:moveTo>
                <a:cubicBezTo>
                  <a:pt x="3837921" y="983166"/>
                  <a:pt x="3911745" y="961445"/>
                  <a:pt x="4002812" y="961445"/>
                </a:cubicBezTo>
                <a:cubicBezTo>
                  <a:pt x="4093879" y="961445"/>
                  <a:pt x="4167703" y="983166"/>
                  <a:pt x="4167703" y="1009961"/>
                </a:cubicBezTo>
                <a:cubicBezTo>
                  <a:pt x="4167703" y="1036756"/>
                  <a:pt x="4093879" y="1058477"/>
                  <a:pt x="4002812" y="1058477"/>
                </a:cubicBezTo>
                <a:cubicBezTo>
                  <a:pt x="3911745" y="1058477"/>
                  <a:pt x="3837921" y="1036756"/>
                  <a:pt x="3837921" y="1009961"/>
                </a:cubicBezTo>
                <a:close/>
                <a:moveTo>
                  <a:pt x="3176514" y="3276091"/>
                </a:moveTo>
                <a:cubicBezTo>
                  <a:pt x="3176514" y="3249296"/>
                  <a:pt x="3250336" y="3227575"/>
                  <a:pt x="3341403" y="3227575"/>
                </a:cubicBezTo>
                <a:cubicBezTo>
                  <a:pt x="3432469" y="3227575"/>
                  <a:pt x="3506292" y="3249296"/>
                  <a:pt x="3506292" y="3276091"/>
                </a:cubicBezTo>
                <a:cubicBezTo>
                  <a:pt x="3506292" y="3302886"/>
                  <a:pt x="3432469" y="3324608"/>
                  <a:pt x="3341403" y="3324608"/>
                </a:cubicBezTo>
                <a:cubicBezTo>
                  <a:pt x="3250336" y="3324608"/>
                  <a:pt x="3176514" y="3302886"/>
                  <a:pt x="3176514" y="3276091"/>
                </a:cubicBezTo>
                <a:close/>
                <a:moveTo>
                  <a:pt x="3176514" y="4026658"/>
                </a:moveTo>
                <a:cubicBezTo>
                  <a:pt x="3176514" y="3999863"/>
                  <a:pt x="3250336" y="3978142"/>
                  <a:pt x="3341403" y="3978142"/>
                </a:cubicBezTo>
                <a:cubicBezTo>
                  <a:pt x="3432469" y="3978142"/>
                  <a:pt x="3506292" y="3999863"/>
                  <a:pt x="3506292" y="4026658"/>
                </a:cubicBezTo>
                <a:cubicBezTo>
                  <a:pt x="3506292" y="4053453"/>
                  <a:pt x="3432469" y="4075174"/>
                  <a:pt x="3341403" y="4075174"/>
                </a:cubicBezTo>
                <a:cubicBezTo>
                  <a:pt x="3250336" y="4075174"/>
                  <a:pt x="3176514" y="4053453"/>
                  <a:pt x="3176514" y="4026658"/>
                </a:cubicBezTo>
                <a:close/>
                <a:moveTo>
                  <a:pt x="3146704" y="1764816"/>
                </a:moveTo>
                <a:cubicBezTo>
                  <a:pt x="3146704" y="1738021"/>
                  <a:pt x="3220527" y="1716300"/>
                  <a:pt x="3311594" y="1716300"/>
                </a:cubicBezTo>
                <a:cubicBezTo>
                  <a:pt x="3402661" y="1716300"/>
                  <a:pt x="3476483" y="1738021"/>
                  <a:pt x="3476483" y="1764816"/>
                </a:cubicBezTo>
                <a:cubicBezTo>
                  <a:pt x="3476483" y="1791611"/>
                  <a:pt x="3402661" y="1813332"/>
                  <a:pt x="3311594" y="1813332"/>
                </a:cubicBezTo>
                <a:cubicBezTo>
                  <a:pt x="3220527" y="1813332"/>
                  <a:pt x="3146704" y="1791611"/>
                  <a:pt x="3146704" y="1764816"/>
                </a:cubicBezTo>
                <a:close/>
                <a:moveTo>
                  <a:pt x="3146704" y="2515383"/>
                </a:moveTo>
                <a:cubicBezTo>
                  <a:pt x="3146704" y="2488588"/>
                  <a:pt x="3220527" y="2466866"/>
                  <a:pt x="3311594" y="2466866"/>
                </a:cubicBezTo>
                <a:cubicBezTo>
                  <a:pt x="3402661" y="2466866"/>
                  <a:pt x="3476483" y="2488588"/>
                  <a:pt x="3476483" y="2515383"/>
                </a:cubicBezTo>
                <a:cubicBezTo>
                  <a:pt x="3476483" y="2542177"/>
                  <a:pt x="3402661" y="2563899"/>
                  <a:pt x="3311594" y="2563899"/>
                </a:cubicBezTo>
                <a:cubicBezTo>
                  <a:pt x="3220527" y="2563899"/>
                  <a:pt x="3146704" y="2542177"/>
                  <a:pt x="3146704" y="2515383"/>
                </a:cubicBezTo>
                <a:close/>
                <a:moveTo>
                  <a:pt x="3138138" y="253542"/>
                </a:moveTo>
                <a:cubicBezTo>
                  <a:pt x="3138138" y="226747"/>
                  <a:pt x="3211961" y="205026"/>
                  <a:pt x="3303028" y="205026"/>
                </a:cubicBezTo>
                <a:cubicBezTo>
                  <a:pt x="3394094" y="205026"/>
                  <a:pt x="3467917" y="226747"/>
                  <a:pt x="3467917" y="253542"/>
                </a:cubicBezTo>
                <a:cubicBezTo>
                  <a:pt x="3467917" y="280337"/>
                  <a:pt x="3394094" y="302058"/>
                  <a:pt x="3303028" y="302058"/>
                </a:cubicBezTo>
                <a:cubicBezTo>
                  <a:pt x="3211961" y="302058"/>
                  <a:pt x="3138138" y="280337"/>
                  <a:pt x="3138138" y="253542"/>
                </a:cubicBezTo>
                <a:close/>
                <a:moveTo>
                  <a:pt x="3138138" y="1004109"/>
                </a:moveTo>
                <a:cubicBezTo>
                  <a:pt x="3138138" y="977314"/>
                  <a:pt x="3211961" y="955592"/>
                  <a:pt x="3303028" y="955592"/>
                </a:cubicBezTo>
                <a:cubicBezTo>
                  <a:pt x="3394094" y="955592"/>
                  <a:pt x="3467917" y="977314"/>
                  <a:pt x="3467917" y="1004109"/>
                </a:cubicBezTo>
                <a:cubicBezTo>
                  <a:pt x="3467917" y="1030903"/>
                  <a:pt x="3394094" y="1052625"/>
                  <a:pt x="3303028" y="1052625"/>
                </a:cubicBezTo>
                <a:cubicBezTo>
                  <a:pt x="3211961" y="1052625"/>
                  <a:pt x="3138138" y="1030903"/>
                  <a:pt x="3138138" y="1004109"/>
                </a:cubicBezTo>
                <a:close/>
                <a:moveTo>
                  <a:pt x="2582873" y="3393502"/>
                </a:moveTo>
                <a:cubicBezTo>
                  <a:pt x="2582873" y="3358587"/>
                  <a:pt x="2686485" y="3330283"/>
                  <a:pt x="2814298" y="3330283"/>
                </a:cubicBezTo>
                <a:cubicBezTo>
                  <a:pt x="2942110" y="3330283"/>
                  <a:pt x="3045722" y="3358587"/>
                  <a:pt x="3045722" y="3393502"/>
                </a:cubicBezTo>
                <a:cubicBezTo>
                  <a:pt x="3045722" y="3428416"/>
                  <a:pt x="2942110" y="3456720"/>
                  <a:pt x="2814298" y="3456720"/>
                </a:cubicBezTo>
                <a:cubicBezTo>
                  <a:pt x="2686485" y="3456720"/>
                  <a:pt x="2582873" y="3428416"/>
                  <a:pt x="2582873" y="3393502"/>
                </a:cubicBezTo>
                <a:close/>
                <a:moveTo>
                  <a:pt x="2582873" y="4144068"/>
                </a:moveTo>
                <a:cubicBezTo>
                  <a:pt x="2582873" y="4109154"/>
                  <a:pt x="2686485" y="4080850"/>
                  <a:pt x="2814298" y="4080850"/>
                </a:cubicBezTo>
                <a:cubicBezTo>
                  <a:pt x="2942110" y="4080850"/>
                  <a:pt x="3045722" y="4109154"/>
                  <a:pt x="3045722" y="4144068"/>
                </a:cubicBezTo>
                <a:cubicBezTo>
                  <a:pt x="3045722" y="4178983"/>
                  <a:pt x="2942110" y="4207287"/>
                  <a:pt x="2814298" y="4207287"/>
                </a:cubicBezTo>
                <a:cubicBezTo>
                  <a:pt x="2686485" y="4207287"/>
                  <a:pt x="2582873" y="4178983"/>
                  <a:pt x="2582873" y="4144068"/>
                </a:cubicBezTo>
                <a:close/>
                <a:moveTo>
                  <a:pt x="2553064" y="1882226"/>
                </a:moveTo>
                <a:cubicBezTo>
                  <a:pt x="2553064" y="1847312"/>
                  <a:pt x="2656676" y="1819008"/>
                  <a:pt x="2784489" y="1819008"/>
                </a:cubicBezTo>
                <a:cubicBezTo>
                  <a:pt x="2912301" y="1819008"/>
                  <a:pt x="3015913" y="1847312"/>
                  <a:pt x="3015913" y="1882226"/>
                </a:cubicBezTo>
                <a:cubicBezTo>
                  <a:pt x="3015913" y="1917141"/>
                  <a:pt x="2912301" y="1945444"/>
                  <a:pt x="2784489" y="1945444"/>
                </a:cubicBezTo>
                <a:cubicBezTo>
                  <a:pt x="2656676" y="1945444"/>
                  <a:pt x="2553064" y="1917141"/>
                  <a:pt x="2553064" y="1882226"/>
                </a:cubicBezTo>
                <a:close/>
                <a:moveTo>
                  <a:pt x="2553064" y="2632793"/>
                </a:moveTo>
                <a:cubicBezTo>
                  <a:pt x="2553064" y="2597879"/>
                  <a:pt x="2656676" y="2569575"/>
                  <a:pt x="2784489" y="2569575"/>
                </a:cubicBezTo>
                <a:cubicBezTo>
                  <a:pt x="2912301" y="2569575"/>
                  <a:pt x="3015913" y="2597879"/>
                  <a:pt x="3015913" y="2632793"/>
                </a:cubicBezTo>
                <a:cubicBezTo>
                  <a:pt x="3015913" y="2667707"/>
                  <a:pt x="2912301" y="2696011"/>
                  <a:pt x="2784489" y="2696011"/>
                </a:cubicBezTo>
                <a:cubicBezTo>
                  <a:pt x="2656676" y="2696011"/>
                  <a:pt x="2553064" y="2667707"/>
                  <a:pt x="2553064" y="2632793"/>
                </a:cubicBezTo>
                <a:close/>
                <a:moveTo>
                  <a:pt x="2544498" y="370952"/>
                </a:moveTo>
                <a:cubicBezTo>
                  <a:pt x="2544498" y="336038"/>
                  <a:pt x="2648110" y="307734"/>
                  <a:pt x="2775923" y="307734"/>
                </a:cubicBezTo>
                <a:cubicBezTo>
                  <a:pt x="2903735" y="307734"/>
                  <a:pt x="3007347" y="336038"/>
                  <a:pt x="3007347" y="370952"/>
                </a:cubicBezTo>
                <a:cubicBezTo>
                  <a:pt x="3007347" y="405867"/>
                  <a:pt x="2903735" y="434170"/>
                  <a:pt x="2775923" y="434170"/>
                </a:cubicBezTo>
                <a:cubicBezTo>
                  <a:pt x="2648110" y="434170"/>
                  <a:pt x="2544498" y="405867"/>
                  <a:pt x="2544498" y="370952"/>
                </a:cubicBezTo>
                <a:close/>
                <a:moveTo>
                  <a:pt x="2544498" y="1121519"/>
                </a:moveTo>
                <a:cubicBezTo>
                  <a:pt x="2544498" y="1086605"/>
                  <a:pt x="2648110" y="1058301"/>
                  <a:pt x="2775923" y="1058301"/>
                </a:cubicBezTo>
                <a:cubicBezTo>
                  <a:pt x="2903735" y="1058301"/>
                  <a:pt x="3007347" y="1086605"/>
                  <a:pt x="3007347" y="1121519"/>
                </a:cubicBezTo>
                <a:cubicBezTo>
                  <a:pt x="3007347" y="1156433"/>
                  <a:pt x="2903735" y="1184737"/>
                  <a:pt x="2775923" y="1184737"/>
                </a:cubicBezTo>
                <a:cubicBezTo>
                  <a:pt x="2648110" y="1184737"/>
                  <a:pt x="2544498" y="1156433"/>
                  <a:pt x="2544498" y="1121519"/>
                </a:cubicBezTo>
                <a:close/>
                <a:moveTo>
                  <a:pt x="1943695" y="3370919"/>
                </a:moveTo>
                <a:cubicBezTo>
                  <a:pt x="1943695" y="3344124"/>
                  <a:pt x="2017519" y="3322402"/>
                  <a:pt x="2108585" y="3322402"/>
                </a:cubicBezTo>
                <a:cubicBezTo>
                  <a:pt x="2199652" y="3322402"/>
                  <a:pt x="2273475" y="3344124"/>
                  <a:pt x="2273475" y="3370919"/>
                </a:cubicBezTo>
                <a:cubicBezTo>
                  <a:pt x="2273475" y="3397713"/>
                  <a:pt x="2199652" y="3419435"/>
                  <a:pt x="2108585" y="3419435"/>
                </a:cubicBezTo>
                <a:cubicBezTo>
                  <a:pt x="2017519" y="3419435"/>
                  <a:pt x="1943695" y="3397713"/>
                  <a:pt x="1943695" y="3370919"/>
                </a:cubicBezTo>
                <a:close/>
                <a:moveTo>
                  <a:pt x="1943695" y="4121485"/>
                </a:moveTo>
                <a:cubicBezTo>
                  <a:pt x="1943695" y="4094691"/>
                  <a:pt x="2017519" y="4072969"/>
                  <a:pt x="2108585" y="4072969"/>
                </a:cubicBezTo>
                <a:cubicBezTo>
                  <a:pt x="2199652" y="4072969"/>
                  <a:pt x="2273475" y="4094691"/>
                  <a:pt x="2273475" y="4121485"/>
                </a:cubicBezTo>
                <a:cubicBezTo>
                  <a:pt x="2273475" y="4148280"/>
                  <a:pt x="2199652" y="4170002"/>
                  <a:pt x="2108585" y="4170002"/>
                </a:cubicBezTo>
                <a:cubicBezTo>
                  <a:pt x="2017519" y="4170002"/>
                  <a:pt x="1943695" y="4148280"/>
                  <a:pt x="1943695" y="4121485"/>
                </a:cubicBezTo>
                <a:close/>
                <a:moveTo>
                  <a:pt x="1913886" y="1859643"/>
                </a:moveTo>
                <a:cubicBezTo>
                  <a:pt x="1913886" y="1832848"/>
                  <a:pt x="1987710" y="1811127"/>
                  <a:pt x="2078776" y="1811127"/>
                </a:cubicBezTo>
                <a:cubicBezTo>
                  <a:pt x="2169843" y="1811127"/>
                  <a:pt x="2243666" y="1832848"/>
                  <a:pt x="2243666" y="1859643"/>
                </a:cubicBezTo>
                <a:cubicBezTo>
                  <a:pt x="2243666" y="1886438"/>
                  <a:pt x="2169843" y="1908160"/>
                  <a:pt x="2078776" y="1908160"/>
                </a:cubicBezTo>
                <a:cubicBezTo>
                  <a:pt x="1987710" y="1908160"/>
                  <a:pt x="1913886" y="1886438"/>
                  <a:pt x="1913886" y="1859643"/>
                </a:cubicBezTo>
                <a:close/>
                <a:moveTo>
                  <a:pt x="1913886" y="2610210"/>
                </a:moveTo>
                <a:cubicBezTo>
                  <a:pt x="1913886" y="2583415"/>
                  <a:pt x="1987710" y="2561694"/>
                  <a:pt x="2078776" y="2561694"/>
                </a:cubicBezTo>
                <a:cubicBezTo>
                  <a:pt x="2169843" y="2561694"/>
                  <a:pt x="2243666" y="2583415"/>
                  <a:pt x="2243666" y="2610210"/>
                </a:cubicBezTo>
                <a:cubicBezTo>
                  <a:pt x="2243666" y="2637005"/>
                  <a:pt x="2169843" y="2658726"/>
                  <a:pt x="2078776" y="2658726"/>
                </a:cubicBezTo>
                <a:cubicBezTo>
                  <a:pt x="1987710" y="2658726"/>
                  <a:pt x="1913886" y="2637005"/>
                  <a:pt x="1913886" y="2610210"/>
                </a:cubicBezTo>
                <a:close/>
                <a:moveTo>
                  <a:pt x="1905320" y="348369"/>
                </a:moveTo>
                <a:cubicBezTo>
                  <a:pt x="1905320" y="321574"/>
                  <a:pt x="1979144" y="299853"/>
                  <a:pt x="2070210" y="299853"/>
                </a:cubicBezTo>
                <a:cubicBezTo>
                  <a:pt x="2161277" y="299853"/>
                  <a:pt x="2235100" y="321574"/>
                  <a:pt x="2235100" y="348369"/>
                </a:cubicBezTo>
                <a:cubicBezTo>
                  <a:pt x="2235100" y="375164"/>
                  <a:pt x="2161277" y="396886"/>
                  <a:pt x="2070210" y="396886"/>
                </a:cubicBezTo>
                <a:cubicBezTo>
                  <a:pt x="1979144" y="396886"/>
                  <a:pt x="1905320" y="375164"/>
                  <a:pt x="1905320" y="348369"/>
                </a:cubicBezTo>
                <a:close/>
                <a:moveTo>
                  <a:pt x="1905320" y="1098936"/>
                </a:moveTo>
                <a:cubicBezTo>
                  <a:pt x="1905320" y="1072141"/>
                  <a:pt x="1979144" y="1050420"/>
                  <a:pt x="2070210" y="1050420"/>
                </a:cubicBezTo>
                <a:cubicBezTo>
                  <a:pt x="2161277" y="1050420"/>
                  <a:pt x="2235100" y="1072141"/>
                  <a:pt x="2235100" y="1098936"/>
                </a:cubicBezTo>
                <a:cubicBezTo>
                  <a:pt x="2235100" y="1125731"/>
                  <a:pt x="2161277" y="1147452"/>
                  <a:pt x="2070210" y="1147452"/>
                </a:cubicBezTo>
                <a:cubicBezTo>
                  <a:pt x="1979144" y="1147452"/>
                  <a:pt x="1905320" y="1125731"/>
                  <a:pt x="1905320" y="1098936"/>
                </a:cubicBezTo>
                <a:close/>
                <a:moveTo>
                  <a:pt x="1376918" y="3253821"/>
                </a:moveTo>
                <a:cubicBezTo>
                  <a:pt x="1376918" y="3227026"/>
                  <a:pt x="1461103" y="3205304"/>
                  <a:pt x="1564950" y="3205304"/>
                </a:cubicBezTo>
                <a:cubicBezTo>
                  <a:pt x="1668797" y="3205304"/>
                  <a:pt x="1752982" y="3227026"/>
                  <a:pt x="1752982" y="3253821"/>
                </a:cubicBezTo>
                <a:cubicBezTo>
                  <a:pt x="1752982" y="3280615"/>
                  <a:pt x="1668797" y="3302337"/>
                  <a:pt x="1564950" y="3302337"/>
                </a:cubicBezTo>
                <a:cubicBezTo>
                  <a:pt x="1461103" y="3302337"/>
                  <a:pt x="1376918" y="3280615"/>
                  <a:pt x="1376918" y="3253821"/>
                </a:cubicBezTo>
                <a:close/>
                <a:moveTo>
                  <a:pt x="1376918" y="4004387"/>
                </a:moveTo>
                <a:cubicBezTo>
                  <a:pt x="1376918" y="3977593"/>
                  <a:pt x="1461103" y="3955871"/>
                  <a:pt x="1564950" y="3955871"/>
                </a:cubicBezTo>
                <a:cubicBezTo>
                  <a:pt x="1668797" y="3955871"/>
                  <a:pt x="1752982" y="3977593"/>
                  <a:pt x="1752982" y="4004387"/>
                </a:cubicBezTo>
                <a:cubicBezTo>
                  <a:pt x="1752982" y="4031182"/>
                  <a:pt x="1668797" y="4052904"/>
                  <a:pt x="1564950" y="4052904"/>
                </a:cubicBezTo>
                <a:cubicBezTo>
                  <a:pt x="1461103" y="4052904"/>
                  <a:pt x="1376918" y="4031182"/>
                  <a:pt x="1376918" y="4004387"/>
                </a:cubicBezTo>
                <a:close/>
                <a:moveTo>
                  <a:pt x="1347109" y="1742545"/>
                </a:moveTo>
                <a:cubicBezTo>
                  <a:pt x="1347109" y="1715750"/>
                  <a:pt x="1431294" y="1694029"/>
                  <a:pt x="1535141" y="1694029"/>
                </a:cubicBezTo>
                <a:cubicBezTo>
                  <a:pt x="1638988" y="1694029"/>
                  <a:pt x="1723173" y="1715750"/>
                  <a:pt x="1723173" y="1742545"/>
                </a:cubicBezTo>
                <a:cubicBezTo>
                  <a:pt x="1723173" y="1769340"/>
                  <a:pt x="1638988" y="1791062"/>
                  <a:pt x="1535141" y="1791062"/>
                </a:cubicBezTo>
                <a:cubicBezTo>
                  <a:pt x="1431294" y="1791062"/>
                  <a:pt x="1347109" y="1769340"/>
                  <a:pt x="1347109" y="1742545"/>
                </a:cubicBezTo>
                <a:close/>
                <a:moveTo>
                  <a:pt x="1347109" y="2493112"/>
                </a:moveTo>
                <a:cubicBezTo>
                  <a:pt x="1347109" y="2466317"/>
                  <a:pt x="1431294" y="2444596"/>
                  <a:pt x="1535141" y="2444596"/>
                </a:cubicBezTo>
                <a:cubicBezTo>
                  <a:pt x="1638988" y="2444596"/>
                  <a:pt x="1723173" y="2466317"/>
                  <a:pt x="1723173" y="2493112"/>
                </a:cubicBezTo>
                <a:cubicBezTo>
                  <a:pt x="1723173" y="2519907"/>
                  <a:pt x="1638988" y="2541628"/>
                  <a:pt x="1535141" y="2541628"/>
                </a:cubicBezTo>
                <a:cubicBezTo>
                  <a:pt x="1431294" y="2541628"/>
                  <a:pt x="1347109" y="2519907"/>
                  <a:pt x="1347109" y="2493112"/>
                </a:cubicBezTo>
                <a:close/>
                <a:moveTo>
                  <a:pt x="1338543" y="231271"/>
                </a:moveTo>
                <a:cubicBezTo>
                  <a:pt x="1338543" y="204476"/>
                  <a:pt x="1422728" y="182755"/>
                  <a:pt x="1526575" y="182755"/>
                </a:cubicBezTo>
                <a:cubicBezTo>
                  <a:pt x="1630422" y="182755"/>
                  <a:pt x="1714607" y="204476"/>
                  <a:pt x="1714607" y="231271"/>
                </a:cubicBezTo>
                <a:cubicBezTo>
                  <a:pt x="1714607" y="258066"/>
                  <a:pt x="1630422" y="279788"/>
                  <a:pt x="1526575" y="279788"/>
                </a:cubicBezTo>
                <a:cubicBezTo>
                  <a:pt x="1422728" y="279788"/>
                  <a:pt x="1338543" y="258066"/>
                  <a:pt x="1338543" y="231271"/>
                </a:cubicBezTo>
                <a:close/>
                <a:moveTo>
                  <a:pt x="1338543" y="981838"/>
                </a:moveTo>
                <a:cubicBezTo>
                  <a:pt x="1338543" y="955043"/>
                  <a:pt x="1422728" y="933322"/>
                  <a:pt x="1526575" y="933322"/>
                </a:cubicBezTo>
                <a:cubicBezTo>
                  <a:pt x="1630422" y="933322"/>
                  <a:pt x="1714607" y="955043"/>
                  <a:pt x="1714607" y="981838"/>
                </a:cubicBezTo>
                <a:cubicBezTo>
                  <a:pt x="1714607" y="1008633"/>
                  <a:pt x="1630422" y="1030354"/>
                  <a:pt x="1526575" y="1030354"/>
                </a:cubicBezTo>
                <a:cubicBezTo>
                  <a:pt x="1422728" y="1030354"/>
                  <a:pt x="1338543" y="1008633"/>
                  <a:pt x="1338543" y="981838"/>
                </a:cubicBezTo>
                <a:close/>
                <a:moveTo>
                  <a:pt x="476221" y="3267065"/>
                </a:moveTo>
                <a:cubicBezTo>
                  <a:pt x="476221" y="3232151"/>
                  <a:pt x="579834" y="3203847"/>
                  <a:pt x="707647" y="3203847"/>
                </a:cubicBezTo>
                <a:cubicBezTo>
                  <a:pt x="835459" y="3203847"/>
                  <a:pt x="939071" y="3232151"/>
                  <a:pt x="939071" y="3267065"/>
                </a:cubicBezTo>
                <a:cubicBezTo>
                  <a:pt x="939071" y="3301980"/>
                  <a:pt x="835459" y="3330283"/>
                  <a:pt x="707647" y="3330283"/>
                </a:cubicBezTo>
                <a:cubicBezTo>
                  <a:pt x="579834" y="3330283"/>
                  <a:pt x="476221" y="3301980"/>
                  <a:pt x="476221" y="3267065"/>
                </a:cubicBezTo>
                <a:close/>
                <a:moveTo>
                  <a:pt x="476221" y="4017632"/>
                </a:moveTo>
                <a:cubicBezTo>
                  <a:pt x="476221" y="3982718"/>
                  <a:pt x="579834" y="3954414"/>
                  <a:pt x="707647" y="3954414"/>
                </a:cubicBezTo>
                <a:cubicBezTo>
                  <a:pt x="835459" y="3954414"/>
                  <a:pt x="939071" y="3982718"/>
                  <a:pt x="939071" y="4017632"/>
                </a:cubicBezTo>
                <a:cubicBezTo>
                  <a:pt x="939071" y="4052546"/>
                  <a:pt x="835459" y="4080850"/>
                  <a:pt x="707647" y="4080850"/>
                </a:cubicBezTo>
                <a:cubicBezTo>
                  <a:pt x="579834" y="4080850"/>
                  <a:pt x="476221" y="4052546"/>
                  <a:pt x="476221" y="4017632"/>
                </a:cubicBezTo>
                <a:close/>
                <a:moveTo>
                  <a:pt x="446412" y="1755790"/>
                </a:moveTo>
                <a:cubicBezTo>
                  <a:pt x="446412" y="1720875"/>
                  <a:pt x="550025" y="1692572"/>
                  <a:pt x="677838" y="1692572"/>
                </a:cubicBezTo>
                <a:cubicBezTo>
                  <a:pt x="805650" y="1692572"/>
                  <a:pt x="909262" y="1720875"/>
                  <a:pt x="909262" y="1755790"/>
                </a:cubicBezTo>
                <a:cubicBezTo>
                  <a:pt x="909262" y="1790704"/>
                  <a:pt x="805650" y="1819008"/>
                  <a:pt x="677838" y="1819008"/>
                </a:cubicBezTo>
                <a:cubicBezTo>
                  <a:pt x="550025" y="1819008"/>
                  <a:pt x="446412" y="1790704"/>
                  <a:pt x="446412" y="1755790"/>
                </a:cubicBezTo>
                <a:close/>
                <a:moveTo>
                  <a:pt x="446412" y="2506357"/>
                </a:moveTo>
                <a:cubicBezTo>
                  <a:pt x="446412" y="2471442"/>
                  <a:pt x="550025" y="2443138"/>
                  <a:pt x="677838" y="2443138"/>
                </a:cubicBezTo>
                <a:cubicBezTo>
                  <a:pt x="805650" y="2443138"/>
                  <a:pt x="909262" y="2471442"/>
                  <a:pt x="909262" y="2506357"/>
                </a:cubicBezTo>
                <a:cubicBezTo>
                  <a:pt x="909262" y="2541271"/>
                  <a:pt x="805650" y="2569575"/>
                  <a:pt x="677838" y="2569575"/>
                </a:cubicBezTo>
                <a:cubicBezTo>
                  <a:pt x="550025" y="2569575"/>
                  <a:pt x="446412" y="2541271"/>
                  <a:pt x="446412" y="2506357"/>
                </a:cubicBezTo>
                <a:close/>
                <a:moveTo>
                  <a:pt x="437846" y="244516"/>
                </a:moveTo>
                <a:cubicBezTo>
                  <a:pt x="437846" y="209601"/>
                  <a:pt x="541459" y="181298"/>
                  <a:pt x="669272" y="181298"/>
                </a:cubicBezTo>
                <a:cubicBezTo>
                  <a:pt x="797084" y="181298"/>
                  <a:pt x="900696" y="209601"/>
                  <a:pt x="900696" y="244516"/>
                </a:cubicBezTo>
                <a:cubicBezTo>
                  <a:pt x="900696" y="279430"/>
                  <a:pt x="797084" y="307734"/>
                  <a:pt x="669272" y="307734"/>
                </a:cubicBezTo>
                <a:cubicBezTo>
                  <a:pt x="541459" y="307734"/>
                  <a:pt x="437846" y="279430"/>
                  <a:pt x="437846" y="244516"/>
                </a:cubicBezTo>
                <a:close/>
                <a:moveTo>
                  <a:pt x="437846" y="995083"/>
                </a:moveTo>
                <a:cubicBezTo>
                  <a:pt x="437846" y="960168"/>
                  <a:pt x="541459" y="931864"/>
                  <a:pt x="669272" y="931864"/>
                </a:cubicBezTo>
                <a:cubicBezTo>
                  <a:pt x="797084" y="931864"/>
                  <a:pt x="900696" y="960168"/>
                  <a:pt x="900696" y="995083"/>
                </a:cubicBezTo>
                <a:cubicBezTo>
                  <a:pt x="900696" y="1029997"/>
                  <a:pt x="797084" y="1058301"/>
                  <a:pt x="669272" y="1058301"/>
                </a:cubicBezTo>
                <a:cubicBezTo>
                  <a:pt x="541459" y="1058301"/>
                  <a:pt x="437846" y="1029997"/>
                  <a:pt x="437846" y="995083"/>
                </a:cubicBezTo>
                <a:close/>
                <a:moveTo>
                  <a:pt x="38375" y="3176373"/>
                </a:moveTo>
                <a:lnTo>
                  <a:pt x="70559" y="3163526"/>
                </a:lnTo>
                <a:cubicBezTo>
                  <a:pt x="267872" y="3099959"/>
                  <a:pt x="677597" y="3056273"/>
                  <a:pt x="1151056" y="3056273"/>
                </a:cubicBezTo>
                <a:cubicBezTo>
                  <a:pt x="1400792" y="3056273"/>
                  <a:pt x="1632795" y="3068428"/>
                  <a:pt x="1825247" y="3089244"/>
                </a:cubicBezTo>
                <a:lnTo>
                  <a:pt x="1912984" y="3099747"/>
                </a:lnTo>
                <a:lnTo>
                  <a:pt x="1920836" y="3097834"/>
                </a:lnTo>
                <a:lnTo>
                  <a:pt x="1938191" y="3101753"/>
                </a:lnTo>
                <a:cubicBezTo>
                  <a:pt x="2128465" y="3140688"/>
                  <a:pt x="2416419" y="3165505"/>
                  <a:pt x="2738696" y="3165505"/>
                </a:cubicBezTo>
                <a:cubicBezTo>
                  <a:pt x="3044189" y="3165505"/>
                  <a:pt x="3318841" y="3143205"/>
                  <a:pt x="3508686" y="3107720"/>
                </a:cubicBezTo>
                <a:lnTo>
                  <a:pt x="3509144" y="3107629"/>
                </a:lnTo>
                <a:lnTo>
                  <a:pt x="3511859" y="3106943"/>
                </a:lnTo>
                <a:cubicBezTo>
                  <a:pt x="3527365" y="3103304"/>
                  <a:pt x="3543629" y="3099754"/>
                  <a:pt x="3560612" y="3096299"/>
                </a:cubicBezTo>
                <a:lnTo>
                  <a:pt x="3584737" y="3091721"/>
                </a:lnTo>
                <a:lnTo>
                  <a:pt x="3616567" y="3082749"/>
                </a:lnTo>
                <a:lnTo>
                  <a:pt x="3602569" y="3088337"/>
                </a:lnTo>
                <a:lnTo>
                  <a:pt x="3613689" y="3086226"/>
                </a:lnTo>
                <a:cubicBezTo>
                  <a:pt x="3834361" y="3047122"/>
                  <a:pt x="4153604" y="3022549"/>
                  <a:pt x="4508697" y="3022549"/>
                </a:cubicBezTo>
                <a:cubicBezTo>
                  <a:pt x="4758433" y="3022549"/>
                  <a:pt x="4990437" y="3034704"/>
                  <a:pt x="5182889" y="3055519"/>
                </a:cubicBezTo>
                <a:lnTo>
                  <a:pt x="5270627" y="3066023"/>
                </a:lnTo>
                <a:lnTo>
                  <a:pt x="5278477" y="3064110"/>
                </a:lnTo>
                <a:lnTo>
                  <a:pt x="5295832" y="3068029"/>
                </a:lnTo>
                <a:cubicBezTo>
                  <a:pt x="5486107" y="3106964"/>
                  <a:pt x="5774060" y="3131780"/>
                  <a:pt x="6096338" y="3131780"/>
                </a:cubicBezTo>
                <a:cubicBezTo>
                  <a:pt x="6445473" y="3131780"/>
                  <a:pt x="6754324" y="3102655"/>
                  <a:pt x="6942343" y="3058007"/>
                </a:cubicBezTo>
                <a:lnTo>
                  <a:pt x="6974209" y="3049025"/>
                </a:lnTo>
                <a:lnTo>
                  <a:pt x="6942026" y="3061872"/>
                </a:lnTo>
                <a:cubicBezTo>
                  <a:pt x="6744713" y="3125439"/>
                  <a:pt x="6334986" y="3169125"/>
                  <a:pt x="5861528" y="3169125"/>
                </a:cubicBezTo>
                <a:cubicBezTo>
                  <a:pt x="5611794" y="3169125"/>
                  <a:pt x="5379790" y="3156970"/>
                  <a:pt x="5187338" y="3136154"/>
                </a:cubicBezTo>
                <a:lnTo>
                  <a:pt x="5099602" y="3125651"/>
                </a:lnTo>
                <a:lnTo>
                  <a:pt x="5091750" y="3127564"/>
                </a:lnTo>
                <a:lnTo>
                  <a:pt x="5074395" y="3123645"/>
                </a:lnTo>
                <a:cubicBezTo>
                  <a:pt x="4884120" y="3084710"/>
                  <a:pt x="4596165" y="3059893"/>
                  <a:pt x="4273888" y="3059893"/>
                </a:cubicBezTo>
                <a:cubicBezTo>
                  <a:pt x="3968396" y="3059893"/>
                  <a:pt x="3693744" y="3082192"/>
                  <a:pt x="3503899" y="3117678"/>
                </a:cubicBezTo>
                <a:lnTo>
                  <a:pt x="3503441" y="3117769"/>
                </a:lnTo>
                <a:lnTo>
                  <a:pt x="3500725" y="3118455"/>
                </a:lnTo>
                <a:cubicBezTo>
                  <a:pt x="3485220" y="3122094"/>
                  <a:pt x="3468957" y="3125644"/>
                  <a:pt x="3451974" y="3129099"/>
                </a:cubicBezTo>
                <a:lnTo>
                  <a:pt x="3427849" y="3133677"/>
                </a:lnTo>
                <a:lnTo>
                  <a:pt x="3396017" y="3142649"/>
                </a:lnTo>
                <a:lnTo>
                  <a:pt x="3410015" y="3137061"/>
                </a:lnTo>
                <a:lnTo>
                  <a:pt x="3398896" y="3139172"/>
                </a:lnTo>
                <a:cubicBezTo>
                  <a:pt x="3178226" y="3178276"/>
                  <a:pt x="2858982" y="3202849"/>
                  <a:pt x="2503888" y="3202849"/>
                </a:cubicBezTo>
                <a:cubicBezTo>
                  <a:pt x="2254152" y="3202849"/>
                  <a:pt x="2022148" y="3190694"/>
                  <a:pt x="1829696" y="3169878"/>
                </a:cubicBezTo>
                <a:lnTo>
                  <a:pt x="1741960" y="3159375"/>
                </a:lnTo>
                <a:lnTo>
                  <a:pt x="1734108" y="3161288"/>
                </a:lnTo>
                <a:lnTo>
                  <a:pt x="1716753" y="3157369"/>
                </a:lnTo>
                <a:cubicBezTo>
                  <a:pt x="1526479" y="3118434"/>
                  <a:pt x="1238524" y="3093617"/>
                  <a:pt x="916246" y="3093617"/>
                </a:cubicBezTo>
                <a:cubicBezTo>
                  <a:pt x="567113" y="3093617"/>
                  <a:pt x="258261" y="3122743"/>
                  <a:pt x="70243" y="3167391"/>
                </a:cubicBezTo>
                <a:close/>
                <a:moveTo>
                  <a:pt x="38375" y="3541650"/>
                </a:moveTo>
                <a:lnTo>
                  <a:pt x="70560" y="3528803"/>
                </a:lnTo>
                <a:cubicBezTo>
                  <a:pt x="267872" y="3465236"/>
                  <a:pt x="677598" y="3421550"/>
                  <a:pt x="1151056" y="3421550"/>
                </a:cubicBezTo>
                <a:cubicBezTo>
                  <a:pt x="1400792" y="3421550"/>
                  <a:pt x="1632796" y="3433705"/>
                  <a:pt x="1825248" y="3454520"/>
                </a:cubicBezTo>
                <a:lnTo>
                  <a:pt x="1912985" y="3465024"/>
                </a:lnTo>
                <a:lnTo>
                  <a:pt x="1920836" y="3463111"/>
                </a:lnTo>
                <a:lnTo>
                  <a:pt x="1938191" y="3467030"/>
                </a:lnTo>
                <a:cubicBezTo>
                  <a:pt x="2128465" y="3505965"/>
                  <a:pt x="2416419" y="3530781"/>
                  <a:pt x="2738696" y="3530781"/>
                </a:cubicBezTo>
                <a:cubicBezTo>
                  <a:pt x="3044189" y="3530781"/>
                  <a:pt x="3318841" y="3508482"/>
                  <a:pt x="3508686" y="3472997"/>
                </a:cubicBezTo>
                <a:lnTo>
                  <a:pt x="3509144" y="3472906"/>
                </a:lnTo>
                <a:lnTo>
                  <a:pt x="3511859" y="3472219"/>
                </a:lnTo>
                <a:cubicBezTo>
                  <a:pt x="3527365" y="3468580"/>
                  <a:pt x="3543629" y="3465031"/>
                  <a:pt x="3560612" y="3461576"/>
                </a:cubicBezTo>
                <a:lnTo>
                  <a:pt x="3584737" y="3456997"/>
                </a:lnTo>
                <a:lnTo>
                  <a:pt x="3616567" y="3448026"/>
                </a:lnTo>
                <a:lnTo>
                  <a:pt x="3602569" y="3453613"/>
                </a:lnTo>
                <a:lnTo>
                  <a:pt x="3613689" y="3451503"/>
                </a:lnTo>
                <a:cubicBezTo>
                  <a:pt x="3834361" y="3412399"/>
                  <a:pt x="4153604" y="3387826"/>
                  <a:pt x="4508697" y="3387826"/>
                </a:cubicBezTo>
                <a:cubicBezTo>
                  <a:pt x="4758433" y="3387826"/>
                  <a:pt x="4990437" y="3399980"/>
                  <a:pt x="5182889" y="3420796"/>
                </a:cubicBezTo>
                <a:lnTo>
                  <a:pt x="5270627" y="3431300"/>
                </a:lnTo>
                <a:lnTo>
                  <a:pt x="5278477" y="3429387"/>
                </a:lnTo>
                <a:lnTo>
                  <a:pt x="5295832" y="3433306"/>
                </a:lnTo>
                <a:cubicBezTo>
                  <a:pt x="5486107" y="3472240"/>
                  <a:pt x="5774060" y="3497057"/>
                  <a:pt x="6096338" y="3497057"/>
                </a:cubicBezTo>
                <a:cubicBezTo>
                  <a:pt x="6445473" y="3497057"/>
                  <a:pt x="6754324" y="3467932"/>
                  <a:pt x="6942343" y="3423284"/>
                </a:cubicBezTo>
                <a:lnTo>
                  <a:pt x="6974209" y="3414301"/>
                </a:lnTo>
                <a:lnTo>
                  <a:pt x="6942026" y="3427148"/>
                </a:lnTo>
                <a:cubicBezTo>
                  <a:pt x="6744713" y="3490716"/>
                  <a:pt x="6334986" y="3534401"/>
                  <a:pt x="5861528" y="3534401"/>
                </a:cubicBezTo>
                <a:cubicBezTo>
                  <a:pt x="5611794" y="3534401"/>
                  <a:pt x="5379790" y="3522247"/>
                  <a:pt x="5187338" y="3501431"/>
                </a:cubicBezTo>
                <a:lnTo>
                  <a:pt x="5099602" y="3490928"/>
                </a:lnTo>
                <a:lnTo>
                  <a:pt x="5091750" y="3492841"/>
                </a:lnTo>
                <a:lnTo>
                  <a:pt x="5074395" y="3488922"/>
                </a:lnTo>
                <a:cubicBezTo>
                  <a:pt x="4884120" y="3449987"/>
                  <a:pt x="4596165" y="3425170"/>
                  <a:pt x="4273888" y="3425170"/>
                </a:cubicBezTo>
                <a:cubicBezTo>
                  <a:pt x="3968396" y="3425170"/>
                  <a:pt x="3693744" y="3447469"/>
                  <a:pt x="3503900" y="3482955"/>
                </a:cubicBezTo>
                <a:lnTo>
                  <a:pt x="3503441" y="3483045"/>
                </a:lnTo>
                <a:lnTo>
                  <a:pt x="3500725" y="3483732"/>
                </a:lnTo>
                <a:cubicBezTo>
                  <a:pt x="3485220" y="3487371"/>
                  <a:pt x="3468957" y="3490921"/>
                  <a:pt x="3451974" y="3494375"/>
                </a:cubicBezTo>
                <a:lnTo>
                  <a:pt x="3427849" y="3498954"/>
                </a:lnTo>
                <a:lnTo>
                  <a:pt x="3396017" y="3507926"/>
                </a:lnTo>
                <a:lnTo>
                  <a:pt x="3410015" y="3502338"/>
                </a:lnTo>
                <a:lnTo>
                  <a:pt x="3398896" y="3504448"/>
                </a:lnTo>
                <a:cubicBezTo>
                  <a:pt x="3178226" y="3543552"/>
                  <a:pt x="2858982" y="3568125"/>
                  <a:pt x="2503889" y="3568125"/>
                </a:cubicBezTo>
                <a:cubicBezTo>
                  <a:pt x="2254152" y="3568125"/>
                  <a:pt x="2022149" y="3555971"/>
                  <a:pt x="1829697" y="3535155"/>
                </a:cubicBezTo>
                <a:lnTo>
                  <a:pt x="1741960" y="3524651"/>
                </a:lnTo>
                <a:lnTo>
                  <a:pt x="1734108" y="3526565"/>
                </a:lnTo>
                <a:lnTo>
                  <a:pt x="1716753" y="3522646"/>
                </a:lnTo>
                <a:cubicBezTo>
                  <a:pt x="1526479" y="3483711"/>
                  <a:pt x="1238524" y="3458894"/>
                  <a:pt x="916247" y="3458894"/>
                </a:cubicBezTo>
                <a:cubicBezTo>
                  <a:pt x="567113" y="3458894"/>
                  <a:pt x="258261" y="3488020"/>
                  <a:pt x="70243" y="3532668"/>
                </a:cubicBezTo>
                <a:close/>
                <a:moveTo>
                  <a:pt x="38375" y="3926940"/>
                </a:moveTo>
                <a:lnTo>
                  <a:pt x="70559" y="3914093"/>
                </a:lnTo>
                <a:cubicBezTo>
                  <a:pt x="267872" y="3850526"/>
                  <a:pt x="677597" y="3806840"/>
                  <a:pt x="1151056" y="3806840"/>
                </a:cubicBezTo>
                <a:cubicBezTo>
                  <a:pt x="1400792" y="3806840"/>
                  <a:pt x="1632795" y="3818995"/>
                  <a:pt x="1825247" y="3839810"/>
                </a:cubicBezTo>
                <a:lnTo>
                  <a:pt x="1912984" y="3850314"/>
                </a:lnTo>
                <a:lnTo>
                  <a:pt x="1920836" y="3848401"/>
                </a:lnTo>
                <a:lnTo>
                  <a:pt x="1938191" y="3852320"/>
                </a:lnTo>
                <a:cubicBezTo>
                  <a:pt x="2128465" y="3891255"/>
                  <a:pt x="2416419" y="3916071"/>
                  <a:pt x="2738696" y="3916071"/>
                </a:cubicBezTo>
                <a:cubicBezTo>
                  <a:pt x="3044189" y="3916071"/>
                  <a:pt x="3318841" y="3893772"/>
                  <a:pt x="3508686" y="3858287"/>
                </a:cubicBezTo>
                <a:lnTo>
                  <a:pt x="3509144" y="3858196"/>
                </a:lnTo>
                <a:lnTo>
                  <a:pt x="3511859" y="3857510"/>
                </a:lnTo>
                <a:cubicBezTo>
                  <a:pt x="3527365" y="3853870"/>
                  <a:pt x="3543629" y="3850321"/>
                  <a:pt x="3560612" y="3846866"/>
                </a:cubicBezTo>
                <a:lnTo>
                  <a:pt x="3584737" y="3842287"/>
                </a:lnTo>
                <a:lnTo>
                  <a:pt x="3616567" y="3833316"/>
                </a:lnTo>
                <a:lnTo>
                  <a:pt x="3602569" y="3838903"/>
                </a:lnTo>
                <a:lnTo>
                  <a:pt x="3613689" y="3836793"/>
                </a:lnTo>
                <a:cubicBezTo>
                  <a:pt x="3834361" y="3797689"/>
                  <a:pt x="4153604" y="3773116"/>
                  <a:pt x="4508697" y="3773116"/>
                </a:cubicBezTo>
                <a:cubicBezTo>
                  <a:pt x="4758433" y="3773116"/>
                  <a:pt x="4990437" y="3785270"/>
                  <a:pt x="5182889" y="3806086"/>
                </a:cubicBezTo>
                <a:lnTo>
                  <a:pt x="5270627" y="3816590"/>
                </a:lnTo>
                <a:lnTo>
                  <a:pt x="5278477" y="3814676"/>
                </a:lnTo>
                <a:lnTo>
                  <a:pt x="5295832" y="3818596"/>
                </a:lnTo>
                <a:cubicBezTo>
                  <a:pt x="5486107" y="3857530"/>
                  <a:pt x="5774060" y="3882347"/>
                  <a:pt x="6096338" y="3882347"/>
                </a:cubicBezTo>
                <a:cubicBezTo>
                  <a:pt x="6445473" y="3882347"/>
                  <a:pt x="6754324" y="3853222"/>
                  <a:pt x="6942343" y="3808574"/>
                </a:cubicBezTo>
                <a:lnTo>
                  <a:pt x="6974209" y="3799591"/>
                </a:lnTo>
                <a:lnTo>
                  <a:pt x="6942026" y="3812438"/>
                </a:lnTo>
                <a:cubicBezTo>
                  <a:pt x="6744713" y="3876006"/>
                  <a:pt x="6334986" y="3919691"/>
                  <a:pt x="5861528" y="3919691"/>
                </a:cubicBezTo>
                <a:cubicBezTo>
                  <a:pt x="5611794" y="3919691"/>
                  <a:pt x="5379790" y="3907537"/>
                  <a:pt x="5187338" y="3886721"/>
                </a:cubicBezTo>
                <a:lnTo>
                  <a:pt x="5099602" y="3876217"/>
                </a:lnTo>
                <a:lnTo>
                  <a:pt x="5091750" y="3878131"/>
                </a:lnTo>
                <a:lnTo>
                  <a:pt x="5074395" y="3874212"/>
                </a:lnTo>
                <a:cubicBezTo>
                  <a:pt x="4884120" y="3835277"/>
                  <a:pt x="4596165" y="3810460"/>
                  <a:pt x="4273888" y="3810460"/>
                </a:cubicBezTo>
                <a:cubicBezTo>
                  <a:pt x="3968396" y="3810460"/>
                  <a:pt x="3693744" y="3832759"/>
                  <a:pt x="3503899" y="3868245"/>
                </a:cubicBezTo>
                <a:lnTo>
                  <a:pt x="3503441" y="3868335"/>
                </a:lnTo>
                <a:lnTo>
                  <a:pt x="3500725" y="3869022"/>
                </a:lnTo>
                <a:cubicBezTo>
                  <a:pt x="3485220" y="3872661"/>
                  <a:pt x="3468957" y="3876211"/>
                  <a:pt x="3451974" y="3879665"/>
                </a:cubicBezTo>
                <a:lnTo>
                  <a:pt x="3427849" y="3884244"/>
                </a:lnTo>
                <a:lnTo>
                  <a:pt x="3396017" y="3893216"/>
                </a:lnTo>
                <a:lnTo>
                  <a:pt x="3410015" y="3887628"/>
                </a:lnTo>
                <a:lnTo>
                  <a:pt x="3398896" y="3889738"/>
                </a:lnTo>
                <a:cubicBezTo>
                  <a:pt x="3178226" y="3928842"/>
                  <a:pt x="2858982" y="3953415"/>
                  <a:pt x="2503888" y="3953415"/>
                </a:cubicBezTo>
                <a:cubicBezTo>
                  <a:pt x="2254152" y="3953415"/>
                  <a:pt x="2022148" y="3941261"/>
                  <a:pt x="1829696" y="3920445"/>
                </a:cubicBezTo>
                <a:lnTo>
                  <a:pt x="1741960" y="3909942"/>
                </a:lnTo>
                <a:lnTo>
                  <a:pt x="1734108" y="3911855"/>
                </a:lnTo>
                <a:lnTo>
                  <a:pt x="1716753" y="3907936"/>
                </a:lnTo>
                <a:cubicBezTo>
                  <a:pt x="1526479" y="3869001"/>
                  <a:pt x="1238524" y="3844184"/>
                  <a:pt x="916246" y="3844184"/>
                </a:cubicBezTo>
                <a:cubicBezTo>
                  <a:pt x="567113" y="3844184"/>
                  <a:pt x="258261" y="3873310"/>
                  <a:pt x="70243" y="3917958"/>
                </a:cubicBezTo>
                <a:close/>
                <a:moveTo>
                  <a:pt x="38375" y="4292217"/>
                </a:moveTo>
                <a:lnTo>
                  <a:pt x="70560" y="4279370"/>
                </a:lnTo>
                <a:cubicBezTo>
                  <a:pt x="267872" y="4215802"/>
                  <a:pt x="677598" y="4172117"/>
                  <a:pt x="1151056" y="4172117"/>
                </a:cubicBezTo>
                <a:cubicBezTo>
                  <a:pt x="1400792" y="4172117"/>
                  <a:pt x="1632796" y="4184271"/>
                  <a:pt x="1825248" y="4205087"/>
                </a:cubicBezTo>
                <a:lnTo>
                  <a:pt x="1912985" y="4215591"/>
                </a:lnTo>
                <a:lnTo>
                  <a:pt x="1920836" y="4213677"/>
                </a:lnTo>
                <a:lnTo>
                  <a:pt x="1938191" y="4217597"/>
                </a:lnTo>
                <a:cubicBezTo>
                  <a:pt x="2128465" y="4256531"/>
                  <a:pt x="2416419" y="4281348"/>
                  <a:pt x="2738696" y="4281348"/>
                </a:cubicBezTo>
                <a:cubicBezTo>
                  <a:pt x="3044189" y="4281348"/>
                  <a:pt x="3318841" y="4259049"/>
                  <a:pt x="3508686" y="4223564"/>
                </a:cubicBezTo>
                <a:lnTo>
                  <a:pt x="3509144" y="4223473"/>
                </a:lnTo>
                <a:lnTo>
                  <a:pt x="3511859" y="4222786"/>
                </a:lnTo>
                <a:cubicBezTo>
                  <a:pt x="3527365" y="4219147"/>
                  <a:pt x="3543629" y="4215598"/>
                  <a:pt x="3560612" y="4212143"/>
                </a:cubicBezTo>
                <a:lnTo>
                  <a:pt x="3584737" y="4207564"/>
                </a:lnTo>
                <a:lnTo>
                  <a:pt x="3616567" y="4198592"/>
                </a:lnTo>
                <a:lnTo>
                  <a:pt x="3602569" y="4204180"/>
                </a:lnTo>
                <a:lnTo>
                  <a:pt x="3613689" y="4202070"/>
                </a:lnTo>
                <a:cubicBezTo>
                  <a:pt x="3834361" y="4162966"/>
                  <a:pt x="4153604" y="4138393"/>
                  <a:pt x="4508697" y="4138393"/>
                </a:cubicBezTo>
                <a:cubicBezTo>
                  <a:pt x="4758433" y="4138393"/>
                  <a:pt x="4990437" y="4150547"/>
                  <a:pt x="5182889" y="4171363"/>
                </a:cubicBezTo>
                <a:lnTo>
                  <a:pt x="5270627" y="4181867"/>
                </a:lnTo>
                <a:lnTo>
                  <a:pt x="5278477" y="4179953"/>
                </a:lnTo>
                <a:lnTo>
                  <a:pt x="5295832" y="4183873"/>
                </a:lnTo>
                <a:cubicBezTo>
                  <a:pt x="5486107" y="4222807"/>
                  <a:pt x="5774060" y="4247624"/>
                  <a:pt x="6096338" y="4247624"/>
                </a:cubicBezTo>
                <a:cubicBezTo>
                  <a:pt x="6445473" y="4247624"/>
                  <a:pt x="6754324" y="4218498"/>
                  <a:pt x="6942343" y="4173851"/>
                </a:cubicBezTo>
                <a:lnTo>
                  <a:pt x="6974209" y="4164868"/>
                </a:lnTo>
                <a:lnTo>
                  <a:pt x="6942026" y="4177715"/>
                </a:lnTo>
                <a:cubicBezTo>
                  <a:pt x="6744713" y="4241282"/>
                  <a:pt x="6334986" y="4284968"/>
                  <a:pt x="5861528" y="4284968"/>
                </a:cubicBezTo>
                <a:cubicBezTo>
                  <a:pt x="5611794" y="4284968"/>
                  <a:pt x="5379790" y="4272814"/>
                  <a:pt x="5187338" y="4251998"/>
                </a:cubicBezTo>
                <a:lnTo>
                  <a:pt x="5099602" y="4241494"/>
                </a:lnTo>
                <a:lnTo>
                  <a:pt x="5091750" y="4243408"/>
                </a:lnTo>
                <a:lnTo>
                  <a:pt x="5074395" y="4239488"/>
                </a:lnTo>
                <a:cubicBezTo>
                  <a:pt x="4884120" y="4200554"/>
                  <a:pt x="4596165" y="4175737"/>
                  <a:pt x="4273888" y="4175737"/>
                </a:cubicBezTo>
                <a:cubicBezTo>
                  <a:pt x="3968396" y="4175737"/>
                  <a:pt x="3693744" y="4198036"/>
                  <a:pt x="3503900" y="4233521"/>
                </a:cubicBezTo>
                <a:lnTo>
                  <a:pt x="3503441" y="4233612"/>
                </a:lnTo>
                <a:lnTo>
                  <a:pt x="3500725" y="4234299"/>
                </a:lnTo>
                <a:cubicBezTo>
                  <a:pt x="3485220" y="4237938"/>
                  <a:pt x="3468957" y="4241487"/>
                  <a:pt x="3451974" y="4244942"/>
                </a:cubicBezTo>
                <a:lnTo>
                  <a:pt x="3427849" y="4249521"/>
                </a:lnTo>
                <a:lnTo>
                  <a:pt x="3396017" y="4258492"/>
                </a:lnTo>
                <a:lnTo>
                  <a:pt x="3410015" y="4252905"/>
                </a:lnTo>
                <a:lnTo>
                  <a:pt x="3398896" y="4255015"/>
                </a:lnTo>
                <a:cubicBezTo>
                  <a:pt x="3178226" y="4294119"/>
                  <a:pt x="2858982" y="4318692"/>
                  <a:pt x="2503889" y="4318692"/>
                </a:cubicBezTo>
                <a:cubicBezTo>
                  <a:pt x="2254152" y="4318692"/>
                  <a:pt x="2022149" y="4306538"/>
                  <a:pt x="1829697" y="4285722"/>
                </a:cubicBezTo>
                <a:lnTo>
                  <a:pt x="1741960" y="4275218"/>
                </a:lnTo>
                <a:lnTo>
                  <a:pt x="1734108" y="4277132"/>
                </a:lnTo>
                <a:lnTo>
                  <a:pt x="1716753" y="4273212"/>
                </a:lnTo>
                <a:cubicBezTo>
                  <a:pt x="1526479" y="4234278"/>
                  <a:pt x="1238524" y="4209461"/>
                  <a:pt x="916247" y="4209461"/>
                </a:cubicBezTo>
                <a:cubicBezTo>
                  <a:pt x="567113" y="4209461"/>
                  <a:pt x="258261" y="4238586"/>
                  <a:pt x="70243" y="4283234"/>
                </a:cubicBezTo>
                <a:close/>
                <a:moveTo>
                  <a:pt x="8566" y="1665098"/>
                </a:moveTo>
                <a:lnTo>
                  <a:pt x="40750" y="1652251"/>
                </a:lnTo>
                <a:cubicBezTo>
                  <a:pt x="238063" y="1588683"/>
                  <a:pt x="647788" y="1544998"/>
                  <a:pt x="1121247" y="1544998"/>
                </a:cubicBezTo>
                <a:cubicBezTo>
                  <a:pt x="1370983" y="1544998"/>
                  <a:pt x="1602986" y="1557152"/>
                  <a:pt x="1795438" y="1577968"/>
                </a:cubicBezTo>
                <a:lnTo>
                  <a:pt x="1883175" y="1588472"/>
                </a:lnTo>
                <a:lnTo>
                  <a:pt x="1891027" y="1586559"/>
                </a:lnTo>
                <a:lnTo>
                  <a:pt x="1908382" y="1590478"/>
                </a:lnTo>
                <a:cubicBezTo>
                  <a:pt x="2098656" y="1629413"/>
                  <a:pt x="2386610" y="1654229"/>
                  <a:pt x="2708887" y="1654229"/>
                </a:cubicBezTo>
                <a:cubicBezTo>
                  <a:pt x="3014380" y="1654229"/>
                  <a:pt x="3289032" y="1631930"/>
                  <a:pt x="3478878" y="1596445"/>
                </a:cubicBezTo>
                <a:lnTo>
                  <a:pt x="3479335" y="1596354"/>
                </a:lnTo>
                <a:lnTo>
                  <a:pt x="3482051" y="1595667"/>
                </a:lnTo>
                <a:cubicBezTo>
                  <a:pt x="3497556" y="1592028"/>
                  <a:pt x="3513820" y="1588479"/>
                  <a:pt x="3530803" y="1585024"/>
                </a:cubicBezTo>
                <a:lnTo>
                  <a:pt x="3554928" y="1580445"/>
                </a:lnTo>
                <a:lnTo>
                  <a:pt x="3586758" y="1571473"/>
                </a:lnTo>
                <a:lnTo>
                  <a:pt x="3572760" y="1577061"/>
                </a:lnTo>
                <a:lnTo>
                  <a:pt x="3583880" y="1574951"/>
                </a:lnTo>
                <a:cubicBezTo>
                  <a:pt x="3804552" y="1535847"/>
                  <a:pt x="4123795" y="1511274"/>
                  <a:pt x="4478888" y="1511274"/>
                </a:cubicBezTo>
                <a:cubicBezTo>
                  <a:pt x="4728624" y="1511274"/>
                  <a:pt x="4960628" y="1523428"/>
                  <a:pt x="5153080" y="1544244"/>
                </a:cubicBezTo>
                <a:lnTo>
                  <a:pt x="5240818" y="1554748"/>
                </a:lnTo>
                <a:lnTo>
                  <a:pt x="5248668" y="1552834"/>
                </a:lnTo>
                <a:lnTo>
                  <a:pt x="5266023" y="1556754"/>
                </a:lnTo>
                <a:cubicBezTo>
                  <a:pt x="5456298" y="1595688"/>
                  <a:pt x="5744251" y="1620505"/>
                  <a:pt x="6066529" y="1620505"/>
                </a:cubicBezTo>
                <a:cubicBezTo>
                  <a:pt x="6415664" y="1620505"/>
                  <a:pt x="6724515" y="1591380"/>
                  <a:pt x="6912534" y="1546732"/>
                </a:cubicBezTo>
                <a:lnTo>
                  <a:pt x="6944400" y="1537749"/>
                </a:lnTo>
                <a:lnTo>
                  <a:pt x="6912217" y="1550596"/>
                </a:lnTo>
                <a:cubicBezTo>
                  <a:pt x="6714904" y="1614164"/>
                  <a:pt x="6305177" y="1657849"/>
                  <a:pt x="5831719" y="1657849"/>
                </a:cubicBezTo>
                <a:cubicBezTo>
                  <a:pt x="5581985" y="1657849"/>
                  <a:pt x="5349981" y="1645695"/>
                  <a:pt x="5157529" y="1624879"/>
                </a:cubicBezTo>
                <a:lnTo>
                  <a:pt x="5069793" y="1614375"/>
                </a:lnTo>
                <a:lnTo>
                  <a:pt x="5061941" y="1616289"/>
                </a:lnTo>
                <a:lnTo>
                  <a:pt x="5044586" y="1612370"/>
                </a:lnTo>
                <a:cubicBezTo>
                  <a:pt x="4854311" y="1573435"/>
                  <a:pt x="4566356" y="1548618"/>
                  <a:pt x="4244079" y="1548618"/>
                </a:cubicBezTo>
                <a:cubicBezTo>
                  <a:pt x="3938587" y="1548618"/>
                  <a:pt x="3663935" y="1570917"/>
                  <a:pt x="3474090" y="1606403"/>
                </a:cubicBezTo>
                <a:lnTo>
                  <a:pt x="3473632" y="1606493"/>
                </a:lnTo>
                <a:lnTo>
                  <a:pt x="3470916" y="1607180"/>
                </a:lnTo>
                <a:cubicBezTo>
                  <a:pt x="3455412" y="1610819"/>
                  <a:pt x="3439148" y="1614369"/>
                  <a:pt x="3422165" y="1617823"/>
                </a:cubicBezTo>
                <a:lnTo>
                  <a:pt x="3398040" y="1622402"/>
                </a:lnTo>
                <a:lnTo>
                  <a:pt x="3366209" y="1631374"/>
                </a:lnTo>
                <a:lnTo>
                  <a:pt x="3380206" y="1625786"/>
                </a:lnTo>
                <a:lnTo>
                  <a:pt x="3369088" y="1627896"/>
                </a:lnTo>
                <a:cubicBezTo>
                  <a:pt x="3148417" y="1667000"/>
                  <a:pt x="2829173" y="1691573"/>
                  <a:pt x="2474079" y="1691573"/>
                </a:cubicBezTo>
                <a:cubicBezTo>
                  <a:pt x="2224343" y="1691573"/>
                  <a:pt x="1992339" y="1679419"/>
                  <a:pt x="1799887" y="1658603"/>
                </a:cubicBezTo>
                <a:lnTo>
                  <a:pt x="1712151" y="1648099"/>
                </a:lnTo>
                <a:lnTo>
                  <a:pt x="1704299" y="1650013"/>
                </a:lnTo>
                <a:lnTo>
                  <a:pt x="1686944" y="1646093"/>
                </a:lnTo>
                <a:cubicBezTo>
                  <a:pt x="1496670" y="1607159"/>
                  <a:pt x="1208715" y="1582342"/>
                  <a:pt x="886437" y="1582342"/>
                </a:cubicBezTo>
                <a:cubicBezTo>
                  <a:pt x="537304" y="1582342"/>
                  <a:pt x="228452" y="1611467"/>
                  <a:pt x="40434" y="1656115"/>
                </a:cubicBezTo>
                <a:close/>
                <a:moveTo>
                  <a:pt x="8566" y="2030375"/>
                </a:moveTo>
                <a:lnTo>
                  <a:pt x="40751" y="2017528"/>
                </a:lnTo>
                <a:cubicBezTo>
                  <a:pt x="238063" y="1953960"/>
                  <a:pt x="647789" y="1910275"/>
                  <a:pt x="1121247" y="1910275"/>
                </a:cubicBezTo>
                <a:cubicBezTo>
                  <a:pt x="1370983" y="1910275"/>
                  <a:pt x="1602987" y="1922429"/>
                  <a:pt x="1795439" y="1943245"/>
                </a:cubicBezTo>
                <a:lnTo>
                  <a:pt x="1883176" y="1953749"/>
                </a:lnTo>
                <a:lnTo>
                  <a:pt x="1891027" y="1951835"/>
                </a:lnTo>
                <a:lnTo>
                  <a:pt x="1908382" y="1955755"/>
                </a:lnTo>
                <a:cubicBezTo>
                  <a:pt x="2098656" y="1994689"/>
                  <a:pt x="2386610" y="2019506"/>
                  <a:pt x="2708887" y="2019506"/>
                </a:cubicBezTo>
                <a:cubicBezTo>
                  <a:pt x="3014380" y="2019506"/>
                  <a:pt x="3289032" y="1997207"/>
                  <a:pt x="3478878" y="1961721"/>
                </a:cubicBezTo>
                <a:lnTo>
                  <a:pt x="3479335" y="1961631"/>
                </a:lnTo>
                <a:lnTo>
                  <a:pt x="3482051" y="1960944"/>
                </a:lnTo>
                <a:cubicBezTo>
                  <a:pt x="3497556" y="1957305"/>
                  <a:pt x="3513820" y="1953755"/>
                  <a:pt x="3530803" y="1950301"/>
                </a:cubicBezTo>
                <a:lnTo>
                  <a:pt x="3554928" y="1945722"/>
                </a:lnTo>
                <a:lnTo>
                  <a:pt x="3586758" y="1936750"/>
                </a:lnTo>
                <a:lnTo>
                  <a:pt x="3572760" y="1942338"/>
                </a:lnTo>
                <a:lnTo>
                  <a:pt x="3583880" y="1940228"/>
                </a:lnTo>
                <a:cubicBezTo>
                  <a:pt x="3804552" y="1901123"/>
                  <a:pt x="4123795" y="1876550"/>
                  <a:pt x="4478888" y="1876550"/>
                </a:cubicBezTo>
                <a:cubicBezTo>
                  <a:pt x="4728624" y="1876550"/>
                  <a:pt x="4960628" y="1888705"/>
                  <a:pt x="5153080" y="1909521"/>
                </a:cubicBezTo>
                <a:lnTo>
                  <a:pt x="5240818" y="1920024"/>
                </a:lnTo>
                <a:lnTo>
                  <a:pt x="5248668" y="1918111"/>
                </a:lnTo>
                <a:lnTo>
                  <a:pt x="5266023" y="1922030"/>
                </a:lnTo>
                <a:cubicBezTo>
                  <a:pt x="5456298" y="1960965"/>
                  <a:pt x="5744251" y="1985782"/>
                  <a:pt x="6066529" y="1985782"/>
                </a:cubicBezTo>
                <a:cubicBezTo>
                  <a:pt x="6415664" y="1985782"/>
                  <a:pt x="6724515" y="1956656"/>
                  <a:pt x="6912534" y="1912009"/>
                </a:cubicBezTo>
                <a:lnTo>
                  <a:pt x="6944400" y="1903026"/>
                </a:lnTo>
                <a:lnTo>
                  <a:pt x="6912217" y="1915873"/>
                </a:lnTo>
                <a:cubicBezTo>
                  <a:pt x="6714904" y="1979440"/>
                  <a:pt x="6305177" y="2023126"/>
                  <a:pt x="5831719" y="2023126"/>
                </a:cubicBezTo>
                <a:cubicBezTo>
                  <a:pt x="5581985" y="2023126"/>
                  <a:pt x="5349981" y="2010972"/>
                  <a:pt x="5157529" y="1990156"/>
                </a:cubicBezTo>
                <a:lnTo>
                  <a:pt x="5069793" y="1979652"/>
                </a:lnTo>
                <a:lnTo>
                  <a:pt x="5061941" y="1981565"/>
                </a:lnTo>
                <a:lnTo>
                  <a:pt x="5044586" y="1977646"/>
                </a:lnTo>
                <a:cubicBezTo>
                  <a:pt x="4854311" y="1938712"/>
                  <a:pt x="4566356" y="1913894"/>
                  <a:pt x="4244079" y="1913894"/>
                </a:cubicBezTo>
                <a:cubicBezTo>
                  <a:pt x="3938587" y="1913894"/>
                  <a:pt x="3663935" y="1936194"/>
                  <a:pt x="3474092" y="1971679"/>
                </a:cubicBezTo>
                <a:lnTo>
                  <a:pt x="3473632" y="1971770"/>
                </a:lnTo>
                <a:lnTo>
                  <a:pt x="3470916" y="1972456"/>
                </a:lnTo>
                <a:cubicBezTo>
                  <a:pt x="3455412" y="1976096"/>
                  <a:pt x="3439148" y="1979645"/>
                  <a:pt x="3422165" y="1983100"/>
                </a:cubicBezTo>
                <a:lnTo>
                  <a:pt x="3398040" y="1987678"/>
                </a:lnTo>
                <a:lnTo>
                  <a:pt x="3366209" y="1996650"/>
                </a:lnTo>
                <a:lnTo>
                  <a:pt x="3380206" y="1991062"/>
                </a:lnTo>
                <a:lnTo>
                  <a:pt x="3369088" y="1993173"/>
                </a:lnTo>
                <a:cubicBezTo>
                  <a:pt x="3148417" y="2032277"/>
                  <a:pt x="2829173" y="2056850"/>
                  <a:pt x="2474080" y="2056850"/>
                </a:cubicBezTo>
                <a:cubicBezTo>
                  <a:pt x="2224343" y="2056850"/>
                  <a:pt x="1992340" y="2044696"/>
                  <a:pt x="1799888" y="2023880"/>
                </a:cubicBezTo>
                <a:lnTo>
                  <a:pt x="1712151" y="2013376"/>
                </a:lnTo>
                <a:lnTo>
                  <a:pt x="1704299" y="2015290"/>
                </a:lnTo>
                <a:lnTo>
                  <a:pt x="1686944" y="2011370"/>
                </a:lnTo>
                <a:cubicBezTo>
                  <a:pt x="1496670" y="1972436"/>
                  <a:pt x="1208715" y="1947619"/>
                  <a:pt x="886438" y="1947619"/>
                </a:cubicBezTo>
                <a:cubicBezTo>
                  <a:pt x="537304" y="1947619"/>
                  <a:pt x="228452" y="1976744"/>
                  <a:pt x="40434" y="2021392"/>
                </a:cubicBezTo>
                <a:close/>
                <a:moveTo>
                  <a:pt x="8566" y="2415665"/>
                </a:moveTo>
                <a:lnTo>
                  <a:pt x="40750" y="2402818"/>
                </a:lnTo>
                <a:cubicBezTo>
                  <a:pt x="238063" y="2339250"/>
                  <a:pt x="647788" y="2295565"/>
                  <a:pt x="1121247" y="2295565"/>
                </a:cubicBezTo>
                <a:cubicBezTo>
                  <a:pt x="1370983" y="2295565"/>
                  <a:pt x="1602986" y="2307719"/>
                  <a:pt x="1795438" y="2328535"/>
                </a:cubicBezTo>
                <a:lnTo>
                  <a:pt x="1883175" y="2339038"/>
                </a:lnTo>
                <a:lnTo>
                  <a:pt x="1891027" y="2337125"/>
                </a:lnTo>
                <a:lnTo>
                  <a:pt x="1908382" y="2341045"/>
                </a:lnTo>
                <a:cubicBezTo>
                  <a:pt x="2098656" y="2379979"/>
                  <a:pt x="2386610" y="2404796"/>
                  <a:pt x="2708887" y="2404796"/>
                </a:cubicBezTo>
                <a:cubicBezTo>
                  <a:pt x="3014380" y="2404796"/>
                  <a:pt x="3289032" y="2382497"/>
                  <a:pt x="3478878" y="2347011"/>
                </a:cubicBezTo>
                <a:lnTo>
                  <a:pt x="3479335" y="2346921"/>
                </a:lnTo>
                <a:lnTo>
                  <a:pt x="3482051" y="2346234"/>
                </a:lnTo>
                <a:cubicBezTo>
                  <a:pt x="3497556" y="2342595"/>
                  <a:pt x="3513820" y="2339045"/>
                  <a:pt x="3530803" y="2335591"/>
                </a:cubicBezTo>
                <a:lnTo>
                  <a:pt x="3554928" y="2331012"/>
                </a:lnTo>
                <a:lnTo>
                  <a:pt x="3586758" y="2322040"/>
                </a:lnTo>
                <a:lnTo>
                  <a:pt x="3572760" y="2327628"/>
                </a:lnTo>
                <a:lnTo>
                  <a:pt x="3583880" y="2325518"/>
                </a:lnTo>
                <a:cubicBezTo>
                  <a:pt x="3804552" y="2286413"/>
                  <a:pt x="4123795" y="2261840"/>
                  <a:pt x="4478888" y="2261840"/>
                </a:cubicBezTo>
                <a:cubicBezTo>
                  <a:pt x="4728624" y="2261840"/>
                  <a:pt x="4960628" y="2273995"/>
                  <a:pt x="5153080" y="2294811"/>
                </a:cubicBezTo>
                <a:lnTo>
                  <a:pt x="5240818" y="2305314"/>
                </a:lnTo>
                <a:lnTo>
                  <a:pt x="5248668" y="2303401"/>
                </a:lnTo>
                <a:lnTo>
                  <a:pt x="5266023" y="2307320"/>
                </a:lnTo>
                <a:cubicBezTo>
                  <a:pt x="5456298" y="2346255"/>
                  <a:pt x="5744251" y="2371072"/>
                  <a:pt x="6066529" y="2371072"/>
                </a:cubicBezTo>
                <a:cubicBezTo>
                  <a:pt x="6415664" y="2371072"/>
                  <a:pt x="6724515" y="2341946"/>
                  <a:pt x="6912534" y="2297299"/>
                </a:cubicBezTo>
                <a:lnTo>
                  <a:pt x="6944400" y="2288316"/>
                </a:lnTo>
                <a:lnTo>
                  <a:pt x="6912217" y="2301163"/>
                </a:lnTo>
                <a:cubicBezTo>
                  <a:pt x="6714904" y="2364731"/>
                  <a:pt x="6305177" y="2408416"/>
                  <a:pt x="5831719" y="2408416"/>
                </a:cubicBezTo>
                <a:cubicBezTo>
                  <a:pt x="5581985" y="2408416"/>
                  <a:pt x="5349981" y="2396262"/>
                  <a:pt x="5157529" y="2375446"/>
                </a:cubicBezTo>
                <a:lnTo>
                  <a:pt x="5069793" y="2364942"/>
                </a:lnTo>
                <a:lnTo>
                  <a:pt x="5061941" y="2366855"/>
                </a:lnTo>
                <a:lnTo>
                  <a:pt x="5044586" y="2362936"/>
                </a:lnTo>
                <a:cubicBezTo>
                  <a:pt x="4854311" y="2324002"/>
                  <a:pt x="4566356" y="2299184"/>
                  <a:pt x="4244079" y="2299184"/>
                </a:cubicBezTo>
                <a:cubicBezTo>
                  <a:pt x="3938587" y="2299184"/>
                  <a:pt x="3663935" y="2321484"/>
                  <a:pt x="3474090" y="2356969"/>
                </a:cubicBezTo>
                <a:lnTo>
                  <a:pt x="3473632" y="2357060"/>
                </a:lnTo>
                <a:lnTo>
                  <a:pt x="3470916" y="2357746"/>
                </a:lnTo>
                <a:cubicBezTo>
                  <a:pt x="3455412" y="2361385"/>
                  <a:pt x="3439148" y="2364935"/>
                  <a:pt x="3422165" y="2368390"/>
                </a:cubicBezTo>
                <a:lnTo>
                  <a:pt x="3398040" y="2372968"/>
                </a:lnTo>
                <a:lnTo>
                  <a:pt x="3366209" y="2381940"/>
                </a:lnTo>
                <a:lnTo>
                  <a:pt x="3380206" y="2376352"/>
                </a:lnTo>
                <a:lnTo>
                  <a:pt x="3369088" y="2378463"/>
                </a:lnTo>
                <a:cubicBezTo>
                  <a:pt x="3148417" y="2417567"/>
                  <a:pt x="2829173" y="2442140"/>
                  <a:pt x="2474079" y="2442140"/>
                </a:cubicBezTo>
                <a:cubicBezTo>
                  <a:pt x="2224343" y="2442140"/>
                  <a:pt x="1992339" y="2429986"/>
                  <a:pt x="1799887" y="2409170"/>
                </a:cubicBezTo>
                <a:lnTo>
                  <a:pt x="1712151" y="2398666"/>
                </a:lnTo>
                <a:lnTo>
                  <a:pt x="1704299" y="2400580"/>
                </a:lnTo>
                <a:lnTo>
                  <a:pt x="1686944" y="2396660"/>
                </a:lnTo>
                <a:cubicBezTo>
                  <a:pt x="1496670" y="2357726"/>
                  <a:pt x="1208715" y="2332909"/>
                  <a:pt x="886437" y="2332909"/>
                </a:cubicBezTo>
                <a:cubicBezTo>
                  <a:pt x="537304" y="2332909"/>
                  <a:pt x="228452" y="2362034"/>
                  <a:pt x="40434" y="2406682"/>
                </a:cubicBezTo>
                <a:close/>
                <a:moveTo>
                  <a:pt x="8566" y="2780941"/>
                </a:moveTo>
                <a:lnTo>
                  <a:pt x="40751" y="2768094"/>
                </a:lnTo>
                <a:cubicBezTo>
                  <a:pt x="238063" y="2704527"/>
                  <a:pt x="647789" y="2660841"/>
                  <a:pt x="1121247" y="2660841"/>
                </a:cubicBezTo>
                <a:cubicBezTo>
                  <a:pt x="1370983" y="2660841"/>
                  <a:pt x="1602987" y="2672996"/>
                  <a:pt x="1795439" y="2693812"/>
                </a:cubicBezTo>
                <a:lnTo>
                  <a:pt x="1883176" y="2704315"/>
                </a:lnTo>
                <a:lnTo>
                  <a:pt x="1891027" y="2702402"/>
                </a:lnTo>
                <a:lnTo>
                  <a:pt x="1908382" y="2706321"/>
                </a:lnTo>
                <a:cubicBezTo>
                  <a:pt x="2098656" y="2745256"/>
                  <a:pt x="2386610" y="2770073"/>
                  <a:pt x="2708887" y="2770073"/>
                </a:cubicBezTo>
                <a:cubicBezTo>
                  <a:pt x="3014380" y="2770073"/>
                  <a:pt x="3289032" y="2747773"/>
                  <a:pt x="3478878" y="2712288"/>
                </a:cubicBezTo>
                <a:lnTo>
                  <a:pt x="3479335" y="2712197"/>
                </a:lnTo>
                <a:lnTo>
                  <a:pt x="3482051" y="2711511"/>
                </a:lnTo>
                <a:cubicBezTo>
                  <a:pt x="3497556" y="2707872"/>
                  <a:pt x="3513820" y="2704322"/>
                  <a:pt x="3530803" y="2700867"/>
                </a:cubicBezTo>
                <a:lnTo>
                  <a:pt x="3554928" y="2696289"/>
                </a:lnTo>
                <a:lnTo>
                  <a:pt x="3586758" y="2687317"/>
                </a:lnTo>
                <a:lnTo>
                  <a:pt x="3572760" y="2692905"/>
                </a:lnTo>
                <a:lnTo>
                  <a:pt x="3583880" y="2690794"/>
                </a:lnTo>
                <a:cubicBezTo>
                  <a:pt x="3804552" y="2651690"/>
                  <a:pt x="4123795" y="2627117"/>
                  <a:pt x="4478888" y="2627117"/>
                </a:cubicBezTo>
                <a:cubicBezTo>
                  <a:pt x="4728624" y="2627117"/>
                  <a:pt x="4960628" y="2639272"/>
                  <a:pt x="5153080" y="2660087"/>
                </a:cubicBezTo>
                <a:lnTo>
                  <a:pt x="5240818" y="2670591"/>
                </a:lnTo>
                <a:lnTo>
                  <a:pt x="5248668" y="2668678"/>
                </a:lnTo>
                <a:lnTo>
                  <a:pt x="5266023" y="2672597"/>
                </a:lnTo>
                <a:cubicBezTo>
                  <a:pt x="5456298" y="2711532"/>
                  <a:pt x="5744251" y="2736349"/>
                  <a:pt x="6066529" y="2736349"/>
                </a:cubicBezTo>
                <a:cubicBezTo>
                  <a:pt x="6415664" y="2736349"/>
                  <a:pt x="6724515" y="2707223"/>
                  <a:pt x="6912534" y="2662575"/>
                </a:cubicBezTo>
                <a:lnTo>
                  <a:pt x="6944400" y="2653593"/>
                </a:lnTo>
                <a:lnTo>
                  <a:pt x="6912217" y="2666440"/>
                </a:lnTo>
                <a:cubicBezTo>
                  <a:pt x="6714904" y="2730007"/>
                  <a:pt x="6305177" y="2773693"/>
                  <a:pt x="5831719" y="2773693"/>
                </a:cubicBezTo>
                <a:cubicBezTo>
                  <a:pt x="5581985" y="2773693"/>
                  <a:pt x="5349981" y="2761538"/>
                  <a:pt x="5157529" y="2740722"/>
                </a:cubicBezTo>
                <a:lnTo>
                  <a:pt x="5069793" y="2730219"/>
                </a:lnTo>
                <a:lnTo>
                  <a:pt x="5061941" y="2732132"/>
                </a:lnTo>
                <a:lnTo>
                  <a:pt x="5044586" y="2728213"/>
                </a:lnTo>
                <a:cubicBezTo>
                  <a:pt x="4854311" y="2689278"/>
                  <a:pt x="4566356" y="2664461"/>
                  <a:pt x="4244079" y="2664461"/>
                </a:cubicBezTo>
                <a:cubicBezTo>
                  <a:pt x="3938587" y="2664461"/>
                  <a:pt x="3663935" y="2686760"/>
                  <a:pt x="3474092" y="2722246"/>
                </a:cubicBezTo>
                <a:lnTo>
                  <a:pt x="3473632" y="2722337"/>
                </a:lnTo>
                <a:lnTo>
                  <a:pt x="3470916" y="2723023"/>
                </a:lnTo>
                <a:cubicBezTo>
                  <a:pt x="3455412" y="2726662"/>
                  <a:pt x="3439148" y="2730212"/>
                  <a:pt x="3422165" y="2733666"/>
                </a:cubicBezTo>
                <a:lnTo>
                  <a:pt x="3398040" y="2738245"/>
                </a:lnTo>
                <a:lnTo>
                  <a:pt x="3366209" y="2747217"/>
                </a:lnTo>
                <a:lnTo>
                  <a:pt x="3380206" y="2741629"/>
                </a:lnTo>
                <a:lnTo>
                  <a:pt x="3369088" y="2743740"/>
                </a:lnTo>
                <a:cubicBezTo>
                  <a:pt x="3148417" y="2782844"/>
                  <a:pt x="2829173" y="2807417"/>
                  <a:pt x="2474080" y="2807417"/>
                </a:cubicBezTo>
                <a:cubicBezTo>
                  <a:pt x="2224343" y="2807417"/>
                  <a:pt x="1992340" y="2795262"/>
                  <a:pt x="1799888" y="2774447"/>
                </a:cubicBezTo>
                <a:lnTo>
                  <a:pt x="1712151" y="2763943"/>
                </a:lnTo>
                <a:lnTo>
                  <a:pt x="1704299" y="2765856"/>
                </a:lnTo>
                <a:lnTo>
                  <a:pt x="1686944" y="2761937"/>
                </a:lnTo>
                <a:cubicBezTo>
                  <a:pt x="1496670" y="2723002"/>
                  <a:pt x="1208715" y="2698185"/>
                  <a:pt x="886438" y="2698185"/>
                </a:cubicBezTo>
                <a:cubicBezTo>
                  <a:pt x="537304" y="2698185"/>
                  <a:pt x="228452" y="2727311"/>
                  <a:pt x="40434" y="2771959"/>
                </a:cubicBezTo>
                <a:close/>
                <a:moveTo>
                  <a:pt x="0" y="153824"/>
                </a:moveTo>
                <a:lnTo>
                  <a:pt x="32184" y="140977"/>
                </a:lnTo>
                <a:cubicBezTo>
                  <a:pt x="229497" y="77409"/>
                  <a:pt x="639222" y="33724"/>
                  <a:pt x="1112681" y="33724"/>
                </a:cubicBezTo>
                <a:cubicBezTo>
                  <a:pt x="1362417" y="33724"/>
                  <a:pt x="1594420" y="45878"/>
                  <a:pt x="1786872" y="66694"/>
                </a:cubicBezTo>
                <a:lnTo>
                  <a:pt x="1874609" y="77198"/>
                </a:lnTo>
                <a:lnTo>
                  <a:pt x="1882461" y="75285"/>
                </a:lnTo>
                <a:lnTo>
                  <a:pt x="1899816" y="79204"/>
                </a:lnTo>
                <a:cubicBezTo>
                  <a:pt x="2090090" y="118139"/>
                  <a:pt x="2378044" y="142955"/>
                  <a:pt x="2700321" y="142955"/>
                </a:cubicBezTo>
                <a:cubicBezTo>
                  <a:pt x="3005814" y="142955"/>
                  <a:pt x="3280466" y="120656"/>
                  <a:pt x="3470311" y="85171"/>
                </a:cubicBezTo>
                <a:lnTo>
                  <a:pt x="3470769" y="85080"/>
                </a:lnTo>
                <a:lnTo>
                  <a:pt x="3473484" y="84393"/>
                </a:lnTo>
                <a:cubicBezTo>
                  <a:pt x="3488990" y="80754"/>
                  <a:pt x="3505254" y="77205"/>
                  <a:pt x="3522237" y="73750"/>
                </a:cubicBezTo>
                <a:lnTo>
                  <a:pt x="3546362" y="69171"/>
                </a:lnTo>
                <a:lnTo>
                  <a:pt x="3578192" y="60199"/>
                </a:lnTo>
                <a:lnTo>
                  <a:pt x="3564194" y="65787"/>
                </a:lnTo>
                <a:lnTo>
                  <a:pt x="3575314" y="63677"/>
                </a:lnTo>
                <a:cubicBezTo>
                  <a:pt x="3795986" y="24573"/>
                  <a:pt x="4115229" y="0"/>
                  <a:pt x="4470322" y="0"/>
                </a:cubicBezTo>
                <a:cubicBezTo>
                  <a:pt x="4720058" y="0"/>
                  <a:pt x="4952062" y="12154"/>
                  <a:pt x="5144514" y="32970"/>
                </a:cubicBezTo>
                <a:lnTo>
                  <a:pt x="5232252" y="43474"/>
                </a:lnTo>
                <a:lnTo>
                  <a:pt x="5240102" y="41560"/>
                </a:lnTo>
                <a:lnTo>
                  <a:pt x="5257457" y="45480"/>
                </a:lnTo>
                <a:cubicBezTo>
                  <a:pt x="5447732" y="84414"/>
                  <a:pt x="5735685" y="109231"/>
                  <a:pt x="6057963" y="109231"/>
                </a:cubicBezTo>
                <a:cubicBezTo>
                  <a:pt x="6407098" y="109231"/>
                  <a:pt x="6715949" y="80106"/>
                  <a:pt x="6903968" y="35458"/>
                </a:cubicBezTo>
                <a:lnTo>
                  <a:pt x="6935834" y="26475"/>
                </a:lnTo>
                <a:lnTo>
                  <a:pt x="6903651" y="39322"/>
                </a:lnTo>
                <a:cubicBezTo>
                  <a:pt x="6706338" y="102890"/>
                  <a:pt x="6296611" y="146575"/>
                  <a:pt x="5823153" y="146575"/>
                </a:cubicBezTo>
                <a:cubicBezTo>
                  <a:pt x="5573419" y="146575"/>
                  <a:pt x="5341415" y="134421"/>
                  <a:pt x="5148963" y="113605"/>
                </a:cubicBezTo>
                <a:lnTo>
                  <a:pt x="5061227" y="103101"/>
                </a:lnTo>
                <a:lnTo>
                  <a:pt x="5053375" y="105015"/>
                </a:lnTo>
                <a:lnTo>
                  <a:pt x="5036020" y="101096"/>
                </a:lnTo>
                <a:cubicBezTo>
                  <a:pt x="4845745" y="62161"/>
                  <a:pt x="4557790" y="37344"/>
                  <a:pt x="4235513" y="37344"/>
                </a:cubicBezTo>
                <a:cubicBezTo>
                  <a:pt x="3930021" y="37344"/>
                  <a:pt x="3655369" y="59643"/>
                  <a:pt x="3465524" y="95129"/>
                </a:cubicBezTo>
                <a:lnTo>
                  <a:pt x="3465066" y="95219"/>
                </a:lnTo>
                <a:lnTo>
                  <a:pt x="3462350" y="95906"/>
                </a:lnTo>
                <a:cubicBezTo>
                  <a:pt x="3446845" y="99545"/>
                  <a:pt x="3430582" y="103095"/>
                  <a:pt x="3413599" y="106549"/>
                </a:cubicBezTo>
                <a:lnTo>
                  <a:pt x="3389474" y="111128"/>
                </a:lnTo>
                <a:lnTo>
                  <a:pt x="3357642" y="120100"/>
                </a:lnTo>
                <a:lnTo>
                  <a:pt x="3371640" y="114512"/>
                </a:lnTo>
                <a:lnTo>
                  <a:pt x="3360521" y="116622"/>
                </a:lnTo>
                <a:cubicBezTo>
                  <a:pt x="3139851" y="155726"/>
                  <a:pt x="2820607" y="180299"/>
                  <a:pt x="2465513" y="180299"/>
                </a:cubicBezTo>
                <a:cubicBezTo>
                  <a:pt x="2215777" y="180299"/>
                  <a:pt x="1983773" y="168145"/>
                  <a:pt x="1791321" y="147329"/>
                </a:cubicBezTo>
                <a:lnTo>
                  <a:pt x="1703585" y="136825"/>
                </a:lnTo>
                <a:lnTo>
                  <a:pt x="1695733" y="138739"/>
                </a:lnTo>
                <a:lnTo>
                  <a:pt x="1678378" y="134819"/>
                </a:lnTo>
                <a:cubicBezTo>
                  <a:pt x="1488104" y="95885"/>
                  <a:pt x="1200149" y="71068"/>
                  <a:pt x="877871" y="71068"/>
                </a:cubicBezTo>
                <a:cubicBezTo>
                  <a:pt x="528738" y="71068"/>
                  <a:pt x="219885" y="100193"/>
                  <a:pt x="31868" y="144841"/>
                </a:cubicBezTo>
                <a:close/>
                <a:moveTo>
                  <a:pt x="0" y="519101"/>
                </a:moveTo>
                <a:lnTo>
                  <a:pt x="32185" y="506254"/>
                </a:lnTo>
                <a:cubicBezTo>
                  <a:pt x="229497" y="442686"/>
                  <a:pt x="639223" y="399001"/>
                  <a:pt x="1112681" y="399001"/>
                </a:cubicBezTo>
                <a:cubicBezTo>
                  <a:pt x="1362417" y="399001"/>
                  <a:pt x="1594421" y="411155"/>
                  <a:pt x="1786873" y="431971"/>
                </a:cubicBezTo>
                <a:lnTo>
                  <a:pt x="1874610" y="442475"/>
                </a:lnTo>
                <a:lnTo>
                  <a:pt x="1882461" y="440561"/>
                </a:lnTo>
                <a:lnTo>
                  <a:pt x="1899816" y="444481"/>
                </a:lnTo>
                <a:cubicBezTo>
                  <a:pt x="2090090" y="483415"/>
                  <a:pt x="2378044" y="508232"/>
                  <a:pt x="2700321" y="508232"/>
                </a:cubicBezTo>
                <a:cubicBezTo>
                  <a:pt x="3005814" y="508232"/>
                  <a:pt x="3280466" y="485933"/>
                  <a:pt x="3470311" y="450447"/>
                </a:cubicBezTo>
                <a:lnTo>
                  <a:pt x="3470769" y="450357"/>
                </a:lnTo>
                <a:lnTo>
                  <a:pt x="3473484" y="449670"/>
                </a:lnTo>
                <a:cubicBezTo>
                  <a:pt x="3488990" y="446031"/>
                  <a:pt x="3505254" y="442481"/>
                  <a:pt x="3522237" y="439027"/>
                </a:cubicBezTo>
                <a:lnTo>
                  <a:pt x="3546362" y="434448"/>
                </a:lnTo>
                <a:lnTo>
                  <a:pt x="3578192" y="425476"/>
                </a:lnTo>
                <a:lnTo>
                  <a:pt x="3564194" y="431064"/>
                </a:lnTo>
                <a:lnTo>
                  <a:pt x="3575314" y="428954"/>
                </a:lnTo>
                <a:cubicBezTo>
                  <a:pt x="3795986" y="389849"/>
                  <a:pt x="4115229" y="365276"/>
                  <a:pt x="4470322" y="365276"/>
                </a:cubicBezTo>
                <a:cubicBezTo>
                  <a:pt x="4720058" y="365276"/>
                  <a:pt x="4952062" y="377431"/>
                  <a:pt x="5144514" y="398247"/>
                </a:cubicBezTo>
                <a:lnTo>
                  <a:pt x="5232252" y="408750"/>
                </a:lnTo>
                <a:lnTo>
                  <a:pt x="5240102" y="406837"/>
                </a:lnTo>
                <a:lnTo>
                  <a:pt x="5257457" y="410756"/>
                </a:lnTo>
                <a:cubicBezTo>
                  <a:pt x="5447732" y="449691"/>
                  <a:pt x="5735685" y="474508"/>
                  <a:pt x="6057963" y="474508"/>
                </a:cubicBezTo>
                <a:cubicBezTo>
                  <a:pt x="6407098" y="474508"/>
                  <a:pt x="6715949" y="445382"/>
                  <a:pt x="6903968" y="400735"/>
                </a:cubicBezTo>
                <a:lnTo>
                  <a:pt x="6935834" y="391752"/>
                </a:lnTo>
                <a:lnTo>
                  <a:pt x="6903651" y="404599"/>
                </a:lnTo>
                <a:cubicBezTo>
                  <a:pt x="6706338" y="468166"/>
                  <a:pt x="6296611" y="511852"/>
                  <a:pt x="5823153" y="511852"/>
                </a:cubicBezTo>
                <a:cubicBezTo>
                  <a:pt x="5573419" y="511852"/>
                  <a:pt x="5341415" y="499698"/>
                  <a:pt x="5148963" y="478882"/>
                </a:cubicBezTo>
                <a:lnTo>
                  <a:pt x="5061227" y="468378"/>
                </a:lnTo>
                <a:lnTo>
                  <a:pt x="5053375" y="470291"/>
                </a:lnTo>
                <a:lnTo>
                  <a:pt x="5036020" y="466372"/>
                </a:lnTo>
                <a:cubicBezTo>
                  <a:pt x="4845745" y="427438"/>
                  <a:pt x="4557790" y="402620"/>
                  <a:pt x="4235513" y="402620"/>
                </a:cubicBezTo>
                <a:cubicBezTo>
                  <a:pt x="3930021" y="402620"/>
                  <a:pt x="3655369" y="424920"/>
                  <a:pt x="3465525" y="460405"/>
                </a:cubicBezTo>
                <a:lnTo>
                  <a:pt x="3465066" y="460496"/>
                </a:lnTo>
                <a:lnTo>
                  <a:pt x="3462350" y="461182"/>
                </a:lnTo>
                <a:cubicBezTo>
                  <a:pt x="3446845" y="464822"/>
                  <a:pt x="3430582" y="468371"/>
                  <a:pt x="3413599" y="471826"/>
                </a:cubicBezTo>
                <a:lnTo>
                  <a:pt x="3389474" y="476404"/>
                </a:lnTo>
                <a:lnTo>
                  <a:pt x="3357642" y="485376"/>
                </a:lnTo>
                <a:lnTo>
                  <a:pt x="3371640" y="479788"/>
                </a:lnTo>
                <a:lnTo>
                  <a:pt x="3360521" y="481899"/>
                </a:lnTo>
                <a:cubicBezTo>
                  <a:pt x="3139851" y="521003"/>
                  <a:pt x="2820607" y="545576"/>
                  <a:pt x="2465514" y="545576"/>
                </a:cubicBezTo>
                <a:cubicBezTo>
                  <a:pt x="2215777" y="545576"/>
                  <a:pt x="1983774" y="533422"/>
                  <a:pt x="1791322" y="512606"/>
                </a:cubicBezTo>
                <a:lnTo>
                  <a:pt x="1703585" y="502102"/>
                </a:lnTo>
                <a:lnTo>
                  <a:pt x="1695733" y="504016"/>
                </a:lnTo>
                <a:lnTo>
                  <a:pt x="1678378" y="500096"/>
                </a:lnTo>
                <a:cubicBezTo>
                  <a:pt x="1488104" y="461162"/>
                  <a:pt x="1200149" y="436345"/>
                  <a:pt x="877872" y="436345"/>
                </a:cubicBezTo>
                <a:cubicBezTo>
                  <a:pt x="528738" y="436345"/>
                  <a:pt x="219885" y="465470"/>
                  <a:pt x="31868" y="510118"/>
                </a:cubicBezTo>
                <a:close/>
                <a:moveTo>
                  <a:pt x="0" y="904391"/>
                </a:moveTo>
                <a:lnTo>
                  <a:pt x="32184" y="891544"/>
                </a:lnTo>
                <a:cubicBezTo>
                  <a:pt x="229497" y="827976"/>
                  <a:pt x="639222" y="784291"/>
                  <a:pt x="1112681" y="784291"/>
                </a:cubicBezTo>
                <a:cubicBezTo>
                  <a:pt x="1362417" y="784291"/>
                  <a:pt x="1594420" y="796445"/>
                  <a:pt x="1786872" y="817261"/>
                </a:cubicBezTo>
                <a:lnTo>
                  <a:pt x="1874609" y="827764"/>
                </a:lnTo>
                <a:lnTo>
                  <a:pt x="1882461" y="825851"/>
                </a:lnTo>
                <a:lnTo>
                  <a:pt x="1899816" y="829771"/>
                </a:lnTo>
                <a:cubicBezTo>
                  <a:pt x="2090090" y="868705"/>
                  <a:pt x="2378044" y="893522"/>
                  <a:pt x="2700321" y="893522"/>
                </a:cubicBezTo>
                <a:cubicBezTo>
                  <a:pt x="3005814" y="893522"/>
                  <a:pt x="3280466" y="871223"/>
                  <a:pt x="3470311" y="835737"/>
                </a:cubicBezTo>
                <a:lnTo>
                  <a:pt x="3470769" y="835647"/>
                </a:lnTo>
                <a:lnTo>
                  <a:pt x="3473484" y="834960"/>
                </a:lnTo>
                <a:cubicBezTo>
                  <a:pt x="3488990" y="831321"/>
                  <a:pt x="3505254" y="827771"/>
                  <a:pt x="3522237" y="824317"/>
                </a:cubicBezTo>
                <a:lnTo>
                  <a:pt x="3546362" y="819738"/>
                </a:lnTo>
                <a:lnTo>
                  <a:pt x="3578192" y="810766"/>
                </a:lnTo>
                <a:lnTo>
                  <a:pt x="3564194" y="816354"/>
                </a:lnTo>
                <a:lnTo>
                  <a:pt x="3575314" y="814244"/>
                </a:lnTo>
                <a:cubicBezTo>
                  <a:pt x="3795986" y="775139"/>
                  <a:pt x="4115229" y="750566"/>
                  <a:pt x="4470322" y="750566"/>
                </a:cubicBezTo>
                <a:cubicBezTo>
                  <a:pt x="4720058" y="750566"/>
                  <a:pt x="4952062" y="762721"/>
                  <a:pt x="5144514" y="783537"/>
                </a:cubicBezTo>
                <a:lnTo>
                  <a:pt x="5232252" y="794040"/>
                </a:lnTo>
                <a:lnTo>
                  <a:pt x="5240102" y="792127"/>
                </a:lnTo>
                <a:lnTo>
                  <a:pt x="5257457" y="796046"/>
                </a:lnTo>
                <a:cubicBezTo>
                  <a:pt x="5447732" y="834981"/>
                  <a:pt x="5735685" y="859798"/>
                  <a:pt x="6057963" y="859798"/>
                </a:cubicBezTo>
                <a:cubicBezTo>
                  <a:pt x="6407098" y="859798"/>
                  <a:pt x="6715949" y="830672"/>
                  <a:pt x="6903968" y="786025"/>
                </a:cubicBezTo>
                <a:lnTo>
                  <a:pt x="6935834" y="777042"/>
                </a:lnTo>
                <a:lnTo>
                  <a:pt x="6903651" y="789889"/>
                </a:lnTo>
                <a:cubicBezTo>
                  <a:pt x="6706338" y="853457"/>
                  <a:pt x="6296611" y="897142"/>
                  <a:pt x="5823153" y="897142"/>
                </a:cubicBezTo>
                <a:cubicBezTo>
                  <a:pt x="5573419" y="897142"/>
                  <a:pt x="5341415" y="884988"/>
                  <a:pt x="5148963" y="864172"/>
                </a:cubicBezTo>
                <a:lnTo>
                  <a:pt x="5061227" y="853668"/>
                </a:lnTo>
                <a:lnTo>
                  <a:pt x="5053375" y="855581"/>
                </a:lnTo>
                <a:lnTo>
                  <a:pt x="5036020" y="851662"/>
                </a:lnTo>
                <a:cubicBezTo>
                  <a:pt x="4845745" y="812728"/>
                  <a:pt x="4557790" y="787910"/>
                  <a:pt x="4235513" y="787910"/>
                </a:cubicBezTo>
                <a:cubicBezTo>
                  <a:pt x="3930021" y="787910"/>
                  <a:pt x="3655369" y="810210"/>
                  <a:pt x="3465524" y="845695"/>
                </a:cubicBezTo>
                <a:lnTo>
                  <a:pt x="3465066" y="845786"/>
                </a:lnTo>
                <a:lnTo>
                  <a:pt x="3462350" y="846472"/>
                </a:lnTo>
                <a:cubicBezTo>
                  <a:pt x="3446845" y="850111"/>
                  <a:pt x="3430582" y="853661"/>
                  <a:pt x="3413599" y="857116"/>
                </a:cubicBezTo>
                <a:lnTo>
                  <a:pt x="3389474" y="861694"/>
                </a:lnTo>
                <a:lnTo>
                  <a:pt x="3357642" y="870666"/>
                </a:lnTo>
                <a:lnTo>
                  <a:pt x="3371640" y="865078"/>
                </a:lnTo>
                <a:lnTo>
                  <a:pt x="3360521" y="867189"/>
                </a:lnTo>
                <a:cubicBezTo>
                  <a:pt x="3139851" y="906293"/>
                  <a:pt x="2820607" y="930866"/>
                  <a:pt x="2465513" y="930866"/>
                </a:cubicBezTo>
                <a:cubicBezTo>
                  <a:pt x="2215777" y="930866"/>
                  <a:pt x="1983773" y="918712"/>
                  <a:pt x="1791321" y="897896"/>
                </a:cubicBezTo>
                <a:lnTo>
                  <a:pt x="1703585" y="887392"/>
                </a:lnTo>
                <a:lnTo>
                  <a:pt x="1695733" y="889306"/>
                </a:lnTo>
                <a:lnTo>
                  <a:pt x="1678378" y="885386"/>
                </a:lnTo>
                <a:cubicBezTo>
                  <a:pt x="1488104" y="846452"/>
                  <a:pt x="1200149" y="821635"/>
                  <a:pt x="877871" y="821635"/>
                </a:cubicBezTo>
                <a:cubicBezTo>
                  <a:pt x="528738" y="821635"/>
                  <a:pt x="219885" y="850760"/>
                  <a:pt x="31868" y="895408"/>
                </a:cubicBezTo>
                <a:close/>
                <a:moveTo>
                  <a:pt x="0" y="1269667"/>
                </a:moveTo>
                <a:lnTo>
                  <a:pt x="32185" y="1256820"/>
                </a:lnTo>
                <a:cubicBezTo>
                  <a:pt x="229497" y="1193253"/>
                  <a:pt x="639223" y="1149567"/>
                  <a:pt x="1112681" y="1149567"/>
                </a:cubicBezTo>
                <a:cubicBezTo>
                  <a:pt x="1362417" y="1149567"/>
                  <a:pt x="1594421" y="1161722"/>
                  <a:pt x="1786873" y="1182538"/>
                </a:cubicBezTo>
                <a:lnTo>
                  <a:pt x="1874610" y="1193041"/>
                </a:lnTo>
                <a:lnTo>
                  <a:pt x="1882461" y="1191128"/>
                </a:lnTo>
                <a:lnTo>
                  <a:pt x="1899816" y="1195047"/>
                </a:lnTo>
                <a:cubicBezTo>
                  <a:pt x="2090090" y="1233982"/>
                  <a:pt x="2378044" y="1258799"/>
                  <a:pt x="2700321" y="1258799"/>
                </a:cubicBezTo>
                <a:cubicBezTo>
                  <a:pt x="3005814" y="1258799"/>
                  <a:pt x="3280466" y="1236499"/>
                  <a:pt x="3470311" y="1201014"/>
                </a:cubicBezTo>
                <a:lnTo>
                  <a:pt x="3470769" y="1200923"/>
                </a:lnTo>
                <a:lnTo>
                  <a:pt x="3473484" y="1200237"/>
                </a:lnTo>
                <a:cubicBezTo>
                  <a:pt x="3488990" y="1196598"/>
                  <a:pt x="3505254" y="1193048"/>
                  <a:pt x="3522237" y="1189593"/>
                </a:cubicBezTo>
                <a:lnTo>
                  <a:pt x="3546362" y="1185015"/>
                </a:lnTo>
                <a:lnTo>
                  <a:pt x="3578192" y="1176043"/>
                </a:lnTo>
                <a:lnTo>
                  <a:pt x="3564194" y="1181631"/>
                </a:lnTo>
                <a:lnTo>
                  <a:pt x="3575314" y="1179520"/>
                </a:lnTo>
                <a:cubicBezTo>
                  <a:pt x="3795986" y="1140416"/>
                  <a:pt x="4115229" y="1115843"/>
                  <a:pt x="4470322" y="1115843"/>
                </a:cubicBezTo>
                <a:cubicBezTo>
                  <a:pt x="4720058" y="1115843"/>
                  <a:pt x="4952062" y="1127998"/>
                  <a:pt x="5144514" y="1148813"/>
                </a:cubicBezTo>
                <a:lnTo>
                  <a:pt x="5232252" y="1159317"/>
                </a:lnTo>
                <a:lnTo>
                  <a:pt x="5240102" y="1157404"/>
                </a:lnTo>
                <a:lnTo>
                  <a:pt x="5257457" y="1161323"/>
                </a:lnTo>
                <a:cubicBezTo>
                  <a:pt x="5447732" y="1200258"/>
                  <a:pt x="5735685" y="1225075"/>
                  <a:pt x="6057963" y="1225075"/>
                </a:cubicBezTo>
                <a:cubicBezTo>
                  <a:pt x="6407098" y="1225075"/>
                  <a:pt x="6715949" y="1195949"/>
                  <a:pt x="6903968" y="1151301"/>
                </a:cubicBezTo>
                <a:lnTo>
                  <a:pt x="6935834" y="1142319"/>
                </a:lnTo>
                <a:lnTo>
                  <a:pt x="6903651" y="1155166"/>
                </a:lnTo>
                <a:cubicBezTo>
                  <a:pt x="6706338" y="1218733"/>
                  <a:pt x="6296611" y="1262419"/>
                  <a:pt x="5823153" y="1262419"/>
                </a:cubicBezTo>
                <a:cubicBezTo>
                  <a:pt x="5573419" y="1262419"/>
                  <a:pt x="5341415" y="1250264"/>
                  <a:pt x="5148963" y="1229448"/>
                </a:cubicBezTo>
                <a:lnTo>
                  <a:pt x="5061227" y="1218945"/>
                </a:lnTo>
                <a:lnTo>
                  <a:pt x="5053375" y="1220858"/>
                </a:lnTo>
                <a:lnTo>
                  <a:pt x="5036020" y="1216939"/>
                </a:lnTo>
                <a:cubicBezTo>
                  <a:pt x="4845745" y="1178004"/>
                  <a:pt x="4557790" y="1153187"/>
                  <a:pt x="4235513" y="1153187"/>
                </a:cubicBezTo>
                <a:cubicBezTo>
                  <a:pt x="3930021" y="1153187"/>
                  <a:pt x="3655369" y="1175486"/>
                  <a:pt x="3465525" y="1210972"/>
                </a:cubicBezTo>
                <a:lnTo>
                  <a:pt x="3465066" y="1211063"/>
                </a:lnTo>
                <a:lnTo>
                  <a:pt x="3462350" y="1211749"/>
                </a:lnTo>
                <a:cubicBezTo>
                  <a:pt x="3446845" y="1215388"/>
                  <a:pt x="3430582" y="1218938"/>
                  <a:pt x="3413599" y="1222392"/>
                </a:cubicBezTo>
                <a:lnTo>
                  <a:pt x="3389474" y="1226971"/>
                </a:lnTo>
                <a:lnTo>
                  <a:pt x="3357642" y="1235943"/>
                </a:lnTo>
                <a:lnTo>
                  <a:pt x="3371640" y="1230355"/>
                </a:lnTo>
                <a:lnTo>
                  <a:pt x="3360521" y="1232466"/>
                </a:lnTo>
                <a:cubicBezTo>
                  <a:pt x="3139851" y="1271570"/>
                  <a:pt x="2820607" y="1296143"/>
                  <a:pt x="2465514" y="1296143"/>
                </a:cubicBezTo>
                <a:cubicBezTo>
                  <a:pt x="2215777" y="1296143"/>
                  <a:pt x="1983774" y="1283988"/>
                  <a:pt x="1791322" y="1263173"/>
                </a:cubicBezTo>
                <a:lnTo>
                  <a:pt x="1703585" y="1252669"/>
                </a:lnTo>
                <a:lnTo>
                  <a:pt x="1695733" y="1254582"/>
                </a:lnTo>
                <a:lnTo>
                  <a:pt x="1678378" y="1250663"/>
                </a:lnTo>
                <a:cubicBezTo>
                  <a:pt x="1488104" y="1211728"/>
                  <a:pt x="1200149" y="1186911"/>
                  <a:pt x="877872" y="1186911"/>
                </a:cubicBezTo>
                <a:cubicBezTo>
                  <a:pt x="528738" y="1186911"/>
                  <a:pt x="219885" y="1216037"/>
                  <a:pt x="31868" y="1260685"/>
                </a:cubicBezTo>
                <a:close/>
              </a:path>
            </a:pathLst>
          </a:custGeom>
          <a:gradFill flip="none" rotWithShape="1">
            <a:gsLst>
              <a:gs pos="56000">
                <a:srgbClr val="FFFF00"/>
              </a:gs>
              <a:gs pos="2000">
                <a:srgbClr val="9DB127"/>
              </a:gs>
              <a:gs pos="100000">
                <a:schemeClr val="tx1">
                  <a:lumMod val="95000"/>
                </a:schemeClr>
              </a:gs>
              <a:gs pos="86000">
                <a:srgbClr val="99FF66"/>
              </a:gs>
              <a:gs pos="0">
                <a:schemeClr val="accent3">
                  <a:lumMod val="50000"/>
                </a:schemeClr>
              </a:gs>
            </a:gsLst>
            <a:lin ang="16200000" scaled="1"/>
            <a:tileRect/>
          </a:gradFill>
          <a:ln>
            <a:noFill/>
          </a:ln>
          <a:scene3d>
            <a:camera prst="orthographicFront"/>
            <a:lightRig rig="chilly" dir="t"/>
          </a:scene3d>
          <a:sp3d>
            <a:bevelT w="177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11 Forma libre"/>
          <p:cNvSpPr/>
          <p:nvPr/>
        </p:nvSpPr>
        <p:spPr>
          <a:xfrm>
            <a:off x="-11002" y="-16250"/>
            <a:ext cx="9202174"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84000">
                <a:srgbClr val="391B03"/>
              </a:gs>
              <a:gs pos="1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11 Forma libre"/>
          <p:cNvSpPr/>
          <p:nvPr/>
        </p:nvSpPr>
        <p:spPr>
          <a:xfrm rot="10800000">
            <a:off x="0" y="5717006"/>
            <a:ext cx="9202174"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84000">
                <a:srgbClr val="391B03"/>
              </a:gs>
              <a:gs pos="1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147106" y="-696072"/>
            <a:ext cx="9349280" cy="8229527"/>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9695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4000" fill="hold"/>
                                        <p:tgtEl>
                                          <p:spTgt spid="5"/>
                                        </p:tgtEl>
                                        <p:attrNameLst>
                                          <p:attrName>ppt_x</p:attrName>
                                        </p:attrNameLst>
                                      </p:cBhvr>
                                      <p:tavLst>
                                        <p:tav tm="0">
                                          <p:val>
                                            <p:strVal val="0-#ppt_w/2"/>
                                          </p:val>
                                        </p:tav>
                                        <p:tav tm="100000">
                                          <p:val>
                                            <p:strVal val="#ppt_x"/>
                                          </p:val>
                                        </p:tav>
                                      </p:tavLst>
                                    </p:anim>
                                    <p:anim calcmode="lin" valueType="num">
                                      <p:cBhvr additive="base">
                                        <p:cTn id="11" dur="4000" fill="hold"/>
                                        <p:tgtEl>
                                          <p:spTgt spid="5"/>
                                        </p:tgtEl>
                                        <p:attrNameLst>
                                          <p:attrName>ppt_y</p:attrName>
                                        </p:attrNameLst>
                                      </p:cBhvr>
                                      <p:tavLst>
                                        <p:tav tm="0">
                                          <p:val>
                                            <p:strVal val="#ppt_y"/>
                                          </p:val>
                                        </p:tav>
                                        <p:tav tm="100000">
                                          <p:val>
                                            <p:strVal val="#ppt_y"/>
                                          </p:val>
                                        </p:tav>
                                      </p:tavLst>
                                    </p:anim>
                                  </p:childTnLst>
                                </p:cTn>
                              </p:par>
                              <p:par>
                                <p:cTn id="12" presetID="2" presetClass="exit" presetSubtype="2" fill="hold" grpId="1" nodeType="withEffect">
                                  <p:stCondLst>
                                    <p:cond delay="0"/>
                                  </p:stCondLst>
                                  <p:childTnLst>
                                    <p:anim calcmode="lin" valueType="num">
                                      <p:cBhvr additive="base">
                                        <p:cTn id="13" dur="4000"/>
                                        <p:tgtEl>
                                          <p:spTgt spid="5"/>
                                        </p:tgtEl>
                                        <p:attrNameLst>
                                          <p:attrName>ppt_x</p:attrName>
                                        </p:attrNameLst>
                                      </p:cBhvr>
                                      <p:tavLst>
                                        <p:tav tm="0">
                                          <p:val>
                                            <p:strVal val="ppt_x"/>
                                          </p:val>
                                        </p:tav>
                                        <p:tav tm="100000">
                                          <p:val>
                                            <p:strVal val="1+ppt_w/2"/>
                                          </p:val>
                                        </p:tav>
                                      </p:tavLst>
                                    </p:anim>
                                    <p:anim calcmode="lin" valueType="num">
                                      <p:cBhvr additive="base">
                                        <p:cTn id="14" dur="4000"/>
                                        <p:tgtEl>
                                          <p:spTgt spid="5"/>
                                        </p:tgtEl>
                                        <p:attrNameLst>
                                          <p:attrName>ppt_y</p:attrName>
                                        </p:attrNameLst>
                                      </p:cBhvr>
                                      <p:tavLst>
                                        <p:tav tm="0">
                                          <p:val>
                                            <p:strVal val="ppt_y"/>
                                          </p:val>
                                        </p:tav>
                                        <p:tav tm="100000">
                                          <p:val>
                                            <p:strVal val="ppt_y"/>
                                          </p:val>
                                        </p:tav>
                                      </p:tavLst>
                                    </p:anim>
                                    <p:set>
                                      <p:cBhvr>
                                        <p:cTn id="15" dur="1" fill="hold">
                                          <p:stCondLst>
                                            <p:cond delay="3999"/>
                                          </p:stCondLst>
                                        </p:cTn>
                                        <p:tgtEl>
                                          <p:spTgt spid="5"/>
                                        </p:tgtEl>
                                        <p:attrNameLst>
                                          <p:attrName>style.visibility</p:attrName>
                                        </p:attrNameLst>
                                      </p:cBhvr>
                                      <p:to>
                                        <p:strVal val="hidden"/>
                                      </p:to>
                                    </p:set>
                                  </p:childTnLst>
                                </p:cTn>
                              </p:par>
                              <p:par>
                                <p:cTn id="16" presetID="2" presetClass="entr" presetSubtype="1"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4000" fill="hold"/>
                                        <p:tgtEl>
                                          <p:spTgt spid="6"/>
                                        </p:tgtEl>
                                        <p:attrNameLst>
                                          <p:attrName>ppt_x</p:attrName>
                                        </p:attrNameLst>
                                      </p:cBhvr>
                                      <p:tavLst>
                                        <p:tav tm="0">
                                          <p:val>
                                            <p:strVal val="#ppt_x"/>
                                          </p:val>
                                        </p:tav>
                                        <p:tav tm="100000">
                                          <p:val>
                                            <p:strVal val="#ppt_x"/>
                                          </p:val>
                                        </p:tav>
                                      </p:tavLst>
                                    </p:anim>
                                    <p:anim calcmode="lin" valueType="num">
                                      <p:cBhvr additive="base">
                                        <p:cTn id="19" dur="4000" fill="hold"/>
                                        <p:tgtEl>
                                          <p:spTgt spid="6"/>
                                        </p:tgtEl>
                                        <p:attrNameLst>
                                          <p:attrName>ppt_y</p:attrName>
                                        </p:attrNameLst>
                                      </p:cBhvr>
                                      <p:tavLst>
                                        <p:tav tm="0">
                                          <p:val>
                                            <p:strVal val="0-#ppt_h/2"/>
                                          </p:val>
                                        </p:tav>
                                        <p:tav tm="100000">
                                          <p:val>
                                            <p:strVal val="#ppt_y"/>
                                          </p:val>
                                        </p:tav>
                                      </p:tavLst>
                                    </p:anim>
                                  </p:childTnLst>
                                </p:cTn>
                              </p:par>
                              <p:par>
                                <p:cTn id="20" presetID="2" presetClass="exit" presetSubtype="4" fill="hold" grpId="1" nodeType="withEffect">
                                  <p:stCondLst>
                                    <p:cond delay="0"/>
                                  </p:stCondLst>
                                  <p:childTnLst>
                                    <p:anim calcmode="lin" valueType="num">
                                      <p:cBhvr additive="base">
                                        <p:cTn id="21" dur="4000"/>
                                        <p:tgtEl>
                                          <p:spTgt spid="6"/>
                                        </p:tgtEl>
                                        <p:attrNameLst>
                                          <p:attrName>ppt_x</p:attrName>
                                        </p:attrNameLst>
                                      </p:cBhvr>
                                      <p:tavLst>
                                        <p:tav tm="0">
                                          <p:val>
                                            <p:strVal val="ppt_x"/>
                                          </p:val>
                                        </p:tav>
                                        <p:tav tm="100000">
                                          <p:val>
                                            <p:strVal val="ppt_x"/>
                                          </p:val>
                                        </p:tav>
                                      </p:tavLst>
                                    </p:anim>
                                    <p:anim calcmode="lin" valueType="num">
                                      <p:cBhvr additive="base">
                                        <p:cTn id="22" dur="4000"/>
                                        <p:tgtEl>
                                          <p:spTgt spid="6"/>
                                        </p:tgtEl>
                                        <p:attrNameLst>
                                          <p:attrName>ppt_y</p:attrName>
                                        </p:attrNameLst>
                                      </p:cBhvr>
                                      <p:tavLst>
                                        <p:tav tm="0">
                                          <p:val>
                                            <p:strVal val="ppt_y"/>
                                          </p:val>
                                        </p:tav>
                                        <p:tav tm="100000">
                                          <p:val>
                                            <p:strVal val="1+ppt_h/2"/>
                                          </p:val>
                                        </p:tav>
                                      </p:tavLst>
                                    </p:anim>
                                    <p:set>
                                      <p:cBhvr>
                                        <p:cTn id="23" dur="1" fill="hold">
                                          <p:stCondLst>
                                            <p:cond delay="3999"/>
                                          </p:stCondLst>
                                        </p:cTn>
                                        <p:tgtEl>
                                          <p:spTgt spid="6"/>
                                        </p:tgtEl>
                                        <p:attrNameLst>
                                          <p:attrName>style.visibility</p:attrName>
                                        </p:attrNameLst>
                                      </p:cBhvr>
                                      <p:to>
                                        <p:strVal val="hidden"/>
                                      </p:to>
                                    </p:set>
                                  </p:childTnLst>
                                </p:cTn>
                              </p:par>
                              <p:par>
                                <p:cTn id="24" presetID="2" presetClass="entr" presetSubtype="9"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750" fill="hold"/>
                                        <p:tgtEl>
                                          <p:spTgt spid="7"/>
                                        </p:tgtEl>
                                        <p:attrNameLst>
                                          <p:attrName>ppt_x</p:attrName>
                                        </p:attrNameLst>
                                      </p:cBhvr>
                                      <p:tavLst>
                                        <p:tav tm="0">
                                          <p:val>
                                            <p:strVal val="0-#ppt_w/2"/>
                                          </p:val>
                                        </p:tav>
                                        <p:tav tm="100000">
                                          <p:val>
                                            <p:strVal val="#ppt_x"/>
                                          </p:val>
                                        </p:tav>
                                      </p:tavLst>
                                    </p:anim>
                                    <p:anim calcmode="lin" valueType="num">
                                      <p:cBhvr additive="base">
                                        <p:cTn id="27" dur="375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34 Rectángulo"/>
          <p:cNvSpPr/>
          <p:nvPr/>
        </p:nvSpPr>
        <p:spPr>
          <a:xfrm>
            <a:off x="-66775" y="0"/>
            <a:ext cx="9221264" cy="6858000"/>
          </a:xfrm>
          <a:prstGeom prst="rect">
            <a:avLst/>
          </a:prstGeom>
          <a:gradFill flip="none" rotWithShape="1">
            <a:gsLst>
              <a:gs pos="46000">
                <a:srgbClr val="000000"/>
              </a:gs>
              <a:gs pos="30000">
                <a:srgbClr val="CC0000">
                  <a:lumMod val="11000"/>
                </a:srgbClr>
              </a:gs>
              <a:gs pos="62000">
                <a:srgbClr val="391B03">
                  <a:lumMod val="0"/>
                </a:srgbClr>
              </a:gs>
              <a:gs pos="77000">
                <a:srgbClr val="FF5050">
                  <a:lumMod val="8000"/>
                </a:srgbClr>
              </a:gs>
              <a:gs pos="90000">
                <a:srgbClr val="C30154">
                  <a:lumMod val="61000"/>
                </a:srgbClr>
              </a:gs>
              <a:gs pos="100000">
                <a:srgbClr val="FF0066">
                  <a:lumMod val="78000"/>
                </a:srgbClr>
              </a:gs>
              <a:gs pos="0">
                <a:srgbClr val="FF0066">
                  <a:lumMod val="78000"/>
                </a:srgbClr>
              </a:gs>
              <a:gs pos="13000">
                <a:srgbClr val="C30154">
                  <a:lumMod val="61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7" name="16 Imagen" descr="Diapositiva1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71115" y="15645"/>
            <a:ext cx="9215115" cy="6858000"/>
          </a:xfrm>
          <a:prstGeom prst="rect">
            <a:avLst/>
          </a:prstGeom>
          <a:noFill/>
          <a:ln>
            <a:noFill/>
          </a:ln>
        </p:spPr>
      </p:pic>
      <p:sp>
        <p:nvSpPr>
          <p:cNvPr id="13" name="Forma libre 8"/>
          <p:cNvSpPr/>
          <p:nvPr/>
        </p:nvSpPr>
        <p:spPr>
          <a:xfrm rot="21235113">
            <a:off x="1548501" y="149899"/>
            <a:ext cx="2948142" cy="2227094"/>
          </a:xfrm>
          <a:custGeom>
            <a:avLst/>
            <a:gdLst>
              <a:gd name="connsiteX0" fmla="*/ 3915842 w 4568692"/>
              <a:gd name="connsiteY0" fmla="*/ 5431104 h 5547255"/>
              <a:gd name="connsiteX1" fmla="*/ 3982580 w 4568692"/>
              <a:gd name="connsiteY1" fmla="*/ 5489179 h 5547255"/>
              <a:gd name="connsiteX2" fmla="*/ 3915842 w 4568692"/>
              <a:gd name="connsiteY2" fmla="*/ 5547255 h 5547255"/>
              <a:gd name="connsiteX3" fmla="*/ 3849104 w 4568692"/>
              <a:gd name="connsiteY3" fmla="*/ 5489179 h 5547255"/>
              <a:gd name="connsiteX4" fmla="*/ 3915842 w 4568692"/>
              <a:gd name="connsiteY4" fmla="*/ 5431104 h 5547255"/>
              <a:gd name="connsiteX5" fmla="*/ 3757006 w 4568692"/>
              <a:gd name="connsiteY5" fmla="*/ 5296944 h 5547255"/>
              <a:gd name="connsiteX6" fmla="*/ 3776582 w 4568692"/>
              <a:gd name="connsiteY6" fmla="*/ 5299894 h 5547255"/>
              <a:gd name="connsiteX7" fmla="*/ 3804688 w 4568692"/>
              <a:gd name="connsiteY7" fmla="*/ 5356792 h 5547255"/>
              <a:gd name="connsiteX8" fmla="*/ 3739662 w 4568692"/>
              <a:gd name="connsiteY8" fmla="*/ 5381965 h 5547255"/>
              <a:gd name="connsiteX9" fmla="*/ 3711556 w 4568692"/>
              <a:gd name="connsiteY9" fmla="*/ 5325066 h 5547255"/>
              <a:gd name="connsiteX10" fmla="*/ 3757006 w 4568692"/>
              <a:gd name="connsiteY10" fmla="*/ 5296944 h 5547255"/>
              <a:gd name="connsiteX11" fmla="*/ 4089703 w 4568692"/>
              <a:gd name="connsiteY11" fmla="*/ 5288259 h 5547255"/>
              <a:gd name="connsiteX12" fmla="*/ 4109279 w 4568692"/>
              <a:gd name="connsiteY12" fmla="*/ 5291209 h 5547255"/>
              <a:gd name="connsiteX13" fmla="*/ 4137385 w 4568692"/>
              <a:gd name="connsiteY13" fmla="*/ 5348108 h 5547255"/>
              <a:gd name="connsiteX14" fmla="*/ 4072359 w 4568692"/>
              <a:gd name="connsiteY14" fmla="*/ 5373280 h 5547255"/>
              <a:gd name="connsiteX15" fmla="*/ 4044253 w 4568692"/>
              <a:gd name="connsiteY15" fmla="*/ 5316381 h 5547255"/>
              <a:gd name="connsiteX16" fmla="*/ 4089703 w 4568692"/>
              <a:gd name="connsiteY16" fmla="*/ 5288259 h 5547255"/>
              <a:gd name="connsiteX17" fmla="*/ 4324443 w 4568692"/>
              <a:gd name="connsiteY17" fmla="*/ 5281359 h 5547255"/>
              <a:gd name="connsiteX18" fmla="*/ 4391181 w 4568692"/>
              <a:gd name="connsiteY18" fmla="*/ 5339435 h 5547255"/>
              <a:gd name="connsiteX19" fmla="*/ 4324443 w 4568692"/>
              <a:gd name="connsiteY19" fmla="*/ 5397511 h 5547255"/>
              <a:gd name="connsiteX20" fmla="*/ 4257705 w 4568692"/>
              <a:gd name="connsiteY20" fmla="*/ 5339435 h 5547255"/>
              <a:gd name="connsiteX21" fmla="*/ 4324443 w 4568692"/>
              <a:gd name="connsiteY21" fmla="*/ 5281359 h 5547255"/>
              <a:gd name="connsiteX22" fmla="*/ 3508246 w 4568692"/>
              <a:gd name="connsiteY22" fmla="*/ 5281359 h 5547255"/>
              <a:gd name="connsiteX23" fmla="*/ 3574983 w 4568692"/>
              <a:gd name="connsiteY23" fmla="*/ 5339435 h 5547255"/>
              <a:gd name="connsiteX24" fmla="*/ 3508246 w 4568692"/>
              <a:gd name="connsiteY24" fmla="*/ 5397511 h 5547255"/>
              <a:gd name="connsiteX25" fmla="*/ 3441508 w 4568692"/>
              <a:gd name="connsiteY25" fmla="*/ 5339435 h 5547255"/>
              <a:gd name="connsiteX26" fmla="*/ 3508246 w 4568692"/>
              <a:gd name="connsiteY26" fmla="*/ 5281359 h 5547255"/>
              <a:gd name="connsiteX27" fmla="*/ 3916012 w 4568692"/>
              <a:gd name="connsiteY27" fmla="*/ 5225097 h 5547255"/>
              <a:gd name="connsiteX28" fmla="*/ 3941311 w 4568692"/>
              <a:gd name="connsiteY28" fmla="*/ 5235068 h 5547255"/>
              <a:gd name="connsiteX29" fmla="*/ 3940400 w 4568692"/>
              <a:gd name="connsiteY29" fmla="*/ 5279448 h 5547255"/>
              <a:gd name="connsiteX30" fmla="*/ 3889424 w 4568692"/>
              <a:gd name="connsiteY30" fmla="*/ 5277889 h 5547255"/>
              <a:gd name="connsiteX31" fmla="*/ 3890335 w 4568692"/>
              <a:gd name="connsiteY31" fmla="*/ 5233509 h 5547255"/>
              <a:gd name="connsiteX32" fmla="*/ 3916012 w 4568692"/>
              <a:gd name="connsiteY32" fmla="*/ 5225097 h 5547255"/>
              <a:gd name="connsiteX33" fmla="*/ 4139546 w 4568692"/>
              <a:gd name="connsiteY33" fmla="*/ 5156662 h 5547255"/>
              <a:gd name="connsiteX34" fmla="*/ 4164845 w 4568692"/>
              <a:gd name="connsiteY34" fmla="*/ 5166632 h 5547255"/>
              <a:gd name="connsiteX35" fmla="*/ 4163933 w 4568692"/>
              <a:gd name="connsiteY35" fmla="*/ 5211012 h 5547255"/>
              <a:gd name="connsiteX36" fmla="*/ 4112957 w 4568692"/>
              <a:gd name="connsiteY36" fmla="*/ 5209454 h 5547255"/>
              <a:gd name="connsiteX37" fmla="*/ 4113869 w 4568692"/>
              <a:gd name="connsiteY37" fmla="*/ 5165074 h 5547255"/>
              <a:gd name="connsiteX38" fmla="*/ 4139546 w 4568692"/>
              <a:gd name="connsiteY38" fmla="*/ 5156662 h 5547255"/>
              <a:gd name="connsiteX39" fmla="*/ 3695858 w 4568692"/>
              <a:gd name="connsiteY39" fmla="*/ 5139675 h 5547255"/>
              <a:gd name="connsiteX40" fmla="*/ 3721158 w 4568692"/>
              <a:gd name="connsiteY40" fmla="*/ 5149646 h 5547255"/>
              <a:gd name="connsiteX41" fmla="*/ 3720246 w 4568692"/>
              <a:gd name="connsiteY41" fmla="*/ 5194026 h 5547255"/>
              <a:gd name="connsiteX42" fmla="*/ 3669270 w 4568692"/>
              <a:gd name="connsiteY42" fmla="*/ 5192468 h 5547255"/>
              <a:gd name="connsiteX43" fmla="*/ 3670182 w 4568692"/>
              <a:gd name="connsiteY43" fmla="*/ 5148088 h 5547255"/>
              <a:gd name="connsiteX44" fmla="*/ 3695858 w 4568692"/>
              <a:gd name="connsiteY44" fmla="*/ 5139675 h 5547255"/>
              <a:gd name="connsiteX45" fmla="*/ 3985375 w 4568692"/>
              <a:gd name="connsiteY45" fmla="*/ 5122799 h 5547255"/>
              <a:gd name="connsiteX46" fmla="*/ 3993876 w 4568692"/>
              <a:gd name="connsiteY46" fmla="*/ 5124707 h 5547255"/>
              <a:gd name="connsiteX47" fmla="*/ 4004378 w 4568692"/>
              <a:gd name="connsiteY47" fmla="*/ 5150115 h 5547255"/>
              <a:gd name="connsiteX48" fmla="*/ 3975010 w 4568692"/>
              <a:gd name="connsiteY48" fmla="*/ 5158830 h 5547255"/>
              <a:gd name="connsiteX49" fmla="*/ 3964507 w 4568692"/>
              <a:gd name="connsiteY49" fmla="*/ 5133422 h 5547255"/>
              <a:gd name="connsiteX50" fmla="*/ 3985375 w 4568692"/>
              <a:gd name="connsiteY50" fmla="*/ 5122799 h 5547255"/>
              <a:gd name="connsiteX51" fmla="*/ 3838996 w 4568692"/>
              <a:gd name="connsiteY51" fmla="*/ 5115690 h 5547255"/>
              <a:gd name="connsiteX52" fmla="*/ 3847497 w 4568692"/>
              <a:gd name="connsiteY52" fmla="*/ 5117598 h 5547255"/>
              <a:gd name="connsiteX53" fmla="*/ 3858000 w 4568692"/>
              <a:gd name="connsiteY53" fmla="*/ 5143006 h 5547255"/>
              <a:gd name="connsiteX54" fmla="*/ 3828632 w 4568692"/>
              <a:gd name="connsiteY54" fmla="*/ 5151721 h 5547255"/>
              <a:gd name="connsiteX55" fmla="*/ 3818129 w 4568692"/>
              <a:gd name="connsiteY55" fmla="*/ 5126313 h 5547255"/>
              <a:gd name="connsiteX56" fmla="*/ 3838996 w 4568692"/>
              <a:gd name="connsiteY56" fmla="*/ 5115690 h 5547255"/>
              <a:gd name="connsiteX57" fmla="*/ 3520205 w 4568692"/>
              <a:gd name="connsiteY57" fmla="*/ 5094252 h 5547255"/>
              <a:gd name="connsiteX58" fmla="*/ 3539781 w 4568692"/>
              <a:gd name="connsiteY58" fmla="*/ 5097202 h 5547255"/>
              <a:gd name="connsiteX59" fmla="*/ 3567887 w 4568692"/>
              <a:gd name="connsiteY59" fmla="*/ 5154101 h 5547255"/>
              <a:gd name="connsiteX60" fmla="*/ 3502861 w 4568692"/>
              <a:gd name="connsiteY60" fmla="*/ 5179273 h 5547255"/>
              <a:gd name="connsiteX61" fmla="*/ 3474755 w 4568692"/>
              <a:gd name="connsiteY61" fmla="*/ 5122374 h 5547255"/>
              <a:gd name="connsiteX62" fmla="*/ 3520205 w 4568692"/>
              <a:gd name="connsiteY62" fmla="*/ 5094252 h 5547255"/>
              <a:gd name="connsiteX63" fmla="*/ 4325240 w 4568692"/>
              <a:gd name="connsiteY63" fmla="*/ 5082200 h 5547255"/>
              <a:gd name="connsiteX64" fmla="*/ 4344816 w 4568692"/>
              <a:gd name="connsiteY64" fmla="*/ 5085150 h 5547255"/>
              <a:gd name="connsiteX65" fmla="*/ 4372922 w 4568692"/>
              <a:gd name="connsiteY65" fmla="*/ 5142049 h 5547255"/>
              <a:gd name="connsiteX66" fmla="*/ 4307896 w 4568692"/>
              <a:gd name="connsiteY66" fmla="*/ 5167221 h 5547255"/>
              <a:gd name="connsiteX67" fmla="*/ 4279790 w 4568692"/>
              <a:gd name="connsiteY67" fmla="*/ 5110322 h 5547255"/>
              <a:gd name="connsiteX68" fmla="*/ 4325240 w 4568692"/>
              <a:gd name="connsiteY68" fmla="*/ 5082200 h 5547255"/>
              <a:gd name="connsiteX69" fmla="*/ 4095467 w 4568692"/>
              <a:gd name="connsiteY69" fmla="*/ 5041781 h 5547255"/>
              <a:gd name="connsiteX70" fmla="*/ 4103968 w 4568692"/>
              <a:gd name="connsiteY70" fmla="*/ 5043689 h 5547255"/>
              <a:gd name="connsiteX71" fmla="*/ 4114471 w 4568692"/>
              <a:gd name="connsiteY71" fmla="*/ 5069097 h 5547255"/>
              <a:gd name="connsiteX72" fmla="*/ 4085102 w 4568692"/>
              <a:gd name="connsiteY72" fmla="*/ 5077812 h 5547255"/>
              <a:gd name="connsiteX73" fmla="*/ 4074599 w 4568692"/>
              <a:gd name="connsiteY73" fmla="*/ 5052404 h 5547255"/>
              <a:gd name="connsiteX74" fmla="*/ 4095467 w 4568692"/>
              <a:gd name="connsiteY74" fmla="*/ 5041781 h 5547255"/>
              <a:gd name="connsiteX75" fmla="*/ 3741562 w 4568692"/>
              <a:gd name="connsiteY75" fmla="*/ 5020722 h 5547255"/>
              <a:gd name="connsiteX76" fmla="*/ 3750063 w 4568692"/>
              <a:gd name="connsiteY76" fmla="*/ 5022630 h 5547255"/>
              <a:gd name="connsiteX77" fmla="*/ 3760566 w 4568692"/>
              <a:gd name="connsiteY77" fmla="*/ 5048038 h 5547255"/>
              <a:gd name="connsiteX78" fmla="*/ 3731197 w 4568692"/>
              <a:gd name="connsiteY78" fmla="*/ 5056753 h 5547255"/>
              <a:gd name="connsiteX79" fmla="*/ 3720694 w 4568692"/>
              <a:gd name="connsiteY79" fmla="*/ 5031345 h 5547255"/>
              <a:gd name="connsiteX80" fmla="*/ 3741562 w 4568692"/>
              <a:gd name="connsiteY80" fmla="*/ 5020722 h 5547255"/>
              <a:gd name="connsiteX81" fmla="*/ 4232320 w 4568692"/>
              <a:gd name="connsiteY81" fmla="*/ 4964053 h 5547255"/>
              <a:gd name="connsiteX82" fmla="*/ 4257620 w 4568692"/>
              <a:gd name="connsiteY82" fmla="*/ 4974023 h 5547255"/>
              <a:gd name="connsiteX83" fmla="*/ 4256708 w 4568692"/>
              <a:gd name="connsiteY83" fmla="*/ 5018403 h 5547255"/>
              <a:gd name="connsiteX84" fmla="*/ 4205732 w 4568692"/>
              <a:gd name="connsiteY84" fmla="*/ 5016845 h 5547255"/>
              <a:gd name="connsiteX85" fmla="*/ 4206644 w 4568692"/>
              <a:gd name="connsiteY85" fmla="*/ 4972465 h 5547255"/>
              <a:gd name="connsiteX86" fmla="*/ 4232320 w 4568692"/>
              <a:gd name="connsiteY86" fmla="*/ 4964053 h 5547255"/>
              <a:gd name="connsiteX87" fmla="*/ 3609869 w 4568692"/>
              <a:gd name="connsiteY87" fmla="*/ 4944186 h 5547255"/>
              <a:gd name="connsiteX88" fmla="*/ 3635168 w 4568692"/>
              <a:gd name="connsiteY88" fmla="*/ 4954156 h 5547255"/>
              <a:gd name="connsiteX89" fmla="*/ 3634257 w 4568692"/>
              <a:gd name="connsiteY89" fmla="*/ 4998537 h 5547255"/>
              <a:gd name="connsiteX90" fmla="*/ 3583281 w 4568692"/>
              <a:gd name="connsiteY90" fmla="*/ 4996978 h 5547255"/>
              <a:gd name="connsiteX91" fmla="*/ 3584193 w 4568692"/>
              <a:gd name="connsiteY91" fmla="*/ 4952598 h 5547255"/>
              <a:gd name="connsiteX92" fmla="*/ 3609869 w 4568692"/>
              <a:gd name="connsiteY92" fmla="*/ 4944186 h 5547255"/>
              <a:gd name="connsiteX93" fmla="*/ 4501954 w 4568692"/>
              <a:gd name="connsiteY93" fmla="*/ 4930017 h 5547255"/>
              <a:gd name="connsiteX94" fmla="*/ 4568692 w 4568692"/>
              <a:gd name="connsiteY94" fmla="*/ 4988093 h 5547255"/>
              <a:gd name="connsiteX95" fmla="*/ 4501954 w 4568692"/>
              <a:gd name="connsiteY95" fmla="*/ 5046169 h 5547255"/>
              <a:gd name="connsiteX96" fmla="*/ 4435217 w 4568692"/>
              <a:gd name="connsiteY96" fmla="*/ 4988093 h 5547255"/>
              <a:gd name="connsiteX97" fmla="*/ 4501954 w 4568692"/>
              <a:gd name="connsiteY97" fmla="*/ 4930017 h 5547255"/>
              <a:gd name="connsiteX98" fmla="*/ 3340029 w 4568692"/>
              <a:gd name="connsiteY98" fmla="*/ 4930017 h 5547255"/>
              <a:gd name="connsiteX99" fmla="*/ 3406767 w 4568692"/>
              <a:gd name="connsiteY99" fmla="*/ 4988093 h 5547255"/>
              <a:gd name="connsiteX100" fmla="*/ 3340029 w 4568692"/>
              <a:gd name="connsiteY100" fmla="*/ 5046169 h 5547255"/>
              <a:gd name="connsiteX101" fmla="*/ 3273291 w 4568692"/>
              <a:gd name="connsiteY101" fmla="*/ 4988093 h 5547255"/>
              <a:gd name="connsiteX102" fmla="*/ 3340029 w 4568692"/>
              <a:gd name="connsiteY102" fmla="*/ 4930017 h 5547255"/>
              <a:gd name="connsiteX103" fmla="*/ 4100382 w 4568692"/>
              <a:gd name="connsiteY103" fmla="*/ 4914780 h 5547255"/>
              <a:gd name="connsiteX104" fmla="*/ 4108883 w 4568692"/>
              <a:gd name="connsiteY104" fmla="*/ 4916688 h 5547255"/>
              <a:gd name="connsiteX105" fmla="*/ 4119386 w 4568692"/>
              <a:gd name="connsiteY105" fmla="*/ 4942097 h 5547255"/>
              <a:gd name="connsiteX106" fmla="*/ 4090017 w 4568692"/>
              <a:gd name="connsiteY106" fmla="*/ 4950812 h 5547255"/>
              <a:gd name="connsiteX107" fmla="*/ 4079514 w 4568692"/>
              <a:gd name="connsiteY107" fmla="*/ 4925404 h 5547255"/>
              <a:gd name="connsiteX108" fmla="*/ 4100382 w 4568692"/>
              <a:gd name="connsiteY108" fmla="*/ 4914780 h 5547255"/>
              <a:gd name="connsiteX109" fmla="*/ 3748379 w 4568692"/>
              <a:gd name="connsiteY109" fmla="*/ 4896465 h 5547255"/>
              <a:gd name="connsiteX110" fmla="*/ 3756880 w 4568692"/>
              <a:gd name="connsiteY110" fmla="*/ 4898373 h 5547255"/>
              <a:gd name="connsiteX111" fmla="*/ 3767383 w 4568692"/>
              <a:gd name="connsiteY111" fmla="*/ 4923781 h 5547255"/>
              <a:gd name="connsiteX112" fmla="*/ 3738015 w 4568692"/>
              <a:gd name="connsiteY112" fmla="*/ 4932497 h 5547255"/>
              <a:gd name="connsiteX113" fmla="*/ 3727512 w 4568692"/>
              <a:gd name="connsiteY113" fmla="*/ 4907088 h 5547255"/>
              <a:gd name="connsiteX114" fmla="*/ 3748379 w 4568692"/>
              <a:gd name="connsiteY114" fmla="*/ 4896465 h 5547255"/>
              <a:gd name="connsiteX115" fmla="*/ 4001773 w 4568692"/>
              <a:gd name="connsiteY115" fmla="*/ 4821268 h 5547255"/>
              <a:gd name="connsiteX116" fmla="*/ 4010274 w 4568692"/>
              <a:gd name="connsiteY116" fmla="*/ 4823176 h 5547255"/>
              <a:gd name="connsiteX117" fmla="*/ 4020777 w 4568692"/>
              <a:gd name="connsiteY117" fmla="*/ 4848584 h 5547255"/>
              <a:gd name="connsiteX118" fmla="*/ 3991409 w 4568692"/>
              <a:gd name="connsiteY118" fmla="*/ 4857299 h 5547255"/>
              <a:gd name="connsiteX119" fmla="*/ 3980906 w 4568692"/>
              <a:gd name="connsiteY119" fmla="*/ 4831891 h 5547255"/>
              <a:gd name="connsiteX120" fmla="*/ 4001773 w 4568692"/>
              <a:gd name="connsiteY120" fmla="*/ 4821268 h 5547255"/>
              <a:gd name="connsiteX121" fmla="*/ 3856569 w 4568692"/>
              <a:gd name="connsiteY121" fmla="*/ 4812703 h 5547255"/>
              <a:gd name="connsiteX122" fmla="*/ 3865070 w 4568692"/>
              <a:gd name="connsiteY122" fmla="*/ 4814611 h 5547255"/>
              <a:gd name="connsiteX123" fmla="*/ 3875573 w 4568692"/>
              <a:gd name="connsiteY123" fmla="*/ 4840020 h 5547255"/>
              <a:gd name="connsiteX124" fmla="*/ 3846204 w 4568692"/>
              <a:gd name="connsiteY124" fmla="*/ 4848735 h 5547255"/>
              <a:gd name="connsiteX125" fmla="*/ 3835702 w 4568692"/>
              <a:gd name="connsiteY125" fmla="*/ 4823327 h 5547255"/>
              <a:gd name="connsiteX126" fmla="*/ 3856569 w 4568692"/>
              <a:gd name="connsiteY126" fmla="*/ 4812703 h 5547255"/>
              <a:gd name="connsiteX127" fmla="*/ 3514511 w 4568692"/>
              <a:gd name="connsiteY127" fmla="*/ 4806015 h 5547255"/>
              <a:gd name="connsiteX128" fmla="*/ 3534087 w 4568692"/>
              <a:gd name="connsiteY128" fmla="*/ 4808965 h 5547255"/>
              <a:gd name="connsiteX129" fmla="*/ 3562193 w 4568692"/>
              <a:gd name="connsiteY129" fmla="*/ 4865864 h 5547255"/>
              <a:gd name="connsiteX130" fmla="*/ 3497167 w 4568692"/>
              <a:gd name="connsiteY130" fmla="*/ 4891036 h 5547255"/>
              <a:gd name="connsiteX131" fmla="*/ 3469061 w 4568692"/>
              <a:gd name="connsiteY131" fmla="*/ 4834137 h 5547255"/>
              <a:gd name="connsiteX132" fmla="*/ 3514511 w 4568692"/>
              <a:gd name="connsiteY132" fmla="*/ 4806015 h 5547255"/>
              <a:gd name="connsiteX133" fmla="*/ 4314771 w 4568692"/>
              <a:gd name="connsiteY133" fmla="*/ 4787949 h 5547255"/>
              <a:gd name="connsiteX134" fmla="*/ 4334348 w 4568692"/>
              <a:gd name="connsiteY134" fmla="*/ 4790899 h 5547255"/>
              <a:gd name="connsiteX135" fmla="*/ 4362454 w 4568692"/>
              <a:gd name="connsiteY135" fmla="*/ 4847798 h 5547255"/>
              <a:gd name="connsiteX136" fmla="*/ 4297428 w 4568692"/>
              <a:gd name="connsiteY136" fmla="*/ 4872970 h 5547255"/>
              <a:gd name="connsiteX137" fmla="*/ 4269322 w 4568692"/>
              <a:gd name="connsiteY137" fmla="*/ 4816072 h 5547255"/>
              <a:gd name="connsiteX138" fmla="*/ 4314771 w 4568692"/>
              <a:gd name="connsiteY138" fmla="*/ 4787949 h 5547255"/>
              <a:gd name="connsiteX139" fmla="*/ 4143550 w 4568692"/>
              <a:gd name="connsiteY139" fmla="*/ 4770202 h 5547255"/>
              <a:gd name="connsiteX140" fmla="*/ 4168849 w 4568692"/>
              <a:gd name="connsiteY140" fmla="*/ 4780173 h 5547255"/>
              <a:gd name="connsiteX141" fmla="*/ 4167938 w 4568692"/>
              <a:gd name="connsiteY141" fmla="*/ 4824553 h 5547255"/>
              <a:gd name="connsiteX142" fmla="*/ 4116962 w 4568692"/>
              <a:gd name="connsiteY142" fmla="*/ 4822995 h 5547255"/>
              <a:gd name="connsiteX143" fmla="*/ 4117873 w 4568692"/>
              <a:gd name="connsiteY143" fmla="*/ 4778615 h 5547255"/>
              <a:gd name="connsiteX144" fmla="*/ 4143550 w 4568692"/>
              <a:gd name="connsiteY144" fmla="*/ 4770202 h 5547255"/>
              <a:gd name="connsiteX145" fmla="*/ 3703726 w 4568692"/>
              <a:gd name="connsiteY145" fmla="*/ 4756761 h 5547255"/>
              <a:gd name="connsiteX146" fmla="*/ 3729025 w 4568692"/>
              <a:gd name="connsiteY146" fmla="*/ 4766731 h 5547255"/>
              <a:gd name="connsiteX147" fmla="*/ 3728114 w 4568692"/>
              <a:gd name="connsiteY147" fmla="*/ 4811111 h 5547255"/>
              <a:gd name="connsiteX148" fmla="*/ 3677138 w 4568692"/>
              <a:gd name="connsiteY148" fmla="*/ 4809553 h 5547255"/>
              <a:gd name="connsiteX149" fmla="*/ 3678049 w 4568692"/>
              <a:gd name="connsiteY149" fmla="*/ 4765173 h 5547255"/>
              <a:gd name="connsiteX150" fmla="*/ 3703726 w 4568692"/>
              <a:gd name="connsiteY150" fmla="*/ 4756761 h 5547255"/>
              <a:gd name="connsiteX151" fmla="*/ 3926178 w 4568692"/>
              <a:gd name="connsiteY151" fmla="*/ 4683142 h 5547255"/>
              <a:gd name="connsiteX152" fmla="*/ 3951477 w 4568692"/>
              <a:gd name="connsiteY152" fmla="*/ 4693112 h 5547255"/>
              <a:gd name="connsiteX153" fmla="*/ 3950566 w 4568692"/>
              <a:gd name="connsiteY153" fmla="*/ 4737492 h 5547255"/>
              <a:gd name="connsiteX154" fmla="*/ 3899590 w 4568692"/>
              <a:gd name="connsiteY154" fmla="*/ 4735934 h 5547255"/>
              <a:gd name="connsiteX155" fmla="*/ 3900501 w 4568692"/>
              <a:gd name="connsiteY155" fmla="*/ 4691554 h 5547255"/>
              <a:gd name="connsiteX156" fmla="*/ 3926178 w 4568692"/>
              <a:gd name="connsiteY156" fmla="*/ 4683142 h 5547255"/>
              <a:gd name="connsiteX157" fmla="*/ 3745273 w 4568692"/>
              <a:gd name="connsiteY157" fmla="*/ 4593943 h 5547255"/>
              <a:gd name="connsiteX158" fmla="*/ 3764849 w 4568692"/>
              <a:gd name="connsiteY158" fmla="*/ 4596893 h 5547255"/>
              <a:gd name="connsiteX159" fmla="*/ 3792955 w 4568692"/>
              <a:gd name="connsiteY159" fmla="*/ 4653792 h 5547255"/>
              <a:gd name="connsiteX160" fmla="*/ 3727929 w 4568692"/>
              <a:gd name="connsiteY160" fmla="*/ 4678964 h 5547255"/>
              <a:gd name="connsiteX161" fmla="*/ 3699823 w 4568692"/>
              <a:gd name="connsiteY161" fmla="*/ 4622065 h 5547255"/>
              <a:gd name="connsiteX162" fmla="*/ 3745273 w 4568692"/>
              <a:gd name="connsiteY162" fmla="*/ 4593943 h 5547255"/>
              <a:gd name="connsiteX163" fmla="*/ 4075559 w 4568692"/>
              <a:gd name="connsiteY163" fmla="*/ 4588823 h 5547255"/>
              <a:gd name="connsiteX164" fmla="*/ 4095135 w 4568692"/>
              <a:gd name="connsiteY164" fmla="*/ 4591773 h 5547255"/>
              <a:gd name="connsiteX165" fmla="*/ 4123241 w 4568692"/>
              <a:gd name="connsiteY165" fmla="*/ 4648672 h 5547255"/>
              <a:gd name="connsiteX166" fmla="*/ 4058215 w 4568692"/>
              <a:gd name="connsiteY166" fmla="*/ 4673844 h 5547255"/>
              <a:gd name="connsiteX167" fmla="*/ 4030109 w 4568692"/>
              <a:gd name="connsiteY167" fmla="*/ 4616945 h 5547255"/>
              <a:gd name="connsiteX168" fmla="*/ 4075559 w 4568692"/>
              <a:gd name="connsiteY168" fmla="*/ 4588823 h 5547255"/>
              <a:gd name="connsiteX169" fmla="*/ 3508246 w 4568692"/>
              <a:gd name="connsiteY169" fmla="*/ 4573292 h 5547255"/>
              <a:gd name="connsiteX170" fmla="*/ 3574984 w 4568692"/>
              <a:gd name="connsiteY170" fmla="*/ 4631368 h 5547255"/>
              <a:gd name="connsiteX171" fmla="*/ 3508246 w 4568692"/>
              <a:gd name="connsiteY171" fmla="*/ 4689444 h 5547255"/>
              <a:gd name="connsiteX172" fmla="*/ 3441508 w 4568692"/>
              <a:gd name="connsiteY172" fmla="*/ 4631368 h 5547255"/>
              <a:gd name="connsiteX173" fmla="*/ 3508246 w 4568692"/>
              <a:gd name="connsiteY173" fmla="*/ 4573292 h 5547255"/>
              <a:gd name="connsiteX174" fmla="*/ 4324443 w 4568692"/>
              <a:gd name="connsiteY174" fmla="*/ 4573292 h 5547255"/>
              <a:gd name="connsiteX175" fmla="*/ 4391181 w 4568692"/>
              <a:gd name="connsiteY175" fmla="*/ 4631368 h 5547255"/>
              <a:gd name="connsiteX176" fmla="*/ 4324443 w 4568692"/>
              <a:gd name="connsiteY176" fmla="*/ 4689443 h 5547255"/>
              <a:gd name="connsiteX177" fmla="*/ 4257705 w 4568692"/>
              <a:gd name="connsiteY177" fmla="*/ 4631368 h 5547255"/>
              <a:gd name="connsiteX178" fmla="*/ 4324443 w 4568692"/>
              <a:gd name="connsiteY178" fmla="*/ 4573292 h 5547255"/>
              <a:gd name="connsiteX179" fmla="*/ 3915842 w 4568692"/>
              <a:gd name="connsiteY179" fmla="*/ 4428930 h 5547255"/>
              <a:gd name="connsiteX180" fmla="*/ 3982580 w 4568692"/>
              <a:gd name="connsiteY180" fmla="*/ 4487006 h 5547255"/>
              <a:gd name="connsiteX181" fmla="*/ 3915842 w 4568692"/>
              <a:gd name="connsiteY181" fmla="*/ 4545082 h 5547255"/>
              <a:gd name="connsiteX182" fmla="*/ 3849104 w 4568692"/>
              <a:gd name="connsiteY182" fmla="*/ 4487006 h 5547255"/>
              <a:gd name="connsiteX183" fmla="*/ 3915842 w 4568692"/>
              <a:gd name="connsiteY183" fmla="*/ 4428930 h 5547255"/>
              <a:gd name="connsiteX184" fmla="*/ 3612398 w 4568692"/>
              <a:gd name="connsiteY184" fmla="*/ 4303152 h 5547255"/>
              <a:gd name="connsiteX185" fmla="*/ 3693937 w 4568692"/>
              <a:gd name="connsiteY185" fmla="*/ 4377446 h 5547255"/>
              <a:gd name="connsiteX186" fmla="*/ 3612398 w 4568692"/>
              <a:gd name="connsiteY186" fmla="*/ 4451739 h 5547255"/>
              <a:gd name="connsiteX187" fmla="*/ 3530858 w 4568692"/>
              <a:gd name="connsiteY187" fmla="*/ 4377446 h 5547255"/>
              <a:gd name="connsiteX188" fmla="*/ 3612398 w 4568692"/>
              <a:gd name="connsiteY188" fmla="*/ 4303152 h 5547255"/>
              <a:gd name="connsiteX189" fmla="*/ 3418332 w 4568692"/>
              <a:gd name="connsiteY189" fmla="*/ 4131528 h 5547255"/>
              <a:gd name="connsiteX190" fmla="*/ 3442250 w 4568692"/>
              <a:gd name="connsiteY190" fmla="*/ 4135301 h 5547255"/>
              <a:gd name="connsiteX191" fmla="*/ 3476590 w 4568692"/>
              <a:gd name="connsiteY191" fmla="*/ 4208089 h 5547255"/>
              <a:gd name="connsiteX192" fmla="*/ 3397141 w 4568692"/>
              <a:gd name="connsiteY192" fmla="*/ 4240291 h 5547255"/>
              <a:gd name="connsiteX193" fmla="*/ 3362802 w 4568692"/>
              <a:gd name="connsiteY193" fmla="*/ 4167503 h 5547255"/>
              <a:gd name="connsiteX194" fmla="*/ 3418332 w 4568692"/>
              <a:gd name="connsiteY194" fmla="*/ 4131528 h 5547255"/>
              <a:gd name="connsiteX195" fmla="*/ 3824819 w 4568692"/>
              <a:gd name="connsiteY195" fmla="*/ 4120418 h 5547255"/>
              <a:gd name="connsiteX196" fmla="*/ 3848738 w 4568692"/>
              <a:gd name="connsiteY196" fmla="*/ 4124192 h 5547255"/>
              <a:gd name="connsiteX197" fmla="*/ 3883077 w 4568692"/>
              <a:gd name="connsiteY197" fmla="*/ 4196980 h 5547255"/>
              <a:gd name="connsiteX198" fmla="*/ 3803629 w 4568692"/>
              <a:gd name="connsiteY198" fmla="*/ 4229181 h 5547255"/>
              <a:gd name="connsiteX199" fmla="*/ 3769289 w 4568692"/>
              <a:gd name="connsiteY199" fmla="*/ 4156393 h 5547255"/>
              <a:gd name="connsiteX200" fmla="*/ 3824819 w 4568692"/>
              <a:gd name="connsiteY200" fmla="*/ 4120418 h 5547255"/>
              <a:gd name="connsiteX201" fmla="*/ 4111622 w 4568692"/>
              <a:gd name="connsiteY201" fmla="*/ 4111591 h 5547255"/>
              <a:gd name="connsiteX202" fmla="*/ 4193162 w 4568692"/>
              <a:gd name="connsiteY202" fmla="*/ 4185885 h 5547255"/>
              <a:gd name="connsiteX203" fmla="*/ 4111622 w 4568692"/>
              <a:gd name="connsiteY203" fmla="*/ 4260178 h 5547255"/>
              <a:gd name="connsiteX204" fmla="*/ 4030083 w 4568692"/>
              <a:gd name="connsiteY204" fmla="*/ 4185885 h 5547255"/>
              <a:gd name="connsiteX205" fmla="*/ 4111622 w 4568692"/>
              <a:gd name="connsiteY205" fmla="*/ 4111591 h 5547255"/>
              <a:gd name="connsiteX206" fmla="*/ 3114399 w 4568692"/>
              <a:gd name="connsiteY206" fmla="*/ 4111591 h 5547255"/>
              <a:gd name="connsiteX207" fmla="*/ 3195939 w 4568692"/>
              <a:gd name="connsiteY207" fmla="*/ 4185885 h 5547255"/>
              <a:gd name="connsiteX208" fmla="*/ 3114399 w 4568692"/>
              <a:gd name="connsiteY208" fmla="*/ 4260178 h 5547255"/>
              <a:gd name="connsiteX209" fmla="*/ 3032859 w 4568692"/>
              <a:gd name="connsiteY209" fmla="*/ 4185885 h 5547255"/>
              <a:gd name="connsiteX210" fmla="*/ 3114399 w 4568692"/>
              <a:gd name="connsiteY210" fmla="*/ 4111591 h 5547255"/>
              <a:gd name="connsiteX211" fmla="*/ 3612605 w 4568692"/>
              <a:gd name="connsiteY211" fmla="*/ 4039618 h 5547255"/>
              <a:gd name="connsiteX212" fmla="*/ 3643515 w 4568692"/>
              <a:gd name="connsiteY212" fmla="*/ 4052373 h 5547255"/>
              <a:gd name="connsiteX213" fmla="*/ 3642402 w 4568692"/>
              <a:gd name="connsiteY213" fmla="*/ 4109146 h 5547255"/>
              <a:gd name="connsiteX214" fmla="*/ 3580120 w 4568692"/>
              <a:gd name="connsiteY214" fmla="*/ 4107152 h 5547255"/>
              <a:gd name="connsiteX215" fmla="*/ 3581233 w 4568692"/>
              <a:gd name="connsiteY215" fmla="*/ 4050379 h 5547255"/>
              <a:gd name="connsiteX216" fmla="*/ 3612605 w 4568692"/>
              <a:gd name="connsiteY216" fmla="*/ 4039618 h 5547255"/>
              <a:gd name="connsiteX217" fmla="*/ 3885716 w 4568692"/>
              <a:gd name="connsiteY217" fmla="*/ 3952071 h 5547255"/>
              <a:gd name="connsiteX218" fmla="*/ 3916627 w 4568692"/>
              <a:gd name="connsiteY218" fmla="*/ 3964826 h 5547255"/>
              <a:gd name="connsiteX219" fmla="*/ 3915513 w 4568692"/>
              <a:gd name="connsiteY219" fmla="*/ 4021599 h 5547255"/>
              <a:gd name="connsiteX220" fmla="*/ 3853231 w 4568692"/>
              <a:gd name="connsiteY220" fmla="*/ 4019606 h 5547255"/>
              <a:gd name="connsiteX221" fmla="*/ 3854345 w 4568692"/>
              <a:gd name="connsiteY221" fmla="*/ 3962833 h 5547255"/>
              <a:gd name="connsiteX222" fmla="*/ 3885716 w 4568692"/>
              <a:gd name="connsiteY222" fmla="*/ 3952071 h 5547255"/>
              <a:gd name="connsiteX223" fmla="*/ 3343623 w 4568692"/>
              <a:gd name="connsiteY223" fmla="*/ 3930342 h 5547255"/>
              <a:gd name="connsiteX224" fmla="*/ 3374533 w 4568692"/>
              <a:gd name="connsiteY224" fmla="*/ 3943096 h 5547255"/>
              <a:gd name="connsiteX225" fmla="*/ 3373420 w 4568692"/>
              <a:gd name="connsiteY225" fmla="*/ 3999870 h 5547255"/>
              <a:gd name="connsiteX226" fmla="*/ 3311138 w 4568692"/>
              <a:gd name="connsiteY226" fmla="*/ 3997876 h 5547255"/>
              <a:gd name="connsiteX227" fmla="*/ 3312251 w 4568692"/>
              <a:gd name="connsiteY227" fmla="*/ 3941103 h 5547255"/>
              <a:gd name="connsiteX228" fmla="*/ 3343623 w 4568692"/>
              <a:gd name="connsiteY228" fmla="*/ 3930342 h 5547255"/>
              <a:gd name="connsiteX229" fmla="*/ 3697352 w 4568692"/>
              <a:gd name="connsiteY229" fmla="*/ 3908752 h 5547255"/>
              <a:gd name="connsiteX230" fmla="*/ 3707738 w 4568692"/>
              <a:gd name="connsiteY230" fmla="*/ 3911193 h 5547255"/>
              <a:gd name="connsiteX231" fmla="*/ 3720570 w 4568692"/>
              <a:gd name="connsiteY231" fmla="*/ 3943696 h 5547255"/>
              <a:gd name="connsiteX232" fmla="*/ 3684688 w 4568692"/>
              <a:gd name="connsiteY232" fmla="*/ 3954845 h 5547255"/>
              <a:gd name="connsiteX233" fmla="*/ 3671856 w 4568692"/>
              <a:gd name="connsiteY233" fmla="*/ 3922342 h 5547255"/>
              <a:gd name="connsiteX234" fmla="*/ 3697352 w 4568692"/>
              <a:gd name="connsiteY234" fmla="*/ 3908752 h 5547255"/>
              <a:gd name="connsiteX235" fmla="*/ 3518508 w 4568692"/>
              <a:gd name="connsiteY235" fmla="*/ 3899658 h 5547255"/>
              <a:gd name="connsiteX236" fmla="*/ 3528894 w 4568692"/>
              <a:gd name="connsiteY236" fmla="*/ 3902099 h 5547255"/>
              <a:gd name="connsiteX237" fmla="*/ 3541727 w 4568692"/>
              <a:gd name="connsiteY237" fmla="*/ 3934602 h 5547255"/>
              <a:gd name="connsiteX238" fmla="*/ 3505844 w 4568692"/>
              <a:gd name="connsiteY238" fmla="*/ 3945751 h 5547255"/>
              <a:gd name="connsiteX239" fmla="*/ 3493012 w 4568692"/>
              <a:gd name="connsiteY239" fmla="*/ 3913247 h 5547255"/>
              <a:gd name="connsiteX240" fmla="*/ 3518508 w 4568692"/>
              <a:gd name="connsiteY240" fmla="*/ 3899658 h 5547255"/>
              <a:gd name="connsiteX241" fmla="*/ 3129011 w 4568692"/>
              <a:gd name="connsiteY241" fmla="*/ 3872234 h 5547255"/>
              <a:gd name="connsiteX242" fmla="*/ 3152929 w 4568692"/>
              <a:gd name="connsiteY242" fmla="*/ 3876008 h 5547255"/>
              <a:gd name="connsiteX243" fmla="*/ 3187268 w 4568692"/>
              <a:gd name="connsiteY243" fmla="*/ 3948796 h 5547255"/>
              <a:gd name="connsiteX244" fmla="*/ 3107820 w 4568692"/>
              <a:gd name="connsiteY244" fmla="*/ 3980997 h 5547255"/>
              <a:gd name="connsiteX245" fmla="*/ 3073481 w 4568692"/>
              <a:gd name="connsiteY245" fmla="*/ 3908209 h 5547255"/>
              <a:gd name="connsiteX246" fmla="*/ 3129011 w 4568692"/>
              <a:gd name="connsiteY246" fmla="*/ 3872234 h 5547255"/>
              <a:gd name="connsiteX247" fmla="*/ 4112596 w 4568692"/>
              <a:gd name="connsiteY247" fmla="*/ 3856816 h 5547255"/>
              <a:gd name="connsiteX248" fmla="*/ 4136514 w 4568692"/>
              <a:gd name="connsiteY248" fmla="*/ 3860590 h 5547255"/>
              <a:gd name="connsiteX249" fmla="*/ 4170854 w 4568692"/>
              <a:gd name="connsiteY249" fmla="*/ 3933378 h 5547255"/>
              <a:gd name="connsiteX250" fmla="*/ 4091406 w 4568692"/>
              <a:gd name="connsiteY250" fmla="*/ 3965579 h 5547255"/>
              <a:gd name="connsiteX251" fmla="*/ 4057066 w 4568692"/>
              <a:gd name="connsiteY251" fmla="*/ 3892791 h 5547255"/>
              <a:gd name="connsiteX252" fmla="*/ 4112596 w 4568692"/>
              <a:gd name="connsiteY252" fmla="*/ 3856816 h 5547255"/>
              <a:gd name="connsiteX253" fmla="*/ 3831861 w 4568692"/>
              <a:gd name="connsiteY253" fmla="*/ 3805109 h 5547255"/>
              <a:gd name="connsiteX254" fmla="*/ 3842248 w 4568692"/>
              <a:gd name="connsiteY254" fmla="*/ 3807550 h 5547255"/>
              <a:gd name="connsiteX255" fmla="*/ 3855080 w 4568692"/>
              <a:gd name="connsiteY255" fmla="*/ 3840054 h 5547255"/>
              <a:gd name="connsiteX256" fmla="*/ 3819198 w 4568692"/>
              <a:gd name="connsiteY256" fmla="*/ 3851203 h 5547255"/>
              <a:gd name="connsiteX257" fmla="*/ 3806366 w 4568692"/>
              <a:gd name="connsiteY257" fmla="*/ 3818699 h 5547255"/>
              <a:gd name="connsiteX258" fmla="*/ 3831861 w 4568692"/>
              <a:gd name="connsiteY258" fmla="*/ 3805109 h 5547255"/>
              <a:gd name="connsiteX259" fmla="*/ 3399464 w 4568692"/>
              <a:gd name="connsiteY259" fmla="*/ 3778170 h 5547255"/>
              <a:gd name="connsiteX260" fmla="*/ 3409850 w 4568692"/>
              <a:gd name="connsiteY260" fmla="*/ 3780610 h 5547255"/>
              <a:gd name="connsiteX261" fmla="*/ 3422682 w 4568692"/>
              <a:gd name="connsiteY261" fmla="*/ 3813114 h 5547255"/>
              <a:gd name="connsiteX262" fmla="*/ 3386800 w 4568692"/>
              <a:gd name="connsiteY262" fmla="*/ 3824263 h 5547255"/>
              <a:gd name="connsiteX263" fmla="*/ 3373968 w 4568692"/>
              <a:gd name="connsiteY263" fmla="*/ 3791759 h 5547255"/>
              <a:gd name="connsiteX264" fmla="*/ 3399464 w 4568692"/>
              <a:gd name="connsiteY264" fmla="*/ 3778170 h 5547255"/>
              <a:gd name="connsiteX265" fmla="*/ 3999068 w 4568692"/>
              <a:gd name="connsiteY265" fmla="*/ 3705676 h 5547255"/>
              <a:gd name="connsiteX266" fmla="*/ 4029978 w 4568692"/>
              <a:gd name="connsiteY266" fmla="*/ 3718431 h 5547255"/>
              <a:gd name="connsiteX267" fmla="*/ 4028865 w 4568692"/>
              <a:gd name="connsiteY267" fmla="*/ 3775204 h 5547255"/>
              <a:gd name="connsiteX268" fmla="*/ 3966583 w 4568692"/>
              <a:gd name="connsiteY268" fmla="*/ 3773211 h 5547255"/>
              <a:gd name="connsiteX269" fmla="*/ 3967696 w 4568692"/>
              <a:gd name="connsiteY269" fmla="*/ 3716437 h 5547255"/>
              <a:gd name="connsiteX270" fmla="*/ 3999068 w 4568692"/>
              <a:gd name="connsiteY270" fmla="*/ 3705676 h 5547255"/>
              <a:gd name="connsiteX271" fmla="*/ 3238563 w 4568692"/>
              <a:gd name="connsiteY271" fmla="*/ 3680261 h 5547255"/>
              <a:gd name="connsiteX272" fmla="*/ 3269473 w 4568692"/>
              <a:gd name="connsiteY272" fmla="*/ 3693016 h 5547255"/>
              <a:gd name="connsiteX273" fmla="*/ 3268359 w 4568692"/>
              <a:gd name="connsiteY273" fmla="*/ 3749789 h 5547255"/>
              <a:gd name="connsiteX274" fmla="*/ 3206077 w 4568692"/>
              <a:gd name="connsiteY274" fmla="*/ 3747796 h 5547255"/>
              <a:gd name="connsiteX275" fmla="*/ 3207191 w 4568692"/>
              <a:gd name="connsiteY275" fmla="*/ 3691023 h 5547255"/>
              <a:gd name="connsiteX276" fmla="*/ 3238563 w 4568692"/>
              <a:gd name="connsiteY276" fmla="*/ 3680261 h 5547255"/>
              <a:gd name="connsiteX277" fmla="*/ 4328505 w 4568692"/>
              <a:gd name="connsiteY277" fmla="*/ 3662136 h 5547255"/>
              <a:gd name="connsiteX278" fmla="*/ 4410044 w 4568692"/>
              <a:gd name="connsiteY278" fmla="*/ 3736429 h 5547255"/>
              <a:gd name="connsiteX279" fmla="*/ 4328505 w 4568692"/>
              <a:gd name="connsiteY279" fmla="*/ 3810723 h 5547255"/>
              <a:gd name="connsiteX280" fmla="*/ 4246965 w 4568692"/>
              <a:gd name="connsiteY280" fmla="*/ 3736429 h 5547255"/>
              <a:gd name="connsiteX281" fmla="*/ 4328505 w 4568692"/>
              <a:gd name="connsiteY281" fmla="*/ 3662136 h 5547255"/>
              <a:gd name="connsiteX282" fmla="*/ 2908874 w 4568692"/>
              <a:gd name="connsiteY282" fmla="*/ 3662136 h 5547255"/>
              <a:gd name="connsiteX283" fmla="*/ 2990413 w 4568692"/>
              <a:gd name="connsiteY283" fmla="*/ 3736429 h 5547255"/>
              <a:gd name="connsiteX284" fmla="*/ 2908874 w 4568692"/>
              <a:gd name="connsiteY284" fmla="*/ 3810723 h 5547255"/>
              <a:gd name="connsiteX285" fmla="*/ 2827334 w 4568692"/>
              <a:gd name="connsiteY285" fmla="*/ 3736429 h 5547255"/>
              <a:gd name="connsiteX286" fmla="*/ 2908874 w 4568692"/>
              <a:gd name="connsiteY286" fmla="*/ 3662136 h 5547255"/>
              <a:gd name="connsiteX287" fmla="*/ 3837866 w 4568692"/>
              <a:gd name="connsiteY287" fmla="*/ 3642644 h 5547255"/>
              <a:gd name="connsiteX288" fmla="*/ 3848253 w 4568692"/>
              <a:gd name="connsiteY288" fmla="*/ 3645085 h 5547255"/>
              <a:gd name="connsiteX289" fmla="*/ 3861085 w 4568692"/>
              <a:gd name="connsiteY289" fmla="*/ 3677589 h 5547255"/>
              <a:gd name="connsiteX290" fmla="*/ 3825203 w 4568692"/>
              <a:gd name="connsiteY290" fmla="*/ 3688737 h 5547255"/>
              <a:gd name="connsiteX291" fmla="*/ 3812370 w 4568692"/>
              <a:gd name="connsiteY291" fmla="*/ 3656234 h 5547255"/>
              <a:gd name="connsiteX292" fmla="*/ 3837866 w 4568692"/>
              <a:gd name="connsiteY292" fmla="*/ 3642644 h 5547255"/>
              <a:gd name="connsiteX293" fmla="*/ 3407793 w 4568692"/>
              <a:gd name="connsiteY293" fmla="*/ 3619214 h 5547255"/>
              <a:gd name="connsiteX294" fmla="*/ 3418179 w 4568692"/>
              <a:gd name="connsiteY294" fmla="*/ 3621655 h 5547255"/>
              <a:gd name="connsiteX295" fmla="*/ 3431012 w 4568692"/>
              <a:gd name="connsiteY295" fmla="*/ 3654159 h 5547255"/>
              <a:gd name="connsiteX296" fmla="*/ 3395129 w 4568692"/>
              <a:gd name="connsiteY296" fmla="*/ 3665308 h 5547255"/>
              <a:gd name="connsiteX297" fmla="*/ 3382297 w 4568692"/>
              <a:gd name="connsiteY297" fmla="*/ 3632804 h 5547255"/>
              <a:gd name="connsiteX298" fmla="*/ 3407793 w 4568692"/>
              <a:gd name="connsiteY298" fmla="*/ 3619214 h 5547255"/>
              <a:gd name="connsiteX299" fmla="*/ 3717387 w 4568692"/>
              <a:gd name="connsiteY299" fmla="*/ 3523018 h 5547255"/>
              <a:gd name="connsiteX300" fmla="*/ 3727774 w 4568692"/>
              <a:gd name="connsiteY300" fmla="*/ 3525459 h 5547255"/>
              <a:gd name="connsiteX301" fmla="*/ 3740606 w 4568692"/>
              <a:gd name="connsiteY301" fmla="*/ 3557963 h 5547255"/>
              <a:gd name="connsiteX302" fmla="*/ 3704724 w 4568692"/>
              <a:gd name="connsiteY302" fmla="*/ 3569112 h 5547255"/>
              <a:gd name="connsiteX303" fmla="*/ 3691892 w 4568692"/>
              <a:gd name="connsiteY303" fmla="*/ 3536608 h 5547255"/>
              <a:gd name="connsiteX304" fmla="*/ 3717387 w 4568692"/>
              <a:gd name="connsiteY304" fmla="*/ 3523018 h 5547255"/>
              <a:gd name="connsiteX305" fmla="*/ 3539978 w 4568692"/>
              <a:gd name="connsiteY305" fmla="*/ 3512062 h 5547255"/>
              <a:gd name="connsiteX306" fmla="*/ 3550365 w 4568692"/>
              <a:gd name="connsiteY306" fmla="*/ 3514503 h 5547255"/>
              <a:gd name="connsiteX307" fmla="*/ 3563197 w 4568692"/>
              <a:gd name="connsiteY307" fmla="*/ 3547006 h 5547255"/>
              <a:gd name="connsiteX308" fmla="*/ 3527315 w 4568692"/>
              <a:gd name="connsiteY308" fmla="*/ 3558155 h 5547255"/>
              <a:gd name="connsiteX309" fmla="*/ 3514483 w 4568692"/>
              <a:gd name="connsiteY309" fmla="*/ 3525652 h 5547255"/>
              <a:gd name="connsiteX310" fmla="*/ 3539978 w 4568692"/>
              <a:gd name="connsiteY310" fmla="*/ 3512062 h 5547255"/>
              <a:gd name="connsiteX311" fmla="*/ 3122054 w 4568692"/>
              <a:gd name="connsiteY311" fmla="*/ 3503506 h 5547255"/>
              <a:gd name="connsiteX312" fmla="*/ 3145973 w 4568692"/>
              <a:gd name="connsiteY312" fmla="*/ 3507279 h 5547255"/>
              <a:gd name="connsiteX313" fmla="*/ 3180312 w 4568692"/>
              <a:gd name="connsiteY313" fmla="*/ 3580067 h 5547255"/>
              <a:gd name="connsiteX314" fmla="*/ 3100864 w 4568692"/>
              <a:gd name="connsiteY314" fmla="*/ 3612269 h 5547255"/>
              <a:gd name="connsiteX315" fmla="*/ 3066524 w 4568692"/>
              <a:gd name="connsiteY315" fmla="*/ 3539481 h 5547255"/>
              <a:gd name="connsiteX316" fmla="*/ 3122054 w 4568692"/>
              <a:gd name="connsiteY316" fmla="*/ 3503506 h 5547255"/>
              <a:gd name="connsiteX317" fmla="*/ 4099806 w 4568692"/>
              <a:gd name="connsiteY317" fmla="*/ 3480395 h 5547255"/>
              <a:gd name="connsiteX318" fmla="*/ 4123724 w 4568692"/>
              <a:gd name="connsiteY318" fmla="*/ 3484169 h 5547255"/>
              <a:gd name="connsiteX319" fmla="*/ 4158064 w 4568692"/>
              <a:gd name="connsiteY319" fmla="*/ 3556957 h 5547255"/>
              <a:gd name="connsiteX320" fmla="*/ 4078615 w 4568692"/>
              <a:gd name="connsiteY320" fmla="*/ 3589159 h 5547255"/>
              <a:gd name="connsiteX321" fmla="*/ 4044276 w 4568692"/>
              <a:gd name="connsiteY321" fmla="*/ 3516371 h 5547255"/>
              <a:gd name="connsiteX322" fmla="*/ 4099806 w 4568692"/>
              <a:gd name="connsiteY322" fmla="*/ 3480395 h 5547255"/>
              <a:gd name="connsiteX323" fmla="*/ 3890609 w 4568692"/>
              <a:gd name="connsiteY323" fmla="*/ 3457692 h 5547255"/>
              <a:gd name="connsiteX324" fmla="*/ 3921520 w 4568692"/>
              <a:gd name="connsiteY324" fmla="*/ 3470447 h 5547255"/>
              <a:gd name="connsiteX325" fmla="*/ 3920406 w 4568692"/>
              <a:gd name="connsiteY325" fmla="*/ 3527220 h 5547255"/>
              <a:gd name="connsiteX326" fmla="*/ 3858124 w 4568692"/>
              <a:gd name="connsiteY326" fmla="*/ 3525227 h 5547255"/>
              <a:gd name="connsiteX327" fmla="*/ 3859238 w 4568692"/>
              <a:gd name="connsiteY327" fmla="*/ 3468454 h 5547255"/>
              <a:gd name="connsiteX328" fmla="*/ 3890609 w 4568692"/>
              <a:gd name="connsiteY328" fmla="*/ 3457692 h 5547255"/>
              <a:gd name="connsiteX329" fmla="*/ 3353236 w 4568692"/>
              <a:gd name="connsiteY329" fmla="*/ 3440497 h 5547255"/>
              <a:gd name="connsiteX330" fmla="*/ 3384146 w 4568692"/>
              <a:gd name="connsiteY330" fmla="*/ 3453252 h 5547255"/>
              <a:gd name="connsiteX331" fmla="*/ 3383033 w 4568692"/>
              <a:gd name="connsiteY331" fmla="*/ 3510025 h 5547255"/>
              <a:gd name="connsiteX332" fmla="*/ 3320751 w 4568692"/>
              <a:gd name="connsiteY332" fmla="*/ 3508032 h 5547255"/>
              <a:gd name="connsiteX333" fmla="*/ 3321864 w 4568692"/>
              <a:gd name="connsiteY333" fmla="*/ 3451258 h 5547255"/>
              <a:gd name="connsiteX334" fmla="*/ 3353236 w 4568692"/>
              <a:gd name="connsiteY334" fmla="*/ 3440497 h 5547255"/>
              <a:gd name="connsiteX335" fmla="*/ 3625026 w 4568692"/>
              <a:gd name="connsiteY335" fmla="*/ 3346320 h 5547255"/>
              <a:gd name="connsiteX336" fmla="*/ 3655936 w 4568692"/>
              <a:gd name="connsiteY336" fmla="*/ 3359074 h 5547255"/>
              <a:gd name="connsiteX337" fmla="*/ 3654822 w 4568692"/>
              <a:gd name="connsiteY337" fmla="*/ 3415848 h 5547255"/>
              <a:gd name="connsiteX338" fmla="*/ 3592540 w 4568692"/>
              <a:gd name="connsiteY338" fmla="*/ 3413854 h 5547255"/>
              <a:gd name="connsiteX339" fmla="*/ 3593654 w 4568692"/>
              <a:gd name="connsiteY339" fmla="*/ 3357081 h 5547255"/>
              <a:gd name="connsiteX340" fmla="*/ 3625026 w 4568692"/>
              <a:gd name="connsiteY340" fmla="*/ 3346320 h 5547255"/>
              <a:gd name="connsiteX341" fmla="*/ 3403997 w 4568692"/>
              <a:gd name="connsiteY341" fmla="*/ 3232212 h 5547255"/>
              <a:gd name="connsiteX342" fmla="*/ 3427916 w 4568692"/>
              <a:gd name="connsiteY342" fmla="*/ 3235986 h 5547255"/>
              <a:gd name="connsiteX343" fmla="*/ 3462255 w 4568692"/>
              <a:gd name="connsiteY343" fmla="*/ 3308774 h 5547255"/>
              <a:gd name="connsiteX344" fmla="*/ 3382807 w 4568692"/>
              <a:gd name="connsiteY344" fmla="*/ 3340975 h 5547255"/>
              <a:gd name="connsiteX345" fmla="*/ 3348467 w 4568692"/>
              <a:gd name="connsiteY345" fmla="*/ 3268187 h 5547255"/>
              <a:gd name="connsiteX346" fmla="*/ 3403997 w 4568692"/>
              <a:gd name="connsiteY346" fmla="*/ 3232212 h 5547255"/>
              <a:gd name="connsiteX347" fmla="*/ 3807538 w 4568692"/>
              <a:gd name="connsiteY347" fmla="*/ 3225662 h 5547255"/>
              <a:gd name="connsiteX348" fmla="*/ 3831456 w 4568692"/>
              <a:gd name="connsiteY348" fmla="*/ 3229436 h 5547255"/>
              <a:gd name="connsiteX349" fmla="*/ 3865796 w 4568692"/>
              <a:gd name="connsiteY349" fmla="*/ 3302224 h 5547255"/>
              <a:gd name="connsiteX350" fmla="*/ 3786348 w 4568692"/>
              <a:gd name="connsiteY350" fmla="*/ 3334426 h 5547255"/>
              <a:gd name="connsiteX351" fmla="*/ 3752008 w 4568692"/>
              <a:gd name="connsiteY351" fmla="*/ 3261638 h 5547255"/>
              <a:gd name="connsiteX352" fmla="*/ 3807538 w 4568692"/>
              <a:gd name="connsiteY352" fmla="*/ 3225662 h 5547255"/>
              <a:gd name="connsiteX353" fmla="*/ 3114400 w 4568692"/>
              <a:gd name="connsiteY353" fmla="*/ 3205794 h 5547255"/>
              <a:gd name="connsiteX354" fmla="*/ 3195939 w 4568692"/>
              <a:gd name="connsiteY354" fmla="*/ 3280088 h 5547255"/>
              <a:gd name="connsiteX355" fmla="*/ 3114400 w 4568692"/>
              <a:gd name="connsiteY355" fmla="*/ 3354381 h 5547255"/>
              <a:gd name="connsiteX356" fmla="*/ 3032860 w 4568692"/>
              <a:gd name="connsiteY356" fmla="*/ 3280088 h 5547255"/>
              <a:gd name="connsiteX357" fmla="*/ 3114400 w 4568692"/>
              <a:gd name="connsiteY357" fmla="*/ 3205794 h 5547255"/>
              <a:gd name="connsiteX358" fmla="*/ 4111622 w 4568692"/>
              <a:gd name="connsiteY358" fmla="*/ 3205794 h 5547255"/>
              <a:gd name="connsiteX359" fmla="*/ 4193162 w 4568692"/>
              <a:gd name="connsiteY359" fmla="*/ 3280088 h 5547255"/>
              <a:gd name="connsiteX360" fmla="*/ 4111622 w 4568692"/>
              <a:gd name="connsiteY360" fmla="*/ 3354381 h 5547255"/>
              <a:gd name="connsiteX361" fmla="*/ 4030083 w 4568692"/>
              <a:gd name="connsiteY361" fmla="*/ 3280088 h 5547255"/>
              <a:gd name="connsiteX362" fmla="*/ 4111622 w 4568692"/>
              <a:gd name="connsiteY362" fmla="*/ 3205794 h 5547255"/>
              <a:gd name="connsiteX363" fmla="*/ 2820182 w 4568692"/>
              <a:gd name="connsiteY363" fmla="*/ 3178918 h 5547255"/>
              <a:gd name="connsiteX364" fmla="*/ 2912878 w 4568692"/>
              <a:gd name="connsiteY364" fmla="*/ 3273111 h 5547255"/>
              <a:gd name="connsiteX365" fmla="*/ 2820182 w 4568692"/>
              <a:gd name="connsiteY365" fmla="*/ 3367304 h 5547255"/>
              <a:gd name="connsiteX366" fmla="*/ 2727486 w 4568692"/>
              <a:gd name="connsiteY366" fmla="*/ 3273111 h 5547255"/>
              <a:gd name="connsiteX367" fmla="*/ 2820182 w 4568692"/>
              <a:gd name="connsiteY367" fmla="*/ 3178918 h 5547255"/>
              <a:gd name="connsiteX368" fmla="*/ 3612398 w 4568692"/>
              <a:gd name="connsiteY368" fmla="*/ 3021119 h 5547255"/>
              <a:gd name="connsiteX369" fmla="*/ 3693937 w 4568692"/>
              <a:gd name="connsiteY369" fmla="*/ 3095413 h 5547255"/>
              <a:gd name="connsiteX370" fmla="*/ 3612398 w 4568692"/>
              <a:gd name="connsiteY370" fmla="*/ 3169706 h 5547255"/>
              <a:gd name="connsiteX371" fmla="*/ 3530858 w 4568692"/>
              <a:gd name="connsiteY371" fmla="*/ 3095413 h 5547255"/>
              <a:gd name="connsiteX372" fmla="*/ 3612398 w 4568692"/>
              <a:gd name="connsiteY372" fmla="*/ 3021119 h 5547255"/>
              <a:gd name="connsiteX373" fmla="*/ 2599564 w 4568692"/>
              <a:gd name="connsiteY373" fmla="*/ 2961324 h 5547255"/>
              <a:gd name="connsiteX374" fmla="*/ 2626755 w 4568692"/>
              <a:gd name="connsiteY374" fmla="*/ 2966109 h 5547255"/>
              <a:gd name="connsiteX375" fmla="*/ 2665793 w 4568692"/>
              <a:gd name="connsiteY375" fmla="*/ 3058393 h 5547255"/>
              <a:gd name="connsiteX376" fmla="*/ 2575474 w 4568692"/>
              <a:gd name="connsiteY376" fmla="*/ 3099220 h 5547255"/>
              <a:gd name="connsiteX377" fmla="*/ 2536436 w 4568692"/>
              <a:gd name="connsiteY377" fmla="*/ 3006936 h 5547255"/>
              <a:gd name="connsiteX378" fmla="*/ 2599564 w 4568692"/>
              <a:gd name="connsiteY378" fmla="*/ 2961324 h 5547255"/>
              <a:gd name="connsiteX379" fmla="*/ 3061668 w 4568692"/>
              <a:gd name="connsiteY379" fmla="*/ 2947239 h 5547255"/>
              <a:gd name="connsiteX380" fmla="*/ 3088859 w 4568692"/>
              <a:gd name="connsiteY380" fmla="*/ 2952024 h 5547255"/>
              <a:gd name="connsiteX381" fmla="*/ 3127897 w 4568692"/>
              <a:gd name="connsiteY381" fmla="*/ 3044308 h 5547255"/>
              <a:gd name="connsiteX382" fmla="*/ 3037578 w 4568692"/>
              <a:gd name="connsiteY382" fmla="*/ 3085134 h 5547255"/>
              <a:gd name="connsiteX383" fmla="*/ 2998540 w 4568692"/>
              <a:gd name="connsiteY383" fmla="*/ 2992850 h 5547255"/>
              <a:gd name="connsiteX384" fmla="*/ 3061668 w 4568692"/>
              <a:gd name="connsiteY384" fmla="*/ 2947239 h 5547255"/>
              <a:gd name="connsiteX385" fmla="*/ 3387712 w 4568692"/>
              <a:gd name="connsiteY385" fmla="*/ 2936048 h 5547255"/>
              <a:gd name="connsiteX386" fmla="*/ 3480408 w 4568692"/>
              <a:gd name="connsiteY386" fmla="*/ 3030241 h 5547255"/>
              <a:gd name="connsiteX387" fmla="*/ 3387712 w 4568692"/>
              <a:gd name="connsiteY387" fmla="*/ 3124434 h 5547255"/>
              <a:gd name="connsiteX388" fmla="*/ 3295016 w 4568692"/>
              <a:gd name="connsiteY388" fmla="*/ 3030241 h 5547255"/>
              <a:gd name="connsiteX389" fmla="*/ 3387712 w 4568692"/>
              <a:gd name="connsiteY389" fmla="*/ 2936048 h 5547255"/>
              <a:gd name="connsiteX390" fmla="*/ 2254047 w 4568692"/>
              <a:gd name="connsiteY390" fmla="*/ 2936048 h 5547255"/>
              <a:gd name="connsiteX391" fmla="*/ 2346742 w 4568692"/>
              <a:gd name="connsiteY391" fmla="*/ 3030241 h 5547255"/>
              <a:gd name="connsiteX392" fmla="*/ 2254047 w 4568692"/>
              <a:gd name="connsiteY392" fmla="*/ 3124434 h 5547255"/>
              <a:gd name="connsiteX393" fmla="*/ 2161350 w 4568692"/>
              <a:gd name="connsiteY393" fmla="*/ 3030241 h 5547255"/>
              <a:gd name="connsiteX394" fmla="*/ 2254047 w 4568692"/>
              <a:gd name="connsiteY394" fmla="*/ 2936048 h 5547255"/>
              <a:gd name="connsiteX395" fmla="*/ 2820418 w 4568692"/>
              <a:gd name="connsiteY395" fmla="*/ 2844797 h 5547255"/>
              <a:gd name="connsiteX396" fmla="*/ 2855557 w 4568692"/>
              <a:gd name="connsiteY396" fmla="*/ 2860968 h 5547255"/>
              <a:gd name="connsiteX397" fmla="*/ 2854292 w 4568692"/>
              <a:gd name="connsiteY397" fmla="*/ 2932948 h 5547255"/>
              <a:gd name="connsiteX398" fmla="*/ 2783488 w 4568692"/>
              <a:gd name="connsiteY398" fmla="*/ 2930420 h 5547255"/>
              <a:gd name="connsiteX399" fmla="*/ 2784754 w 4568692"/>
              <a:gd name="connsiteY399" fmla="*/ 2858440 h 5547255"/>
              <a:gd name="connsiteX400" fmla="*/ 2820418 w 4568692"/>
              <a:gd name="connsiteY400" fmla="*/ 2844797 h 5547255"/>
              <a:gd name="connsiteX401" fmla="*/ 3130897 w 4568692"/>
              <a:gd name="connsiteY401" fmla="*/ 2733801 h 5547255"/>
              <a:gd name="connsiteX402" fmla="*/ 3166037 w 4568692"/>
              <a:gd name="connsiteY402" fmla="*/ 2749972 h 5547255"/>
              <a:gd name="connsiteX403" fmla="*/ 3164771 w 4568692"/>
              <a:gd name="connsiteY403" fmla="*/ 2821952 h 5547255"/>
              <a:gd name="connsiteX404" fmla="*/ 3093968 w 4568692"/>
              <a:gd name="connsiteY404" fmla="*/ 2819425 h 5547255"/>
              <a:gd name="connsiteX405" fmla="*/ 3095233 w 4568692"/>
              <a:gd name="connsiteY405" fmla="*/ 2747445 h 5547255"/>
              <a:gd name="connsiteX406" fmla="*/ 3130897 w 4568692"/>
              <a:gd name="connsiteY406" fmla="*/ 2733801 h 5547255"/>
              <a:gd name="connsiteX407" fmla="*/ 2514633 w 4568692"/>
              <a:gd name="connsiteY407" fmla="*/ 2706251 h 5547255"/>
              <a:gd name="connsiteX408" fmla="*/ 2549773 w 4568692"/>
              <a:gd name="connsiteY408" fmla="*/ 2722423 h 5547255"/>
              <a:gd name="connsiteX409" fmla="*/ 2548507 w 4568692"/>
              <a:gd name="connsiteY409" fmla="*/ 2794402 h 5547255"/>
              <a:gd name="connsiteX410" fmla="*/ 2477703 w 4568692"/>
              <a:gd name="connsiteY410" fmla="*/ 2791875 h 5547255"/>
              <a:gd name="connsiteX411" fmla="*/ 2478969 w 4568692"/>
              <a:gd name="connsiteY411" fmla="*/ 2719895 h 5547255"/>
              <a:gd name="connsiteX412" fmla="*/ 2514633 w 4568692"/>
              <a:gd name="connsiteY412" fmla="*/ 2706251 h 5547255"/>
              <a:gd name="connsiteX413" fmla="*/ 2916760 w 4568692"/>
              <a:gd name="connsiteY413" fmla="*/ 2678879 h 5547255"/>
              <a:gd name="connsiteX414" fmla="*/ 2928568 w 4568692"/>
              <a:gd name="connsiteY414" fmla="*/ 2681974 h 5547255"/>
              <a:gd name="connsiteX415" fmla="*/ 2943156 w 4568692"/>
              <a:gd name="connsiteY415" fmla="*/ 2723183 h 5547255"/>
              <a:gd name="connsiteX416" fmla="*/ 2902364 w 4568692"/>
              <a:gd name="connsiteY416" fmla="*/ 2737318 h 5547255"/>
              <a:gd name="connsiteX417" fmla="*/ 2887776 w 4568692"/>
              <a:gd name="connsiteY417" fmla="*/ 2696109 h 5547255"/>
              <a:gd name="connsiteX418" fmla="*/ 2916760 w 4568692"/>
              <a:gd name="connsiteY418" fmla="*/ 2678879 h 5547255"/>
              <a:gd name="connsiteX419" fmla="*/ 2713446 w 4568692"/>
              <a:gd name="connsiteY419" fmla="*/ 2667349 h 5547255"/>
              <a:gd name="connsiteX420" fmla="*/ 2725254 w 4568692"/>
              <a:gd name="connsiteY420" fmla="*/ 2670443 h 5547255"/>
              <a:gd name="connsiteX421" fmla="*/ 2739842 w 4568692"/>
              <a:gd name="connsiteY421" fmla="*/ 2711653 h 5547255"/>
              <a:gd name="connsiteX422" fmla="*/ 2699050 w 4568692"/>
              <a:gd name="connsiteY422" fmla="*/ 2725788 h 5547255"/>
              <a:gd name="connsiteX423" fmla="*/ 2684462 w 4568692"/>
              <a:gd name="connsiteY423" fmla="*/ 2684578 h 5547255"/>
              <a:gd name="connsiteX424" fmla="*/ 2713446 w 4568692"/>
              <a:gd name="connsiteY424" fmla="*/ 2667349 h 5547255"/>
              <a:gd name="connsiteX425" fmla="*/ 2270657 w 4568692"/>
              <a:gd name="connsiteY425" fmla="*/ 2632580 h 5547255"/>
              <a:gd name="connsiteX426" fmla="*/ 2297848 w 4568692"/>
              <a:gd name="connsiteY426" fmla="*/ 2637364 h 5547255"/>
              <a:gd name="connsiteX427" fmla="*/ 2336886 w 4568692"/>
              <a:gd name="connsiteY427" fmla="*/ 2729648 h 5547255"/>
              <a:gd name="connsiteX428" fmla="*/ 2246567 w 4568692"/>
              <a:gd name="connsiteY428" fmla="*/ 2770475 h 5547255"/>
              <a:gd name="connsiteX429" fmla="*/ 2207529 w 4568692"/>
              <a:gd name="connsiteY429" fmla="*/ 2678191 h 5547255"/>
              <a:gd name="connsiteX430" fmla="*/ 2270657 w 4568692"/>
              <a:gd name="connsiteY430" fmla="*/ 2632580 h 5547255"/>
              <a:gd name="connsiteX431" fmla="*/ 3388819 w 4568692"/>
              <a:gd name="connsiteY431" fmla="*/ 2613032 h 5547255"/>
              <a:gd name="connsiteX432" fmla="*/ 3416010 w 4568692"/>
              <a:gd name="connsiteY432" fmla="*/ 2617816 h 5547255"/>
              <a:gd name="connsiteX433" fmla="*/ 3455048 w 4568692"/>
              <a:gd name="connsiteY433" fmla="*/ 2710100 h 5547255"/>
              <a:gd name="connsiteX434" fmla="*/ 3364729 w 4568692"/>
              <a:gd name="connsiteY434" fmla="*/ 2750927 h 5547255"/>
              <a:gd name="connsiteX435" fmla="*/ 3325691 w 4568692"/>
              <a:gd name="connsiteY435" fmla="*/ 2658643 h 5547255"/>
              <a:gd name="connsiteX436" fmla="*/ 3388819 w 4568692"/>
              <a:gd name="connsiteY436" fmla="*/ 2613032 h 5547255"/>
              <a:gd name="connsiteX437" fmla="*/ 3069674 w 4568692"/>
              <a:gd name="connsiteY437" fmla="*/ 2547476 h 5547255"/>
              <a:gd name="connsiteX438" fmla="*/ 3081482 w 4568692"/>
              <a:gd name="connsiteY438" fmla="*/ 2550570 h 5547255"/>
              <a:gd name="connsiteX439" fmla="*/ 3096070 w 4568692"/>
              <a:gd name="connsiteY439" fmla="*/ 2591780 h 5547255"/>
              <a:gd name="connsiteX440" fmla="*/ 3055278 w 4568692"/>
              <a:gd name="connsiteY440" fmla="*/ 2605915 h 5547255"/>
              <a:gd name="connsiteX441" fmla="*/ 3040689 w 4568692"/>
              <a:gd name="connsiteY441" fmla="*/ 2564706 h 5547255"/>
              <a:gd name="connsiteX442" fmla="*/ 3069674 w 4568692"/>
              <a:gd name="connsiteY442" fmla="*/ 2547476 h 5547255"/>
              <a:gd name="connsiteX443" fmla="*/ 2578114 w 4568692"/>
              <a:gd name="connsiteY443" fmla="*/ 2513320 h 5547255"/>
              <a:gd name="connsiteX444" fmla="*/ 2589922 w 4568692"/>
              <a:gd name="connsiteY444" fmla="*/ 2516415 h 5547255"/>
              <a:gd name="connsiteX445" fmla="*/ 2604510 w 4568692"/>
              <a:gd name="connsiteY445" fmla="*/ 2557624 h 5547255"/>
              <a:gd name="connsiteX446" fmla="*/ 2563718 w 4568692"/>
              <a:gd name="connsiteY446" fmla="*/ 2571759 h 5547255"/>
              <a:gd name="connsiteX447" fmla="*/ 2549130 w 4568692"/>
              <a:gd name="connsiteY447" fmla="*/ 2530550 h 5547255"/>
              <a:gd name="connsiteX448" fmla="*/ 2578114 w 4568692"/>
              <a:gd name="connsiteY448" fmla="*/ 2513320 h 5547255"/>
              <a:gd name="connsiteX449" fmla="*/ 3259758 w 4568692"/>
              <a:gd name="connsiteY449" fmla="*/ 2421409 h 5547255"/>
              <a:gd name="connsiteX450" fmla="*/ 3294898 w 4568692"/>
              <a:gd name="connsiteY450" fmla="*/ 2437580 h 5547255"/>
              <a:gd name="connsiteX451" fmla="*/ 3293632 w 4568692"/>
              <a:gd name="connsiteY451" fmla="*/ 2509560 h 5547255"/>
              <a:gd name="connsiteX452" fmla="*/ 3222828 w 4568692"/>
              <a:gd name="connsiteY452" fmla="*/ 2507033 h 5547255"/>
              <a:gd name="connsiteX453" fmla="*/ 3224094 w 4568692"/>
              <a:gd name="connsiteY453" fmla="*/ 2435053 h 5547255"/>
              <a:gd name="connsiteX454" fmla="*/ 3259758 w 4568692"/>
              <a:gd name="connsiteY454" fmla="*/ 2421409 h 5547255"/>
              <a:gd name="connsiteX455" fmla="*/ 2395198 w 4568692"/>
              <a:gd name="connsiteY455" fmla="*/ 2389187 h 5547255"/>
              <a:gd name="connsiteX456" fmla="*/ 2430337 w 4568692"/>
              <a:gd name="connsiteY456" fmla="*/ 2405359 h 5547255"/>
              <a:gd name="connsiteX457" fmla="*/ 2429072 w 4568692"/>
              <a:gd name="connsiteY457" fmla="*/ 2477339 h 5547255"/>
              <a:gd name="connsiteX458" fmla="*/ 2358268 w 4568692"/>
              <a:gd name="connsiteY458" fmla="*/ 2474811 h 5547255"/>
              <a:gd name="connsiteX459" fmla="*/ 2359534 w 4568692"/>
              <a:gd name="connsiteY459" fmla="*/ 2402831 h 5547255"/>
              <a:gd name="connsiteX460" fmla="*/ 2395198 w 4568692"/>
              <a:gd name="connsiteY460" fmla="*/ 2389187 h 5547255"/>
              <a:gd name="connsiteX461" fmla="*/ 3634269 w 4568692"/>
              <a:gd name="connsiteY461" fmla="*/ 2366207 h 5547255"/>
              <a:gd name="connsiteX462" fmla="*/ 3726965 w 4568692"/>
              <a:gd name="connsiteY462" fmla="*/ 2460400 h 5547255"/>
              <a:gd name="connsiteX463" fmla="*/ 3634269 w 4568692"/>
              <a:gd name="connsiteY463" fmla="*/ 2554593 h 5547255"/>
              <a:gd name="connsiteX464" fmla="*/ 3541573 w 4568692"/>
              <a:gd name="connsiteY464" fmla="*/ 2460400 h 5547255"/>
              <a:gd name="connsiteX465" fmla="*/ 3634269 w 4568692"/>
              <a:gd name="connsiteY465" fmla="*/ 2366207 h 5547255"/>
              <a:gd name="connsiteX466" fmla="*/ 2020400 w 4568692"/>
              <a:gd name="connsiteY466" fmla="*/ 2366207 h 5547255"/>
              <a:gd name="connsiteX467" fmla="*/ 2113096 w 4568692"/>
              <a:gd name="connsiteY467" fmla="*/ 2460400 h 5547255"/>
              <a:gd name="connsiteX468" fmla="*/ 2020400 w 4568692"/>
              <a:gd name="connsiteY468" fmla="*/ 2554593 h 5547255"/>
              <a:gd name="connsiteX469" fmla="*/ 1927704 w 4568692"/>
              <a:gd name="connsiteY469" fmla="*/ 2460400 h 5547255"/>
              <a:gd name="connsiteX470" fmla="*/ 2020400 w 4568692"/>
              <a:gd name="connsiteY470" fmla="*/ 2366207 h 5547255"/>
              <a:gd name="connsiteX471" fmla="*/ 3076500 w 4568692"/>
              <a:gd name="connsiteY471" fmla="*/ 2341495 h 5547255"/>
              <a:gd name="connsiteX472" fmla="*/ 3088308 w 4568692"/>
              <a:gd name="connsiteY472" fmla="*/ 2344589 h 5547255"/>
              <a:gd name="connsiteX473" fmla="*/ 3102896 w 4568692"/>
              <a:gd name="connsiteY473" fmla="*/ 2385799 h 5547255"/>
              <a:gd name="connsiteX474" fmla="*/ 3062104 w 4568692"/>
              <a:gd name="connsiteY474" fmla="*/ 2399934 h 5547255"/>
              <a:gd name="connsiteX475" fmla="*/ 3047516 w 4568692"/>
              <a:gd name="connsiteY475" fmla="*/ 2358724 h 5547255"/>
              <a:gd name="connsiteX476" fmla="*/ 3076500 w 4568692"/>
              <a:gd name="connsiteY476" fmla="*/ 2341495 h 5547255"/>
              <a:gd name="connsiteX477" fmla="*/ 2587583 w 4568692"/>
              <a:gd name="connsiteY477" fmla="*/ 2311789 h 5547255"/>
              <a:gd name="connsiteX478" fmla="*/ 2599391 w 4568692"/>
              <a:gd name="connsiteY478" fmla="*/ 2314884 h 5547255"/>
              <a:gd name="connsiteX479" fmla="*/ 2613978 w 4568692"/>
              <a:gd name="connsiteY479" fmla="*/ 2356093 h 5547255"/>
              <a:gd name="connsiteX480" fmla="*/ 2573187 w 4568692"/>
              <a:gd name="connsiteY480" fmla="*/ 2370228 h 5547255"/>
              <a:gd name="connsiteX481" fmla="*/ 2558598 w 4568692"/>
              <a:gd name="connsiteY481" fmla="*/ 2329019 h 5547255"/>
              <a:gd name="connsiteX482" fmla="*/ 2587583 w 4568692"/>
              <a:gd name="connsiteY482" fmla="*/ 2311789 h 5547255"/>
              <a:gd name="connsiteX483" fmla="*/ 1221658 w 4568692"/>
              <a:gd name="connsiteY483" fmla="*/ 2204857 h 5547255"/>
              <a:gd name="connsiteX484" fmla="*/ 1348544 w 4568692"/>
              <a:gd name="connsiteY484" fmla="*/ 2332628 h 5547255"/>
              <a:gd name="connsiteX485" fmla="*/ 1221658 w 4568692"/>
              <a:gd name="connsiteY485" fmla="*/ 2460399 h 5547255"/>
              <a:gd name="connsiteX486" fmla="*/ 1094772 w 4568692"/>
              <a:gd name="connsiteY486" fmla="*/ 2332628 h 5547255"/>
              <a:gd name="connsiteX487" fmla="*/ 1221658 w 4568692"/>
              <a:gd name="connsiteY487" fmla="*/ 2204857 h 5547255"/>
              <a:gd name="connsiteX488" fmla="*/ 2939537 w 4568692"/>
              <a:gd name="connsiteY488" fmla="*/ 2189827 h 5547255"/>
              <a:gd name="connsiteX489" fmla="*/ 2951345 w 4568692"/>
              <a:gd name="connsiteY489" fmla="*/ 2192922 h 5547255"/>
              <a:gd name="connsiteX490" fmla="*/ 2965933 w 4568692"/>
              <a:gd name="connsiteY490" fmla="*/ 2234131 h 5547255"/>
              <a:gd name="connsiteX491" fmla="*/ 2925141 w 4568692"/>
              <a:gd name="connsiteY491" fmla="*/ 2248266 h 5547255"/>
              <a:gd name="connsiteX492" fmla="*/ 2910553 w 4568692"/>
              <a:gd name="connsiteY492" fmla="*/ 2207057 h 5547255"/>
              <a:gd name="connsiteX493" fmla="*/ 2939537 w 4568692"/>
              <a:gd name="connsiteY493" fmla="*/ 2189827 h 5547255"/>
              <a:gd name="connsiteX494" fmla="*/ 2737854 w 4568692"/>
              <a:gd name="connsiteY494" fmla="*/ 2175936 h 5547255"/>
              <a:gd name="connsiteX495" fmla="*/ 2749662 w 4568692"/>
              <a:gd name="connsiteY495" fmla="*/ 2179031 h 5547255"/>
              <a:gd name="connsiteX496" fmla="*/ 2764250 w 4568692"/>
              <a:gd name="connsiteY496" fmla="*/ 2220240 h 5547255"/>
              <a:gd name="connsiteX497" fmla="*/ 2723458 w 4568692"/>
              <a:gd name="connsiteY497" fmla="*/ 2234375 h 5547255"/>
              <a:gd name="connsiteX498" fmla="*/ 2708870 w 4568692"/>
              <a:gd name="connsiteY498" fmla="*/ 2193166 h 5547255"/>
              <a:gd name="connsiteX499" fmla="*/ 2737854 w 4568692"/>
              <a:gd name="connsiteY499" fmla="*/ 2175936 h 5547255"/>
              <a:gd name="connsiteX500" fmla="*/ 2262749 w 4568692"/>
              <a:gd name="connsiteY500" fmla="*/ 2165088 h 5547255"/>
              <a:gd name="connsiteX501" fmla="*/ 2289940 w 4568692"/>
              <a:gd name="connsiteY501" fmla="*/ 2169873 h 5547255"/>
              <a:gd name="connsiteX502" fmla="*/ 2328978 w 4568692"/>
              <a:gd name="connsiteY502" fmla="*/ 2262157 h 5547255"/>
              <a:gd name="connsiteX503" fmla="*/ 2238659 w 4568692"/>
              <a:gd name="connsiteY503" fmla="*/ 2302983 h 5547255"/>
              <a:gd name="connsiteX504" fmla="*/ 2199621 w 4568692"/>
              <a:gd name="connsiteY504" fmla="*/ 2210699 h 5547255"/>
              <a:gd name="connsiteX505" fmla="*/ 2262749 w 4568692"/>
              <a:gd name="connsiteY505" fmla="*/ 2165088 h 5547255"/>
              <a:gd name="connsiteX506" fmla="*/ 3374279 w 4568692"/>
              <a:gd name="connsiteY506" fmla="*/ 2135788 h 5547255"/>
              <a:gd name="connsiteX507" fmla="*/ 3401470 w 4568692"/>
              <a:gd name="connsiteY507" fmla="*/ 2140572 h 5547255"/>
              <a:gd name="connsiteX508" fmla="*/ 3440508 w 4568692"/>
              <a:gd name="connsiteY508" fmla="*/ 2232856 h 5547255"/>
              <a:gd name="connsiteX509" fmla="*/ 3350189 w 4568692"/>
              <a:gd name="connsiteY509" fmla="*/ 2273683 h 5547255"/>
              <a:gd name="connsiteX510" fmla="*/ 3311151 w 4568692"/>
              <a:gd name="connsiteY510" fmla="*/ 2181399 h 5547255"/>
              <a:gd name="connsiteX511" fmla="*/ 3374279 w 4568692"/>
              <a:gd name="connsiteY511" fmla="*/ 2135788 h 5547255"/>
              <a:gd name="connsiteX512" fmla="*/ 3136460 w 4568692"/>
              <a:gd name="connsiteY512" fmla="*/ 2107003 h 5547255"/>
              <a:gd name="connsiteX513" fmla="*/ 3171599 w 4568692"/>
              <a:gd name="connsiteY513" fmla="*/ 2123175 h 5547255"/>
              <a:gd name="connsiteX514" fmla="*/ 3170333 w 4568692"/>
              <a:gd name="connsiteY514" fmla="*/ 2195155 h 5547255"/>
              <a:gd name="connsiteX515" fmla="*/ 3099530 w 4568692"/>
              <a:gd name="connsiteY515" fmla="*/ 2192627 h 5547255"/>
              <a:gd name="connsiteX516" fmla="*/ 3100796 w 4568692"/>
              <a:gd name="connsiteY516" fmla="*/ 2120647 h 5547255"/>
              <a:gd name="connsiteX517" fmla="*/ 3136460 w 4568692"/>
              <a:gd name="connsiteY517" fmla="*/ 2107003 h 5547255"/>
              <a:gd name="connsiteX518" fmla="*/ 2525561 w 4568692"/>
              <a:gd name="connsiteY518" fmla="*/ 2085203 h 5547255"/>
              <a:gd name="connsiteX519" fmla="*/ 2560701 w 4568692"/>
              <a:gd name="connsiteY519" fmla="*/ 2101374 h 5547255"/>
              <a:gd name="connsiteX520" fmla="*/ 2559435 w 4568692"/>
              <a:gd name="connsiteY520" fmla="*/ 2173354 h 5547255"/>
              <a:gd name="connsiteX521" fmla="*/ 2488631 w 4568692"/>
              <a:gd name="connsiteY521" fmla="*/ 2170826 h 5547255"/>
              <a:gd name="connsiteX522" fmla="*/ 2489897 w 4568692"/>
              <a:gd name="connsiteY522" fmla="*/ 2098847 h 5547255"/>
              <a:gd name="connsiteX523" fmla="*/ 2525561 w 4568692"/>
              <a:gd name="connsiteY523" fmla="*/ 2085203 h 5547255"/>
              <a:gd name="connsiteX524" fmla="*/ 2834538 w 4568692"/>
              <a:gd name="connsiteY524" fmla="*/ 1965800 h 5547255"/>
              <a:gd name="connsiteX525" fmla="*/ 2869678 w 4568692"/>
              <a:gd name="connsiteY525" fmla="*/ 1981971 h 5547255"/>
              <a:gd name="connsiteX526" fmla="*/ 2868412 w 4568692"/>
              <a:gd name="connsiteY526" fmla="*/ 2053951 h 5547255"/>
              <a:gd name="connsiteX527" fmla="*/ 2797608 w 4568692"/>
              <a:gd name="connsiteY527" fmla="*/ 2051424 h 5547255"/>
              <a:gd name="connsiteX528" fmla="*/ 2798874 w 4568692"/>
              <a:gd name="connsiteY528" fmla="*/ 1979444 h 5547255"/>
              <a:gd name="connsiteX529" fmla="*/ 2834538 w 4568692"/>
              <a:gd name="connsiteY529" fmla="*/ 1965800 h 5547255"/>
              <a:gd name="connsiteX530" fmla="*/ 919668 w 4568692"/>
              <a:gd name="connsiteY530" fmla="*/ 1909695 h 5547255"/>
              <a:gd name="connsiteX531" fmla="*/ 956888 w 4568692"/>
              <a:gd name="connsiteY531" fmla="*/ 1916185 h 5547255"/>
              <a:gd name="connsiteX532" fmla="*/ 1010324 w 4568692"/>
              <a:gd name="connsiteY532" fmla="*/ 2041366 h 5547255"/>
              <a:gd name="connsiteX533" fmla="*/ 886692 w 4568692"/>
              <a:gd name="connsiteY533" fmla="*/ 2096747 h 5547255"/>
              <a:gd name="connsiteX534" fmla="*/ 833256 w 4568692"/>
              <a:gd name="connsiteY534" fmla="*/ 1971566 h 5547255"/>
              <a:gd name="connsiteX535" fmla="*/ 919668 w 4568692"/>
              <a:gd name="connsiteY535" fmla="*/ 1909695 h 5547255"/>
              <a:gd name="connsiteX536" fmla="*/ 1552213 w 4568692"/>
              <a:gd name="connsiteY536" fmla="*/ 1890589 h 5547255"/>
              <a:gd name="connsiteX537" fmla="*/ 1589433 w 4568692"/>
              <a:gd name="connsiteY537" fmla="*/ 1897079 h 5547255"/>
              <a:gd name="connsiteX538" fmla="*/ 1642870 w 4568692"/>
              <a:gd name="connsiteY538" fmla="*/ 2022260 h 5547255"/>
              <a:gd name="connsiteX539" fmla="*/ 1519238 w 4568692"/>
              <a:gd name="connsiteY539" fmla="*/ 2077641 h 5547255"/>
              <a:gd name="connsiteX540" fmla="*/ 1465801 w 4568692"/>
              <a:gd name="connsiteY540" fmla="*/ 1952459 h 5547255"/>
              <a:gd name="connsiteX541" fmla="*/ 1552213 w 4568692"/>
              <a:gd name="connsiteY541" fmla="*/ 1890589 h 5547255"/>
              <a:gd name="connsiteX542" fmla="*/ 1998515 w 4568692"/>
              <a:gd name="connsiteY542" fmla="*/ 1875408 h 5547255"/>
              <a:gd name="connsiteX543" fmla="*/ 2125401 w 4568692"/>
              <a:gd name="connsiteY543" fmla="*/ 2003179 h 5547255"/>
              <a:gd name="connsiteX544" fmla="*/ 1998515 w 4568692"/>
              <a:gd name="connsiteY544" fmla="*/ 2130950 h 5547255"/>
              <a:gd name="connsiteX545" fmla="*/ 1871629 w 4568692"/>
              <a:gd name="connsiteY545" fmla="*/ 2003179 h 5547255"/>
              <a:gd name="connsiteX546" fmla="*/ 1998515 w 4568692"/>
              <a:gd name="connsiteY546" fmla="*/ 1875408 h 5547255"/>
              <a:gd name="connsiteX547" fmla="*/ 446710 w 4568692"/>
              <a:gd name="connsiteY547" fmla="*/ 1875408 h 5547255"/>
              <a:gd name="connsiteX548" fmla="*/ 573596 w 4568692"/>
              <a:gd name="connsiteY548" fmla="*/ 2003179 h 5547255"/>
              <a:gd name="connsiteX549" fmla="*/ 446710 w 4568692"/>
              <a:gd name="connsiteY549" fmla="*/ 2130950 h 5547255"/>
              <a:gd name="connsiteX550" fmla="*/ 319824 w 4568692"/>
              <a:gd name="connsiteY550" fmla="*/ 2003179 h 5547255"/>
              <a:gd name="connsiteX551" fmla="*/ 446710 w 4568692"/>
              <a:gd name="connsiteY551" fmla="*/ 1875408 h 5547255"/>
              <a:gd name="connsiteX552" fmla="*/ 2583268 w 4568692"/>
              <a:gd name="connsiteY552" fmla="*/ 1821129 h 5547255"/>
              <a:gd name="connsiteX553" fmla="*/ 2610459 w 4568692"/>
              <a:gd name="connsiteY553" fmla="*/ 1825913 h 5547255"/>
              <a:gd name="connsiteX554" fmla="*/ 2649497 w 4568692"/>
              <a:gd name="connsiteY554" fmla="*/ 1918197 h 5547255"/>
              <a:gd name="connsiteX555" fmla="*/ 2559178 w 4568692"/>
              <a:gd name="connsiteY555" fmla="*/ 1959024 h 5547255"/>
              <a:gd name="connsiteX556" fmla="*/ 2520140 w 4568692"/>
              <a:gd name="connsiteY556" fmla="*/ 1866740 h 5547255"/>
              <a:gd name="connsiteX557" fmla="*/ 2583268 w 4568692"/>
              <a:gd name="connsiteY557" fmla="*/ 1821129 h 5547255"/>
              <a:gd name="connsiteX558" fmla="*/ 3042023 w 4568692"/>
              <a:gd name="connsiteY558" fmla="*/ 1812825 h 5547255"/>
              <a:gd name="connsiteX559" fmla="*/ 3069213 w 4568692"/>
              <a:gd name="connsiteY559" fmla="*/ 1817610 h 5547255"/>
              <a:gd name="connsiteX560" fmla="*/ 3108251 w 4568692"/>
              <a:gd name="connsiteY560" fmla="*/ 1909894 h 5547255"/>
              <a:gd name="connsiteX561" fmla="*/ 3017933 w 4568692"/>
              <a:gd name="connsiteY561" fmla="*/ 1950720 h 5547255"/>
              <a:gd name="connsiteX562" fmla="*/ 2978895 w 4568692"/>
              <a:gd name="connsiteY562" fmla="*/ 1858436 h 5547255"/>
              <a:gd name="connsiteX563" fmla="*/ 3042023 w 4568692"/>
              <a:gd name="connsiteY563" fmla="*/ 1812825 h 5547255"/>
              <a:gd name="connsiteX564" fmla="*/ 2254047 w 4568692"/>
              <a:gd name="connsiteY564" fmla="*/ 1787635 h 5547255"/>
              <a:gd name="connsiteX565" fmla="*/ 2346743 w 4568692"/>
              <a:gd name="connsiteY565" fmla="*/ 1881828 h 5547255"/>
              <a:gd name="connsiteX566" fmla="*/ 2254047 w 4568692"/>
              <a:gd name="connsiteY566" fmla="*/ 1976021 h 5547255"/>
              <a:gd name="connsiteX567" fmla="*/ 2161351 w 4568692"/>
              <a:gd name="connsiteY567" fmla="*/ 1881828 h 5547255"/>
              <a:gd name="connsiteX568" fmla="*/ 2254047 w 4568692"/>
              <a:gd name="connsiteY568" fmla="*/ 1787635 h 5547255"/>
              <a:gd name="connsiteX569" fmla="*/ 3387712 w 4568692"/>
              <a:gd name="connsiteY569" fmla="*/ 1787635 h 5547255"/>
              <a:gd name="connsiteX570" fmla="*/ 3480408 w 4568692"/>
              <a:gd name="connsiteY570" fmla="*/ 1881828 h 5547255"/>
              <a:gd name="connsiteX571" fmla="*/ 3387712 w 4568692"/>
              <a:gd name="connsiteY571" fmla="*/ 1976021 h 5547255"/>
              <a:gd name="connsiteX572" fmla="*/ 3295016 w 4568692"/>
              <a:gd name="connsiteY572" fmla="*/ 1881828 h 5547255"/>
              <a:gd name="connsiteX573" fmla="*/ 3387712 w 4568692"/>
              <a:gd name="connsiteY573" fmla="*/ 1787635 h 5547255"/>
              <a:gd name="connsiteX574" fmla="*/ 1221981 w 4568692"/>
              <a:gd name="connsiteY574" fmla="*/ 1751627 h 5547255"/>
              <a:gd name="connsiteX575" fmla="*/ 1270081 w 4568692"/>
              <a:gd name="connsiteY575" fmla="*/ 1773563 h 5547255"/>
              <a:gd name="connsiteX576" fmla="*/ 1268348 w 4568692"/>
              <a:gd name="connsiteY576" fmla="*/ 1871203 h 5547255"/>
              <a:gd name="connsiteX577" fmla="*/ 1171430 w 4568692"/>
              <a:gd name="connsiteY577" fmla="*/ 1867774 h 5547255"/>
              <a:gd name="connsiteX578" fmla="*/ 1173163 w 4568692"/>
              <a:gd name="connsiteY578" fmla="*/ 1770135 h 5547255"/>
              <a:gd name="connsiteX579" fmla="*/ 1221981 w 4568692"/>
              <a:gd name="connsiteY579" fmla="*/ 1751627 h 5547255"/>
              <a:gd name="connsiteX580" fmla="*/ 1646977 w 4568692"/>
              <a:gd name="connsiteY580" fmla="*/ 1601064 h 5547255"/>
              <a:gd name="connsiteX581" fmla="*/ 1695077 w 4568692"/>
              <a:gd name="connsiteY581" fmla="*/ 1623000 h 5547255"/>
              <a:gd name="connsiteX582" fmla="*/ 1693345 w 4568692"/>
              <a:gd name="connsiteY582" fmla="*/ 1720639 h 5547255"/>
              <a:gd name="connsiteX583" fmla="*/ 1596426 w 4568692"/>
              <a:gd name="connsiteY583" fmla="*/ 1717211 h 5547255"/>
              <a:gd name="connsiteX584" fmla="*/ 1598159 w 4568692"/>
              <a:gd name="connsiteY584" fmla="*/ 1619571 h 5547255"/>
              <a:gd name="connsiteX585" fmla="*/ 1646977 w 4568692"/>
              <a:gd name="connsiteY585" fmla="*/ 1601064 h 5547255"/>
              <a:gd name="connsiteX586" fmla="*/ 803411 w 4568692"/>
              <a:gd name="connsiteY586" fmla="*/ 1563693 h 5547255"/>
              <a:gd name="connsiteX587" fmla="*/ 851511 w 4568692"/>
              <a:gd name="connsiteY587" fmla="*/ 1585629 h 5547255"/>
              <a:gd name="connsiteX588" fmla="*/ 849779 w 4568692"/>
              <a:gd name="connsiteY588" fmla="*/ 1683269 h 5547255"/>
              <a:gd name="connsiteX589" fmla="*/ 752860 w 4568692"/>
              <a:gd name="connsiteY589" fmla="*/ 1679840 h 5547255"/>
              <a:gd name="connsiteX590" fmla="*/ 754593 w 4568692"/>
              <a:gd name="connsiteY590" fmla="*/ 1582201 h 5547255"/>
              <a:gd name="connsiteX591" fmla="*/ 803411 w 4568692"/>
              <a:gd name="connsiteY591" fmla="*/ 1563693 h 5547255"/>
              <a:gd name="connsiteX592" fmla="*/ 2820182 w 4568692"/>
              <a:gd name="connsiteY592" fmla="*/ 1553495 h 5547255"/>
              <a:gd name="connsiteX593" fmla="*/ 2912878 w 4568692"/>
              <a:gd name="connsiteY593" fmla="*/ 1647688 h 5547255"/>
              <a:gd name="connsiteX594" fmla="*/ 2820182 w 4568692"/>
              <a:gd name="connsiteY594" fmla="*/ 1741881 h 5547255"/>
              <a:gd name="connsiteX595" fmla="*/ 2727486 w 4568692"/>
              <a:gd name="connsiteY595" fmla="*/ 1647688 h 5547255"/>
              <a:gd name="connsiteX596" fmla="*/ 2820182 w 4568692"/>
              <a:gd name="connsiteY596" fmla="*/ 1553495 h 5547255"/>
              <a:gd name="connsiteX597" fmla="*/ 1353857 w 4568692"/>
              <a:gd name="connsiteY597" fmla="*/ 1526563 h 5547255"/>
              <a:gd name="connsiteX598" fmla="*/ 1370020 w 4568692"/>
              <a:gd name="connsiteY598" fmla="*/ 1530761 h 5547255"/>
              <a:gd name="connsiteX599" fmla="*/ 1389989 w 4568692"/>
              <a:gd name="connsiteY599" fmla="*/ 1586661 h 5547255"/>
              <a:gd name="connsiteX600" fmla="*/ 1334151 w 4568692"/>
              <a:gd name="connsiteY600" fmla="*/ 1605835 h 5547255"/>
              <a:gd name="connsiteX601" fmla="*/ 1314183 w 4568692"/>
              <a:gd name="connsiteY601" fmla="*/ 1549935 h 5547255"/>
              <a:gd name="connsiteX602" fmla="*/ 1353857 w 4568692"/>
              <a:gd name="connsiteY602" fmla="*/ 1526563 h 5547255"/>
              <a:gd name="connsiteX603" fmla="*/ 1075554 w 4568692"/>
              <a:gd name="connsiteY603" fmla="*/ 1510923 h 5547255"/>
              <a:gd name="connsiteX604" fmla="*/ 1091716 w 4568692"/>
              <a:gd name="connsiteY604" fmla="*/ 1515120 h 5547255"/>
              <a:gd name="connsiteX605" fmla="*/ 1111686 w 4568692"/>
              <a:gd name="connsiteY605" fmla="*/ 1571020 h 5547255"/>
              <a:gd name="connsiteX606" fmla="*/ 1055848 w 4568692"/>
              <a:gd name="connsiteY606" fmla="*/ 1590194 h 5547255"/>
              <a:gd name="connsiteX607" fmla="*/ 1035879 w 4568692"/>
              <a:gd name="connsiteY607" fmla="*/ 1534294 h 5547255"/>
              <a:gd name="connsiteX608" fmla="*/ 1075554 w 4568692"/>
              <a:gd name="connsiteY608" fmla="*/ 1510923 h 5547255"/>
              <a:gd name="connsiteX609" fmla="*/ 469447 w 4568692"/>
              <a:gd name="connsiteY609" fmla="*/ 1463759 h 5547255"/>
              <a:gd name="connsiteX610" fmla="*/ 506667 w 4568692"/>
              <a:gd name="connsiteY610" fmla="*/ 1470249 h 5547255"/>
              <a:gd name="connsiteX611" fmla="*/ 560104 w 4568692"/>
              <a:gd name="connsiteY611" fmla="*/ 1595431 h 5547255"/>
              <a:gd name="connsiteX612" fmla="*/ 436472 w 4568692"/>
              <a:gd name="connsiteY612" fmla="*/ 1650811 h 5547255"/>
              <a:gd name="connsiteX613" fmla="*/ 383035 w 4568692"/>
              <a:gd name="connsiteY613" fmla="*/ 1525630 h 5547255"/>
              <a:gd name="connsiteX614" fmla="*/ 469447 w 4568692"/>
              <a:gd name="connsiteY614" fmla="*/ 1463759 h 5547255"/>
              <a:gd name="connsiteX615" fmla="*/ 2000030 w 4568692"/>
              <a:gd name="connsiteY615" fmla="*/ 1437242 h 5547255"/>
              <a:gd name="connsiteX616" fmla="*/ 2037250 w 4568692"/>
              <a:gd name="connsiteY616" fmla="*/ 1443733 h 5547255"/>
              <a:gd name="connsiteX617" fmla="*/ 2090687 w 4568692"/>
              <a:gd name="connsiteY617" fmla="*/ 1568914 h 5547255"/>
              <a:gd name="connsiteX618" fmla="*/ 1967055 w 4568692"/>
              <a:gd name="connsiteY618" fmla="*/ 1624295 h 5547255"/>
              <a:gd name="connsiteX619" fmla="*/ 1913618 w 4568692"/>
              <a:gd name="connsiteY619" fmla="*/ 1499113 h 5547255"/>
              <a:gd name="connsiteX620" fmla="*/ 2000030 w 4568692"/>
              <a:gd name="connsiteY620" fmla="*/ 1437242 h 5547255"/>
              <a:gd name="connsiteX621" fmla="*/ 1563172 w 4568692"/>
              <a:gd name="connsiteY621" fmla="*/ 1348317 h 5547255"/>
              <a:gd name="connsiteX622" fmla="*/ 1579335 w 4568692"/>
              <a:gd name="connsiteY622" fmla="*/ 1352515 h 5547255"/>
              <a:gd name="connsiteX623" fmla="*/ 1599303 w 4568692"/>
              <a:gd name="connsiteY623" fmla="*/ 1408415 h 5547255"/>
              <a:gd name="connsiteX624" fmla="*/ 1543466 w 4568692"/>
              <a:gd name="connsiteY624" fmla="*/ 1427588 h 5547255"/>
              <a:gd name="connsiteX625" fmla="*/ 1523497 w 4568692"/>
              <a:gd name="connsiteY625" fmla="*/ 1371689 h 5547255"/>
              <a:gd name="connsiteX626" fmla="*/ 1563172 w 4568692"/>
              <a:gd name="connsiteY626" fmla="*/ 1348317 h 5547255"/>
              <a:gd name="connsiteX627" fmla="*/ 890306 w 4568692"/>
              <a:gd name="connsiteY627" fmla="*/ 1301986 h 5547255"/>
              <a:gd name="connsiteX628" fmla="*/ 906469 w 4568692"/>
              <a:gd name="connsiteY628" fmla="*/ 1306184 h 5547255"/>
              <a:gd name="connsiteX629" fmla="*/ 926438 w 4568692"/>
              <a:gd name="connsiteY629" fmla="*/ 1362083 h 5547255"/>
              <a:gd name="connsiteX630" fmla="*/ 870600 w 4568692"/>
              <a:gd name="connsiteY630" fmla="*/ 1381257 h 5547255"/>
              <a:gd name="connsiteX631" fmla="*/ 850631 w 4568692"/>
              <a:gd name="connsiteY631" fmla="*/ 1325357 h 5547255"/>
              <a:gd name="connsiteX632" fmla="*/ 890306 w 4568692"/>
              <a:gd name="connsiteY632" fmla="*/ 1301986 h 5547255"/>
              <a:gd name="connsiteX633" fmla="*/ 1823366 w 4568692"/>
              <a:gd name="connsiteY633" fmla="*/ 1177310 h 5547255"/>
              <a:gd name="connsiteX634" fmla="*/ 1871467 w 4568692"/>
              <a:gd name="connsiteY634" fmla="*/ 1199246 h 5547255"/>
              <a:gd name="connsiteX635" fmla="*/ 1869734 w 4568692"/>
              <a:gd name="connsiteY635" fmla="*/ 1296885 h 5547255"/>
              <a:gd name="connsiteX636" fmla="*/ 1772815 w 4568692"/>
              <a:gd name="connsiteY636" fmla="*/ 1293457 h 5547255"/>
              <a:gd name="connsiteX637" fmla="*/ 1774548 w 4568692"/>
              <a:gd name="connsiteY637" fmla="*/ 1195818 h 5547255"/>
              <a:gd name="connsiteX638" fmla="*/ 1823366 w 4568692"/>
              <a:gd name="connsiteY638" fmla="*/ 1177310 h 5547255"/>
              <a:gd name="connsiteX639" fmla="*/ 639924 w 4568692"/>
              <a:gd name="connsiteY639" fmla="*/ 1133601 h 5547255"/>
              <a:gd name="connsiteX640" fmla="*/ 688024 w 4568692"/>
              <a:gd name="connsiteY640" fmla="*/ 1155538 h 5547255"/>
              <a:gd name="connsiteX641" fmla="*/ 686291 w 4568692"/>
              <a:gd name="connsiteY641" fmla="*/ 1253177 h 5547255"/>
              <a:gd name="connsiteX642" fmla="*/ 589373 w 4568692"/>
              <a:gd name="connsiteY642" fmla="*/ 1249749 h 5547255"/>
              <a:gd name="connsiteX643" fmla="*/ 591106 w 4568692"/>
              <a:gd name="connsiteY643" fmla="*/ 1152109 h 5547255"/>
              <a:gd name="connsiteX644" fmla="*/ 639924 w 4568692"/>
              <a:gd name="connsiteY644" fmla="*/ 1133601 h 5547255"/>
              <a:gd name="connsiteX645" fmla="*/ 2336011 w 4568692"/>
              <a:gd name="connsiteY645" fmla="*/ 1102429 h 5547255"/>
              <a:gd name="connsiteX646" fmla="*/ 2462897 w 4568692"/>
              <a:gd name="connsiteY646" fmla="*/ 1230200 h 5547255"/>
              <a:gd name="connsiteX647" fmla="*/ 2336011 w 4568692"/>
              <a:gd name="connsiteY647" fmla="*/ 1357971 h 5547255"/>
              <a:gd name="connsiteX648" fmla="*/ 2209125 w 4568692"/>
              <a:gd name="connsiteY648" fmla="*/ 1230200 h 5547255"/>
              <a:gd name="connsiteX649" fmla="*/ 2336011 w 4568692"/>
              <a:gd name="connsiteY649" fmla="*/ 1102429 h 5547255"/>
              <a:gd name="connsiteX650" fmla="*/ 126886 w 4568692"/>
              <a:gd name="connsiteY650" fmla="*/ 1102429 h 5547255"/>
              <a:gd name="connsiteX651" fmla="*/ 253772 w 4568692"/>
              <a:gd name="connsiteY651" fmla="*/ 1230200 h 5547255"/>
              <a:gd name="connsiteX652" fmla="*/ 126886 w 4568692"/>
              <a:gd name="connsiteY652" fmla="*/ 1357971 h 5547255"/>
              <a:gd name="connsiteX653" fmla="*/ 0 w 4568692"/>
              <a:gd name="connsiteY653" fmla="*/ 1230200 h 5547255"/>
              <a:gd name="connsiteX654" fmla="*/ 126886 w 4568692"/>
              <a:gd name="connsiteY654" fmla="*/ 1102429 h 5547255"/>
              <a:gd name="connsiteX655" fmla="*/ 1572516 w 4568692"/>
              <a:gd name="connsiteY655" fmla="*/ 1068907 h 5547255"/>
              <a:gd name="connsiteX656" fmla="*/ 1588679 w 4568692"/>
              <a:gd name="connsiteY656" fmla="*/ 1073105 h 5547255"/>
              <a:gd name="connsiteX657" fmla="*/ 1608648 w 4568692"/>
              <a:gd name="connsiteY657" fmla="*/ 1129005 h 5547255"/>
              <a:gd name="connsiteX658" fmla="*/ 1552810 w 4568692"/>
              <a:gd name="connsiteY658" fmla="*/ 1148179 h 5547255"/>
              <a:gd name="connsiteX659" fmla="*/ 1532841 w 4568692"/>
              <a:gd name="connsiteY659" fmla="*/ 1092279 h 5547255"/>
              <a:gd name="connsiteX660" fmla="*/ 1572516 w 4568692"/>
              <a:gd name="connsiteY660" fmla="*/ 1068907 h 5547255"/>
              <a:gd name="connsiteX661" fmla="*/ 903267 w 4568692"/>
              <a:gd name="connsiteY661" fmla="*/ 1028613 h 5547255"/>
              <a:gd name="connsiteX662" fmla="*/ 919430 w 4568692"/>
              <a:gd name="connsiteY662" fmla="*/ 1032810 h 5547255"/>
              <a:gd name="connsiteX663" fmla="*/ 939399 w 4568692"/>
              <a:gd name="connsiteY663" fmla="*/ 1088710 h 5547255"/>
              <a:gd name="connsiteX664" fmla="*/ 883561 w 4568692"/>
              <a:gd name="connsiteY664" fmla="*/ 1107884 h 5547255"/>
              <a:gd name="connsiteX665" fmla="*/ 863592 w 4568692"/>
              <a:gd name="connsiteY665" fmla="*/ 1051984 h 5547255"/>
              <a:gd name="connsiteX666" fmla="*/ 903267 w 4568692"/>
              <a:gd name="connsiteY666" fmla="*/ 1028613 h 5547255"/>
              <a:gd name="connsiteX667" fmla="*/ 1385035 w 4568692"/>
              <a:gd name="connsiteY667" fmla="*/ 863173 h 5547255"/>
              <a:gd name="connsiteX668" fmla="*/ 1401198 w 4568692"/>
              <a:gd name="connsiteY668" fmla="*/ 867371 h 5547255"/>
              <a:gd name="connsiteX669" fmla="*/ 1421167 w 4568692"/>
              <a:gd name="connsiteY669" fmla="*/ 923271 h 5547255"/>
              <a:gd name="connsiteX670" fmla="*/ 1365329 w 4568692"/>
              <a:gd name="connsiteY670" fmla="*/ 942445 h 5547255"/>
              <a:gd name="connsiteX671" fmla="*/ 1345361 w 4568692"/>
              <a:gd name="connsiteY671" fmla="*/ 886545 h 5547255"/>
              <a:gd name="connsiteX672" fmla="*/ 1385035 w 4568692"/>
              <a:gd name="connsiteY672" fmla="*/ 863173 h 5547255"/>
              <a:gd name="connsiteX673" fmla="*/ 1108964 w 4568692"/>
              <a:gd name="connsiteY673" fmla="*/ 844330 h 5547255"/>
              <a:gd name="connsiteX674" fmla="*/ 1125127 w 4568692"/>
              <a:gd name="connsiteY674" fmla="*/ 848528 h 5547255"/>
              <a:gd name="connsiteX675" fmla="*/ 1145096 w 4568692"/>
              <a:gd name="connsiteY675" fmla="*/ 904428 h 5547255"/>
              <a:gd name="connsiteX676" fmla="*/ 1089258 w 4568692"/>
              <a:gd name="connsiteY676" fmla="*/ 923602 h 5547255"/>
              <a:gd name="connsiteX677" fmla="*/ 1069290 w 4568692"/>
              <a:gd name="connsiteY677" fmla="*/ 867702 h 5547255"/>
              <a:gd name="connsiteX678" fmla="*/ 1108964 w 4568692"/>
              <a:gd name="connsiteY678" fmla="*/ 844330 h 5547255"/>
              <a:gd name="connsiteX679" fmla="*/ 458622 w 4568692"/>
              <a:gd name="connsiteY679" fmla="*/ 829615 h 5547255"/>
              <a:gd name="connsiteX680" fmla="*/ 495842 w 4568692"/>
              <a:gd name="connsiteY680" fmla="*/ 836105 h 5547255"/>
              <a:gd name="connsiteX681" fmla="*/ 549279 w 4568692"/>
              <a:gd name="connsiteY681" fmla="*/ 961287 h 5547255"/>
              <a:gd name="connsiteX682" fmla="*/ 425647 w 4568692"/>
              <a:gd name="connsiteY682" fmla="*/ 1016667 h 5547255"/>
              <a:gd name="connsiteX683" fmla="*/ 372210 w 4568692"/>
              <a:gd name="connsiteY683" fmla="*/ 891486 h 5547255"/>
              <a:gd name="connsiteX684" fmla="*/ 458622 w 4568692"/>
              <a:gd name="connsiteY684" fmla="*/ 829615 h 5547255"/>
              <a:gd name="connsiteX685" fmla="*/ 1980127 w 4568692"/>
              <a:gd name="connsiteY685" fmla="*/ 789870 h 5547255"/>
              <a:gd name="connsiteX686" fmla="*/ 2017347 w 4568692"/>
              <a:gd name="connsiteY686" fmla="*/ 796360 h 5547255"/>
              <a:gd name="connsiteX687" fmla="*/ 2070784 w 4568692"/>
              <a:gd name="connsiteY687" fmla="*/ 921541 h 5547255"/>
              <a:gd name="connsiteX688" fmla="*/ 1947152 w 4568692"/>
              <a:gd name="connsiteY688" fmla="*/ 976922 h 5547255"/>
              <a:gd name="connsiteX689" fmla="*/ 1893715 w 4568692"/>
              <a:gd name="connsiteY689" fmla="*/ 851740 h 5547255"/>
              <a:gd name="connsiteX690" fmla="*/ 1980127 w 4568692"/>
              <a:gd name="connsiteY690" fmla="*/ 789870 h 5547255"/>
              <a:gd name="connsiteX691" fmla="*/ 1654591 w 4568692"/>
              <a:gd name="connsiteY691" fmla="*/ 750824 h 5547255"/>
              <a:gd name="connsiteX692" fmla="*/ 1702691 w 4568692"/>
              <a:gd name="connsiteY692" fmla="*/ 772760 h 5547255"/>
              <a:gd name="connsiteX693" fmla="*/ 1700958 w 4568692"/>
              <a:gd name="connsiteY693" fmla="*/ 870400 h 5547255"/>
              <a:gd name="connsiteX694" fmla="*/ 1604040 w 4568692"/>
              <a:gd name="connsiteY694" fmla="*/ 866971 h 5547255"/>
              <a:gd name="connsiteX695" fmla="*/ 1605772 w 4568692"/>
              <a:gd name="connsiteY695" fmla="*/ 769332 h 5547255"/>
              <a:gd name="connsiteX696" fmla="*/ 1654591 w 4568692"/>
              <a:gd name="connsiteY696" fmla="*/ 750824 h 5547255"/>
              <a:gd name="connsiteX697" fmla="*/ 818370 w 4568692"/>
              <a:gd name="connsiteY697" fmla="*/ 721252 h 5547255"/>
              <a:gd name="connsiteX698" fmla="*/ 866470 w 4568692"/>
              <a:gd name="connsiteY698" fmla="*/ 743188 h 5547255"/>
              <a:gd name="connsiteX699" fmla="*/ 864737 w 4568692"/>
              <a:gd name="connsiteY699" fmla="*/ 840827 h 5547255"/>
              <a:gd name="connsiteX700" fmla="*/ 767818 w 4568692"/>
              <a:gd name="connsiteY700" fmla="*/ 837399 h 5547255"/>
              <a:gd name="connsiteX701" fmla="*/ 769552 w 4568692"/>
              <a:gd name="connsiteY701" fmla="*/ 739759 h 5547255"/>
              <a:gd name="connsiteX702" fmla="*/ 818370 w 4568692"/>
              <a:gd name="connsiteY702" fmla="*/ 721252 h 5547255"/>
              <a:gd name="connsiteX703" fmla="*/ 1241309 w 4568692"/>
              <a:gd name="connsiteY703" fmla="*/ 559284 h 5547255"/>
              <a:gd name="connsiteX704" fmla="*/ 1289410 w 4568692"/>
              <a:gd name="connsiteY704" fmla="*/ 581220 h 5547255"/>
              <a:gd name="connsiteX705" fmla="*/ 1287677 w 4568692"/>
              <a:gd name="connsiteY705" fmla="*/ 678860 h 5547255"/>
              <a:gd name="connsiteX706" fmla="*/ 1190758 w 4568692"/>
              <a:gd name="connsiteY706" fmla="*/ 675431 h 5547255"/>
              <a:gd name="connsiteX707" fmla="*/ 1192491 w 4568692"/>
              <a:gd name="connsiteY707" fmla="*/ 577792 h 5547255"/>
              <a:gd name="connsiteX708" fmla="*/ 1241309 w 4568692"/>
              <a:gd name="connsiteY708" fmla="*/ 559284 h 5547255"/>
              <a:gd name="connsiteX709" fmla="*/ 897361 w 4568692"/>
              <a:gd name="connsiteY709" fmla="*/ 363040 h 5547255"/>
              <a:gd name="connsiteX710" fmla="*/ 934581 w 4568692"/>
              <a:gd name="connsiteY710" fmla="*/ 369530 h 5547255"/>
              <a:gd name="connsiteX711" fmla="*/ 988018 w 4568692"/>
              <a:gd name="connsiteY711" fmla="*/ 494712 h 5547255"/>
              <a:gd name="connsiteX712" fmla="*/ 864386 w 4568692"/>
              <a:gd name="connsiteY712" fmla="*/ 550093 h 5547255"/>
              <a:gd name="connsiteX713" fmla="*/ 810949 w 4568692"/>
              <a:gd name="connsiteY713" fmla="*/ 424911 h 5547255"/>
              <a:gd name="connsiteX714" fmla="*/ 897361 w 4568692"/>
              <a:gd name="connsiteY714" fmla="*/ 363040 h 5547255"/>
              <a:gd name="connsiteX715" fmla="*/ 1525322 w 4568692"/>
              <a:gd name="connsiteY715" fmla="*/ 351777 h 5547255"/>
              <a:gd name="connsiteX716" fmla="*/ 1562541 w 4568692"/>
              <a:gd name="connsiteY716" fmla="*/ 358267 h 5547255"/>
              <a:gd name="connsiteX717" fmla="*/ 1615978 w 4568692"/>
              <a:gd name="connsiteY717" fmla="*/ 483448 h 5547255"/>
              <a:gd name="connsiteX718" fmla="*/ 1492346 w 4568692"/>
              <a:gd name="connsiteY718" fmla="*/ 538829 h 5547255"/>
              <a:gd name="connsiteX719" fmla="*/ 1438910 w 4568692"/>
              <a:gd name="connsiteY719" fmla="*/ 413647 h 5547255"/>
              <a:gd name="connsiteX720" fmla="*/ 1525322 w 4568692"/>
              <a:gd name="connsiteY720" fmla="*/ 351777 h 5547255"/>
              <a:gd name="connsiteX721" fmla="*/ 446711 w 4568692"/>
              <a:gd name="connsiteY721" fmla="*/ 317607 h 5547255"/>
              <a:gd name="connsiteX722" fmla="*/ 573596 w 4568692"/>
              <a:gd name="connsiteY722" fmla="*/ 445378 h 5547255"/>
              <a:gd name="connsiteX723" fmla="*/ 446711 w 4568692"/>
              <a:gd name="connsiteY723" fmla="*/ 573149 h 5547255"/>
              <a:gd name="connsiteX724" fmla="*/ 319824 w 4568692"/>
              <a:gd name="connsiteY724" fmla="*/ 445378 h 5547255"/>
              <a:gd name="connsiteX725" fmla="*/ 446711 w 4568692"/>
              <a:gd name="connsiteY725" fmla="*/ 317607 h 5547255"/>
              <a:gd name="connsiteX726" fmla="*/ 1998515 w 4568692"/>
              <a:gd name="connsiteY726" fmla="*/ 317607 h 5547255"/>
              <a:gd name="connsiteX727" fmla="*/ 2125401 w 4568692"/>
              <a:gd name="connsiteY727" fmla="*/ 445378 h 5547255"/>
              <a:gd name="connsiteX728" fmla="*/ 1998515 w 4568692"/>
              <a:gd name="connsiteY728" fmla="*/ 573149 h 5547255"/>
              <a:gd name="connsiteX729" fmla="*/ 1871629 w 4568692"/>
              <a:gd name="connsiteY729" fmla="*/ 445378 h 5547255"/>
              <a:gd name="connsiteX730" fmla="*/ 1998515 w 4568692"/>
              <a:gd name="connsiteY730" fmla="*/ 317607 h 5547255"/>
              <a:gd name="connsiteX731" fmla="*/ 1221658 w 4568692"/>
              <a:gd name="connsiteY731" fmla="*/ 0 h 5547255"/>
              <a:gd name="connsiteX732" fmla="*/ 1348544 w 4568692"/>
              <a:gd name="connsiteY732" fmla="*/ 127771 h 5547255"/>
              <a:gd name="connsiteX733" fmla="*/ 1221658 w 4568692"/>
              <a:gd name="connsiteY733" fmla="*/ 255542 h 5547255"/>
              <a:gd name="connsiteX734" fmla="*/ 1094772 w 4568692"/>
              <a:gd name="connsiteY734" fmla="*/ 127771 h 5547255"/>
              <a:gd name="connsiteX735" fmla="*/ 1221658 w 4568692"/>
              <a:gd name="connsiteY735" fmla="*/ 0 h 5547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Lst>
            <a:rect l="l" t="t" r="r" b="b"/>
            <a:pathLst>
              <a:path w="4568692" h="5547255">
                <a:moveTo>
                  <a:pt x="3915842" y="5431104"/>
                </a:moveTo>
                <a:cubicBezTo>
                  <a:pt x="3952700" y="5431104"/>
                  <a:pt x="3982580" y="5457105"/>
                  <a:pt x="3982580" y="5489179"/>
                </a:cubicBezTo>
                <a:cubicBezTo>
                  <a:pt x="3982580" y="5521254"/>
                  <a:pt x="3952700" y="5547255"/>
                  <a:pt x="3915842" y="5547255"/>
                </a:cubicBezTo>
                <a:cubicBezTo>
                  <a:pt x="3878984" y="5547255"/>
                  <a:pt x="3849104" y="5521254"/>
                  <a:pt x="3849104" y="5489179"/>
                </a:cubicBezTo>
                <a:cubicBezTo>
                  <a:pt x="3849104" y="5457105"/>
                  <a:pt x="3878984" y="5431104"/>
                  <a:pt x="3915842" y="5431104"/>
                </a:cubicBezTo>
                <a:close/>
                <a:moveTo>
                  <a:pt x="3757006" y="5296944"/>
                </a:moveTo>
                <a:cubicBezTo>
                  <a:pt x="3763511" y="5296765"/>
                  <a:pt x="3770152" y="5297703"/>
                  <a:pt x="3776582" y="5299894"/>
                </a:cubicBezTo>
                <a:cubicBezTo>
                  <a:pt x="3802300" y="5308655"/>
                  <a:pt x="3814883" y="5334129"/>
                  <a:pt x="3804688" y="5356792"/>
                </a:cubicBezTo>
                <a:cubicBezTo>
                  <a:pt x="3794492" y="5379455"/>
                  <a:pt x="3765379" y="5390726"/>
                  <a:pt x="3739662" y="5381965"/>
                </a:cubicBezTo>
                <a:cubicBezTo>
                  <a:pt x="3713944" y="5373204"/>
                  <a:pt x="3701360" y="5347729"/>
                  <a:pt x="3711556" y="5325066"/>
                </a:cubicBezTo>
                <a:cubicBezTo>
                  <a:pt x="3719202" y="5308068"/>
                  <a:pt x="3737490" y="5297480"/>
                  <a:pt x="3757006" y="5296944"/>
                </a:cubicBezTo>
                <a:close/>
                <a:moveTo>
                  <a:pt x="4089703" y="5288259"/>
                </a:moveTo>
                <a:cubicBezTo>
                  <a:pt x="4096208" y="5288081"/>
                  <a:pt x="4102850" y="5289019"/>
                  <a:pt x="4109279" y="5291209"/>
                </a:cubicBezTo>
                <a:cubicBezTo>
                  <a:pt x="4134997" y="5299970"/>
                  <a:pt x="4147581" y="5325445"/>
                  <a:pt x="4137385" y="5348108"/>
                </a:cubicBezTo>
                <a:cubicBezTo>
                  <a:pt x="4127190" y="5370771"/>
                  <a:pt x="4098077" y="5382041"/>
                  <a:pt x="4072359" y="5373280"/>
                </a:cubicBezTo>
                <a:cubicBezTo>
                  <a:pt x="4046641" y="5364519"/>
                  <a:pt x="4034058" y="5339044"/>
                  <a:pt x="4044253" y="5316381"/>
                </a:cubicBezTo>
                <a:cubicBezTo>
                  <a:pt x="4051900" y="5299384"/>
                  <a:pt x="4070188" y="5288795"/>
                  <a:pt x="4089703" y="5288259"/>
                </a:cubicBezTo>
                <a:close/>
                <a:moveTo>
                  <a:pt x="4324443" y="5281359"/>
                </a:moveTo>
                <a:cubicBezTo>
                  <a:pt x="4361301" y="5281359"/>
                  <a:pt x="4391181" y="5307361"/>
                  <a:pt x="4391181" y="5339435"/>
                </a:cubicBezTo>
                <a:cubicBezTo>
                  <a:pt x="4391181" y="5371509"/>
                  <a:pt x="4361301" y="5397511"/>
                  <a:pt x="4324443" y="5397511"/>
                </a:cubicBezTo>
                <a:cubicBezTo>
                  <a:pt x="4287584" y="5397511"/>
                  <a:pt x="4257705" y="5371509"/>
                  <a:pt x="4257705" y="5339435"/>
                </a:cubicBezTo>
                <a:cubicBezTo>
                  <a:pt x="4257705" y="5307361"/>
                  <a:pt x="4287584" y="5281359"/>
                  <a:pt x="4324443" y="5281359"/>
                </a:cubicBezTo>
                <a:close/>
                <a:moveTo>
                  <a:pt x="3508246" y="5281359"/>
                </a:moveTo>
                <a:cubicBezTo>
                  <a:pt x="3545104" y="5281359"/>
                  <a:pt x="3574983" y="5307361"/>
                  <a:pt x="3574983" y="5339435"/>
                </a:cubicBezTo>
                <a:cubicBezTo>
                  <a:pt x="3574983" y="5371509"/>
                  <a:pt x="3545104" y="5397511"/>
                  <a:pt x="3508246" y="5397511"/>
                </a:cubicBezTo>
                <a:cubicBezTo>
                  <a:pt x="3471387" y="5397511"/>
                  <a:pt x="3441508" y="5371509"/>
                  <a:pt x="3441508" y="5339435"/>
                </a:cubicBezTo>
                <a:cubicBezTo>
                  <a:pt x="3441508" y="5307361"/>
                  <a:pt x="3471387" y="5281359"/>
                  <a:pt x="3508246" y="5281359"/>
                </a:cubicBezTo>
                <a:close/>
                <a:moveTo>
                  <a:pt x="3916012" y="5225097"/>
                </a:moveTo>
                <a:cubicBezTo>
                  <a:pt x="3925237" y="5225379"/>
                  <a:pt x="3934399" y="5228725"/>
                  <a:pt x="3941311" y="5235068"/>
                </a:cubicBezTo>
                <a:cubicBezTo>
                  <a:pt x="3955136" y="5247753"/>
                  <a:pt x="3954728" y="5267623"/>
                  <a:pt x="3940400" y="5279448"/>
                </a:cubicBezTo>
                <a:cubicBezTo>
                  <a:pt x="3926072" y="5291273"/>
                  <a:pt x="3903249" y="5290575"/>
                  <a:pt x="3889424" y="5277889"/>
                </a:cubicBezTo>
                <a:cubicBezTo>
                  <a:pt x="3875599" y="5265204"/>
                  <a:pt x="3876007" y="5245334"/>
                  <a:pt x="3890335" y="5233509"/>
                </a:cubicBezTo>
                <a:cubicBezTo>
                  <a:pt x="3897499" y="5227597"/>
                  <a:pt x="3906787" y="5224815"/>
                  <a:pt x="3916012" y="5225097"/>
                </a:cubicBezTo>
                <a:close/>
                <a:moveTo>
                  <a:pt x="4139546" y="5156662"/>
                </a:moveTo>
                <a:cubicBezTo>
                  <a:pt x="4148770" y="5156944"/>
                  <a:pt x="4157932" y="5160289"/>
                  <a:pt x="4164845" y="5166632"/>
                </a:cubicBezTo>
                <a:cubicBezTo>
                  <a:pt x="4178670" y="5179318"/>
                  <a:pt x="4178262" y="5199187"/>
                  <a:pt x="4163933" y="5211012"/>
                </a:cubicBezTo>
                <a:cubicBezTo>
                  <a:pt x="4149605" y="5222837"/>
                  <a:pt x="4126783" y="5222139"/>
                  <a:pt x="4112957" y="5209454"/>
                </a:cubicBezTo>
                <a:cubicBezTo>
                  <a:pt x="4099133" y="5196768"/>
                  <a:pt x="4099541" y="5176899"/>
                  <a:pt x="4113869" y="5165074"/>
                </a:cubicBezTo>
                <a:cubicBezTo>
                  <a:pt x="4121033" y="5159161"/>
                  <a:pt x="4130321" y="5156380"/>
                  <a:pt x="4139546" y="5156662"/>
                </a:cubicBezTo>
                <a:close/>
                <a:moveTo>
                  <a:pt x="3695858" y="5139675"/>
                </a:moveTo>
                <a:cubicBezTo>
                  <a:pt x="3705083" y="5139957"/>
                  <a:pt x="3714245" y="5143303"/>
                  <a:pt x="3721158" y="5149646"/>
                </a:cubicBezTo>
                <a:cubicBezTo>
                  <a:pt x="3734983" y="5162331"/>
                  <a:pt x="3734574" y="5182201"/>
                  <a:pt x="3720246" y="5194026"/>
                </a:cubicBezTo>
                <a:cubicBezTo>
                  <a:pt x="3705918" y="5205851"/>
                  <a:pt x="3683095" y="5205153"/>
                  <a:pt x="3669270" y="5192468"/>
                </a:cubicBezTo>
                <a:cubicBezTo>
                  <a:pt x="3655445" y="5179782"/>
                  <a:pt x="3655853" y="5159913"/>
                  <a:pt x="3670182" y="5148088"/>
                </a:cubicBezTo>
                <a:cubicBezTo>
                  <a:pt x="3677346" y="5142175"/>
                  <a:pt x="3686633" y="5139393"/>
                  <a:pt x="3695858" y="5139675"/>
                </a:cubicBezTo>
                <a:close/>
                <a:moveTo>
                  <a:pt x="3985375" y="5122799"/>
                </a:moveTo>
                <a:cubicBezTo>
                  <a:pt x="3988237" y="5122934"/>
                  <a:pt x="3991123" y="5123554"/>
                  <a:pt x="3993876" y="5124707"/>
                </a:cubicBezTo>
                <a:cubicBezTo>
                  <a:pt x="4004886" y="5129316"/>
                  <a:pt x="4009588" y="5140692"/>
                  <a:pt x="4004378" y="5150115"/>
                </a:cubicBezTo>
                <a:cubicBezTo>
                  <a:pt x="3999169" y="5159538"/>
                  <a:pt x="3986020" y="5163440"/>
                  <a:pt x="3975010" y="5158830"/>
                </a:cubicBezTo>
                <a:cubicBezTo>
                  <a:pt x="3964000" y="5154220"/>
                  <a:pt x="3959297" y="5142845"/>
                  <a:pt x="3964507" y="5133422"/>
                </a:cubicBezTo>
                <a:cubicBezTo>
                  <a:pt x="3968414" y="5126355"/>
                  <a:pt x="3976787" y="5122393"/>
                  <a:pt x="3985375" y="5122799"/>
                </a:cubicBezTo>
                <a:close/>
                <a:moveTo>
                  <a:pt x="3838996" y="5115690"/>
                </a:moveTo>
                <a:cubicBezTo>
                  <a:pt x="3841859" y="5115825"/>
                  <a:pt x="3844745" y="5116445"/>
                  <a:pt x="3847497" y="5117598"/>
                </a:cubicBezTo>
                <a:cubicBezTo>
                  <a:pt x="3858508" y="5122207"/>
                  <a:pt x="3863210" y="5133583"/>
                  <a:pt x="3858000" y="5143006"/>
                </a:cubicBezTo>
                <a:cubicBezTo>
                  <a:pt x="3852791" y="5152429"/>
                  <a:pt x="3839642" y="5156331"/>
                  <a:pt x="3828632" y="5151721"/>
                </a:cubicBezTo>
                <a:cubicBezTo>
                  <a:pt x="3817621" y="5147111"/>
                  <a:pt x="3812919" y="5135736"/>
                  <a:pt x="3818129" y="5126313"/>
                </a:cubicBezTo>
                <a:cubicBezTo>
                  <a:pt x="3822036" y="5119246"/>
                  <a:pt x="3830409" y="5115284"/>
                  <a:pt x="3838996" y="5115690"/>
                </a:cubicBezTo>
                <a:close/>
                <a:moveTo>
                  <a:pt x="3520205" y="5094252"/>
                </a:moveTo>
                <a:cubicBezTo>
                  <a:pt x="3526710" y="5094074"/>
                  <a:pt x="3533351" y="5095012"/>
                  <a:pt x="3539781" y="5097202"/>
                </a:cubicBezTo>
                <a:cubicBezTo>
                  <a:pt x="3565499" y="5105963"/>
                  <a:pt x="3578082" y="5131438"/>
                  <a:pt x="3567887" y="5154101"/>
                </a:cubicBezTo>
                <a:cubicBezTo>
                  <a:pt x="3557692" y="5176764"/>
                  <a:pt x="3528578" y="5188034"/>
                  <a:pt x="3502861" y="5179273"/>
                </a:cubicBezTo>
                <a:cubicBezTo>
                  <a:pt x="3477143" y="5170512"/>
                  <a:pt x="3464559" y="5145038"/>
                  <a:pt x="3474755" y="5122374"/>
                </a:cubicBezTo>
                <a:cubicBezTo>
                  <a:pt x="3482401" y="5105377"/>
                  <a:pt x="3500689" y="5094788"/>
                  <a:pt x="3520205" y="5094252"/>
                </a:cubicBezTo>
                <a:close/>
                <a:moveTo>
                  <a:pt x="4325240" y="5082200"/>
                </a:moveTo>
                <a:cubicBezTo>
                  <a:pt x="4331745" y="5082021"/>
                  <a:pt x="4338387" y="5082959"/>
                  <a:pt x="4344816" y="5085150"/>
                </a:cubicBezTo>
                <a:cubicBezTo>
                  <a:pt x="4370534" y="5093911"/>
                  <a:pt x="4383117" y="5119386"/>
                  <a:pt x="4372922" y="5142049"/>
                </a:cubicBezTo>
                <a:cubicBezTo>
                  <a:pt x="4362727" y="5164712"/>
                  <a:pt x="4333614" y="5175982"/>
                  <a:pt x="4307896" y="5167221"/>
                </a:cubicBezTo>
                <a:cubicBezTo>
                  <a:pt x="4282178" y="5158460"/>
                  <a:pt x="4269595" y="5132985"/>
                  <a:pt x="4279790" y="5110322"/>
                </a:cubicBezTo>
                <a:cubicBezTo>
                  <a:pt x="4287436" y="5093325"/>
                  <a:pt x="4305724" y="5082736"/>
                  <a:pt x="4325240" y="5082200"/>
                </a:cubicBezTo>
                <a:close/>
                <a:moveTo>
                  <a:pt x="4095467" y="5041781"/>
                </a:moveTo>
                <a:cubicBezTo>
                  <a:pt x="4098329" y="5041916"/>
                  <a:pt x="4101215" y="5042536"/>
                  <a:pt x="4103968" y="5043689"/>
                </a:cubicBezTo>
                <a:cubicBezTo>
                  <a:pt x="4114978" y="5048298"/>
                  <a:pt x="4119680" y="5059674"/>
                  <a:pt x="4114471" y="5069097"/>
                </a:cubicBezTo>
                <a:cubicBezTo>
                  <a:pt x="4109261" y="5078520"/>
                  <a:pt x="4096112" y="5082422"/>
                  <a:pt x="4085102" y="5077812"/>
                </a:cubicBezTo>
                <a:cubicBezTo>
                  <a:pt x="4074092" y="5073202"/>
                  <a:pt x="4069390" y="5061827"/>
                  <a:pt x="4074599" y="5052404"/>
                </a:cubicBezTo>
                <a:cubicBezTo>
                  <a:pt x="4078507" y="5045337"/>
                  <a:pt x="4086879" y="5041375"/>
                  <a:pt x="4095467" y="5041781"/>
                </a:cubicBezTo>
                <a:close/>
                <a:moveTo>
                  <a:pt x="3741562" y="5020722"/>
                </a:moveTo>
                <a:cubicBezTo>
                  <a:pt x="3744424" y="5020857"/>
                  <a:pt x="3747311" y="5021477"/>
                  <a:pt x="3750063" y="5022630"/>
                </a:cubicBezTo>
                <a:cubicBezTo>
                  <a:pt x="3761073" y="5027239"/>
                  <a:pt x="3765776" y="5038615"/>
                  <a:pt x="3760566" y="5048038"/>
                </a:cubicBezTo>
                <a:cubicBezTo>
                  <a:pt x="3755356" y="5057461"/>
                  <a:pt x="3742208" y="5061362"/>
                  <a:pt x="3731197" y="5056753"/>
                </a:cubicBezTo>
                <a:cubicBezTo>
                  <a:pt x="3720187" y="5052143"/>
                  <a:pt x="3715485" y="5040767"/>
                  <a:pt x="3720694" y="5031345"/>
                </a:cubicBezTo>
                <a:cubicBezTo>
                  <a:pt x="3724602" y="5024277"/>
                  <a:pt x="3732975" y="5020316"/>
                  <a:pt x="3741562" y="5020722"/>
                </a:cubicBezTo>
                <a:close/>
                <a:moveTo>
                  <a:pt x="4232320" y="4964053"/>
                </a:moveTo>
                <a:cubicBezTo>
                  <a:pt x="4241545" y="4964335"/>
                  <a:pt x="4250707" y="4967680"/>
                  <a:pt x="4257620" y="4974023"/>
                </a:cubicBezTo>
                <a:cubicBezTo>
                  <a:pt x="4271445" y="4986709"/>
                  <a:pt x="4271037" y="5006579"/>
                  <a:pt x="4256708" y="5018403"/>
                </a:cubicBezTo>
                <a:cubicBezTo>
                  <a:pt x="4242380" y="5030228"/>
                  <a:pt x="4219557" y="5029531"/>
                  <a:pt x="4205732" y="5016845"/>
                </a:cubicBezTo>
                <a:cubicBezTo>
                  <a:pt x="4191907" y="5004160"/>
                  <a:pt x="4192315" y="4984290"/>
                  <a:pt x="4206644" y="4972465"/>
                </a:cubicBezTo>
                <a:cubicBezTo>
                  <a:pt x="4213808" y="4966553"/>
                  <a:pt x="4223096" y="4963771"/>
                  <a:pt x="4232320" y="4964053"/>
                </a:cubicBezTo>
                <a:close/>
                <a:moveTo>
                  <a:pt x="3609869" y="4944186"/>
                </a:moveTo>
                <a:cubicBezTo>
                  <a:pt x="3619094" y="4944468"/>
                  <a:pt x="3628256" y="4947814"/>
                  <a:pt x="3635168" y="4954156"/>
                </a:cubicBezTo>
                <a:cubicBezTo>
                  <a:pt x="3648994" y="4966842"/>
                  <a:pt x="3648585" y="4986712"/>
                  <a:pt x="3634257" y="4998537"/>
                </a:cubicBezTo>
                <a:cubicBezTo>
                  <a:pt x="3619929" y="5010361"/>
                  <a:pt x="3597106" y="5009664"/>
                  <a:pt x="3583281" y="4996978"/>
                </a:cubicBezTo>
                <a:cubicBezTo>
                  <a:pt x="3569456" y="4984293"/>
                  <a:pt x="3569864" y="4964423"/>
                  <a:pt x="3584193" y="4952598"/>
                </a:cubicBezTo>
                <a:cubicBezTo>
                  <a:pt x="3591357" y="4946686"/>
                  <a:pt x="3600644" y="4943904"/>
                  <a:pt x="3609869" y="4944186"/>
                </a:cubicBezTo>
                <a:close/>
                <a:moveTo>
                  <a:pt x="4501954" y="4930017"/>
                </a:moveTo>
                <a:cubicBezTo>
                  <a:pt x="4538813" y="4930017"/>
                  <a:pt x="4568692" y="4956019"/>
                  <a:pt x="4568692" y="4988093"/>
                </a:cubicBezTo>
                <a:cubicBezTo>
                  <a:pt x="4568692" y="5020167"/>
                  <a:pt x="4538813" y="5046169"/>
                  <a:pt x="4501954" y="5046169"/>
                </a:cubicBezTo>
                <a:cubicBezTo>
                  <a:pt x="4465096" y="5046169"/>
                  <a:pt x="4435217" y="5020167"/>
                  <a:pt x="4435217" y="4988093"/>
                </a:cubicBezTo>
                <a:cubicBezTo>
                  <a:pt x="4435217" y="4956019"/>
                  <a:pt x="4465096" y="4930017"/>
                  <a:pt x="4501954" y="4930017"/>
                </a:cubicBezTo>
                <a:close/>
                <a:moveTo>
                  <a:pt x="3340029" y="4930017"/>
                </a:moveTo>
                <a:cubicBezTo>
                  <a:pt x="3376887" y="4930017"/>
                  <a:pt x="3406767" y="4956019"/>
                  <a:pt x="3406767" y="4988093"/>
                </a:cubicBezTo>
                <a:cubicBezTo>
                  <a:pt x="3406767" y="5020167"/>
                  <a:pt x="3376887" y="5046169"/>
                  <a:pt x="3340029" y="5046169"/>
                </a:cubicBezTo>
                <a:cubicBezTo>
                  <a:pt x="3303171" y="5046169"/>
                  <a:pt x="3273291" y="5020167"/>
                  <a:pt x="3273291" y="4988093"/>
                </a:cubicBezTo>
                <a:cubicBezTo>
                  <a:pt x="3273291" y="4956019"/>
                  <a:pt x="3303171" y="4930017"/>
                  <a:pt x="3340029" y="4930017"/>
                </a:cubicBezTo>
                <a:close/>
                <a:moveTo>
                  <a:pt x="4100382" y="4914780"/>
                </a:moveTo>
                <a:cubicBezTo>
                  <a:pt x="4103244" y="4914916"/>
                  <a:pt x="4106130" y="4915536"/>
                  <a:pt x="4108883" y="4916688"/>
                </a:cubicBezTo>
                <a:cubicBezTo>
                  <a:pt x="4119893" y="4921298"/>
                  <a:pt x="4124595" y="4932674"/>
                  <a:pt x="4119386" y="4942097"/>
                </a:cubicBezTo>
                <a:cubicBezTo>
                  <a:pt x="4114176" y="4951520"/>
                  <a:pt x="4101027" y="4955421"/>
                  <a:pt x="4090017" y="4950812"/>
                </a:cubicBezTo>
                <a:cubicBezTo>
                  <a:pt x="4079007" y="4946202"/>
                  <a:pt x="4074305" y="4934826"/>
                  <a:pt x="4079514" y="4925404"/>
                </a:cubicBezTo>
                <a:cubicBezTo>
                  <a:pt x="4083421" y="4918336"/>
                  <a:pt x="4091794" y="4914375"/>
                  <a:pt x="4100382" y="4914780"/>
                </a:cubicBezTo>
                <a:close/>
                <a:moveTo>
                  <a:pt x="3748379" y="4896465"/>
                </a:moveTo>
                <a:cubicBezTo>
                  <a:pt x="3751242" y="4896600"/>
                  <a:pt x="3754128" y="4897221"/>
                  <a:pt x="3756880" y="4898373"/>
                </a:cubicBezTo>
                <a:cubicBezTo>
                  <a:pt x="3767891" y="4902983"/>
                  <a:pt x="3772593" y="4914359"/>
                  <a:pt x="3767383" y="4923781"/>
                </a:cubicBezTo>
                <a:cubicBezTo>
                  <a:pt x="3762174" y="4933204"/>
                  <a:pt x="3749025" y="4937106"/>
                  <a:pt x="3738015" y="4932497"/>
                </a:cubicBezTo>
                <a:cubicBezTo>
                  <a:pt x="3727004" y="4927887"/>
                  <a:pt x="3722302" y="4916511"/>
                  <a:pt x="3727512" y="4907088"/>
                </a:cubicBezTo>
                <a:cubicBezTo>
                  <a:pt x="3731419" y="4900021"/>
                  <a:pt x="3739792" y="4896060"/>
                  <a:pt x="3748379" y="4896465"/>
                </a:cubicBezTo>
                <a:close/>
                <a:moveTo>
                  <a:pt x="4001773" y="4821268"/>
                </a:moveTo>
                <a:cubicBezTo>
                  <a:pt x="4004636" y="4821403"/>
                  <a:pt x="4007522" y="4822024"/>
                  <a:pt x="4010274" y="4823176"/>
                </a:cubicBezTo>
                <a:cubicBezTo>
                  <a:pt x="4021285" y="4827786"/>
                  <a:pt x="4025987" y="4839161"/>
                  <a:pt x="4020777" y="4848584"/>
                </a:cubicBezTo>
                <a:cubicBezTo>
                  <a:pt x="4015568" y="4858007"/>
                  <a:pt x="4002419" y="4861909"/>
                  <a:pt x="3991409" y="4857299"/>
                </a:cubicBezTo>
                <a:cubicBezTo>
                  <a:pt x="3980398" y="4852690"/>
                  <a:pt x="3975696" y="4841314"/>
                  <a:pt x="3980906" y="4831891"/>
                </a:cubicBezTo>
                <a:cubicBezTo>
                  <a:pt x="3984813" y="4824824"/>
                  <a:pt x="3993186" y="4820862"/>
                  <a:pt x="4001773" y="4821268"/>
                </a:cubicBezTo>
                <a:close/>
                <a:moveTo>
                  <a:pt x="3856569" y="4812703"/>
                </a:moveTo>
                <a:cubicBezTo>
                  <a:pt x="3859432" y="4812839"/>
                  <a:pt x="3862318" y="4813459"/>
                  <a:pt x="3865070" y="4814611"/>
                </a:cubicBezTo>
                <a:cubicBezTo>
                  <a:pt x="3876081" y="4819221"/>
                  <a:pt x="3880783" y="4830597"/>
                  <a:pt x="3875573" y="4840020"/>
                </a:cubicBezTo>
                <a:cubicBezTo>
                  <a:pt x="3870363" y="4849442"/>
                  <a:pt x="3857215" y="4853344"/>
                  <a:pt x="3846204" y="4848735"/>
                </a:cubicBezTo>
                <a:cubicBezTo>
                  <a:pt x="3835194" y="4844125"/>
                  <a:pt x="3830492" y="4832749"/>
                  <a:pt x="3835702" y="4823327"/>
                </a:cubicBezTo>
                <a:cubicBezTo>
                  <a:pt x="3839609" y="4816259"/>
                  <a:pt x="3847982" y="4812298"/>
                  <a:pt x="3856569" y="4812703"/>
                </a:cubicBezTo>
                <a:close/>
                <a:moveTo>
                  <a:pt x="3514511" y="4806015"/>
                </a:moveTo>
                <a:cubicBezTo>
                  <a:pt x="3521016" y="4805836"/>
                  <a:pt x="3527658" y="4806775"/>
                  <a:pt x="3534087" y="4808965"/>
                </a:cubicBezTo>
                <a:cubicBezTo>
                  <a:pt x="3559805" y="4817726"/>
                  <a:pt x="3572388" y="4843200"/>
                  <a:pt x="3562193" y="4865864"/>
                </a:cubicBezTo>
                <a:cubicBezTo>
                  <a:pt x="3551998" y="4888527"/>
                  <a:pt x="3522885" y="4899797"/>
                  <a:pt x="3497167" y="4891036"/>
                </a:cubicBezTo>
                <a:cubicBezTo>
                  <a:pt x="3471449" y="4882275"/>
                  <a:pt x="3458866" y="4856800"/>
                  <a:pt x="3469061" y="4834137"/>
                </a:cubicBezTo>
                <a:cubicBezTo>
                  <a:pt x="3476707" y="4817140"/>
                  <a:pt x="3494995" y="4806551"/>
                  <a:pt x="3514511" y="4806015"/>
                </a:cubicBezTo>
                <a:close/>
                <a:moveTo>
                  <a:pt x="4314771" y="4787949"/>
                </a:moveTo>
                <a:cubicBezTo>
                  <a:pt x="4321277" y="4787771"/>
                  <a:pt x="4327918" y="4788709"/>
                  <a:pt x="4334348" y="4790899"/>
                </a:cubicBezTo>
                <a:cubicBezTo>
                  <a:pt x="4360065" y="4799661"/>
                  <a:pt x="4372649" y="4825135"/>
                  <a:pt x="4362454" y="4847798"/>
                </a:cubicBezTo>
                <a:cubicBezTo>
                  <a:pt x="4352258" y="4870461"/>
                  <a:pt x="4323145" y="4881732"/>
                  <a:pt x="4297428" y="4872970"/>
                </a:cubicBezTo>
                <a:cubicBezTo>
                  <a:pt x="4271710" y="4864209"/>
                  <a:pt x="4259126" y="4838735"/>
                  <a:pt x="4269322" y="4816072"/>
                </a:cubicBezTo>
                <a:cubicBezTo>
                  <a:pt x="4276968" y="4799074"/>
                  <a:pt x="4295256" y="4788485"/>
                  <a:pt x="4314771" y="4787949"/>
                </a:cubicBezTo>
                <a:close/>
                <a:moveTo>
                  <a:pt x="4143550" y="4770202"/>
                </a:moveTo>
                <a:cubicBezTo>
                  <a:pt x="4152775" y="4770484"/>
                  <a:pt x="4161937" y="4773830"/>
                  <a:pt x="4168849" y="4780173"/>
                </a:cubicBezTo>
                <a:cubicBezTo>
                  <a:pt x="4182675" y="4792858"/>
                  <a:pt x="4182266" y="4812728"/>
                  <a:pt x="4167938" y="4824553"/>
                </a:cubicBezTo>
                <a:cubicBezTo>
                  <a:pt x="4153610" y="4836378"/>
                  <a:pt x="4130787" y="4835680"/>
                  <a:pt x="4116962" y="4822995"/>
                </a:cubicBezTo>
                <a:cubicBezTo>
                  <a:pt x="4103137" y="4810309"/>
                  <a:pt x="4103545" y="4790439"/>
                  <a:pt x="4117873" y="4778615"/>
                </a:cubicBezTo>
                <a:cubicBezTo>
                  <a:pt x="4125038" y="4772702"/>
                  <a:pt x="4134325" y="4769920"/>
                  <a:pt x="4143550" y="4770202"/>
                </a:cubicBezTo>
                <a:close/>
                <a:moveTo>
                  <a:pt x="3703726" y="4756761"/>
                </a:moveTo>
                <a:cubicBezTo>
                  <a:pt x="3712951" y="4757043"/>
                  <a:pt x="3722113" y="4760388"/>
                  <a:pt x="3729025" y="4766731"/>
                </a:cubicBezTo>
                <a:cubicBezTo>
                  <a:pt x="3742850" y="4779417"/>
                  <a:pt x="3742442" y="4799287"/>
                  <a:pt x="3728114" y="4811111"/>
                </a:cubicBezTo>
                <a:cubicBezTo>
                  <a:pt x="3713786" y="4822936"/>
                  <a:pt x="3690963" y="4822239"/>
                  <a:pt x="3677138" y="4809553"/>
                </a:cubicBezTo>
                <a:cubicBezTo>
                  <a:pt x="3663313" y="4796868"/>
                  <a:pt x="3663721" y="4776998"/>
                  <a:pt x="3678049" y="4765173"/>
                </a:cubicBezTo>
                <a:cubicBezTo>
                  <a:pt x="3685213" y="4759261"/>
                  <a:pt x="3694501" y="4756479"/>
                  <a:pt x="3703726" y="4756761"/>
                </a:cubicBezTo>
                <a:close/>
                <a:moveTo>
                  <a:pt x="3926178" y="4683142"/>
                </a:moveTo>
                <a:cubicBezTo>
                  <a:pt x="3935403" y="4683423"/>
                  <a:pt x="3944565" y="4686769"/>
                  <a:pt x="3951477" y="4693112"/>
                </a:cubicBezTo>
                <a:cubicBezTo>
                  <a:pt x="3965302" y="4705798"/>
                  <a:pt x="3964894" y="4725667"/>
                  <a:pt x="3950566" y="4737492"/>
                </a:cubicBezTo>
                <a:cubicBezTo>
                  <a:pt x="3936238" y="4749317"/>
                  <a:pt x="3913415" y="4748619"/>
                  <a:pt x="3899590" y="4735934"/>
                </a:cubicBezTo>
                <a:cubicBezTo>
                  <a:pt x="3885765" y="4723248"/>
                  <a:pt x="3886173" y="4703379"/>
                  <a:pt x="3900501" y="4691554"/>
                </a:cubicBezTo>
                <a:cubicBezTo>
                  <a:pt x="3907665" y="4685641"/>
                  <a:pt x="3916953" y="4682859"/>
                  <a:pt x="3926178" y="4683142"/>
                </a:cubicBezTo>
                <a:close/>
                <a:moveTo>
                  <a:pt x="3745273" y="4593943"/>
                </a:moveTo>
                <a:cubicBezTo>
                  <a:pt x="3751778" y="4593764"/>
                  <a:pt x="3758420" y="4594703"/>
                  <a:pt x="3764849" y="4596893"/>
                </a:cubicBezTo>
                <a:cubicBezTo>
                  <a:pt x="3790567" y="4605654"/>
                  <a:pt x="3803151" y="4631128"/>
                  <a:pt x="3792955" y="4653792"/>
                </a:cubicBezTo>
                <a:cubicBezTo>
                  <a:pt x="3782760" y="4676455"/>
                  <a:pt x="3753647" y="4687725"/>
                  <a:pt x="3727929" y="4678964"/>
                </a:cubicBezTo>
                <a:cubicBezTo>
                  <a:pt x="3702211" y="4670203"/>
                  <a:pt x="3689628" y="4644728"/>
                  <a:pt x="3699823" y="4622065"/>
                </a:cubicBezTo>
                <a:cubicBezTo>
                  <a:pt x="3707470" y="4605067"/>
                  <a:pt x="3725757" y="4594479"/>
                  <a:pt x="3745273" y="4593943"/>
                </a:cubicBezTo>
                <a:close/>
                <a:moveTo>
                  <a:pt x="4075559" y="4588823"/>
                </a:moveTo>
                <a:cubicBezTo>
                  <a:pt x="4082064" y="4588644"/>
                  <a:pt x="4088706" y="4589583"/>
                  <a:pt x="4095135" y="4591773"/>
                </a:cubicBezTo>
                <a:cubicBezTo>
                  <a:pt x="4120853" y="4600534"/>
                  <a:pt x="4133437" y="4626009"/>
                  <a:pt x="4123241" y="4648672"/>
                </a:cubicBezTo>
                <a:cubicBezTo>
                  <a:pt x="4113046" y="4671335"/>
                  <a:pt x="4083933" y="4682605"/>
                  <a:pt x="4058215" y="4673844"/>
                </a:cubicBezTo>
                <a:cubicBezTo>
                  <a:pt x="4032497" y="4665083"/>
                  <a:pt x="4019914" y="4639608"/>
                  <a:pt x="4030109" y="4616945"/>
                </a:cubicBezTo>
                <a:cubicBezTo>
                  <a:pt x="4037756" y="4599948"/>
                  <a:pt x="4056043" y="4589359"/>
                  <a:pt x="4075559" y="4588823"/>
                </a:cubicBezTo>
                <a:close/>
                <a:moveTo>
                  <a:pt x="3508246" y="4573292"/>
                </a:moveTo>
                <a:cubicBezTo>
                  <a:pt x="3545104" y="4573292"/>
                  <a:pt x="3574984" y="4599293"/>
                  <a:pt x="3574984" y="4631368"/>
                </a:cubicBezTo>
                <a:cubicBezTo>
                  <a:pt x="3574984" y="4663442"/>
                  <a:pt x="3545104" y="4689444"/>
                  <a:pt x="3508246" y="4689444"/>
                </a:cubicBezTo>
                <a:cubicBezTo>
                  <a:pt x="3471387" y="4689444"/>
                  <a:pt x="3441508" y="4663442"/>
                  <a:pt x="3441508" y="4631368"/>
                </a:cubicBezTo>
                <a:cubicBezTo>
                  <a:pt x="3441508" y="4599293"/>
                  <a:pt x="3471387" y="4573292"/>
                  <a:pt x="3508246" y="4573292"/>
                </a:cubicBezTo>
                <a:close/>
                <a:moveTo>
                  <a:pt x="4324443" y="4573292"/>
                </a:moveTo>
                <a:cubicBezTo>
                  <a:pt x="4361301" y="4573292"/>
                  <a:pt x="4391181" y="4599293"/>
                  <a:pt x="4391181" y="4631368"/>
                </a:cubicBezTo>
                <a:cubicBezTo>
                  <a:pt x="4391181" y="4663442"/>
                  <a:pt x="4361301" y="4689443"/>
                  <a:pt x="4324443" y="4689443"/>
                </a:cubicBezTo>
                <a:cubicBezTo>
                  <a:pt x="4287584" y="4689443"/>
                  <a:pt x="4257705" y="4663442"/>
                  <a:pt x="4257705" y="4631368"/>
                </a:cubicBezTo>
                <a:cubicBezTo>
                  <a:pt x="4257705" y="4599293"/>
                  <a:pt x="4287584" y="4573292"/>
                  <a:pt x="4324443" y="4573292"/>
                </a:cubicBezTo>
                <a:close/>
                <a:moveTo>
                  <a:pt x="3915842" y="4428930"/>
                </a:moveTo>
                <a:cubicBezTo>
                  <a:pt x="3952700" y="4428930"/>
                  <a:pt x="3982580" y="4454932"/>
                  <a:pt x="3982580" y="4487006"/>
                </a:cubicBezTo>
                <a:cubicBezTo>
                  <a:pt x="3982580" y="4519080"/>
                  <a:pt x="3952700" y="4545082"/>
                  <a:pt x="3915842" y="4545082"/>
                </a:cubicBezTo>
                <a:cubicBezTo>
                  <a:pt x="3878984" y="4545082"/>
                  <a:pt x="3849104" y="4519080"/>
                  <a:pt x="3849104" y="4487006"/>
                </a:cubicBezTo>
                <a:cubicBezTo>
                  <a:pt x="3849104" y="4454932"/>
                  <a:pt x="3878984" y="4428930"/>
                  <a:pt x="3915842" y="4428930"/>
                </a:cubicBezTo>
                <a:close/>
                <a:moveTo>
                  <a:pt x="3612398" y="4303152"/>
                </a:moveTo>
                <a:cubicBezTo>
                  <a:pt x="3657431" y="4303152"/>
                  <a:pt x="3693937" y="4336414"/>
                  <a:pt x="3693937" y="4377446"/>
                </a:cubicBezTo>
                <a:cubicBezTo>
                  <a:pt x="3693937" y="4418477"/>
                  <a:pt x="3657431" y="4451739"/>
                  <a:pt x="3612398" y="4451739"/>
                </a:cubicBezTo>
                <a:cubicBezTo>
                  <a:pt x="3567364" y="4451739"/>
                  <a:pt x="3530858" y="4418477"/>
                  <a:pt x="3530858" y="4377446"/>
                </a:cubicBezTo>
                <a:cubicBezTo>
                  <a:pt x="3530858" y="4336414"/>
                  <a:pt x="3567364" y="4303152"/>
                  <a:pt x="3612398" y="4303152"/>
                </a:cubicBezTo>
                <a:close/>
                <a:moveTo>
                  <a:pt x="3418332" y="4131528"/>
                </a:moveTo>
                <a:cubicBezTo>
                  <a:pt x="3426280" y="4131299"/>
                  <a:pt x="3434395" y="4132499"/>
                  <a:pt x="3442250" y="4135301"/>
                </a:cubicBezTo>
                <a:cubicBezTo>
                  <a:pt x="3473672" y="4146509"/>
                  <a:pt x="3489046" y="4179097"/>
                  <a:pt x="3476590" y="4208089"/>
                </a:cubicBezTo>
                <a:cubicBezTo>
                  <a:pt x="3464133" y="4237081"/>
                  <a:pt x="3428563" y="4251498"/>
                  <a:pt x="3397141" y="4240291"/>
                </a:cubicBezTo>
                <a:cubicBezTo>
                  <a:pt x="3365720" y="4229083"/>
                  <a:pt x="3350345" y="4196495"/>
                  <a:pt x="3362802" y="4167503"/>
                </a:cubicBezTo>
                <a:cubicBezTo>
                  <a:pt x="3372144" y="4145759"/>
                  <a:pt x="3394488" y="4132213"/>
                  <a:pt x="3418332" y="4131528"/>
                </a:cubicBezTo>
                <a:close/>
                <a:moveTo>
                  <a:pt x="3824819" y="4120418"/>
                </a:moveTo>
                <a:cubicBezTo>
                  <a:pt x="3832767" y="4120189"/>
                  <a:pt x="3840882" y="4121390"/>
                  <a:pt x="3848738" y="4124192"/>
                </a:cubicBezTo>
                <a:cubicBezTo>
                  <a:pt x="3880159" y="4135399"/>
                  <a:pt x="3895534" y="4167988"/>
                  <a:pt x="3883077" y="4196980"/>
                </a:cubicBezTo>
                <a:cubicBezTo>
                  <a:pt x="3870621" y="4225972"/>
                  <a:pt x="3835050" y="4240389"/>
                  <a:pt x="3803629" y="4229181"/>
                </a:cubicBezTo>
                <a:cubicBezTo>
                  <a:pt x="3772207" y="4217973"/>
                  <a:pt x="3756833" y="4185385"/>
                  <a:pt x="3769289" y="4156393"/>
                </a:cubicBezTo>
                <a:cubicBezTo>
                  <a:pt x="3778631" y="4134649"/>
                  <a:pt x="3800975" y="4121103"/>
                  <a:pt x="3824819" y="4120418"/>
                </a:cubicBezTo>
                <a:close/>
                <a:moveTo>
                  <a:pt x="4111622" y="4111591"/>
                </a:moveTo>
                <a:cubicBezTo>
                  <a:pt x="4156655" y="4111591"/>
                  <a:pt x="4193162" y="4144854"/>
                  <a:pt x="4193162" y="4185885"/>
                </a:cubicBezTo>
                <a:cubicBezTo>
                  <a:pt x="4193162" y="4226916"/>
                  <a:pt x="4156655" y="4260178"/>
                  <a:pt x="4111622" y="4260178"/>
                </a:cubicBezTo>
                <a:cubicBezTo>
                  <a:pt x="4066589" y="4260178"/>
                  <a:pt x="4030083" y="4226916"/>
                  <a:pt x="4030083" y="4185885"/>
                </a:cubicBezTo>
                <a:cubicBezTo>
                  <a:pt x="4030083" y="4144854"/>
                  <a:pt x="4066589" y="4111591"/>
                  <a:pt x="4111622" y="4111591"/>
                </a:cubicBezTo>
                <a:close/>
                <a:moveTo>
                  <a:pt x="3114399" y="4111591"/>
                </a:moveTo>
                <a:cubicBezTo>
                  <a:pt x="3159432" y="4111591"/>
                  <a:pt x="3195939" y="4144854"/>
                  <a:pt x="3195939" y="4185885"/>
                </a:cubicBezTo>
                <a:cubicBezTo>
                  <a:pt x="3195939" y="4226916"/>
                  <a:pt x="3159432" y="4260178"/>
                  <a:pt x="3114399" y="4260178"/>
                </a:cubicBezTo>
                <a:cubicBezTo>
                  <a:pt x="3069366" y="4260178"/>
                  <a:pt x="3032859" y="4226916"/>
                  <a:pt x="3032859" y="4185885"/>
                </a:cubicBezTo>
                <a:cubicBezTo>
                  <a:pt x="3032859" y="4144854"/>
                  <a:pt x="3069366" y="4111591"/>
                  <a:pt x="3114399" y="4111591"/>
                </a:cubicBezTo>
                <a:close/>
                <a:moveTo>
                  <a:pt x="3612605" y="4039618"/>
                </a:moveTo>
                <a:cubicBezTo>
                  <a:pt x="3623876" y="4039979"/>
                  <a:pt x="3635070" y="4044259"/>
                  <a:pt x="3643515" y="4052373"/>
                </a:cubicBezTo>
                <a:cubicBezTo>
                  <a:pt x="3660406" y="4068601"/>
                  <a:pt x="3659908" y="4094019"/>
                  <a:pt x="3642402" y="4109146"/>
                </a:cubicBezTo>
                <a:cubicBezTo>
                  <a:pt x="3624896" y="4124273"/>
                  <a:pt x="3597011" y="4123380"/>
                  <a:pt x="3580120" y="4107152"/>
                </a:cubicBezTo>
                <a:cubicBezTo>
                  <a:pt x="3563229" y="4090925"/>
                  <a:pt x="3563727" y="4065506"/>
                  <a:pt x="3581233" y="4050379"/>
                </a:cubicBezTo>
                <a:cubicBezTo>
                  <a:pt x="3589986" y="4042816"/>
                  <a:pt x="3601334" y="4039257"/>
                  <a:pt x="3612605" y="4039618"/>
                </a:cubicBezTo>
                <a:close/>
                <a:moveTo>
                  <a:pt x="3885716" y="3952071"/>
                </a:moveTo>
                <a:cubicBezTo>
                  <a:pt x="3896987" y="3952432"/>
                  <a:pt x="3908181" y="3956712"/>
                  <a:pt x="3916627" y="3964826"/>
                </a:cubicBezTo>
                <a:cubicBezTo>
                  <a:pt x="3933518" y="3981054"/>
                  <a:pt x="3933019" y="4006473"/>
                  <a:pt x="3915513" y="4021599"/>
                </a:cubicBezTo>
                <a:cubicBezTo>
                  <a:pt x="3898007" y="4036727"/>
                  <a:pt x="3870123" y="4035834"/>
                  <a:pt x="3853231" y="4019606"/>
                </a:cubicBezTo>
                <a:cubicBezTo>
                  <a:pt x="3836340" y="4003378"/>
                  <a:pt x="3836839" y="3977960"/>
                  <a:pt x="3854345" y="3962833"/>
                </a:cubicBezTo>
                <a:cubicBezTo>
                  <a:pt x="3863098" y="3955269"/>
                  <a:pt x="3874446" y="3951711"/>
                  <a:pt x="3885716" y="3952071"/>
                </a:cubicBezTo>
                <a:close/>
                <a:moveTo>
                  <a:pt x="3343623" y="3930342"/>
                </a:moveTo>
                <a:cubicBezTo>
                  <a:pt x="3354894" y="3930702"/>
                  <a:pt x="3366088" y="3934982"/>
                  <a:pt x="3374533" y="3943096"/>
                </a:cubicBezTo>
                <a:cubicBezTo>
                  <a:pt x="3391425" y="3959325"/>
                  <a:pt x="3390926" y="3984743"/>
                  <a:pt x="3373420" y="3999870"/>
                </a:cubicBezTo>
                <a:cubicBezTo>
                  <a:pt x="3355914" y="4014997"/>
                  <a:pt x="3328029" y="4014104"/>
                  <a:pt x="3311138" y="3997876"/>
                </a:cubicBezTo>
                <a:cubicBezTo>
                  <a:pt x="3294247" y="3981648"/>
                  <a:pt x="3294745" y="3956230"/>
                  <a:pt x="3312251" y="3941103"/>
                </a:cubicBezTo>
                <a:cubicBezTo>
                  <a:pt x="3321005" y="3933539"/>
                  <a:pt x="3332352" y="3929981"/>
                  <a:pt x="3343623" y="3930342"/>
                </a:cubicBezTo>
                <a:close/>
                <a:moveTo>
                  <a:pt x="3697352" y="3908752"/>
                </a:moveTo>
                <a:cubicBezTo>
                  <a:pt x="3700849" y="3908925"/>
                  <a:pt x="3704375" y="3909719"/>
                  <a:pt x="3707738" y="3911193"/>
                </a:cubicBezTo>
                <a:cubicBezTo>
                  <a:pt x="3721190" y="3917090"/>
                  <a:pt x="3726936" y="3931642"/>
                  <a:pt x="3720570" y="3943696"/>
                </a:cubicBezTo>
                <a:cubicBezTo>
                  <a:pt x="3714205" y="3955751"/>
                  <a:pt x="3698140" y="3960742"/>
                  <a:pt x="3684688" y="3954845"/>
                </a:cubicBezTo>
                <a:cubicBezTo>
                  <a:pt x="3671236" y="3948948"/>
                  <a:pt x="3665491" y="3934396"/>
                  <a:pt x="3671856" y="3922342"/>
                </a:cubicBezTo>
                <a:cubicBezTo>
                  <a:pt x="3676630" y="3913301"/>
                  <a:pt x="3686860" y="3908233"/>
                  <a:pt x="3697352" y="3908752"/>
                </a:cubicBezTo>
                <a:close/>
                <a:moveTo>
                  <a:pt x="3518508" y="3899658"/>
                </a:moveTo>
                <a:cubicBezTo>
                  <a:pt x="3522005" y="3899831"/>
                  <a:pt x="3525531" y="3900625"/>
                  <a:pt x="3528894" y="3902099"/>
                </a:cubicBezTo>
                <a:cubicBezTo>
                  <a:pt x="3542347" y="3907995"/>
                  <a:pt x="3548092" y="3922548"/>
                  <a:pt x="3541727" y="3934602"/>
                </a:cubicBezTo>
                <a:cubicBezTo>
                  <a:pt x="3535362" y="3946656"/>
                  <a:pt x="3519297" y="3951648"/>
                  <a:pt x="3505844" y="3945751"/>
                </a:cubicBezTo>
                <a:cubicBezTo>
                  <a:pt x="3492392" y="3939854"/>
                  <a:pt x="3486647" y="3925302"/>
                  <a:pt x="3493012" y="3913247"/>
                </a:cubicBezTo>
                <a:cubicBezTo>
                  <a:pt x="3497786" y="3904207"/>
                  <a:pt x="3508016" y="3899139"/>
                  <a:pt x="3518508" y="3899658"/>
                </a:cubicBezTo>
                <a:close/>
                <a:moveTo>
                  <a:pt x="3129011" y="3872234"/>
                </a:moveTo>
                <a:cubicBezTo>
                  <a:pt x="3136959" y="3872005"/>
                  <a:pt x="3145073" y="3873206"/>
                  <a:pt x="3152929" y="3876008"/>
                </a:cubicBezTo>
                <a:cubicBezTo>
                  <a:pt x="3184351" y="3887215"/>
                  <a:pt x="3199725" y="3919804"/>
                  <a:pt x="3187268" y="3948796"/>
                </a:cubicBezTo>
                <a:cubicBezTo>
                  <a:pt x="3174812" y="3977788"/>
                  <a:pt x="3139242" y="3992205"/>
                  <a:pt x="3107820" y="3980997"/>
                </a:cubicBezTo>
                <a:cubicBezTo>
                  <a:pt x="3076398" y="3969790"/>
                  <a:pt x="3061024" y="3937201"/>
                  <a:pt x="3073481" y="3908209"/>
                </a:cubicBezTo>
                <a:cubicBezTo>
                  <a:pt x="3082823" y="3886465"/>
                  <a:pt x="3105167" y="3872920"/>
                  <a:pt x="3129011" y="3872234"/>
                </a:cubicBezTo>
                <a:close/>
                <a:moveTo>
                  <a:pt x="4112596" y="3856816"/>
                </a:moveTo>
                <a:cubicBezTo>
                  <a:pt x="4120544" y="3856587"/>
                  <a:pt x="4128659" y="3857788"/>
                  <a:pt x="4136514" y="3860590"/>
                </a:cubicBezTo>
                <a:cubicBezTo>
                  <a:pt x="4167936" y="3871797"/>
                  <a:pt x="4183310" y="3904386"/>
                  <a:pt x="4170854" y="3933378"/>
                </a:cubicBezTo>
                <a:cubicBezTo>
                  <a:pt x="4158397" y="3962370"/>
                  <a:pt x="4122827" y="3976787"/>
                  <a:pt x="4091406" y="3965579"/>
                </a:cubicBezTo>
                <a:cubicBezTo>
                  <a:pt x="4059984" y="3954372"/>
                  <a:pt x="4044610" y="3921783"/>
                  <a:pt x="4057066" y="3892791"/>
                </a:cubicBezTo>
                <a:cubicBezTo>
                  <a:pt x="4066408" y="3871047"/>
                  <a:pt x="4088752" y="3857502"/>
                  <a:pt x="4112596" y="3856816"/>
                </a:cubicBezTo>
                <a:close/>
                <a:moveTo>
                  <a:pt x="3831861" y="3805109"/>
                </a:moveTo>
                <a:cubicBezTo>
                  <a:pt x="3835359" y="3805282"/>
                  <a:pt x="3838885" y="3806076"/>
                  <a:pt x="3842248" y="3807550"/>
                </a:cubicBezTo>
                <a:cubicBezTo>
                  <a:pt x="3855700" y="3813447"/>
                  <a:pt x="3861445" y="3828000"/>
                  <a:pt x="3855080" y="3840054"/>
                </a:cubicBezTo>
                <a:cubicBezTo>
                  <a:pt x="3848715" y="3852108"/>
                  <a:pt x="3832650" y="3857100"/>
                  <a:pt x="3819198" y="3851203"/>
                </a:cubicBezTo>
                <a:cubicBezTo>
                  <a:pt x="3805746" y="3845306"/>
                  <a:pt x="3800001" y="3830753"/>
                  <a:pt x="3806366" y="3818699"/>
                </a:cubicBezTo>
                <a:cubicBezTo>
                  <a:pt x="3811139" y="3809659"/>
                  <a:pt x="3821369" y="3804591"/>
                  <a:pt x="3831861" y="3805109"/>
                </a:cubicBezTo>
                <a:close/>
                <a:moveTo>
                  <a:pt x="3399464" y="3778170"/>
                </a:moveTo>
                <a:cubicBezTo>
                  <a:pt x="3402961" y="3778342"/>
                  <a:pt x="3406487" y="3779136"/>
                  <a:pt x="3409850" y="3780610"/>
                </a:cubicBezTo>
                <a:cubicBezTo>
                  <a:pt x="3423302" y="3786507"/>
                  <a:pt x="3429047" y="3801060"/>
                  <a:pt x="3422682" y="3813114"/>
                </a:cubicBezTo>
                <a:cubicBezTo>
                  <a:pt x="3416317" y="3825168"/>
                  <a:pt x="3400252" y="3830160"/>
                  <a:pt x="3386800" y="3824263"/>
                </a:cubicBezTo>
                <a:cubicBezTo>
                  <a:pt x="3373348" y="3818366"/>
                  <a:pt x="3367603" y="3803813"/>
                  <a:pt x="3373968" y="3791759"/>
                </a:cubicBezTo>
                <a:cubicBezTo>
                  <a:pt x="3378742" y="3782719"/>
                  <a:pt x="3388972" y="3777651"/>
                  <a:pt x="3399464" y="3778170"/>
                </a:cubicBezTo>
                <a:close/>
                <a:moveTo>
                  <a:pt x="3999068" y="3705676"/>
                </a:moveTo>
                <a:cubicBezTo>
                  <a:pt x="4010339" y="3706037"/>
                  <a:pt x="4021533" y="3710317"/>
                  <a:pt x="4029978" y="3718431"/>
                </a:cubicBezTo>
                <a:cubicBezTo>
                  <a:pt x="4046870" y="3734659"/>
                  <a:pt x="4046371" y="3760077"/>
                  <a:pt x="4028865" y="3775204"/>
                </a:cubicBezTo>
                <a:cubicBezTo>
                  <a:pt x="4011359" y="3790331"/>
                  <a:pt x="3983474" y="3789439"/>
                  <a:pt x="3966583" y="3773211"/>
                </a:cubicBezTo>
                <a:cubicBezTo>
                  <a:pt x="3949692" y="3756983"/>
                  <a:pt x="3950190" y="3731564"/>
                  <a:pt x="3967696" y="3716437"/>
                </a:cubicBezTo>
                <a:cubicBezTo>
                  <a:pt x="3976449" y="3708874"/>
                  <a:pt x="3987797" y="3705315"/>
                  <a:pt x="3999068" y="3705676"/>
                </a:cubicBezTo>
                <a:close/>
                <a:moveTo>
                  <a:pt x="3238563" y="3680261"/>
                </a:moveTo>
                <a:cubicBezTo>
                  <a:pt x="3249833" y="3680622"/>
                  <a:pt x="3261027" y="3684902"/>
                  <a:pt x="3269473" y="3693016"/>
                </a:cubicBezTo>
                <a:cubicBezTo>
                  <a:pt x="3286364" y="3709244"/>
                  <a:pt x="3285865" y="3734662"/>
                  <a:pt x="3268359" y="3749789"/>
                </a:cubicBezTo>
                <a:cubicBezTo>
                  <a:pt x="3250853" y="3764916"/>
                  <a:pt x="3222969" y="3764024"/>
                  <a:pt x="3206077" y="3747796"/>
                </a:cubicBezTo>
                <a:cubicBezTo>
                  <a:pt x="3189186" y="3731568"/>
                  <a:pt x="3189685" y="3706150"/>
                  <a:pt x="3207191" y="3691023"/>
                </a:cubicBezTo>
                <a:cubicBezTo>
                  <a:pt x="3215944" y="3683459"/>
                  <a:pt x="3227292" y="3679900"/>
                  <a:pt x="3238563" y="3680261"/>
                </a:cubicBezTo>
                <a:close/>
                <a:moveTo>
                  <a:pt x="4328505" y="3662136"/>
                </a:moveTo>
                <a:cubicBezTo>
                  <a:pt x="4373538" y="3662136"/>
                  <a:pt x="4410044" y="3695398"/>
                  <a:pt x="4410044" y="3736429"/>
                </a:cubicBezTo>
                <a:cubicBezTo>
                  <a:pt x="4410044" y="3777460"/>
                  <a:pt x="4373538" y="3810723"/>
                  <a:pt x="4328505" y="3810723"/>
                </a:cubicBezTo>
                <a:cubicBezTo>
                  <a:pt x="4283471" y="3810723"/>
                  <a:pt x="4246965" y="3777460"/>
                  <a:pt x="4246965" y="3736429"/>
                </a:cubicBezTo>
                <a:cubicBezTo>
                  <a:pt x="4246965" y="3695398"/>
                  <a:pt x="4283471" y="3662136"/>
                  <a:pt x="4328505" y="3662136"/>
                </a:cubicBezTo>
                <a:close/>
                <a:moveTo>
                  <a:pt x="2908874" y="3662136"/>
                </a:moveTo>
                <a:cubicBezTo>
                  <a:pt x="2953907" y="3662136"/>
                  <a:pt x="2990413" y="3695398"/>
                  <a:pt x="2990413" y="3736429"/>
                </a:cubicBezTo>
                <a:cubicBezTo>
                  <a:pt x="2990413" y="3777460"/>
                  <a:pt x="2953907" y="3810723"/>
                  <a:pt x="2908874" y="3810723"/>
                </a:cubicBezTo>
                <a:cubicBezTo>
                  <a:pt x="2863841" y="3810723"/>
                  <a:pt x="2827334" y="3777460"/>
                  <a:pt x="2827334" y="3736429"/>
                </a:cubicBezTo>
                <a:cubicBezTo>
                  <a:pt x="2827334" y="3695398"/>
                  <a:pt x="2863841" y="3662136"/>
                  <a:pt x="2908874" y="3662136"/>
                </a:cubicBezTo>
                <a:close/>
                <a:moveTo>
                  <a:pt x="3837866" y="3642644"/>
                </a:moveTo>
                <a:cubicBezTo>
                  <a:pt x="3841364" y="3642817"/>
                  <a:pt x="3844890" y="3643611"/>
                  <a:pt x="3848253" y="3645085"/>
                </a:cubicBezTo>
                <a:cubicBezTo>
                  <a:pt x="3861705" y="3650982"/>
                  <a:pt x="3867450" y="3665534"/>
                  <a:pt x="3861085" y="3677589"/>
                </a:cubicBezTo>
                <a:cubicBezTo>
                  <a:pt x="3854720" y="3689643"/>
                  <a:pt x="3838655" y="3694634"/>
                  <a:pt x="3825203" y="3688737"/>
                </a:cubicBezTo>
                <a:cubicBezTo>
                  <a:pt x="3811751" y="3682841"/>
                  <a:pt x="3806005" y="3668288"/>
                  <a:pt x="3812370" y="3656234"/>
                </a:cubicBezTo>
                <a:cubicBezTo>
                  <a:pt x="3817144" y="3647193"/>
                  <a:pt x="3827374" y="3642125"/>
                  <a:pt x="3837866" y="3642644"/>
                </a:cubicBezTo>
                <a:close/>
                <a:moveTo>
                  <a:pt x="3407793" y="3619214"/>
                </a:moveTo>
                <a:cubicBezTo>
                  <a:pt x="3411290" y="3619387"/>
                  <a:pt x="3414816" y="3620181"/>
                  <a:pt x="3418179" y="3621655"/>
                </a:cubicBezTo>
                <a:cubicBezTo>
                  <a:pt x="3431632" y="3627552"/>
                  <a:pt x="3437377" y="3642105"/>
                  <a:pt x="3431012" y="3654159"/>
                </a:cubicBezTo>
                <a:cubicBezTo>
                  <a:pt x="3424647" y="3666213"/>
                  <a:pt x="3408581" y="3671205"/>
                  <a:pt x="3395129" y="3665308"/>
                </a:cubicBezTo>
                <a:cubicBezTo>
                  <a:pt x="3381677" y="3659411"/>
                  <a:pt x="3375932" y="3644858"/>
                  <a:pt x="3382297" y="3632804"/>
                </a:cubicBezTo>
                <a:cubicBezTo>
                  <a:pt x="3387071" y="3623763"/>
                  <a:pt x="3397301" y="3618696"/>
                  <a:pt x="3407793" y="3619214"/>
                </a:cubicBezTo>
                <a:close/>
                <a:moveTo>
                  <a:pt x="3717387" y="3523018"/>
                </a:moveTo>
                <a:cubicBezTo>
                  <a:pt x="3720885" y="3523191"/>
                  <a:pt x="3724411" y="3523985"/>
                  <a:pt x="3727774" y="3525459"/>
                </a:cubicBezTo>
                <a:cubicBezTo>
                  <a:pt x="3741226" y="3531356"/>
                  <a:pt x="3746971" y="3545908"/>
                  <a:pt x="3740606" y="3557963"/>
                </a:cubicBezTo>
                <a:cubicBezTo>
                  <a:pt x="3734241" y="3570017"/>
                  <a:pt x="3718176" y="3575008"/>
                  <a:pt x="3704724" y="3569112"/>
                </a:cubicBezTo>
                <a:cubicBezTo>
                  <a:pt x="3691272" y="3563215"/>
                  <a:pt x="3685527" y="3548662"/>
                  <a:pt x="3691892" y="3536608"/>
                </a:cubicBezTo>
                <a:cubicBezTo>
                  <a:pt x="3696666" y="3527567"/>
                  <a:pt x="3706896" y="3522499"/>
                  <a:pt x="3717387" y="3523018"/>
                </a:cubicBezTo>
                <a:close/>
                <a:moveTo>
                  <a:pt x="3539978" y="3512062"/>
                </a:moveTo>
                <a:cubicBezTo>
                  <a:pt x="3543476" y="3512235"/>
                  <a:pt x="3547002" y="3513029"/>
                  <a:pt x="3550365" y="3514503"/>
                </a:cubicBezTo>
                <a:cubicBezTo>
                  <a:pt x="3563817" y="3520400"/>
                  <a:pt x="3569562" y="3534952"/>
                  <a:pt x="3563197" y="3547006"/>
                </a:cubicBezTo>
                <a:cubicBezTo>
                  <a:pt x="3556832" y="3559060"/>
                  <a:pt x="3540767" y="3564052"/>
                  <a:pt x="3527315" y="3558155"/>
                </a:cubicBezTo>
                <a:cubicBezTo>
                  <a:pt x="3513863" y="3552258"/>
                  <a:pt x="3508118" y="3537706"/>
                  <a:pt x="3514483" y="3525652"/>
                </a:cubicBezTo>
                <a:cubicBezTo>
                  <a:pt x="3519256" y="3516611"/>
                  <a:pt x="3529486" y="3511543"/>
                  <a:pt x="3539978" y="3512062"/>
                </a:cubicBezTo>
                <a:close/>
                <a:moveTo>
                  <a:pt x="3122054" y="3503506"/>
                </a:moveTo>
                <a:cubicBezTo>
                  <a:pt x="3130002" y="3503277"/>
                  <a:pt x="3138117" y="3504477"/>
                  <a:pt x="3145973" y="3507279"/>
                </a:cubicBezTo>
                <a:cubicBezTo>
                  <a:pt x="3177394" y="3518487"/>
                  <a:pt x="3192769" y="3551075"/>
                  <a:pt x="3180312" y="3580067"/>
                </a:cubicBezTo>
                <a:cubicBezTo>
                  <a:pt x="3167856" y="3609059"/>
                  <a:pt x="3132285" y="3623476"/>
                  <a:pt x="3100864" y="3612269"/>
                </a:cubicBezTo>
                <a:cubicBezTo>
                  <a:pt x="3069442" y="3601061"/>
                  <a:pt x="3054068" y="3568473"/>
                  <a:pt x="3066524" y="3539481"/>
                </a:cubicBezTo>
                <a:cubicBezTo>
                  <a:pt x="3075866" y="3517737"/>
                  <a:pt x="3098210" y="3504191"/>
                  <a:pt x="3122054" y="3503506"/>
                </a:cubicBezTo>
                <a:close/>
                <a:moveTo>
                  <a:pt x="4099806" y="3480395"/>
                </a:moveTo>
                <a:cubicBezTo>
                  <a:pt x="4107754" y="3480167"/>
                  <a:pt x="4115869" y="3481367"/>
                  <a:pt x="4123724" y="3484169"/>
                </a:cubicBezTo>
                <a:cubicBezTo>
                  <a:pt x="4155146" y="3495377"/>
                  <a:pt x="4170520" y="3527965"/>
                  <a:pt x="4158064" y="3556957"/>
                </a:cubicBezTo>
                <a:cubicBezTo>
                  <a:pt x="4145607" y="3585949"/>
                  <a:pt x="4110037" y="3600366"/>
                  <a:pt x="4078615" y="3589159"/>
                </a:cubicBezTo>
                <a:cubicBezTo>
                  <a:pt x="4047193" y="3577951"/>
                  <a:pt x="4031819" y="3545363"/>
                  <a:pt x="4044276" y="3516371"/>
                </a:cubicBezTo>
                <a:cubicBezTo>
                  <a:pt x="4053618" y="3494627"/>
                  <a:pt x="4075962" y="3481081"/>
                  <a:pt x="4099806" y="3480395"/>
                </a:cubicBezTo>
                <a:close/>
                <a:moveTo>
                  <a:pt x="3890609" y="3457692"/>
                </a:moveTo>
                <a:cubicBezTo>
                  <a:pt x="3901880" y="3458053"/>
                  <a:pt x="3913074" y="3462333"/>
                  <a:pt x="3921520" y="3470447"/>
                </a:cubicBezTo>
                <a:cubicBezTo>
                  <a:pt x="3938411" y="3486675"/>
                  <a:pt x="3937912" y="3512094"/>
                  <a:pt x="3920406" y="3527220"/>
                </a:cubicBezTo>
                <a:cubicBezTo>
                  <a:pt x="3902900" y="3542348"/>
                  <a:pt x="3875015" y="3541455"/>
                  <a:pt x="3858124" y="3525227"/>
                </a:cubicBezTo>
                <a:cubicBezTo>
                  <a:pt x="3841233" y="3508999"/>
                  <a:pt x="3841732" y="3483581"/>
                  <a:pt x="3859238" y="3468454"/>
                </a:cubicBezTo>
                <a:cubicBezTo>
                  <a:pt x="3867991" y="3460890"/>
                  <a:pt x="3879338" y="3457332"/>
                  <a:pt x="3890609" y="3457692"/>
                </a:cubicBezTo>
                <a:close/>
                <a:moveTo>
                  <a:pt x="3353236" y="3440497"/>
                </a:moveTo>
                <a:cubicBezTo>
                  <a:pt x="3364507" y="3440858"/>
                  <a:pt x="3375700" y="3445138"/>
                  <a:pt x="3384146" y="3453252"/>
                </a:cubicBezTo>
                <a:cubicBezTo>
                  <a:pt x="3401037" y="3469480"/>
                  <a:pt x="3400539" y="3494898"/>
                  <a:pt x="3383033" y="3510025"/>
                </a:cubicBezTo>
                <a:cubicBezTo>
                  <a:pt x="3365527" y="3525152"/>
                  <a:pt x="3337642" y="3524260"/>
                  <a:pt x="3320751" y="3508032"/>
                </a:cubicBezTo>
                <a:cubicBezTo>
                  <a:pt x="3303859" y="3491804"/>
                  <a:pt x="3304358" y="3466386"/>
                  <a:pt x="3321864" y="3451258"/>
                </a:cubicBezTo>
                <a:cubicBezTo>
                  <a:pt x="3330617" y="3443695"/>
                  <a:pt x="3341965" y="3440136"/>
                  <a:pt x="3353236" y="3440497"/>
                </a:cubicBezTo>
                <a:close/>
                <a:moveTo>
                  <a:pt x="3625026" y="3346320"/>
                </a:moveTo>
                <a:cubicBezTo>
                  <a:pt x="3636297" y="3346680"/>
                  <a:pt x="3647490" y="3350960"/>
                  <a:pt x="3655936" y="3359074"/>
                </a:cubicBezTo>
                <a:cubicBezTo>
                  <a:pt x="3672827" y="3375303"/>
                  <a:pt x="3672329" y="3400721"/>
                  <a:pt x="3654822" y="3415848"/>
                </a:cubicBezTo>
                <a:cubicBezTo>
                  <a:pt x="3637316" y="3430975"/>
                  <a:pt x="3609432" y="3430082"/>
                  <a:pt x="3592540" y="3413854"/>
                </a:cubicBezTo>
                <a:cubicBezTo>
                  <a:pt x="3575649" y="3397626"/>
                  <a:pt x="3576148" y="3372208"/>
                  <a:pt x="3593654" y="3357081"/>
                </a:cubicBezTo>
                <a:cubicBezTo>
                  <a:pt x="3602407" y="3349517"/>
                  <a:pt x="3613755" y="3345959"/>
                  <a:pt x="3625026" y="3346320"/>
                </a:cubicBezTo>
                <a:close/>
                <a:moveTo>
                  <a:pt x="3403997" y="3232212"/>
                </a:moveTo>
                <a:cubicBezTo>
                  <a:pt x="3411945" y="3231983"/>
                  <a:pt x="3420060" y="3233184"/>
                  <a:pt x="3427916" y="3235986"/>
                </a:cubicBezTo>
                <a:cubicBezTo>
                  <a:pt x="3459338" y="3247193"/>
                  <a:pt x="3474712" y="3279782"/>
                  <a:pt x="3462255" y="3308774"/>
                </a:cubicBezTo>
                <a:cubicBezTo>
                  <a:pt x="3449799" y="3337765"/>
                  <a:pt x="3414229" y="3352183"/>
                  <a:pt x="3382807" y="3340975"/>
                </a:cubicBezTo>
                <a:cubicBezTo>
                  <a:pt x="3351385" y="3329767"/>
                  <a:pt x="3336011" y="3297179"/>
                  <a:pt x="3348467" y="3268187"/>
                </a:cubicBezTo>
                <a:cubicBezTo>
                  <a:pt x="3357810" y="3246443"/>
                  <a:pt x="3380154" y="3232897"/>
                  <a:pt x="3403997" y="3232212"/>
                </a:cubicBezTo>
                <a:close/>
                <a:moveTo>
                  <a:pt x="3807538" y="3225662"/>
                </a:moveTo>
                <a:cubicBezTo>
                  <a:pt x="3815486" y="3225434"/>
                  <a:pt x="3823601" y="3226634"/>
                  <a:pt x="3831456" y="3229436"/>
                </a:cubicBezTo>
                <a:cubicBezTo>
                  <a:pt x="3862878" y="3240644"/>
                  <a:pt x="3878253" y="3273232"/>
                  <a:pt x="3865796" y="3302224"/>
                </a:cubicBezTo>
                <a:cubicBezTo>
                  <a:pt x="3853340" y="3331216"/>
                  <a:pt x="3817769" y="3345633"/>
                  <a:pt x="3786348" y="3334426"/>
                </a:cubicBezTo>
                <a:cubicBezTo>
                  <a:pt x="3754926" y="3323218"/>
                  <a:pt x="3739552" y="3290630"/>
                  <a:pt x="3752008" y="3261638"/>
                </a:cubicBezTo>
                <a:cubicBezTo>
                  <a:pt x="3761351" y="3239894"/>
                  <a:pt x="3783694" y="3226348"/>
                  <a:pt x="3807538" y="3225662"/>
                </a:cubicBezTo>
                <a:close/>
                <a:moveTo>
                  <a:pt x="3114400" y="3205794"/>
                </a:moveTo>
                <a:cubicBezTo>
                  <a:pt x="3159433" y="3205794"/>
                  <a:pt x="3195939" y="3239057"/>
                  <a:pt x="3195939" y="3280088"/>
                </a:cubicBezTo>
                <a:cubicBezTo>
                  <a:pt x="3195939" y="3321119"/>
                  <a:pt x="3159433" y="3354381"/>
                  <a:pt x="3114400" y="3354381"/>
                </a:cubicBezTo>
                <a:cubicBezTo>
                  <a:pt x="3069366" y="3354381"/>
                  <a:pt x="3032860" y="3321119"/>
                  <a:pt x="3032860" y="3280088"/>
                </a:cubicBezTo>
                <a:cubicBezTo>
                  <a:pt x="3032860" y="3239057"/>
                  <a:pt x="3069366" y="3205794"/>
                  <a:pt x="3114400" y="3205794"/>
                </a:cubicBezTo>
                <a:close/>
                <a:moveTo>
                  <a:pt x="4111622" y="3205794"/>
                </a:moveTo>
                <a:cubicBezTo>
                  <a:pt x="4156655" y="3205794"/>
                  <a:pt x="4193162" y="3239057"/>
                  <a:pt x="4193162" y="3280088"/>
                </a:cubicBezTo>
                <a:cubicBezTo>
                  <a:pt x="4193162" y="3321119"/>
                  <a:pt x="4156655" y="3354381"/>
                  <a:pt x="4111622" y="3354381"/>
                </a:cubicBezTo>
                <a:cubicBezTo>
                  <a:pt x="4066589" y="3354381"/>
                  <a:pt x="4030083" y="3321119"/>
                  <a:pt x="4030083" y="3280088"/>
                </a:cubicBezTo>
                <a:cubicBezTo>
                  <a:pt x="4030083" y="3239057"/>
                  <a:pt x="4066589" y="3205794"/>
                  <a:pt x="4111622" y="3205794"/>
                </a:cubicBezTo>
                <a:close/>
                <a:moveTo>
                  <a:pt x="2820182" y="3178918"/>
                </a:moveTo>
                <a:cubicBezTo>
                  <a:pt x="2871377" y="3178918"/>
                  <a:pt x="2912878" y="3221090"/>
                  <a:pt x="2912878" y="3273111"/>
                </a:cubicBezTo>
                <a:cubicBezTo>
                  <a:pt x="2912878" y="3325132"/>
                  <a:pt x="2871377" y="3367304"/>
                  <a:pt x="2820182" y="3367304"/>
                </a:cubicBezTo>
                <a:cubicBezTo>
                  <a:pt x="2768987" y="3367304"/>
                  <a:pt x="2727486" y="3325132"/>
                  <a:pt x="2727486" y="3273111"/>
                </a:cubicBezTo>
                <a:cubicBezTo>
                  <a:pt x="2727486" y="3221090"/>
                  <a:pt x="2768987" y="3178918"/>
                  <a:pt x="2820182" y="3178918"/>
                </a:cubicBezTo>
                <a:close/>
                <a:moveTo>
                  <a:pt x="3612398" y="3021119"/>
                </a:moveTo>
                <a:cubicBezTo>
                  <a:pt x="3657431" y="3021119"/>
                  <a:pt x="3693937" y="3054382"/>
                  <a:pt x="3693937" y="3095413"/>
                </a:cubicBezTo>
                <a:cubicBezTo>
                  <a:pt x="3693937" y="3136444"/>
                  <a:pt x="3657431" y="3169706"/>
                  <a:pt x="3612398" y="3169706"/>
                </a:cubicBezTo>
                <a:cubicBezTo>
                  <a:pt x="3567364" y="3169706"/>
                  <a:pt x="3530858" y="3136444"/>
                  <a:pt x="3530858" y="3095413"/>
                </a:cubicBezTo>
                <a:cubicBezTo>
                  <a:pt x="3530858" y="3054382"/>
                  <a:pt x="3567364" y="3021119"/>
                  <a:pt x="3612398" y="3021119"/>
                </a:cubicBezTo>
                <a:close/>
                <a:moveTo>
                  <a:pt x="2599564" y="2961324"/>
                </a:moveTo>
                <a:cubicBezTo>
                  <a:pt x="2608600" y="2961035"/>
                  <a:pt x="2617825" y="2962556"/>
                  <a:pt x="2626755" y="2966109"/>
                </a:cubicBezTo>
                <a:cubicBezTo>
                  <a:pt x="2662476" y="2980318"/>
                  <a:pt x="2679954" y="3021635"/>
                  <a:pt x="2665793" y="3058393"/>
                </a:cubicBezTo>
                <a:cubicBezTo>
                  <a:pt x="2651632" y="3095150"/>
                  <a:pt x="2611195" y="3113429"/>
                  <a:pt x="2575474" y="3099220"/>
                </a:cubicBezTo>
                <a:cubicBezTo>
                  <a:pt x="2539753" y="3085010"/>
                  <a:pt x="2522275" y="3043693"/>
                  <a:pt x="2536436" y="3006936"/>
                </a:cubicBezTo>
                <a:cubicBezTo>
                  <a:pt x="2547057" y="2979368"/>
                  <a:pt x="2572458" y="2962194"/>
                  <a:pt x="2599564" y="2961324"/>
                </a:cubicBezTo>
                <a:close/>
                <a:moveTo>
                  <a:pt x="3061668" y="2947239"/>
                </a:moveTo>
                <a:cubicBezTo>
                  <a:pt x="3070704" y="2946949"/>
                  <a:pt x="3079929" y="2948471"/>
                  <a:pt x="3088859" y="2952024"/>
                </a:cubicBezTo>
                <a:cubicBezTo>
                  <a:pt x="3124580" y="2966233"/>
                  <a:pt x="3142058" y="3007550"/>
                  <a:pt x="3127897" y="3044308"/>
                </a:cubicBezTo>
                <a:cubicBezTo>
                  <a:pt x="3113736" y="3081065"/>
                  <a:pt x="3073299" y="3099344"/>
                  <a:pt x="3037578" y="3085134"/>
                </a:cubicBezTo>
                <a:cubicBezTo>
                  <a:pt x="3001857" y="3070925"/>
                  <a:pt x="2984379" y="3029608"/>
                  <a:pt x="2998540" y="2992850"/>
                </a:cubicBezTo>
                <a:cubicBezTo>
                  <a:pt x="3009161" y="2965282"/>
                  <a:pt x="3034562" y="2948108"/>
                  <a:pt x="3061668" y="2947239"/>
                </a:cubicBezTo>
                <a:close/>
                <a:moveTo>
                  <a:pt x="3387712" y="2936048"/>
                </a:moveTo>
                <a:cubicBezTo>
                  <a:pt x="3438907" y="2936048"/>
                  <a:pt x="3480408" y="2978220"/>
                  <a:pt x="3480408" y="3030241"/>
                </a:cubicBezTo>
                <a:cubicBezTo>
                  <a:pt x="3480408" y="3082262"/>
                  <a:pt x="3438907" y="3124434"/>
                  <a:pt x="3387712" y="3124434"/>
                </a:cubicBezTo>
                <a:cubicBezTo>
                  <a:pt x="3336518" y="3124434"/>
                  <a:pt x="3295016" y="3082262"/>
                  <a:pt x="3295016" y="3030241"/>
                </a:cubicBezTo>
                <a:cubicBezTo>
                  <a:pt x="3295016" y="2978220"/>
                  <a:pt x="3336518" y="2936048"/>
                  <a:pt x="3387712" y="2936048"/>
                </a:cubicBezTo>
                <a:close/>
                <a:moveTo>
                  <a:pt x="2254047" y="2936048"/>
                </a:moveTo>
                <a:cubicBezTo>
                  <a:pt x="2305241" y="2936048"/>
                  <a:pt x="2346742" y="2978220"/>
                  <a:pt x="2346742" y="3030241"/>
                </a:cubicBezTo>
                <a:cubicBezTo>
                  <a:pt x="2346742" y="3082262"/>
                  <a:pt x="2305241" y="3124434"/>
                  <a:pt x="2254047" y="3124434"/>
                </a:cubicBezTo>
                <a:cubicBezTo>
                  <a:pt x="2202852" y="3124434"/>
                  <a:pt x="2161350" y="3082262"/>
                  <a:pt x="2161350" y="3030241"/>
                </a:cubicBezTo>
                <a:cubicBezTo>
                  <a:pt x="2161350" y="2978220"/>
                  <a:pt x="2202852" y="2936048"/>
                  <a:pt x="2254047" y="2936048"/>
                </a:cubicBezTo>
                <a:close/>
                <a:moveTo>
                  <a:pt x="2820418" y="2844797"/>
                </a:moveTo>
                <a:cubicBezTo>
                  <a:pt x="2833231" y="2845254"/>
                  <a:pt x="2845956" y="2850681"/>
                  <a:pt x="2855557" y="2860968"/>
                </a:cubicBezTo>
                <a:cubicBezTo>
                  <a:pt x="2874760" y="2881543"/>
                  <a:pt x="2874193" y="2913769"/>
                  <a:pt x="2854292" y="2932948"/>
                </a:cubicBezTo>
                <a:cubicBezTo>
                  <a:pt x="2834390" y="2952127"/>
                  <a:pt x="2802690" y="2950995"/>
                  <a:pt x="2783488" y="2930420"/>
                </a:cubicBezTo>
                <a:cubicBezTo>
                  <a:pt x="2764286" y="2909846"/>
                  <a:pt x="2764853" y="2877619"/>
                  <a:pt x="2784754" y="2858440"/>
                </a:cubicBezTo>
                <a:cubicBezTo>
                  <a:pt x="2794705" y="2848851"/>
                  <a:pt x="2807605" y="2844339"/>
                  <a:pt x="2820418" y="2844797"/>
                </a:cubicBezTo>
                <a:close/>
                <a:moveTo>
                  <a:pt x="3130897" y="2733801"/>
                </a:moveTo>
                <a:cubicBezTo>
                  <a:pt x="3143710" y="2734259"/>
                  <a:pt x="3156436" y="2739685"/>
                  <a:pt x="3166037" y="2749972"/>
                </a:cubicBezTo>
                <a:cubicBezTo>
                  <a:pt x="3185240" y="2770547"/>
                  <a:pt x="3184672" y="2802774"/>
                  <a:pt x="3164771" y="2821952"/>
                </a:cubicBezTo>
                <a:cubicBezTo>
                  <a:pt x="3144870" y="2841131"/>
                  <a:pt x="3113170" y="2840000"/>
                  <a:pt x="3093968" y="2819425"/>
                </a:cubicBezTo>
                <a:cubicBezTo>
                  <a:pt x="3074765" y="2798850"/>
                  <a:pt x="3075332" y="2766624"/>
                  <a:pt x="3095233" y="2747445"/>
                </a:cubicBezTo>
                <a:cubicBezTo>
                  <a:pt x="3105184" y="2737856"/>
                  <a:pt x="3118085" y="2733344"/>
                  <a:pt x="3130897" y="2733801"/>
                </a:cubicBezTo>
                <a:close/>
                <a:moveTo>
                  <a:pt x="2514633" y="2706251"/>
                </a:moveTo>
                <a:cubicBezTo>
                  <a:pt x="2527446" y="2706709"/>
                  <a:pt x="2540172" y="2712135"/>
                  <a:pt x="2549773" y="2722423"/>
                </a:cubicBezTo>
                <a:cubicBezTo>
                  <a:pt x="2568975" y="2742997"/>
                  <a:pt x="2568408" y="2775224"/>
                  <a:pt x="2548507" y="2794402"/>
                </a:cubicBezTo>
                <a:cubicBezTo>
                  <a:pt x="2528606" y="2813581"/>
                  <a:pt x="2496906" y="2812450"/>
                  <a:pt x="2477703" y="2791875"/>
                </a:cubicBezTo>
                <a:cubicBezTo>
                  <a:pt x="2458501" y="2771300"/>
                  <a:pt x="2459068" y="2739074"/>
                  <a:pt x="2478969" y="2719895"/>
                </a:cubicBezTo>
                <a:cubicBezTo>
                  <a:pt x="2488920" y="2710306"/>
                  <a:pt x="2501820" y="2705794"/>
                  <a:pt x="2514633" y="2706251"/>
                </a:cubicBezTo>
                <a:close/>
                <a:moveTo>
                  <a:pt x="2916760" y="2678879"/>
                </a:moveTo>
                <a:cubicBezTo>
                  <a:pt x="2920736" y="2679098"/>
                  <a:pt x="2924744" y="2680104"/>
                  <a:pt x="2928568" y="2681974"/>
                </a:cubicBezTo>
                <a:cubicBezTo>
                  <a:pt x="2943860" y="2689450"/>
                  <a:pt x="2950392" y="2707900"/>
                  <a:pt x="2943156" y="2723183"/>
                </a:cubicBezTo>
                <a:cubicBezTo>
                  <a:pt x="2935920" y="2738466"/>
                  <a:pt x="2917657" y="2744794"/>
                  <a:pt x="2902364" y="2737318"/>
                </a:cubicBezTo>
                <a:cubicBezTo>
                  <a:pt x="2887071" y="2729842"/>
                  <a:pt x="2880540" y="2711391"/>
                  <a:pt x="2887776" y="2696109"/>
                </a:cubicBezTo>
                <a:cubicBezTo>
                  <a:pt x="2893203" y="2684646"/>
                  <a:pt x="2904833" y="2678221"/>
                  <a:pt x="2916760" y="2678879"/>
                </a:cubicBezTo>
                <a:close/>
                <a:moveTo>
                  <a:pt x="2713446" y="2667349"/>
                </a:moveTo>
                <a:cubicBezTo>
                  <a:pt x="2717422" y="2667568"/>
                  <a:pt x="2721431" y="2668574"/>
                  <a:pt x="2725254" y="2670443"/>
                </a:cubicBezTo>
                <a:cubicBezTo>
                  <a:pt x="2740547" y="2677920"/>
                  <a:pt x="2747078" y="2696370"/>
                  <a:pt x="2739842" y="2711653"/>
                </a:cubicBezTo>
                <a:cubicBezTo>
                  <a:pt x="2732606" y="2726936"/>
                  <a:pt x="2714343" y="2733265"/>
                  <a:pt x="2699050" y="2725788"/>
                </a:cubicBezTo>
                <a:cubicBezTo>
                  <a:pt x="2683757" y="2718312"/>
                  <a:pt x="2677226" y="2699862"/>
                  <a:pt x="2684462" y="2684578"/>
                </a:cubicBezTo>
                <a:cubicBezTo>
                  <a:pt x="2689889" y="2673117"/>
                  <a:pt x="2701519" y="2666691"/>
                  <a:pt x="2713446" y="2667349"/>
                </a:cubicBezTo>
                <a:close/>
                <a:moveTo>
                  <a:pt x="2270657" y="2632580"/>
                </a:moveTo>
                <a:cubicBezTo>
                  <a:pt x="2279693" y="2632290"/>
                  <a:pt x="2288917" y="2633812"/>
                  <a:pt x="2297848" y="2637364"/>
                </a:cubicBezTo>
                <a:cubicBezTo>
                  <a:pt x="2333569" y="2651574"/>
                  <a:pt x="2351047" y="2692891"/>
                  <a:pt x="2336886" y="2729648"/>
                </a:cubicBezTo>
                <a:cubicBezTo>
                  <a:pt x="2322725" y="2766406"/>
                  <a:pt x="2282288" y="2784685"/>
                  <a:pt x="2246567" y="2770475"/>
                </a:cubicBezTo>
                <a:cubicBezTo>
                  <a:pt x="2210846" y="2756265"/>
                  <a:pt x="2193368" y="2714948"/>
                  <a:pt x="2207529" y="2678191"/>
                </a:cubicBezTo>
                <a:cubicBezTo>
                  <a:pt x="2218150" y="2650623"/>
                  <a:pt x="2243550" y="2633449"/>
                  <a:pt x="2270657" y="2632580"/>
                </a:cubicBezTo>
                <a:close/>
                <a:moveTo>
                  <a:pt x="3388819" y="2613032"/>
                </a:moveTo>
                <a:cubicBezTo>
                  <a:pt x="3397855" y="2612742"/>
                  <a:pt x="3407080" y="2614264"/>
                  <a:pt x="3416010" y="2617816"/>
                </a:cubicBezTo>
                <a:cubicBezTo>
                  <a:pt x="3451731" y="2632026"/>
                  <a:pt x="3469209" y="2673343"/>
                  <a:pt x="3455048" y="2710100"/>
                </a:cubicBezTo>
                <a:cubicBezTo>
                  <a:pt x="3440887" y="2746858"/>
                  <a:pt x="3400450" y="2765137"/>
                  <a:pt x="3364729" y="2750927"/>
                </a:cubicBezTo>
                <a:cubicBezTo>
                  <a:pt x="3329009" y="2736718"/>
                  <a:pt x="3311531" y="2695400"/>
                  <a:pt x="3325691" y="2658643"/>
                </a:cubicBezTo>
                <a:cubicBezTo>
                  <a:pt x="3336312" y="2631075"/>
                  <a:pt x="3361713" y="2613901"/>
                  <a:pt x="3388819" y="2613032"/>
                </a:cubicBezTo>
                <a:close/>
                <a:moveTo>
                  <a:pt x="3069674" y="2547476"/>
                </a:moveTo>
                <a:cubicBezTo>
                  <a:pt x="3073650" y="2547695"/>
                  <a:pt x="3077658" y="2548701"/>
                  <a:pt x="3081482" y="2550570"/>
                </a:cubicBezTo>
                <a:cubicBezTo>
                  <a:pt x="3096774" y="2558047"/>
                  <a:pt x="3103305" y="2576497"/>
                  <a:pt x="3096070" y="2591780"/>
                </a:cubicBezTo>
                <a:cubicBezTo>
                  <a:pt x="3088834" y="2607063"/>
                  <a:pt x="3070570" y="2613392"/>
                  <a:pt x="3055278" y="2605915"/>
                </a:cubicBezTo>
                <a:cubicBezTo>
                  <a:pt x="3039985" y="2598439"/>
                  <a:pt x="3033454" y="2579989"/>
                  <a:pt x="3040689" y="2564706"/>
                </a:cubicBezTo>
                <a:cubicBezTo>
                  <a:pt x="3046117" y="2553243"/>
                  <a:pt x="3057746" y="2546818"/>
                  <a:pt x="3069674" y="2547476"/>
                </a:cubicBezTo>
                <a:close/>
                <a:moveTo>
                  <a:pt x="2578114" y="2513320"/>
                </a:moveTo>
                <a:cubicBezTo>
                  <a:pt x="2582090" y="2513539"/>
                  <a:pt x="2586099" y="2514546"/>
                  <a:pt x="2589922" y="2516415"/>
                </a:cubicBezTo>
                <a:cubicBezTo>
                  <a:pt x="2605214" y="2523891"/>
                  <a:pt x="2611746" y="2542341"/>
                  <a:pt x="2604510" y="2557624"/>
                </a:cubicBezTo>
                <a:cubicBezTo>
                  <a:pt x="2597274" y="2572907"/>
                  <a:pt x="2579011" y="2579236"/>
                  <a:pt x="2563718" y="2571759"/>
                </a:cubicBezTo>
                <a:cubicBezTo>
                  <a:pt x="2548425" y="2564283"/>
                  <a:pt x="2541894" y="2545833"/>
                  <a:pt x="2549130" y="2530550"/>
                </a:cubicBezTo>
                <a:cubicBezTo>
                  <a:pt x="2554557" y="2519088"/>
                  <a:pt x="2566186" y="2512662"/>
                  <a:pt x="2578114" y="2513320"/>
                </a:cubicBezTo>
                <a:close/>
                <a:moveTo>
                  <a:pt x="3259758" y="2421409"/>
                </a:moveTo>
                <a:cubicBezTo>
                  <a:pt x="3272571" y="2421867"/>
                  <a:pt x="3285296" y="2427293"/>
                  <a:pt x="3294898" y="2437580"/>
                </a:cubicBezTo>
                <a:cubicBezTo>
                  <a:pt x="3314100" y="2458155"/>
                  <a:pt x="3313533" y="2490382"/>
                  <a:pt x="3293632" y="2509560"/>
                </a:cubicBezTo>
                <a:cubicBezTo>
                  <a:pt x="3273730" y="2528739"/>
                  <a:pt x="3242030" y="2527608"/>
                  <a:pt x="3222828" y="2507033"/>
                </a:cubicBezTo>
                <a:cubicBezTo>
                  <a:pt x="3203626" y="2486458"/>
                  <a:pt x="3204193" y="2454232"/>
                  <a:pt x="3224094" y="2435053"/>
                </a:cubicBezTo>
                <a:cubicBezTo>
                  <a:pt x="3234045" y="2425464"/>
                  <a:pt x="3246945" y="2420952"/>
                  <a:pt x="3259758" y="2421409"/>
                </a:cubicBezTo>
                <a:close/>
                <a:moveTo>
                  <a:pt x="2395198" y="2389187"/>
                </a:moveTo>
                <a:cubicBezTo>
                  <a:pt x="2408011" y="2389645"/>
                  <a:pt x="2420736" y="2395071"/>
                  <a:pt x="2430337" y="2405359"/>
                </a:cubicBezTo>
                <a:cubicBezTo>
                  <a:pt x="2449540" y="2425933"/>
                  <a:pt x="2448973" y="2458160"/>
                  <a:pt x="2429072" y="2477339"/>
                </a:cubicBezTo>
                <a:cubicBezTo>
                  <a:pt x="2409170" y="2496517"/>
                  <a:pt x="2377470" y="2495386"/>
                  <a:pt x="2358268" y="2474811"/>
                </a:cubicBezTo>
                <a:cubicBezTo>
                  <a:pt x="2339066" y="2454236"/>
                  <a:pt x="2339632" y="2422010"/>
                  <a:pt x="2359534" y="2402831"/>
                </a:cubicBezTo>
                <a:cubicBezTo>
                  <a:pt x="2369485" y="2393242"/>
                  <a:pt x="2382385" y="2388730"/>
                  <a:pt x="2395198" y="2389187"/>
                </a:cubicBezTo>
                <a:close/>
                <a:moveTo>
                  <a:pt x="3634269" y="2366207"/>
                </a:moveTo>
                <a:cubicBezTo>
                  <a:pt x="3685464" y="2366207"/>
                  <a:pt x="3726965" y="2408379"/>
                  <a:pt x="3726965" y="2460400"/>
                </a:cubicBezTo>
                <a:cubicBezTo>
                  <a:pt x="3726965" y="2512421"/>
                  <a:pt x="3685464" y="2554593"/>
                  <a:pt x="3634269" y="2554593"/>
                </a:cubicBezTo>
                <a:cubicBezTo>
                  <a:pt x="3583074" y="2554593"/>
                  <a:pt x="3541573" y="2512421"/>
                  <a:pt x="3541573" y="2460400"/>
                </a:cubicBezTo>
                <a:cubicBezTo>
                  <a:pt x="3541573" y="2408379"/>
                  <a:pt x="3583074" y="2366207"/>
                  <a:pt x="3634269" y="2366207"/>
                </a:cubicBezTo>
                <a:close/>
                <a:moveTo>
                  <a:pt x="2020400" y="2366207"/>
                </a:moveTo>
                <a:cubicBezTo>
                  <a:pt x="2071595" y="2366207"/>
                  <a:pt x="2113096" y="2408379"/>
                  <a:pt x="2113096" y="2460400"/>
                </a:cubicBezTo>
                <a:cubicBezTo>
                  <a:pt x="2113096" y="2512421"/>
                  <a:pt x="2071595" y="2554593"/>
                  <a:pt x="2020400" y="2554593"/>
                </a:cubicBezTo>
                <a:cubicBezTo>
                  <a:pt x="1969206" y="2554593"/>
                  <a:pt x="1927704" y="2512421"/>
                  <a:pt x="1927704" y="2460400"/>
                </a:cubicBezTo>
                <a:cubicBezTo>
                  <a:pt x="1927704" y="2408379"/>
                  <a:pt x="1969206" y="2366207"/>
                  <a:pt x="2020400" y="2366207"/>
                </a:cubicBezTo>
                <a:close/>
                <a:moveTo>
                  <a:pt x="3076500" y="2341495"/>
                </a:moveTo>
                <a:cubicBezTo>
                  <a:pt x="3080476" y="2341714"/>
                  <a:pt x="3084485" y="2342720"/>
                  <a:pt x="3088308" y="2344589"/>
                </a:cubicBezTo>
                <a:cubicBezTo>
                  <a:pt x="3103601" y="2352066"/>
                  <a:pt x="3110132" y="2370516"/>
                  <a:pt x="3102896" y="2385799"/>
                </a:cubicBezTo>
                <a:cubicBezTo>
                  <a:pt x="3095660" y="2401082"/>
                  <a:pt x="3077397" y="2407410"/>
                  <a:pt x="3062104" y="2399934"/>
                </a:cubicBezTo>
                <a:cubicBezTo>
                  <a:pt x="3046811" y="2392457"/>
                  <a:pt x="3040280" y="2374007"/>
                  <a:pt x="3047516" y="2358724"/>
                </a:cubicBezTo>
                <a:cubicBezTo>
                  <a:pt x="3052943" y="2347262"/>
                  <a:pt x="3064573" y="2340837"/>
                  <a:pt x="3076500" y="2341495"/>
                </a:cubicBezTo>
                <a:close/>
                <a:moveTo>
                  <a:pt x="2587583" y="2311789"/>
                </a:moveTo>
                <a:cubicBezTo>
                  <a:pt x="2591558" y="2312009"/>
                  <a:pt x="2595567" y="2313015"/>
                  <a:pt x="2599391" y="2314884"/>
                </a:cubicBezTo>
                <a:cubicBezTo>
                  <a:pt x="2614683" y="2322360"/>
                  <a:pt x="2621215" y="2340810"/>
                  <a:pt x="2613978" y="2356093"/>
                </a:cubicBezTo>
                <a:cubicBezTo>
                  <a:pt x="2606743" y="2371376"/>
                  <a:pt x="2588479" y="2377705"/>
                  <a:pt x="2573187" y="2370228"/>
                </a:cubicBezTo>
                <a:cubicBezTo>
                  <a:pt x="2557894" y="2362752"/>
                  <a:pt x="2551363" y="2344302"/>
                  <a:pt x="2558598" y="2329019"/>
                </a:cubicBezTo>
                <a:cubicBezTo>
                  <a:pt x="2564025" y="2317557"/>
                  <a:pt x="2575655" y="2311131"/>
                  <a:pt x="2587583" y="2311789"/>
                </a:cubicBezTo>
                <a:close/>
                <a:moveTo>
                  <a:pt x="1221658" y="2204857"/>
                </a:moveTo>
                <a:cubicBezTo>
                  <a:pt x="1291735" y="2204857"/>
                  <a:pt x="1348544" y="2262062"/>
                  <a:pt x="1348544" y="2332628"/>
                </a:cubicBezTo>
                <a:cubicBezTo>
                  <a:pt x="1348544" y="2403194"/>
                  <a:pt x="1291735" y="2460399"/>
                  <a:pt x="1221658" y="2460399"/>
                </a:cubicBezTo>
                <a:cubicBezTo>
                  <a:pt x="1151581" y="2460399"/>
                  <a:pt x="1094772" y="2403194"/>
                  <a:pt x="1094772" y="2332628"/>
                </a:cubicBezTo>
                <a:cubicBezTo>
                  <a:pt x="1094772" y="2262062"/>
                  <a:pt x="1151581" y="2204857"/>
                  <a:pt x="1221658" y="2204857"/>
                </a:cubicBezTo>
                <a:close/>
                <a:moveTo>
                  <a:pt x="2939537" y="2189827"/>
                </a:moveTo>
                <a:cubicBezTo>
                  <a:pt x="2943513" y="2190046"/>
                  <a:pt x="2947521" y="2191053"/>
                  <a:pt x="2951345" y="2192922"/>
                </a:cubicBezTo>
                <a:cubicBezTo>
                  <a:pt x="2966638" y="2200398"/>
                  <a:pt x="2973169" y="2218848"/>
                  <a:pt x="2965933" y="2234131"/>
                </a:cubicBezTo>
                <a:cubicBezTo>
                  <a:pt x="2958697" y="2249414"/>
                  <a:pt x="2940434" y="2255743"/>
                  <a:pt x="2925141" y="2248266"/>
                </a:cubicBezTo>
                <a:cubicBezTo>
                  <a:pt x="2909848" y="2240790"/>
                  <a:pt x="2903317" y="2222340"/>
                  <a:pt x="2910553" y="2207057"/>
                </a:cubicBezTo>
                <a:cubicBezTo>
                  <a:pt x="2915980" y="2195595"/>
                  <a:pt x="2927610" y="2189169"/>
                  <a:pt x="2939537" y="2189827"/>
                </a:cubicBezTo>
                <a:close/>
                <a:moveTo>
                  <a:pt x="2737854" y="2175936"/>
                </a:moveTo>
                <a:cubicBezTo>
                  <a:pt x="2741830" y="2176155"/>
                  <a:pt x="2745839" y="2177162"/>
                  <a:pt x="2749662" y="2179031"/>
                </a:cubicBezTo>
                <a:cubicBezTo>
                  <a:pt x="2764955" y="2186507"/>
                  <a:pt x="2771486" y="2204957"/>
                  <a:pt x="2764250" y="2220240"/>
                </a:cubicBezTo>
                <a:cubicBezTo>
                  <a:pt x="2757014" y="2235523"/>
                  <a:pt x="2738751" y="2241852"/>
                  <a:pt x="2723458" y="2234375"/>
                </a:cubicBezTo>
                <a:cubicBezTo>
                  <a:pt x="2708165" y="2226899"/>
                  <a:pt x="2701634" y="2208449"/>
                  <a:pt x="2708870" y="2193166"/>
                </a:cubicBezTo>
                <a:cubicBezTo>
                  <a:pt x="2714297" y="2181704"/>
                  <a:pt x="2725927" y="2175278"/>
                  <a:pt x="2737854" y="2175936"/>
                </a:cubicBezTo>
                <a:close/>
                <a:moveTo>
                  <a:pt x="2262749" y="2165088"/>
                </a:moveTo>
                <a:cubicBezTo>
                  <a:pt x="2271784" y="2164798"/>
                  <a:pt x="2281009" y="2166320"/>
                  <a:pt x="2289940" y="2169873"/>
                </a:cubicBezTo>
                <a:cubicBezTo>
                  <a:pt x="2325660" y="2184082"/>
                  <a:pt x="2343138" y="2225399"/>
                  <a:pt x="2328978" y="2262157"/>
                </a:cubicBezTo>
                <a:cubicBezTo>
                  <a:pt x="2314817" y="2298914"/>
                  <a:pt x="2274380" y="2317193"/>
                  <a:pt x="2238659" y="2302983"/>
                </a:cubicBezTo>
                <a:cubicBezTo>
                  <a:pt x="2202938" y="2288773"/>
                  <a:pt x="2185460" y="2247457"/>
                  <a:pt x="2199621" y="2210699"/>
                </a:cubicBezTo>
                <a:cubicBezTo>
                  <a:pt x="2210241" y="2183131"/>
                  <a:pt x="2235642" y="2165957"/>
                  <a:pt x="2262749" y="2165088"/>
                </a:cubicBezTo>
                <a:close/>
                <a:moveTo>
                  <a:pt x="3374279" y="2135788"/>
                </a:moveTo>
                <a:cubicBezTo>
                  <a:pt x="3383315" y="2135498"/>
                  <a:pt x="3392540" y="2137020"/>
                  <a:pt x="3401470" y="2140572"/>
                </a:cubicBezTo>
                <a:cubicBezTo>
                  <a:pt x="3437191" y="2154782"/>
                  <a:pt x="3454669" y="2196099"/>
                  <a:pt x="3440508" y="2232856"/>
                </a:cubicBezTo>
                <a:cubicBezTo>
                  <a:pt x="3426347" y="2269614"/>
                  <a:pt x="3385910" y="2287893"/>
                  <a:pt x="3350189" y="2273683"/>
                </a:cubicBezTo>
                <a:cubicBezTo>
                  <a:pt x="3314468" y="2259473"/>
                  <a:pt x="3296990" y="2218156"/>
                  <a:pt x="3311151" y="2181399"/>
                </a:cubicBezTo>
                <a:cubicBezTo>
                  <a:pt x="3321772" y="2153831"/>
                  <a:pt x="3347173" y="2136657"/>
                  <a:pt x="3374279" y="2135788"/>
                </a:cubicBezTo>
                <a:close/>
                <a:moveTo>
                  <a:pt x="3136460" y="2107003"/>
                </a:moveTo>
                <a:cubicBezTo>
                  <a:pt x="3149273" y="2107461"/>
                  <a:pt x="3161998" y="2112887"/>
                  <a:pt x="3171599" y="2123175"/>
                </a:cubicBezTo>
                <a:cubicBezTo>
                  <a:pt x="3190802" y="2143750"/>
                  <a:pt x="3190235" y="2175976"/>
                  <a:pt x="3170333" y="2195155"/>
                </a:cubicBezTo>
                <a:cubicBezTo>
                  <a:pt x="3150432" y="2214334"/>
                  <a:pt x="3118732" y="2213202"/>
                  <a:pt x="3099530" y="2192627"/>
                </a:cubicBezTo>
                <a:cubicBezTo>
                  <a:pt x="3080328" y="2172053"/>
                  <a:pt x="3080894" y="2139826"/>
                  <a:pt x="3100796" y="2120647"/>
                </a:cubicBezTo>
                <a:cubicBezTo>
                  <a:pt x="3110747" y="2111058"/>
                  <a:pt x="3123647" y="2106546"/>
                  <a:pt x="3136460" y="2107003"/>
                </a:cubicBezTo>
                <a:close/>
                <a:moveTo>
                  <a:pt x="2525561" y="2085203"/>
                </a:moveTo>
                <a:cubicBezTo>
                  <a:pt x="2538374" y="2085660"/>
                  <a:pt x="2551099" y="2091087"/>
                  <a:pt x="2560701" y="2101374"/>
                </a:cubicBezTo>
                <a:cubicBezTo>
                  <a:pt x="2579903" y="2121949"/>
                  <a:pt x="2579336" y="2154175"/>
                  <a:pt x="2559435" y="2173354"/>
                </a:cubicBezTo>
                <a:cubicBezTo>
                  <a:pt x="2539534" y="2192533"/>
                  <a:pt x="2507834" y="2191401"/>
                  <a:pt x="2488631" y="2170826"/>
                </a:cubicBezTo>
                <a:cubicBezTo>
                  <a:pt x="2469429" y="2150252"/>
                  <a:pt x="2469996" y="2118025"/>
                  <a:pt x="2489897" y="2098847"/>
                </a:cubicBezTo>
                <a:cubicBezTo>
                  <a:pt x="2499848" y="2089257"/>
                  <a:pt x="2512748" y="2084745"/>
                  <a:pt x="2525561" y="2085203"/>
                </a:cubicBezTo>
                <a:close/>
                <a:moveTo>
                  <a:pt x="2834538" y="1965800"/>
                </a:moveTo>
                <a:cubicBezTo>
                  <a:pt x="2847351" y="1966257"/>
                  <a:pt x="2860076" y="1971684"/>
                  <a:pt x="2869678" y="1981971"/>
                </a:cubicBezTo>
                <a:cubicBezTo>
                  <a:pt x="2888880" y="2002546"/>
                  <a:pt x="2888313" y="2034772"/>
                  <a:pt x="2868412" y="2053951"/>
                </a:cubicBezTo>
                <a:cubicBezTo>
                  <a:pt x="2848511" y="2073130"/>
                  <a:pt x="2816811" y="2071998"/>
                  <a:pt x="2797608" y="2051424"/>
                </a:cubicBezTo>
                <a:cubicBezTo>
                  <a:pt x="2778406" y="2030849"/>
                  <a:pt x="2778973" y="1998623"/>
                  <a:pt x="2798874" y="1979444"/>
                </a:cubicBezTo>
                <a:cubicBezTo>
                  <a:pt x="2808825" y="1969854"/>
                  <a:pt x="2821725" y="1965342"/>
                  <a:pt x="2834538" y="1965800"/>
                </a:cubicBezTo>
                <a:close/>
                <a:moveTo>
                  <a:pt x="919668" y="1909695"/>
                </a:moveTo>
                <a:cubicBezTo>
                  <a:pt x="932036" y="1909302"/>
                  <a:pt x="944664" y="1911366"/>
                  <a:pt x="956888" y="1916185"/>
                </a:cubicBezTo>
                <a:cubicBezTo>
                  <a:pt x="1005784" y="1935460"/>
                  <a:pt x="1029708" y="1991506"/>
                  <a:pt x="1010324" y="2041366"/>
                </a:cubicBezTo>
                <a:cubicBezTo>
                  <a:pt x="990940" y="2091227"/>
                  <a:pt x="935589" y="2116022"/>
                  <a:pt x="886692" y="2096747"/>
                </a:cubicBezTo>
                <a:cubicBezTo>
                  <a:pt x="837796" y="2077472"/>
                  <a:pt x="813872" y="2021426"/>
                  <a:pt x="833256" y="1971566"/>
                </a:cubicBezTo>
                <a:cubicBezTo>
                  <a:pt x="847793" y="1934170"/>
                  <a:pt x="882564" y="1910874"/>
                  <a:pt x="919668" y="1909695"/>
                </a:cubicBezTo>
                <a:close/>
                <a:moveTo>
                  <a:pt x="1552213" y="1890589"/>
                </a:moveTo>
                <a:cubicBezTo>
                  <a:pt x="1564582" y="1890196"/>
                  <a:pt x="1577209" y="1892260"/>
                  <a:pt x="1589433" y="1897079"/>
                </a:cubicBezTo>
                <a:cubicBezTo>
                  <a:pt x="1638329" y="1916354"/>
                  <a:pt x="1662253" y="1972399"/>
                  <a:pt x="1642870" y="2022260"/>
                </a:cubicBezTo>
                <a:cubicBezTo>
                  <a:pt x="1623486" y="2072121"/>
                  <a:pt x="1568134" y="2096916"/>
                  <a:pt x="1519238" y="2077641"/>
                </a:cubicBezTo>
                <a:cubicBezTo>
                  <a:pt x="1470342" y="2058366"/>
                  <a:pt x="1446417" y="2002320"/>
                  <a:pt x="1465801" y="1952459"/>
                </a:cubicBezTo>
                <a:cubicBezTo>
                  <a:pt x="1480339" y="1915064"/>
                  <a:pt x="1515109" y="1891768"/>
                  <a:pt x="1552213" y="1890589"/>
                </a:cubicBezTo>
                <a:close/>
                <a:moveTo>
                  <a:pt x="1998515" y="1875408"/>
                </a:moveTo>
                <a:cubicBezTo>
                  <a:pt x="2068592" y="1875408"/>
                  <a:pt x="2125401" y="1932613"/>
                  <a:pt x="2125401" y="2003179"/>
                </a:cubicBezTo>
                <a:cubicBezTo>
                  <a:pt x="2125401" y="2073745"/>
                  <a:pt x="2068592" y="2130950"/>
                  <a:pt x="1998515" y="2130950"/>
                </a:cubicBezTo>
                <a:cubicBezTo>
                  <a:pt x="1928438" y="2130950"/>
                  <a:pt x="1871629" y="2073745"/>
                  <a:pt x="1871629" y="2003179"/>
                </a:cubicBezTo>
                <a:cubicBezTo>
                  <a:pt x="1871629" y="1932613"/>
                  <a:pt x="1928438" y="1875408"/>
                  <a:pt x="1998515" y="1875408"/>
                </a:cubicBezTo>
                <a:close/>
                <a:moveTo>
                  <a:pt x="446710" y="1875408"/>
                </a:moveTo>
                <a:cubicBezTo>
                  <a:pt x="516787" y="1875408"/>
                  <a:pt x="573596" y="1932613"/>
                  <a:pt x="573596" y="2003179"/>
                </a:cubicBezTo>
                <a:cubicBezTo>
                  <a:pt x="573596" y="2073745"/>
                  <a:pt x="516787" y="2130950"/>
                  <a:pt x="446710" y="2130950"/>
                </a:cubicBezTo>
                <a:cubicBezTo>
                  <a:pt x="376633" y="2130950"/>
                  <a:pt x="319824" y="2073745"/>
                  <a:pt x="319824" y="2003179"/>
                </a:cubicBezTo>
                <a:cubicBezTo>
                  <a:pt x="319824" y="1932613"/>
                  <a:pt x="376633" y="1875408"/>
                  <a:pt x="446710" y="1875408"/>
                </a:cubicBezTo>
                <a:close/>
                <a:moveTo>
                  <a:pt x="2583268" y="1821129"/>
                </a:moveTo>
                <a:cubicBezTo>
                  <a:pt x="2592304" y="1820839"/>
                  <a:pt x="2601529" y="1822361"/>
                  <a:pt x="2610459" y="1825913"/>
                </a:cubicBezTo>
                <a:cubicBezTo>
                  <a:pt x="2646180" y="1840123"/>
                  <a:pt x="2663658" y="1881440"/>
                  <a:pt x="2649497" y="1918197"/>
                </a:cubicBezTo>
                <a:cubicBezTo>
                  <a:pt x="2635336" y="1954955"/>
                  <a:pt x="2594899" y="1973234"/>
                  <a:pt x="2559178" y="1959024"/>
                </a:cubicBezTo>
                <a:cubicBezTo>
                  <a:pt x="2523457" y="1944814"/>
                  <a:pt x="2505979" y="1903497"/>
                  <a:pt x="2520140" y="1866740"/>
                </a:cubicBezTo>
                <a:cubicBezTo>
                  <a:pt x="2530761" y="1839172"/>
                  <a:pt x="2556162" y="1821998"/>
                  <a:pt x="2583268" y="1821129"/>
                </a:cubicBezTo>
                <a:close/>
                <a:moveTo>
                  <a:pt x="3042023" y="1812825"/>
                </a:moveTo>
                <a:cubicBezTo>
                  <a:pt x="3051058" y="1812535"/>
                  <a:pt x="3060283" y="1814057"/>
                  <a:pt x="3069213" y="1817610"/>
                </a:cubicBezTo>
                <a:cubicBezTo>
                  <a:pt x="3104935" y="1831819"/>
                  <a:pt x="3122412" y="1873136"/>
                  <a:pt x="3108251" y="1909894"/>
                </a:cubicBezTo>
                <a:cubicBezTo>
                  <a:pt x="3094091" y="1946651"/>
                  <a:pt x="3053654" y="1964930"/>
                  <a:pt x="3017933" y="1950720"/>
                </a:cubicBezTo>
                <a:cubicBezTo>
                  <a:pt x="2982212" y="1936511"/>
                  <a:pt x="2964734" y="1895194"/>
                  <a:pt x="2978895" y="1858436"/>
                </a:cubicBezTo>
                <a:cubicBezTo>
                  <a:pt x="2989515" y="1830868"/>
                  <a:pt x="3014916" y="1813694"/>
                  <a:pt x="3042023" y="1812825"/>
                </a:cubicBezTo>
                <a:close/>
                <a:moveTo>
                  <a:pt x="2254047" y="1787635"/>
                </a:moveTo>
                <a:cubicBezTo>
                  <a:pt x="2305242" y="1787635"/>
                  <a:pt x="2346743" y="1829807"/>
                  <a:pt x="2346743" y="1881828"/>
                </a:cubicBezTo>
                <a:cubicBezTo>
                  <a:pt x="2346743" y="1933849"/>
                  <a:pt x="2305242" y="1976021"/>
                  <a:pt x="2254047" y="1976021"/>
                </a:cubicBezTo>
                <a:cubicBezTo>
                  <a:pt x="2202852" y="1976021"/>
                  <a:pt x="2161351" y="1933849"/>
                  <a:pt x="2161351" y="1881828"/>
                </a:cubicBezTo>
                <a:cubicBezTo>
                  <a:pt x="2161351" y="1829807"/>
                  <a:pt x="2202852" y="1787635"/>
                  <a:pt x="2254047" y="1787635"/>
                </a:cubicBezTo>
                <a:close/>
                <a:moveTo>
                  <a:pt x="3387712" y="1787635"/>
                </a:moveTo>
                <a:cubicBezTo>
                  <a:pt x="3438907" y="1787635"/>
                  <a:pt x="3480408" y="1829807"/>
                  <a:pt x="3480408" y="1881828"/>
                </a:cubicBezTo>
                <a:cubicBezTo>
                  <a:pt x="3480408" y="1933849"/>
                  <a:pt x="3438907" y="1976021"/>
                  <a:pt x="3387712" y="1976021"/>
                </a:cubicBezTo>
                <a:cubicBezTo>
                  <a:pt x="3336518" y="1976021"/>
                  <a:pt x="3295016" y="1933849"/>
                  <a:pt x="3295016" y="1881828"/>
                </a:cubicBezTo>
                <a:cubicBezTo>
                  <a:pt x="3295016" y="1829807"/>
                  <a:pt x="3336518" y="1787635"/>
                  <a:pt x="3387712" y="1787635"/>
                </a:cubicBezTo>
                <a:close/>
                <a:moveTo>
                  <a:pt x="1221981" y="1751627"/>
                </a:moveTo>
                <a:cubicBezTo>
                  <a:pt x="1239520" y="1752248"/>
                  <a:pt x="1256939" y="1759609"/>
                  <a:pt x="1270081" y="1773563"/>
                </a:cubicBezTo>
                <a:cubicBezTo>
                  <a:pt x="1296366" y="1801472"/>
                  <a:pt x="1295590" y="1845187"/>
                  <a:pt x="1268348" y="1871203"/>
                </a:cubicBezTo>
                <a:cubicBezTo>
                  <a:pt x="1241107" y="1897219"/>
                  <a:pt x="1197715" y="1895684"/>
                  <a:pt x="1171430" y="1867774"/>
                </a:cubicBezTo>
                <a:cubicBezTo>
                  <a:pt x="1145145" y="1839866"/>
                  <a:pt x="1145921" y="1796151"/>
                  <a:pt x="1173163" y="1770135"/>
                </a:cubicBezTo>
                <a:cubicBezTo>
                  <a:pt x="1186784" y="1757127"/>
                  <a:pt x="1204442" y="1751007"/>
                  <a:pt x="1221981" y="1751627"/>
                </a:cubicBezTo>
                <a:close/>
                <a:moveTo>
                  <a:pt x="1646977" y="1601064"/>
                </a:moveTo>
                <a:cubicBezTo>
                  <a:pt x="1664516" y="1601684"/>
                  <a:pt x="1681935" y="1609045"/>
                  <a:pt x="1695077" y="1623000"/>
                </a:cubicBezTo>
                <a:cubicBezTo>
                  <a:pt x="1721362" y="1650909"/>
                  <a:pt x="1720586" y="1694624"/>
                  <a:pt x="1693345" y="1720639"/>
                </a:cubicBezTo>
                <a:cubicBezTo>
                  <a:pt x="1666103" y="1746655"/>
                  <a:pt x="1622711" y="1745120"/>
                  <a:pt x="1596426" y="1717211"/>
                </a:cubicBezTo>
                <a:cubicBezTo>
                  <a:pt x="1570141" y="1689302"/>
                  <a:pt x="1570917" y="1645587"/>
                  <a:pt x="1598159" y="1619571"/>
                </a:cubicBezTo>
                <a:cubicBezTo>
                  <a:pt x="1611780" y="1606564"/>
                  <a:pt x="1629438" y="1600443"/>
                  <a:pt x="1646977" y="1601064"/>
                </a:cubicBezTo>
                <a:close/>
                <a:moveTo>
                  <a:pt x="803411" y="1563693"/>
                </a:moveTo>
                <a:cubicBezTo>
                  <a:pt x="820950" y="1564314"/>
                  <a:pt x="838369" y="1571674"/>
                  <a:pt x="851511" y="1585629"/>
                </a:cubicBezTo>
                <a:cubicBezTo>
                  <a:pt x="877797" y="1613538"/>
                  <a:pt x="877021" y="1657253"/>
                  <a:pt x="849779" y="1683269"/>
                </a:cubicBezTo>
                <a:cubicBezTo>
                  <a:pt x="822537" y="1709284"/>
                  <a:pt x="779145" y="1707749"/>
                  <a:pt x="752860" y="1679840"/>
                </a:cubicBezTo>
                <a:cubicBezTo>
                  <a:pt x="726575" y="1651931"/>
                  <a:pt x="727351" y="1608216"/>
                  <a:pt x="754593" y="1582201"/>
                </a:cubicBezTo>
                <a:cubicBezTo>
                  <a:pt x="768214" y="1569193"/>
                  <a:pt x="785872" y="1563073"/>
                  <a:pt x="803411" y="1563693"/>
                </a:cubicBezTo>
                <a:close/>
                <a:moveTo>
                  <a:pt x="2820182" y="1553495"/>
                </a:moveTo>
                <a:cubicBezTo>
                  <a:pt x="2871377" y="1553495"/>
                  <a:pt x="2912878" y="1595667"/>
                  <a:pt x="2912878" y="1647688"/>
                </a:cubicBezTo>
                <a:cubicBezTo>
                  <a:pt x="2912878" y="1699709"/>
                  <a:pt x="2871377" y="1741881"/>
                  <a:pt x="2820182" y="1741881"/>
                </a:cubicBezTo>
                <a:cubicBezTo>
                  <a:pt x="2768987" y="1741881"/>
                  <a:pt x="2727486" y="1699709"/>
                  <a:pt x="2727486" y="1647688"/>
                </a:cubicBezTo>
                <a:cubicBezTo>
                  <a:pt x="2727486" y="1595667"/>
                  <a:pt x="2768987" y="1553495"/>
                  <a:pt x="2820182" y="1553495"/>
                </a:cubicBezTo>
                <a:close/>
                <a:moveTo>
                  <a:pt x="1353857" y="1526563"/>
                </a:moveTo>
                <a:cubicBezTo>
                  <a:pt x="1359299" y="1526860"/>
                  <a:pt x="1364787" y="1528225"/>
                  <a:pt x="1370020" y="1530761"/>
                </a:cubicBezTo>
                <a:cubicBezTo>
                  <a:pt x="1390954" y="1540902"/>
                  <a:pt x="1399894" y="1565929"/>
                  <a:pt x="1389989" y="1586661"/>
                </a:cubicBezTo>
                <a:cubicBezTo>
                  <a:pt x="1380084" y="1607392"/>
                  <a:pt x="1355085" y="1615976"/>
                  <a:pt x="1334151" y="1605835"/>
                </a:cubicBezTo>
                <a:cubicBezTo>
                  <a:pt x="1313218" y="1595693"/>
                  <a:pt x="1304278" y="1570666"/>
                  <a:pt x="1314183" y="1549935"/>
                </a:cubicBezTo>
                <a:cubicBezTo>
                  <a:pt x="1321611" y="1534386"/>
                  <a:pt x="1337531" y="1525670"/>
                  <a:pt x="1353857" y="1526563"/>
                </a:cubicBezTo>
                <a:close/>
                <a:moveTo>
                  <a:pt x="1075554" y="1510923"/>
                </a:moveTo>
                <a:cubicBezTo>
                  <a:pt x="1080996" y="1511220"/>
                  <a:pt x="1086483" y="1512585"/>
                  <a:pt x="1091716" y="1515120"/>
                </a:cubicBezTo>
                <a:cubicBezTo>
                  <a:pt x="1112650" y="1525262"/>
                  <a:pt x="1121590" y="1550289"/>
                  <a:pt x="1111686" y="1571020"/>
                </a:cubicBezTo>
                <a:cubicBezTo>
                  <a:pt x="1101781" y="1591751"/>
                  <a:pt x="1076781" y="1600336"/>
                  <a:pt x="1055848" y="1590194"/>
                </a:cubicBezTo>
                <a:cubicBezTo>
                  <a:pt x="1034915" y="1580053"/>
                  <a:pt x="1025974" y="1555025"/>
                  <a:pt x="1035879" y="1534294"/>
                </a:cubicBezTo>
                <a:cubicBezTo>
                  <a:pt x="1043308" y="1518746"/>
                  <a:pt x="1059227" y="1510030"/>
                  <a:pt x="1075554" y="1510923"/>
                </a:cubicBezTo>
                <a:close/>
                <a:moveTo>
                  <a:pt x="469447" y="1463759"/>
                </a:moveTo>
                <a:cubicBezTo>
                  <a:pt x="481815" y="1463366"/>
                  <a:pt x="494443" y="1465430"/>
                  <a:pt x="506667" y="1470249"/>
                </a:cubicBezTo>
                <a:cubicBezTo>
                  <a:pt x="555563" y="1489524"/>
                  <a:pt x="579488" y="1545570"/>
                  <a:pt x="560104" y="1595431"/>
                </a:cubicBezTo>
                <a:cubicBezTo>
                  <a:pt x="540720" y="1645291"/>
                  <a:pt x="485368" y="1670086"/>
                  <a:pt x="436472" y="1650811"/>
                </a:cubicBezTo>
                <a:cubicBezTo>
                  <a:pt x="387576" y="1631536"/>
                  <a:pt x="363651" y="1575490"/>
                  <a:pt x="383035" y="1525630"/>
                </a:cubicBezTo>
                <a:cubicBezTo>
                  <a:pt x="397573" y="1488234"/>
                  <a:pt x="432343" y="1464938"/>
                  <a:pt x="469447" y="1463759"/>
                </a:cubicBezTo>
                <a:close/>
                <a:moveTo>
                  <a:pt x="2000030" y="1437242"/>
                </a:moveTo>
                <a:cubicBezTo>
                  <a:pt x="2012398" y="1436850"/>
                  <a:pt x="2025026" y="1438914"/>
                  <a:pt x="2037250" y="1443733"/>
                </a:cubicBezTo>
                <a:cubicBezTo>
                  <a:pt x="2086146" y="1463007"/>
                  <a:pt x="2110070" y="1519054"/>
                  <a:pt x="2090687" y="1568914"/>
                </a:cubicBezTo>
                <a:cubicBezTo>
                  <a:pt x="2071303" y="1618775"/>
                  <a:pt x="2015951" y="1643570"/>
                  <a:pt x="1967055" y="1624295"/>
                </a:cubicBezTo>
                <a:cubicBezTo>
                  <a:pt x="1918159" y="1605020"/>
                  <a:pt x="1894235" y="1548974"/>
                  <a:pt x="1913618" y="1499113"/>
                </a:cubicBezTo>
                <a:cubicBezTo>
                  <a:pt x="1928156" y="1461718"/>
                  <a:pt x="1962926" y="1438421"/>
                  <a:pt x="2000030" y="1437242"/>
                </a:cubicBezTo>
                <a:close/>
                <a:moveTo>
                  <a:pt x="1563172" y="1348317"/>
                </a:moveTo>
                <a:cubicBezTo>
                  <a:pt x="1568614" y="1348614"/>
                  <a:pt x="1574101" y="1349979"/>
                  <a:pt x="1579335" y="1352515"/>
                </a:cubicBezTo>
                <a:cubicBezTo>
                  <a:pt x="1600268" y="1362656"/>
                  <a:pt x="1609208" y="1387684"/>
                  <a:pt x="1599303" y="1408415"/>
                </a:cubicBezTo>
                <a:cubicBezTo>
                  <a:pt x="1589398" y="1429146"/>
                  <a:pt x="1564399" y="1437731"/>
                  <a:pt x="1543466" y="1427588"/>
                </a:cubicBezTo>
                <a:cubicBezTo>
                  <a:pt x="1522532" y="1417447"/>
                  <a:pt x="1513592" y="1392420"/>
                  <a:pt x="1523497" y="1371689"/>
                </a:cubicBezTo>
                <a:cubicBezTo>
                  <a:pt x="1530926" y="1356141"/>
                  <a:pt x="1546845" y="1347425"/>
                  <a:pt x="1563172" y="1348317"/>
                </a:cubicBezTo>
                <a:close/>
                <a:moveTo>
                  <a:pt x="890306" y="1301986"/>
                </a:moveTo>
                <a:cubicBezTo>
                  <a:pt x="895748" y="1302283"/>
                  <a:pt x="901236" y="1303648"/>
                  <a:pt x="906469" y="1306184"/>
                </a:cubicBezTo>
                <a:cubicBezTo>
                  <a:pt x="927402" y="1316325"/>
                  <a:pt x="936342" y="1341352"/>
                  <a:pt x="926438" y="1362083"/>
                </a:cubicBezTo>
                <a:cubicBezTo>
                  <a:pt x="916533" y="1382814"/>
                  <a:pt x="891534" y="1391399"/>
                  <a:pt x="870600" y="1381257"/>
                </a:cubicBezTo>
                <a:cubicBezTo>
                  <a:pt x="849667" y="1371116"/>
                  <a:pt x="840726" y="1346088"/>
                  <a:pt x="850631" y="1325357"/>
                </a:cubicBezTo>
                <a:cubicBezTo>
                  <a:pt x="858060" y="1309809"/>
                  <a:pt x="873979" y="1301093"/>
                  <a:pt x="890306" y="1301986"/>
                </a:cubicBezTo>
                <a:close/>
                <a:moveTo>
                  <a:pt x="1823366" y="1177310"/>
                </a:moveTo>
                <a:cubicBezTo>
                  <a:pt x="1840905" y="1177930"/>
                  <a:pt x="1858324" y="1185291"/>
                  <a:pt x="1871467" y="1199246"/>
                </a:cubicBezTo>
                <a:cubicBezTo>
                  <a:pt x="1897752" y="1227155"/>
                  <a:pt x="1896976" y="1270870"/>
                  <a:pt x="1869734" y="1296885"/>
                </a:cubicBezTo>
                <a:cubicBezTo>
                  <a:pt x="1842492" y="1322901"/>
                  <a:pt x="1799100" y="1321366"/>
                  <a:pt x="1772815" y="1293457"/>
                </a:cubicBezTo>
                <a:cubicBezTo>
                  <a:pt x="1746531" y="1265548"/>
                  <a:pt x="1747306" y="1221833"/>
                  <a:pt x="1774548" y="1195818"/>
                </a:cubicBezTo>
                <a:cubicBezTo>
                  <a:pt x="1788169" y="1182810"/>
                  <a:pt x="1805827" y="1176689"/>
                  <a:pt x="1823366" y="1177310"/>
                </a:cubicBezTo>
                <a:close/>
                <a:moveTo>
                  <a:pt x="639924" y="1133601"/>
                </a:moveTo>
                <a:cubicBezTo>
                  <a:pt x="657462" y="1134222"/>
                  <a:pt x="674881" y="1141583"/>
                  <a:pt x="688024" y="1155538"/>
                </a:cubicBezTo>
                <a:cubicBezTo>
                  <a:pt x="714309" y="1183447"/>
                  <a:pt x="713533" y="1227161"/>
                  <a:pt x="686291" y="1253177"/>
                </a:cubicBezTo>
                <a:cubicBezTo>
                  <a:pt x="659049" y="1279192"/>
                  <a:pt x="615657" y="1277658"/>
                  <a:pt x="589373" y="1249749"/>
                </a:cubicBezTo>
                <a:cubicBezTo>
                  <a:pt x="563087" y="1221839"/>
                  <a:pt x="563863" y="1178125"/>
                  <a:pt x="591106" y="1152109"/>
                </a:cubicBezTo>
                <a:cubicBezTo>
                  <a:pt x="604726" y="1139101"/>
                  <a:pt x="622384" y="1132981"/>
                  <a:pt x="639924" y="1133601"/>
                </a:cubicBezTo>
                <a:close/>
                <a:moveTo>
                  <a:pt x="2336011" y="1102429"/>
                </a:moveTo>
                <a:cubicBezTo>
                  <a:pt x="2406088" y="1102429"/>
                  <a:pt x="2462897" y="1159634"/>
                  <a:pt x="2462897" y="1230200"/>
                </a:cubicBezTo>
                <a:cubicBezTo>
                  <a:pt x="2462897" y="1300766"/>
                  <a:pt x="2406088" y="1357971"/>
                  <a:pt x="2336011" y="1357971"/>
                </a:cubicBezTo>
                <a:cubicBezTo>
                  <a:pt x="2265934" y="1357971"/>
                  <a:pt x="2209125" y="1300766"/>
                  <a:pt x="2209125" y="1230200"/>
                </a:cubicBezTo>
                <a:cubicBezTo>
                  <a:pt x="2209125" y="1159634"/>
                  <a:pt x="2265934" y="1102429"/>
                  <a:pt x="2336011" y="1102429"/>
                </a:cubicBezTo>
                <a:close/>
                <a:moveTo>
                  <a:pt x="126886" y="1102429"/>
                </a:moveTo>
                <a:cubicBezTo>
                  <a:pt x="196964" y="1102429"/>
                  <a:pt x="253772" y="1159634"/>
                  <a:pt x="253772" y="1230200"/>
                </a:cubicBezTo>
                <a:cubicBezTo>
                  <a:pt x="253772" y="1300766"/>
                  <a:pt x="196964" y="1357971"/>
                  <a:pt x="126886" y="1357971"/>
                </a:cubicBezTo>
                <a:cubicBezTo>
                  <a:pt x="56809" y="1357971"/>
                  <a:pt x="0" y="1300766"/>
                  <a:pt x="0" y="1230200"/>
                </a:cubicBezTo>
                <a:cubicBezTo>
                  <a:pt x="0" y="1159634"/>
                  <a:pt x="56809" y="1102429"/>
                  <a:pt x="126886" y="1102429"/>
                </a:cubicBezTo>
                <a:close/>
                <a:moveTo>
                  <a:pt x="1572516" y="1068907"/>
                </a:moveTo>
                <a:cubicBezTo>
                  <a:pt x="1577958" y="1069205"/>
                  <a:pt x="1583446" y="1070569"/>
                  <a:pt x="1588679" y="1073105"/>
                </a:cubicBezTo>
                <a:cubicBezTo>
                  <a:pt x="1609612" y="1083247"/>
                  <a:pt x="1618552" y="1108274"/>
                  <a:pt x="1608648" y="1129005"/>
                </a:cubicBezTo>
                <a:cubicBezTo>
                  <a:pt x="1598743" y="1149736"/>
                  <a:pt x="1573743" y="1158320"/>
                  <a:pt x="1552810" y="1148179"/>
                </a:cubicBezTo>
                <a:cubicBezTo>
                  <a:pt x="1531877" y="1138037"/>
                  <a:pt x="1522936" y="1113010"/>
                  <a:pt x="1532841" y="1092279"/>
                </a:cubicBezTo>
                <a:cubicBezTo>
                  <a:pt x="1540270" y="1076731"/>
                  <a:pt x="1556189" y="1068015"/>
                  <a:pt x="1572516" y="1068907"/>
                </a:cubicBezTo>
                <a:close/>
                <a:moveTo>
                  <a:pt x="903267" y="1028613"/>
                </a:moveTo>
                <a:cubicBezTo>
                  <a:pt x="908709" y="1028910"/>
                  <a:pt x="914197" y="1030275"/>
                  <a:pt x="919430" y="1032810"/>
                </a:cubicBezTo>
                <a:cubicBezTo>
                  <a:pt x="940363" y="1042952"/>
                  <a:pt x="949304" y="1067979"/>
                  <a:pt x="939399" y="1088710"/>
                </a:cubicBezTo>
                <a:cubicBezTo>
                  <a:pt x="929494" y="1109441"/>
                  <a:pt x="904495" y="1118026"/>
                  <a:pt x="883561" y="1107884"/>
                </a:cubicBezTo>
                <a:cubicBezTo>
                  <a:pt x="862628" y="1097742"/>
                  <a:pt x="853688" y="1072715"/>
                  <a:pt x="863592" y="1051984"/>
                </a:cubicBezTo>
                <a:cubicBezTo>
                  <a:pt x="871021" y="1036436"/>
                  <a:pt x="886940" y="1027720"/>
                  <a:pt x="903267" y="1028613"/>
                </a:cubicBezTo>
                <a:close/>
                <a:moveTo>
                  <a:pt x="1385035" y="863173"/>
                </a:moveTo>
                <a:cubicBezTo>
                  <a:pt x="1390477" y="863470"/>
                  <a:pt x="1395965" y="864835"/>
                  <a:pt x="1401198" y="867371"/>
                </a:cubicBezTo>
                <a:cubicBezTo>
                  <a:pt x="1422132" y="877512"/>
                  <a:pt x="1431072" y="902540"/>
                  <a:pt x="1421167" y="923271"/>
                </a:cubicBezTo>
                <a:cubicBezTo>
                  <a:pt x="1411262" y="944002"/>
                  <a:pt x="1386263" y="952586"/>
                  <a:pt x="1365329" y="942445"/>
                </a:cubicBezTo>
                <a:cubicBezTo>
                  <a:pt x="1344396" y="932303"/>
                  <a:pt x="1335456" y="907276"/>
                  <a:pt x="1345361" y="886545"/>
                </a:cubicBezTo>
                <a:cubicBezTo>
                  <a:pt x="1352790" y="870996"/>
                  <a:pt x="1368709" y="862281"/>
                  <a:pt x="1385035" y="863173"/>
                </a:cubicBezTo>
                <a:close/>
                <a:moveTo>
                  <a:pt x="1108964" y="844330"/>
                </a:moveTo>
                <a:cubicBezTo>
                  <a:pt x="1114407" y="844627"/>
                  <a:pt x="1119894" y="845992"/>
                  <a:pt x="1125127" y="848528"/>
                </a:cubicBezTo>
                <a:cubicBezTo>
                  <a:pt x="1146061" y="858669"/>
                  <a:pt x="1155001" y="883697"/>
                  <a:pt x="1145096" y="904428"/>
                </a:cubicBezTo>
                <a:cubicBezTo>
                  <a:pt x="1135191" y="925158"/>
                  <a:pt x="1110192" y="933743"/>
                  <a:pt x="1089258" y="923602"/>
                </a:cubicBezTo>
                <a:cubicBezTo>
                  <a:pt x="1068325" y="913460"/>
                  <a:pt x="1059385" y="888433"/>
                  <a:pt x="1069290" y="867702"/>
                </a:cubicBezTo>
                <a:cubicBezTo>
                  <a:pt x="1076719" y="852154"/>
                  <a:pt x="1092638" y="843437"/>
                  <a:pt x="1108964" y="844330"/>
                </a:cubicBezTo>
                <a:close/>
                <a:moveTo>
                  <a:pt x="458622" y="829615"/>
                </a:moveTo>
                <a:cubicBezTo>
                  <a:pt x="470990" y="829222"/>
                  <a:pt x="483618" y="831286"/>
                  <a:pt x="495842" y="836105"/>
                </a:cubicBezTo>
                <a:cubicBezTo>
                  <a:pt x="544738" y="855380"/>
                  <a:pt x="568662" y="911426"/>
                  <a:pt x="549279" y="961287"/>
                </a:cubicBezTo>
                <a:cubicBezTo>
                  <a:pt x="529895" y="1011147"/>
                  <a:pt x="474543" y="1035942"/>
                  <a:pt x="425647" y="1016667"/>
                </a:cubicBezTo>
                <a:cubicBezTo>
                  <a:pt x="376751" y="997392"/>
                  <a:pt x="352826" y="941347"/>
                  <a:pt x="372210" y="891486"/>
                </a:cubicBezTo>
                <a:cubicBezTo>
                  <a:pt x="386748" y="854090"/>
                  <a:pt x="421518" y="830794"/>
                  <a:pt x="458622" y="829615"/>
                </a:cubicBezTo>
                <a:close/>
                <a:moveTo>
                  <a:pt x="1980127" y="789870"/>
                </a:moveTo>
                <a:cubicBezTo>
                  <a:pt x="1992495" y="789477"/>
                  <a:pt x="2005123" y="791541"/>
                  <a:pt x="2017347" y="796360"/>
                </a:cubicBezTo>
                <a:cubicBezTo>
                  <a:pt x="2066243" y="815635"/>
                  <a:pt x="2090168" y="871680"/>
                  <a:pt x="2070784" y="921541"/>
                </a:cubicBezTo>
                <a:cubicBezTo>
                  <a:pt x="2051400" y="971402"/>
                  <a:pt x="1996048" y="996197"/>
                  <a:pt x="1947152" y="976922"/>
                </a:cubicBezTo>
                <a:cubicBezTo>
                  <a:pt x="1898255" y="957647"/>
                  <a:pt x="1874331" y="901601"/>
                  <a:pt x="1893715" y="851740"/>
                </a:cubicBezTo>
                <a:cubicBezTo>
                  <a:pt x="1908253" y="814345"/>
                  <a:pt x="1943023" y="791049"/>
                  <a:pt x="1980127" y="789870"/>
                </a:cubicBezTo>
                <a:close/>
                <a:moveTo>
                  <a:pt x="1654591" y="750824"/>
                </a:moveTo>
                <a:cubicBezTo>
                  <a:pt x="1672130" y="751445"/>
                  <a:pt x="1689549" y="758806"/>
                  <a:pt x="1702691" y="772760"/>
                </a:cubicBezTo>
                <a:cubicBezTo>
                  <a:pt x="1728976" y="800670"/>
                  <a:pt x="1728200" y="844385"/>
                  <a:pt x="1700958" y="870400"/>
                </a:cubicBezTo>
                <a:cubicBezTo>
                  <a:pt x="1673717" y="896416"/>
                  <a:pt x="1630325" y="894881"/>
                  <a:pt x="1604040" y="866971"/>
                </a:cubicBezTo>
                <a:cubicBezTo>
                  <a:pt x="1577755" y="839062"/>
                  <a:pt x="1578531" y="795348"/>
                  <a:pt x="1605772" y="769332"/>
                </a:cubicBezTo>
                <a:cubicBezTo>
                  <a:pt x="1619394" y="756324"/>
                  <a:pt x="1637052" y="750204"/>
                  <a:pt x="1654591" y="750824"/>
                </a:cubicBezTo>
                <a:close/>
                <a:moveTo>
                  <a:pt x="818370" y="721252"/>
                </a:moveTo>
                <a:cubicBezTo>
                  <a:pt x="835909" y="721872"/>
                  <a:pt x="853327" y="729233"/>
                  <a:pt x="866470" y="743188"/>
                </a:cubicBezTo>
                <a:cubicBezTo>
                  <a:pt x="892755" y="771097"/>
                  <a:pt x="891979" y="814812"/>
                  <a:pt x="864737" y="840827"/>
                </a:cubicBezTo>
                <a:cubicBezTo>
                  <a:pt x="837496" y="866843"/>
                  <a:pt x="794104" y="865308"/>
                  <a:pt x="767818" y="837399"/>
                </a:cubicBezTo>
                <a:cubicBezTo>
                  <a:pt x="741534" y="809490"/>
                  <a:pt x="742310" y="765775"/>
                  <a:pt x="769552" y="739759"/>
                </a:cubicBezTo>
                <a:cubicBezTo>
                  <a:pt x="783172" y="726752"/>
                  <a:pt x="800831" y="720632"/>
                  <a:pt x="818370" y="721252"/>
                </a:cubicBezTo>
                <a:close/>
                <a:moveTo>
                  <a:pt x="1241309" y="559284"/>
                </a:moveTo>
                <a:cubicBezTo>
                  <a:pt x="1258848" y="559905"/>
                  <a:pt x="1276267" y="567266"/>
                  <a:pt x="1289410" y="581220"/>
                </a:cubicBezTo>
                <a:cubicBezTo>
                  <a:pt x="1315695" y="609130"/>
                  <a:pt x="1314918" y="652844"/>
                  <a:pt x="1287677" y="678860"/>
                </a:cubicBezTo>
                <a:cubicBezTo>
                  <a:pt x="1260435" y="704876"/>
                  <a:pt x="1217043" y="703341"/>
                  <a:pt x="1190758" y="675431"/>
                </a:cubicBezTo>
                <a:cubicBezTo>
                  <a:pt x="1164473" y="647522"/>
                  <a:pt x="1165249" y="603808"/>
                  <a:pt x="1192491" y="577792"/>
                </a:cubicBezTo>
                <a:cubicBezTo>
                  <a:pt x="1206112" y="564784"/>
                  <a:pt x="1223770" y="558664"/>
                  <a:pt x="1241309" y="559284"/>
                </a:cubicBezTo>
                <a:close/>
                <a:moveTo>
                  <a:pt x="897361" y="363040"/>
                </a:moveTo>
                <a:cubicBezTo>
                  <a:pt x="909729" y="362647"/>
                  <a:pt x="922357" y="364712"/>
                  <a:pt x="934581" y="369530"/>
                </a:cubicBezTo>
                <a:cubicBezTo>
                  <a:pt x="983478" y="388806"/>
                  <a:pt x="1007402" y="444851"/>
                  <a:pt x="988018" y="494712"/>
                </a:cubicBezTo>
                <a:cubicBezTo>
                  <a:pt x="968634" y="544573"/>
                  <a:pt x="913282" y="569368"/>
                  <a:pt x="864386" y="550093"/>
                </a:cubicBezTo>
                <a:cubicBezTo>
                  <a:pt x="815490" y="530818"/>
                  <a:pt x="791565" y="474772"/>
                  <a:pt x="810949" y="424911"/>
                </a:cubicBezTo>
                <a:cubicBezTo>
                  <a:pt x="825487" y="387515"/>
                  <a:pt x="860257" y="364219"/>
                  <a:pt x="897361" y="363040"/>
                </a:cubicBezTo>
                <a:close/>
                <a:moveTo>
                  <a:pt x="1525322" y="351777"/>
                </a:moveTo>
                <a:cubicBezTo>
                  <a:pt x="1537690" y="351383"/>
                  <a:pt x="1550317" y="353448"/>
                  <a:pt x="1562541" y="358267"/>
                </a:cubicBezTo>
                <a:cubicBezTo>
                  <a:pt x="1611438" y="377542"/>
                  <a:pt x="1635362" y="433587"/>
                  <a:pt x="1615978" y="483448"/>
                </a:cubicBezTo>
                <a:cubicBezTo>
                  <a:pt x="1596595" y="533309"/>
                  <a:pt x="1541243" y="558104"/>
                  <a:pt x="1492346" y="538829"/>
                </a:cubicBezTo>
                <a:cubicBezTo>
                  <a:pt x="1443450" y="519554"/>
                  <a:pt x="1419526" y="463508"/>
                  <a:pt x="1438910" y="413647"/>
                </a:cubicBezTo>
                <a:cubicBezTo>
                  <a:pt x="1453448" y="376252"/>
                  <a:pt x="1488217" y="352956"/>
                  <a:pt x="1525322" y="351777"/>
                </a:cubicBezTo>
                <a:close/>
                <a:moveTo>
                  <a:pt x="446711" y="317607"/>
                </a:moveTo>
                <a:cubicBezTo>
                  <a:pt x="516788" y="317607"/>
                  <a:pt x="573596" y="374812"/>
                  <a:pt x="573596" y="445378"/>
                </a:cubicBezTo>
                <a:cubicBezTo>
                  <a:pt x="573596" y="515944"/>
                  <a:pt x="516788" y="573149"/>
                  <a:pt x="446711" y="573149"/>
                </a:cubicBezTo>
                <a:cubicBezTo>
                  <a:pt x="376633" y="573149"/>
                  <a:pt x="319824" y="515944"/>
                  <a:pt x="319824" y="445378"/>
                </a:cubicBezTo>
                <a:cubicBezTo>
                  <a:pt x="319824" y="374812"/>
                  <a:pt x="376633" y="317607"/>
                  <a:pt x="446711" y="317607"/>
                </a:cubicBezTo>
                <a:close/>
                <a:moveTo>
                  <a:pt x="1998515" y="317607"/>
                </a:moveTo>
                <a:cubicBezTo>
                  <a:pt x="2068592" y="317607"/>
                  <a:pt x="2125401" y="374812"/>
                  <a:pt x="2125401" y="445378"/>
                </a:cubicBezTo>
                <a:cubicBezTo>
                  <a:pt x="2125401" y="515944"/>
                  <a:pt x="2068592" y="573149"/>
                  <a:pt x="1998515" y="573149"/>
                </a:cubicBezTo>
                <a:cubicBezTo>
                  <a:pt x="1928438" y="573149"/>
                  <a:pt x="1871629" y="515944"/>
                  <a:pt x="1871629" y="445378"/>
                </a:cubicBezTo>
                <a:cubicBezTo>
                  <a:pt x="1871629" y="374812"/>
                  <a:pt x="1928438" y="317607"/>
                  <a:pt x="1998515" y="317607"/>
                </a:cubicBezTo>
                <a:close/>
                <a:moveTo>
                  <a:pt x="1221658" y="0"/>
                </a:moveTo>
                <a:cubicBezTo>
                  <a:pt x="1291735" y="0"/>
                  <a:pt x="1348544" y="57205"/>
                  <a:pt x="1348544" y="127771"/>
                </a:cubicBezTo>
                <a:cubicBezTo>
                  <a:pt x="1348544" y="198337"/>
                  <a:pt x="1291735" y="255542"/>
                  <a:pt x="1221658" y="255542"/>
                </a:cubicBezTo>
                <a:cubicBezTo>
                  <a:pt x="1151581" y="255542"/>
                  <a:pt x="1094772" y="198337"/>
                  <a:pt x="1094772" y="127771"/>
                </a:cubicBezTo>
                <a:cubicBezTo>
                  <a:pt x="1094772" y="57205"/>
                  <a:pt x="1151581" y="0"/>
                  <a:pt x="1221658" y="0"/>
                </a:cubicBezTo>
                <a:close/>
              </a:path>
            </a:pathLst>
          </a:custGeom>
          <a:gradFill>
            <a:gsLst>
              <a:gs pos="25000">
                <a:srgbClr val="FF6633">
                  <a:lumMod val="62000"/>
                  <a:lumOff val="38000"/>
                </a:srgbClr>
              </a:gs>
              <a:gs pos="50000">
                <a:srgbClr val="FFFF00">
                  <a:lumMod val="0"/>
                  <a:lumOff val="100000"/>
                </a:srgbClr>
              </a:gs>
              <a:gs pos="75000">
                <a:srgbClr val="FFC000">
                  <a:lumMod val="31000"/>
                  <a:lumOff val="69000"/>
                </a:srgbClr>
              </a:gs>
              <a:gs pos="100000">
                <a:srgbClr val="FFFF00">
                  <a:lumMod val="0"/>
                  <a:lumOff val="100000"/>
                </a:srgbClr>
              </a:gs>
            </a:gsLst>
            <a:lin ang="5400000" scaled="0"/>
          </a:gradFill>
          <a:ln>
            <a:noFill/>
          </a:ln>
          <a:scene3d>
            <a:camera prst="orthographicFront"/>
            <a:lightRig rig="flood"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Forma libre 8"/>
          <p:cNvSpPr/>
          <p:nvPr/>
        </p:nvSpPr>
        <p:spPr>
          <a:xfrm rot="364887" flipH="1">
            <a:off x="4715996" y="149898"/>
            <a:ext cx="2948142" cy="2227094"/>
          </a:xfrm>
          <a:custGeom>
            <a:avLst/>
            <a:gdLst>
              <a:gd name="connsiteX0" fmla="*/ 3915842 w 4568692"/>
              <a:gd name="connsiteY0" fmla="*/ 5431104 h 5547255"/>
              <a:gd name="connsiteX1" fmla="*/ 3982580 w 4568692"/>
              <a:gd name="connsiteY1" fmla="*/ 5489179 h 5547255"/>
              <a:gd name="connsiteX2" fmla="*/ 3915842 w 4568692"/>
              <a:gd name="connsiteY2" fmla="*/ 5547255 h 5547255"/>
              <a:gd name="connsiteX3" fmla="*/ 3849104 w 4568692"/>
              <a:gd name="connsiteY3" fmla="*/ 5489179 h 5547255"/>
              <a:gd name="connsiteX4" fmla="*/ 3915842 w 4568692"/>
              <a:gd name="connsiteY4" fmla="*/ 5431104 h 5547255"/>
              <a:gd name="connsiteX5" fmla="*/ 3757006 w 4568692"/>
              <a:gd name="connsiteY5" fmla="*/ 5296944 h 5547255"/>
              <a:gd name="connsiteX6" fmla="*/ 3776582 w 4568692"/>
              <a:gd name="connsiteY6" fmla="*/ 5299894 h 5547255"/>
              <a:gd name="connsiteX7" fmla="*/ 3804688 w 4568692"/>
              <a:gd name="connsiteY7" fmla="*/ 5356792 h 5547255"/>
              <a:gd name="connsiteX8" fmla="*/ 3739662 w 4568692"/>
              <a:gd name="connsiteY8" fmla="*/ 5381965 h 5547255"/>
              <a:gd name="connsiteX9" fmla="*/ 3711556 w 4568692"/>
              <a:gd name="connsiteY9" fmla="*/ 5325066 h 5547255"/>
              <a:gd name="connsiteX10" fmla="*/ 3757006 w 4568692"/>
              <a:gd name="connsiteY10" fmla="*/ 5296944 h 5547255"/>
              <a:gd name="connsiteX11" fmla="*/ 4089703 w 4568692"/>
              <a:gd name="connsiteY11" fmla="*/ 5288259 h 5547255"/>
              <a:gd name="connsiteX12" fmla="*/ 4109279 w 4568692"/>
              <a:gd name="connsiteY12" fmla="*/ 5291209 h 5547255"/>
              <a:gd name="connsiteX13" fmla="*/ 4137385 w 4568692"/>
              <a:gd name="connsiteY13" fmla="*/ 5348108 h 5547255"/>
              <a:gd name="connsiteX14" fmla="*/ 4072359 w 4568692"/>
              <a:gd name="connsiteY14" fmla="*/ 5373280 h 5547255"/>
              <a:gd name="connsiteX15" fmla="*/ 4044253 w 4568692"/>
              <a:gd name="connsiteY15" fmla="*/ 5316381 h 5547255"/>
              <a:gd name="connsiteX16" fmla="*/ 4089703 w 4568692"/>
              <a:gd name="connsiteY16" fmla="*/ 5288259 h 5547255"/>
              <a:gd name="connsiteX17" fmla="*/ 4324443 w 4568692"/>
              <a:gd name="connsiteY17" fmla="*/ 5281359 h 5547255"/>
              <a:gd name="connsiteX18" fmla="*/ 4391181 w 4568692"/>
              <a:gd name="connsiteY18" fmla="*/ 5339435 h 5547255"/>
              <a:gd name="connsiteX19" fmla="*/ 4324443 w 4568692"/>
              <a:gd name="connsiteY19" fmla="*/ 5397511 h 5547255"/>
              <a:gd name="connsiteX20" fmla="*/ 4257705 w 4568692"/>
              <a:gd name="connsiteY20" fmla="*/ 5339435 h 5547255"/>
              <a:gd name="connsiteX21" fmla="*/ 4324443 w 4568692"/>
              <a:gd name="connsiteY21" fmla="*/ 5281359 h 5547255"/>
              <a:gd name="connsiteX22" fmla="*/ 3508246 w 4568692"/>
              <a:gd name="connsiteY22" fmla="*/ 5281359 h 5547255"/>
              <a:gd name="connsiteX23" fmla="*/ 3574983 w 4568692"/>
              <a:gd name="connsiteY23" fmla="*/ 5339435 h 5547255"/>
              <a:gd name="connsiteX24" fmla="*/ 3508246 w 4568692"/>
              <a:gd name="connsiteY24" fmla="*/ 5397511 h 5547255"/>
              <a:gd name="connsiteX25" fmla="*/ 3441508 w 4568692"/>
              <a:gd name="connsiteY25" fmla="*/ 5339435 h 5547255"/>
              <a:gd name="connsiteX26" fmla="*/ 3508246 w 4568692"/>
              <a:gd name="connsiteY26" fmla="*/ 5281359 h 5547255"/>
              <a:gd name="connsiteX27" fmla="*/ 3916012 w 4568692"/>
              <a:gd name="connsiteY27" fmla="*/ 5225097 h 5547255"/>
              <a:gd name="connsiteX28" fmla="*/ 3941311 w 4568692"/>
              <a:gd name="connsiteY28" fmla="*/ 5235068 h 5547255"/>
              <a:gd name="connsiteX29" fmla="*/ 3940400 w 4568692"/>
              <a:gd name="connsiteY29" fmla="*/ 5279448 h 5547255"/>
              <a:gd name="connsiteX30" fmla="*/ 3889424 w 4568692"/>
              <a:gd name="connsiteY30" fmla="*/ 5277889 h 5547255"/>
              <a:gd name="connsiteX31" fmla="*/ 3890335 w 4568692"/>
              <a:gd name="connsiteY31" fmla="*/ 5233509 h 5547255"/>
              <a:gd name="connsiteX32" fmla="*/ 3916012 w 4568692"/>
              <a:gd name="connsiteY32" fmla="*/ 5225097 h 5547255"/>
              <a:gd name="connsiteX33" fmla="*/ 4139546 w 4568692"/>
              <a:gd name="connsiteY33" fmla="*/ 5156662 h 5547255"/>
              <a:gd name="connsiteX34" fmla="*/ 4164845 w 4568692"/>
              <a:gd name="connsiteY34" fmla="*/ 5166632 h 5547255"/>
              <a:gd name="connsiteX35" fmla="*/ 4163933 w 4568692"/>
              <a:gd name="connsiteY35" fmla="*/ 5211012 h 5547255"/>
              <a:gd name="connsiteX36" fmla="*/ 4112957 w 4568692"/>
              <a:gd name="connsiteY36" fmla="*/ 5209454 h 5547255"/>
              <a:gd name="connsiteX37" fmla="*/ 4113869 w 4568692"/>
              <a:gd name="connsiteY37" fmla="*/ 5165074 h 5547255"/>
              <a:gd name="connsiteX38" fmla="*/ 4139546 w 4568692"/>
              <a:gd name="connsiteY38" fmla="*/ 5156662 h 5547255"/>
              <a:gd name="connsiteX39" fmla="*/ 3695858 w 4568692"/>
              <a:gd name="connsiteY39" fmla="*/ 5139675 h 5547255"/>
              <a:gd name="connsiteX40" fmla="*/ 3721158 w 4568692"/>
              <a:gd name="connsiteY40" fmla="*/ 5149646 h 5547255"/>
              <a:gd name="connsiteX41" fmla="*/ 3720246 w 4568692"/>
              <a:gd name="connsiteY41" fmla="*/ 5194026 h 5547255"/>
              <a:gd name="connsiteX42" fmla="*/ 3669270 w 4568692"/>
              <a:gd name="connsiteY42" fmla="*/ 5192468 h 5547255"/>
              <a:gd name="connsiteX43" fmla="*/ 3670182 w 4568692"/>
              <a:gd name="connsiteY43" fmla="*/ 5148088 h 5547255"/>
              <a:gd name="connsiteX44" fmla="*/ 3695858 w 4568692"/>
              <a:gd name="connsiteY44" fmla="*/ 5139675 h 5547255"/>
              <a:gd name="connsiteX45" fmla="*/ 3985375 w 4568692"/>
              <a:gd name="connsiteY45" fmla="*/ 5122799 h 5547255"/>
              <a:gd name="connsiteX46" fmla="*/ 3993876 w 4568692"/>
              <a:gd name="connsiteY46" fmla="*/ 5124707 h 5547255"/>
              <a:gd name="connsiteX47" fmla="*/ 4004378 w 4568692"/>
              <a:gd name="connsiteY47" fmla="*/ 5150115 h 5547255"/>
              <a:gd name="connsiteX48" fmla="*/ 3975010 w 4568692"/>
              <a:gd name="connsiteY48" fmla="*/ 5158830 h 5547255"/>
              <a:gd name="connsiteX49" fmla="*/ 3964507 w 4568692"/>
              <a:gd name="connsiteY49" fmla="*/ 5133422 h 5547255"/>
              <a:gd name="connsiteX50" fmla="*/ 3985375 w 4568692"/>
              <a:gd name="connsiteY50" fmla="*/ 5122799 h 5547255"/>
              <a:gd name="connsiteX51" fmla="*/ 3838996 w 4568692"/>
              <a:gd name="connsiteY51" fmla="*/ 5115690 h 5547255"/>
              <a:gd name="connsiteX52" fmla="*/ 3847497 w 4568692"/>
              <a:gd name="connsiteY52" fmla="*/ 5117598 h 5547255"/>
              <a:gd name="connsiteX53" fmla="*/ 3858000 w 4568692"/>
              <a:gd name="connsiteY53" fmla="*/ 5143006 h 5547255"/>
              <a:gd name="connsiteX54" fmla="*/ 3828632 w 4568692"/>
              <a:gd name="connsiteY54" fmla="*/ 5151721 h 5547255"/>
              <a:gd name="connsiteX55" fmla="*/ 3818129 w 4568692"/>
              <a:gd name="connsiteY55" fmla="*/ 5126313 h 5547255"/>
              <a:gd name="connsiteX56" fmla="*/ 3838996 w 4568692"/>
              <a:gd name="connsiteY56" fmla="*/ 5115690 h 5547255"/>
              <a:gd name="connsiteX57" fmla="*/ 3520205 w 4568692"/>
              <a:gd name="connsiteY57" fmla="*/ 5094252 h 5547255"/>
              <a:gd name="connsiteX58" fmla="*/ 3539781 w 4568692"/>
              <a:gd name="connsiteY58" fmla="*/ 5097202 h 5547255"/>
              <a:gd name="connsiteX59" fmla="*/ 3567887 w 4568692"/>
              <a:gd name="connsiteY59" fmla="*/ 5154101 h 5547255"/>
              <a:gd name="connsiteX60" fmla="*/ 3502861 w 4568692"/>
              <a:gd name="connsiteY60" fmla="*/ 5179273 h 5547255"/>
              <a:gd name="connsiteX61" fmla="*/ 3474755 w 4568692"/>
              <a:gd name="connsiteY61" fmla="*/ 5122374 h 5547255"/>
              <a:gd name="connsiteX62" fmla="*/ 3520205 w 4568692"/>
              <a:gd name="connsiteY62" fmla="*/ 5094252 h 5547255"/>
              <a:gd name="connsiteX63" fmla="*/ 4325240 w 4568692"/>
              <a:gd name="connsiteY63" fmla="*/ 5082200 h 5547255"/>
              <a:gd name="connsiteX64" fmla="*/ 4344816 w 4568692"/>
              <a:gd name="connsiteY64" fmla="*/ 5085150 h 5547255"/>
              <a:gd name="connsiteX65" fmla="*/ 4372922 w 4568692"/>
              <a:gd name="connsiteY65" fmla="*/ 5142049 h 5547255"/>
              <a:gd name="connsiteX66" fmla="*/ 4307896 w 4568692"/>
              <a:gd name="connsiteY66" fmla="*/ 5167221 h 5547255"/>
              <a:gd name="connsiteX67" fmla="*/ 4279790 w 4568692"/>
              <a:gd name="connsiteY67" fmla="*/ 5110322 h 5547255"/>
              <a:gd name="connsiteX68" fmla="*/ 4325240 w 4568692"/>
              <a:gd name="connsiteY68" fmla="*/ 5082200 h 5547255"/>
              <a:gd name="connsiteX69" fmla="*/ 4095467 w 4568692"/>
              <a:gd name="connsiteY69" fmla="*/ 5041781 h 5547255"/>
              <a:gd name="connsiteX70" fmla="*/ 4103968 w 4568692"/>
              <a:gd name="connsiteY70" fmla="*/ 5043689 h 5547255"/>
              <a:gd name="connsiteX71" fmla="*/ 4114471 w 4568692"/>
              <a:gd name="connsiteY71" fmla="*/ 5069097 h 5547255"/>
              <a:gd name="connsiteX72" fmla="*/ 4085102 w 4568692"/>
              <a:gd name="connsiteY72" fmla="*/ 5077812 h 5547255"/>
              <a:gd name="connsiteX73" fmla="*/ 4074599 w 4568692"/>
              <a:gd name="connsiteY73" fmla="*/ 5052404 h 5547255"/>
              <a:gd name="connsiteX74" fmla="*/ 4095467 w 4568692"/>
              <a:gd name="connsiteY74" fmla="*/ 5041781 h 5547255"/>
              <a:gd name="connsiteX75" fmla="*/ 3741562 w 4568692"/>
              <a:gd name="connsiteY75" fmla="*/ 5020722 h 5547255"/>
              <a:gd name="connsiteX76" fmla="*/ 3750063 w 4568692"/>
              <a:gd name="connsiteY76" fmla="*/ 5022630 h 5547255"/>
              <a:gd name="connsiteX77" fmla="*/ 3760566 w 4568692"/>
              <a:gd name="connsiteY77" fmla="*/ 5048038 h 5547255"/>
              <a:gd name="connsiteX78" fmla="*/ 3731197 w 4568692"/>
              <a:gd name="connsiteY78" fmla="*/ 5056753 h 5547255"/>
              <a:gd name="connsiteX79" fmla="*/ 3720694 w 4568692"/>
              <a:gd name="connsiteY79" fmla="*/ 5031345 h 5547255"/>
              <a:gd name="connsiteX80" fmla="*/ 3741562 w 4568692"/>
              <a:gd name="connsiteY80" fmla="*/ 5020722 h 5547255"/>
              <a:gd name="connsiteX81" fmla="*/ 4232320 w 4568692"/>
              <a:gd name="connsiteY81" fmla="*/ 4964053 h 5547255"/>
              <a:gd name="connsiteX82" fmla="*/ 4257620 w 4568692"/>
              <a:gd name="connsiteY82" fmla="*/ 4974023 h 5547255"/>
              <a:gd name="connsiteX83" fmla="*/ 4256708 w 4568692"/>
              <a:gd name="connsiteY83" fmla="*/ 5018403 h 5547255"/>
              <a:gd name="connsiteX84" fmla="*/ 4205732 w 4568692"/>
              <a:gd name="connsiteY84" fmla="*/ 5016845 h 5547255"/>
              <a:gd name="connsiteX85" fmla="*/ 4206644 w 4568692"/>
              <a:gd name="connsiteY85" fmla="*/ 4972465 h 5547255"/>
              <a:gd name="connsiteX86" fmla="*/ 4232320 w 4568692"/>
              <a:gd name="connsiteY86" fmla="*/ 4964053 h 5547255"/>
              <a:gd name="connsiteX87" fmla="*/ 3609869 w 4568692"/>
              <a:gd name="connsiteY87" fmla="*/ 4944186 h 5547255"/>
              <a:gd name="connsiteX88" fmla="*/ 3635168 w 4568692"/>
              <a:gd name="connsiteY88" fmla="*/ 4954156 h 5547255"/>
              <a:gd name="connsiteX89" fmla="*/ 3634257 w 4568692"/>
              <a:gd name="connsiteY89" fmla="*/ 4998537 h 5547255"/>
              <a:gd name="connsiteX90" fmla="*/ 3583281 w 4568692"/>
              <a:gd name="connsiteY90" fmla="*/ 4996978 h 5547255"/>
              <a:gd name="connsiteX91" fmla="*/ 3584193 w 4568692"/>
              <a:gd name="connsiteY91" fmla="*/ 4952598 h 5547255"/>
              <a:gd name="connsiteX92" fmla="*/ 3609869 w 4568692"/>
              <a:gd name="connsiteY92" fmla="*/ 4944186 h 5547255"/>
              <a:gd name="connsiteX93" fmla="*/ 4501954 w 4568692"/>
              <a:gd name="connsiteY93" fmla="*/ 4930017 h 5547255"/>
              <a:gd name="connsiteX94" fmla="*/ 4568692 w 4568692"/>
              <a:gd name="connsiteY94" fmla="*/ 4988093 h 5547255"/>
              <a:gd name="connsiteX95" fmla="*/ 4501954 w 4568692"/>
              <a:gd name="connsiteY95" fmla="*/ 5046169 h 5547255"/>
              <a:gd name="connsiteX96" fmla="*/ 4435217 w 4568692"/>
              <a:gd name="connsiteY96" fmla="*/ 4988093 h 5547255"/>
              <a:gd name="connsiteX97" fmla="*/ 4501954 w 4568692"/>
              <a:gd name="connsiteY97" fmla="*/ 4930017 h 5547255"/>
              <a:gd name="connsiteX98" fmla="*/ 3340029 w 4568692"/>
              <a:gd name="connsiteY98" fmla="*/ 4930017 h 5547255"/>
              <a:gd name="connsiteX99" fmla="*/ 3406767 w 4568692"/>
              <a:gd name="connsiteY99" fmla="*/ 4988093 h 5547255"/>
              <a:gd name="connsiteX100" fmla="*/ 3340029 w 4568692"/>
              <a:gd name="connsiteY100" fmla="*/ 5046169 h 5547255"/>
              <a:gd name="connsiteX101" fmla="*/ 3273291 w 4568692"/>
              <a:gd name="connsiteY101" fmla="*/ 4988093 h 5547255"/>
              <a:gd name="connsiteX102" fmla="*/ 3340029 w 4568692"/>
              <a:gd name="connsiteY102" fmla="*/ 4930017 h 5547255"/>
              <a:gd name="connsiteX103" fmla="*/ 4100382 w 4568692"/>
              <a:gd name="connsiteY103" fmla="*/ 4914780 h 5547255"/>
              <a:gd name="connsiteX104" fmla="*/ 4108883 w 4568692"/>
              <a:gd name="connsiteY104" fmla="*/ 4916688 h 5547255"/>
              <a:gd name="connsiteX105" fmla="*/ 4119386 w 4568692"/>
              <a:gd name="connsiteY105" fmla="*/ 4942097 h 5547255"/>
              <a:gd name="connsiteX106" fmla="*/ 4090017 w 4568692"/>
              <a:gd name="connsiteY106" fmla="*/ 4950812 h 5547255"/>
              <a:gd name="connsiteX107" fmla="*/ 4079514 w 4568692"/>
              <a:gd name="connsiteY107" fmla="*/ 4925404 h 5547255"/>
              <a:gd name="connsiteX108" fmla="*/ 4100382 w 4568692"/>
              <a:gd name="connsiteY108" fmla="*/ 4914780 h 5547255"/>
              <a:gd name="connsiteX109" fmla="*/ 3748379 w 4568692"/>
              <a:gd name="connsiteY109" fmla="*/ 4896465 h 5547255"/>
              <a:gd name="connsiteX110" fmla="*/ 3756880 w 4568692"/>
              <a:gd name="connsiteY110" fmla="*/ 4898373 h 5547255"/>
              <a:gd name="connsiteX111" fmla="*/ 3767383 w 4568692"/>
              <a:gd name="connsiteY111" fmla="*/ 4923781 h 5547255"/>
              <a:gd name="connsiteX112" fmla="*/ 3738015 w 4568692"/>
              <a:gd name="connsiteY112" fmla="*/ 4932497 h 5547255"/>
              <a:gd name="connsiteX113" fmla="*/ 3727512 w 4568692"/>
              <a:gd name="connsiteY113" fmla="*/ 4907088 h 5547255"/>
              <a:gd name="connsiteX114" fmla="*/ 3748379 w 4568692"/>
              <a:gd name="connsiteY114" fmla="*/ 4896465 h 5547255"/>
              <a:gd name="connsiteX115" fmla="*/ 4001773 w 4568692"/>
              <a:gd name="connsiteY115" fmla="*/ 4821268 h 5547255"/>
              <a:gd name="connsiteX116" fmla="*/ 4010274 w 4568692"/>
              <a:gd name="connsiteY116" fmla="*/ 4823176 h 5547255"/>
              <a:gd name="connsiteX117" fmla="*/ 4020777 w 4568692"/>
              <a:gd name="connsiteY117" fmla="*/ 4848584 h 5547255"/>
              <a:gd name="connsiteX118" fmla="*/ 3991409 w 4568692"/>
              <a:gd name="connsiteY118" fmla="*/ 4857299 h 5547255"/>
              <a:gd name="connsiteX119" fmla="*/ 3980906 w 4568692"/>
              <a:gd name="connsiteY119" fmla="*/ 4831891 h 5547255"/>
              <a:gd name="connsiteX120" fmla="*/ 4001773 w 4568692"/>
              <a:gd name="connsiteY120" fmla="*/ 4821268 h 5547255"/>
              <a:gd name="connsiteX121" fmla="*/ 3856569 w 4568692"/>
              <a:gd name="connsiteY121" fmla="*/ 4812703 h 5547255"/>
              <a:gd name="connsiteX122" fmla="*/ 3865070 w 4568692"/>
              <a:gd name="connsiteY122" fmla="*/ 4814611 h 5547255"/>
              <a:gd name="connsiteX123" fmla="*/ 3875573 w 4568692"/>
              <a:gd name="connsiteY123" fmla="*/ 4840020 h 5547255"/>
              <a:gd name="connsiteX124" fmla="*/ 3846204 w 4568692"/>
              <a:gd name="connsiteY124" fmla="*/ 4848735 h 5547255"/>
              <a:gd name="connsiteX125" fmla="*/ 3835702 w 4568692"/>
              <a:gd name="connsiteY125" fmla="*/ 4823327 h 5547255"/>
              <a:gd name="connsiteX126" fmla="*/ 3856569 w 4568692"/>
              <a:gd name="connsiteY126" fmla="*/ 4812703 h 5547255"/>
              <a:gd name="connsiteX127" fmla="*/ 3514511 w 4568692"/>
              <a:gd name="connsiteY127" fmla="*/ 4806015 h 5547255"/>
              <a:gd name="connsiteX128" fmla="*/ 3534087 w 4568692"/>
              <a:gd name="connsiteY128" fmla="*/ 4808965 h 5547255"/>
              <a:gd name="connsiteX129" fmla="*/ 3562193 w 4568692"/>
              <a:gd name="connsiteY129" fmla="*/ 4865864 h 5547255"/>
              <a:gd name="connsiteX130" fmla="*/ 3497167 w 4568692"/>
              <a:gd name="connsiteY130" fmla="*/ 4891036 h 5547255"/>
              <a:gd name="connsiteX131" fmla="*/ 3469061 w 4568692"/>
              <a:gd name="connsiteY131" fmla="*/ 4834137 h 5547255"/>
              <a:gd name="connsiteX132" fmla="*/ 3514511 w 4568692"/>
              <a:gd name="connsiteY132" fmla="*/ 4806015 h 5547255"/>
              <a:gd name="connsiteX133" fmla="*/ 4314771 w 4568692"/>
              <a:gd name="connsiteY133" fmla="*/ 4787949 h 5547255"/>
              <a:gd name="connsiteX134" fmla="*/ 4334348 w 4568692"/>
              <a:gd name="connsiteY134" fmla="*/ 4790899 h 5547255"/>
              <a:gd name="connsiteX135" fmla="*/ 4362454 w 4568692"/>
              <a:gd name="connsiteY135" fmla="*/ 4847798 h 5547255"/>
              <a:gd name="connsiteX136" fmla="*/ 4297428 w 4568692"/>
              <a:gd name="connsiteY136" fmla="*/ 4872970 h 5547255"/>
              <a:gd name="connsiteX137" fmla="*/ 4269322 w 4568692"/>
              <a:gd name="connsiteY137" fmla="*/ 4816072 h 5547255"/>
              <a:gd name="connsiteX138" fmla="*/ 4314771 w 4568692"/>
              <a:gd name="connsiteY138" fmla="*/ 4787949 h 5547255"/>
              <a:gd name="connsiteX139" fmla="*/ 4143550 w 4568692"/>
              <a:gd name="connsiteY139" fmla="*/ 4770202 h 5547255"/>
              <a:gd name="connsiteX140" fmla="*/ 4168849 w 4568692"/>
              <a:gd name="connsiteY140" fmla="*/ 4780173 h 5547255"/>
              <a:gd name="connsiteX141" fmla="*/ 4167938 w 4568692"/>
              <a:gd name="connsiteY141" fmla="*/ 4824553 h 5547255"/>
              <a:gd name="connsiteX142" fmla="*/ 4116962 w 4568692"/>
              <a:gd name="connsiteY142" fmla="*/ 4822995 h 5547255"/>
              <a:gd name="connsiteX143" fmla="*/ 4117873 w 4568692"/>
              <a:gd name="connsiteY143" fmla="*/ 4778615 h 5547255"/>
              <a:gd name="connsiteX144" fmla="*/ 4143550 w 4568692"/>
              <a:gd name="connsiteY144" fmla="*/ 4770202 h 5547255"/>
              <a:gd name="connsiteX145" fmla="*/ 3703726 w 4568692"/>
              <a:gd name="connsiteY145" fmla="*/ 4756761 h 5547255"/>
              <a:gd name="connsiteX146" fmla="*/ 3729025 w 4568692"/>
              <a:gd name="connsiteY146" fmla="*/ 4766731 h 5547255"/>
              <a:gd name="connsiteX147" fmla="*/ 3728114 w 4568692"/>
              <a:gd name="connsiteY147" fmla="*/ 4811111 h 5547255"/>
              <a:gd name="connsiteX148" fmla="*/ 3677138 w 4568692"/>
              <a:gd name="connsiteY148" fmla="*/ 4809553 h 5547255"/>
              <a:gd name="connsiteX149" fmla="*/ 3678049 w 4568692"/>
              <a:gd name="connsiteY149" fmla="*/ 4765173 h 5547255"/>
              <a:gd name="connsiteX150" fmla="*/ 3703726 w 4568692"/>
              <a:gd name="connsiteY150" fmla="*/ 4756761 h 5547255"/>
              <a:gd name="connsiteX151" fmla="*/ 3926178 w 4568692"/>
              <a:gd name="connsiteY151" fmla="*/ 4683142 h 5547255"/>
              <a:gd name="connsiteX152" fmla="*/ 3951477 w 4568692"/>
              <a:gd name="connsiteY152" fmla="*/ 4693112 h 5547255"/>
              <a:gd name="connsiteX153" fmla="*/ 3950566 w 4568692"/>
              <a:gd name="connsiteY153" fmla="*/ 4737492 h 5547255"/>
              <a:gd name="connsiteX154" fmla="*/ 3899590 w 4568692"/>
              <a:gd name="connsiteY154" fmla="*/ 4735934 h 5547255"/>
              <a:gd name="connsiteX155" fmla="*/ 3900501 w 4568692"/>
              <a:gd name="connsiteY155" fmla="*/ 4691554 h 5547255"/>
              <a:gd name="connsiteX156" fmla="*/ 3926178 w 4568692"/>
              <a:gd name="connsiteY156" fmla="*/ 4683142 h 5547255"/>
              <a:gd name="connsiteX157" fmla="*/ 3745273 w 4568692"/>
              <a:gd name="connsiteY157" fmla="*/ 4593943 h 5547255"/>
              <a:gd name="connsiteX158" fmla="*/ 3764849 w 4568692"/>
              <a:gd name="connsiteY158" fmla="*/ 4596893 h 5547255"/>
              <a:gd name="connsiteX159" fmla="*/ 3792955 w 4568692"/>
              <a:gd name="connsiteY159" fmla="*/ 4653792 h 5547255"/>
              <a:gd name="connsiteX160" fmla="*/ 3727929 w 4568692"/>
              <a:gd name="connsiteY160" fmla="*/ 4678964 h 5547255"/>
              <a:gd name="connsiteX161" fmla="*/ 3699823 w 4568692"/>
              <a:gd name="connsiteY161" fmla="*/ 4622065 h 5547255"/>
              <a:gd name="connsiteX162" fmla="*/ 3745273 w 4568692"/>
              <a:gd name="connsiteY162" fmla="*/ 4593943 h 5547255"/>
              <a:gd name="connsiteX163" fmla="*/ 4075559 w 4568692"/>
              <a:gd name="connsiteY163" fmla="*/ 4588823 h 5547255"/>
              <a:gd name="connsiteX164" fmla="*/ 4095135 w 4568692"/>
              <a:gd name="connsiteY164" fmla="*/ 4591773 h 5547255"/>
              <a:gd name="connsiteX165" fmla="*/ 4123241 w 4568692"/>
              <a:gd name="connsiteY165" fmla="*/ 4648672 h 5547255"/>
              <a:gd name="connsiteX166" fmla="*/ 4058215 w 4568692"/>
              <a:gd name="connsiteY166" fmla="*/ 4673844 h 5547255"/>
              <a:gd name="connsiteX167" fmla="*/ 4030109 w 4568692"/>
              <a:gd name="connsiteY167" fmla="*/ 4616945 h 5547255"/>
              <a:gd name="connsiteX168" fmla="*/ 4075559 w 4568692"/>
              <a:gd name="connsiteY168" fmla="*/ 4588823 h 5547255"/>
              <a:gd name="connsiteX169" fmla="*/ 3508246 w 4568692"/>
              <a:gd name="connsiteY169" fmla="*/ 4573292 h 5547255"/>
              <a:gd name="connsiteX170" fmla="*/ 3574984 w 4568692"/>
              <a:gd name="connsiteY170" fmla="*/ 4631368 h 5547255"/>
              <a:gd name="connsiteX171" fmla="*/ 3508246 w 4568692"/>
              <a:gd name="connsiteY171" fmla="*/ 4689444 h 5547255"/>
              <a:gd name="connsiteX172" fmla="*/ 3441508 w 4568692"/>
              <a:gd name="connsiteY172" fmla="*/ 4631368 h 5547255"/>
              <a:gd name="connsiteX173" fmla="*/ 3508246 w 4568692"/>
              <a:gd name="connsiteY173" fmla="*/ 4573292 h 5547255"/>
              <a:gd name="connsiteX174" fmla="*/ 4324443 w 4568692"/>
              <a:gd name="connsiteY174" fmla="*/ 4573292 h 5547255"/>
              <a:gd name="connsiteX175" fmla="*/ 4391181 w 4568692"/>
              <a:gd name="connsiteY175" fmla="*/ 4631368 h 5547255"/>
              <a:gd name="connsiteX176" fmla="*/ 4324443 w 4568692"/>
              <a:gd name="connsiteY176" fmla="*/ 4689443 h 5547255"/>
              <a:gd name="connsiteX177" fmla="*/ 4257705 w 4568692"/>
              <a:gd name="connsiteY177" fmla="*/ 4631368 h 5547255"/>
              <a:gd name="connsiteX178" fmla="*/ 4324443 w 4568692"/>
              <a:gd name="connsiteY178" fmla="*/ 4573292 h 5547255"/>
              <a:gd name="connsiteX179" fmla="*/ 3915842 w 4568692"/>
              <a:gd name="connsiteY179" fmla="*/ 4428930 h 5547255"/>
              <a:gd name="connsiteX180" fmla="*/ 3982580 w 4568692"/>
              <a:gd name="connsiteY180" fmla="*/ 4487006 h 5547255"/>
              <a:gd name="connsiteX181" fmla="*/ 3915842 w 4568692"/>
              <a:gd name="connsiteY181" fmla="*/ 4545082 h 5547255"/>
              <a:gd name="connsiteX182" fmla="*/ 3849104 w 4568692"/>
              <a:gd name="connsiteY182" fmla="*/ 4487006 h 5547255"/>
              <a:gd name="connsiteX183" fmla="*/ 3915842 w 4568692"/>
              <a:gd name="connsiteY183" fmla="*/ 4428930 h 5547255"/>
              <a:gd name="connsiteX184" fmla="*/ 3612398 w 4568692"/>
              <a:gd name="connsiteY184" fmla="*/ 4303152 h 5547255"/>
              <a:gd name="connsiteX185" fmla="*/ 3693937 w 4568692"/>
              <a:gd name="connsiteY185" fmla="*/ 4377446 h 5547255"/>
              <a:gd name="connsiteX186" fmla="*/ 3612398 w 4568692"/>
              <a:gd name="connsiteY186" fmla="*/ 4451739 h 5547255"/>
              <a:gd name="connsiteX187" fmla="*/ 3530858 w 4568692"/>
              <a:gd name="connsiteY187" fmla="*/ 4377446 h 5547255"/>
              <a:gd name="connsiteX188" fmla="*/ 3612398 w 4568692"/>
              <a:gd name="connsiteY188" fmla="*/ 4303152 h 5547255"/>
              <a:gd name="connsiteX189" fmla="*/ 3418332 w 4568692"/>
              <a:gd name="connsiteY189" fmla="*/ 4131528 h 5547255"/>
              <a:gd name="connsiteX190" fmla="*/ 3442250 w 4568692"/>
              <a:gd name="connsiteY190" fmla="*/ 4135301 h 5547255"/>
              <a:gd name="connsiteX191" fmla="*/ 3476590 w 4568692"/>
              <a:gd name="connsiteY191" fmla="*/ 4208089 h 5547255"/>
              <a:gd name="connsiteX192" fmla="*/ 3397141 w 4568692"/>
              <a:gd name="connsiteY192" fmla="*/ 4240291 h 5547255"/>
              <a:gd name="connsiteX193" fmla="*/ 3362802 w 4568692"/>
              <a:gd name="connsiteY193" fmla="*/ 4167503 h 5547255"/>
              <a:gd name="connsiteX194" fmla="*/ 3418332 w 4568692"/>
              <a:gd name="connsiteY194" fmla="*/ 4131528 h 5547255"/>
              <a:gd name="connsiteX195" fmla="*/ 3824819 w 4568692"/>
              <a:gd name="connsiteY195" fmla="*/ 4120418 h 5547255"/>
              <a:gd name="connsiteX196" fmla="*/ 3848738 w 4568692"/>
              <a:gd name="connsiteY196" fmla="*/ 4124192 h 5547255"/>
              <a:gd name="connsiteX197" fmla="*/ 3883077 w 4568692"/>
              <a:gd name="connsiteY197" fmla="*/ 4196980 h 5547255"/>
              <a:gd name="connsiteX198" fmla="*/ 3803629 w 4568692"/>
              <a:gd name="connsiteY198" fmla="*/ 4229181 h 5547255"/>
              <a:gd name="connsiteX199" fmla="*/ 3769289 w 4568692"/>
              <a:gd name="connsiteY199" fmla="*/ 4156393 h 5547255"/>
              <a:gd name="connsiteX200" fmla="*/ 3824819 w 4568692"/>
              <a:gd name="connsiteY200" fmla="*/ 4120418 h 5547255"/>
              <a:gd name="connsiteX201" fmla="*/ 4111622 w 4568692"/>
              <a:gd name="connsiteY201" fmla="*/ 4111591 h 5547255"/>
              <a:gd name="connsiteX202" fmla="*/ 4193162 w 4568692"/>
              <a:gd name="connsiteY202" fmla="*/ 4185885 h 5547255"/>
              <a:gd name="connsiteX203" fmla="*/ 4111622 w 4568692"/>
              <a:gd name="connsiteY203" fmla="*/ 4260178 h 5547255"/>
              <a:gd name="connsiteX204" fmla="*/ 4030083 w 4568692"/>
              <a:gd name="connsiteY204" fmla="*/ 4185885 h 5547255"/>
              <a:gd name="connsiteX205" fmla="*/ 4111622 w 4568692"/>
              <a:gd name="connsiteY205" fmla="*/ 4111591 h 5547255"/>
              <a:gd name="connsiteX206" fmla="*/ 3114399 w 4568692"/>
              <a:gd name="connsiteY206" fmla="*/ 4111591 h 5547255"/>
              <a:gd name="connsiteX207" fmla="*/ 3195939 w 4568692"/>
              <a:gd name="connsiteY207" fmla="*/ 4185885 h 5547255"/>
              <a:gd name="connsiteX208" fmla="*/ 3114399 w 4568692"/>
              <a:gd name="connsiteY208" fmla="*/ 4260178 h 5547255"/>
              <a:gd name="connsiteX209" fmla="*/ 3032859 w 4568692"/>
              <a:gd name="connsiteY209" fmla="*/ 4185885 h 5547255"/>
              <a:gd name="connsiteX210" fmla="*/ 3114399 w 4568692"/>
              <a:gd name="connsiteY210" fmla="*/ 4111591 h 5547255"/>
              <a:gd name="connsiteX211" fmla="*/ 3612605 w 4568692"/>
              <a:gd name="connsiteY211" fmla="*/ 4039618 h 5547255"/>
              <a:gd name="connsiteX212" fmla="*/ 3643515 w 4568692"/>
              <a:gd name="connsiteY212" fmla="*/ 4052373 h 5547255"/>
              <a:gd name="connsiteX213" fmla="*/ 3642402 w 4568692"/>
              <a:gd name="connsiteY213" fmla="*/ 4109146 h 5547255"/>
              <a:gd name="connsiteX214" fmla="*/ 3580120 w 4568692"/>
              <a:gd name="connsiteY214" fmla="*/ 4107152 h 5547255"/>
              <a:gd name="connsiteX215" fmla="*/ 3581233 w 4568692"/>
              <a:gd name="connsiteY215" fmla="*/ 4050379 h 5547255"/>
              <a:gd name="connsiteX216" fmla="*/ 3612605 w 4568692"/>
              <a:gd name="connsiteY216" fmla="*/ 4039618 h 5547255"/>
              <a:gd name="connsiteX217" fmla="*/ 3885716 w 4568692"/>
              <a:gd name="connsiteY217" fmla="*/ 3952071 h 5547255"/>
              <a:gd name="connsiteX218" fmla="*/ 3916627 w 4568692"/>
              <a:gd name="connsiteY218" fmla="*/ 3964826 h 5547255"/>
              <a:gd name="connsiteX219" fmla="*/ 3915513 w 4568692"/>
              <a:gd name="connsiteY219" fmla="*/ 4021599 h 5547255"/>
              <a:gd name="connsiteX220" fmla="*/ 3853231 w 4568692"/>
              <a:gd name="connsiteY220" fmla="*/ 4019606 h 5547255"/>
              <a:gd name="connsiteX221" fmla="*/ 3854345 w 4568692"/>
              <a:gd name="connsiteY221" fmla="*/ 3962833 h 5547255"/>
              <a:gd name="connsiteX222" fmla="*/ 3885716 w 4568692"/>
              <a:gd name="connsiteY222" fmla="*/ 3952071 h 5547255"/>
              <a:gd name="connsiteX223" fmla="*/ 3343623 w 4568692"/>
              <a:gd name="connsiteY223" fmla="*/ 3930342 h 5547255"/>
              <a:gd name="connsiteX224" fmla="*/ 3374533 w 4568692"/>
              <a:gd name="connsiteY224" fmla="*/ 3943096 h 5547255"/>
              <a:gd name="connsiteX225" fmla="*/ 3373420 w 4568692"/>
              <a:gd name="connsiteY225" fmla="*/ 3999870 h 5547255"/>
              <a:gd name="connsiteX226" fmla="*/ 3311138 w 4568692"/>
              <a:gd name="connsiteY226" fmla="*/ 3997876 h 5547255"/>
              <a:gd name="connsiteX227" fmla="*/ 3312251 w 4568692"/>
              <a:gd name="connsiteY227" fmla="*/ 3941103 h 5547255"/>
              <a:gd name="connsiteX228" fmla="*/ 3343623 w 4568692"/>
              <a:gd name="connsiteY228" fmla="*/ 3930342 h 5547255"/>
              <a:gd name="connsiteX229" fmla="*/ 3697352 w 4568692"/>
              <a:gd name="connsiteY229" fmla="*/ 3908752 h 5547255"/>
              <a:gd name="connsiteX230" fmla="*/ 3707738 w 4568692"/>
              <a:gd name="connsiteY230" fmla="*/ 3911193 h 5547255"/>
              <a:gd name="connsiteX231" fmla="*/ 3720570 w 4568692"/>
              <a:gd name="connsiteY231" fmla="*/ 3943696 h 5547255"/>
              <a:gd name="connsiteX232" fmla="*/ 3684688 w 4568692"/>
              <a:gd name="connsiteY232" fmla="*/ 3954845 h 5547255"/>
              <a:gd name="connsiteX233" fmla="*/ 3671856 w 4568692"/>
              <a:gd name="connsiteY233" fmla="*/ 3922342 h 5547255"/>
              <a:gd name="connsiteX234" fmla="*/ 3697352 w 4568692"/>
              <a:gd name="connsiteY234" fmla="*/ 3908752 h 5547255"/>
              <a:gd name="connsiteX235" fmla="*/ 3518508 w 4568692"/>
              <a:gd name="connsiteY235" fmla="*/ 3899658 h 5547255"/>
              <a:gd name="connsiteX236" fmla="*/ 3528894 w 4568692"/>
              <a:gd name="connsiteY236" fmla="*/ 3902099 h 5547255"/>
              <a:gd name="connsiteX237" fmla="*/ 3541727 w 4568692"/>
              <a:gd name="connsiteY237" fmla="*/ 3934602 h 5547255"/>
              <a:gd name="connsiteX238" fmla="*/ 3505844 w 4568692"/>
              <a:gd name="connsiteY238" fmla="*/ 3945751 h 5547255"/>
              <a:gd name="connsiteX239" fmla="*/ 3493012 w 4568692"/>
              <a:gd name="connsiteY239" fmla="*/ 3913247 h 5547255"/>
              <a:gd name="connsiteX240" fmla="*/ 3518508 w 4568692"/>
              <a:gd name="connsiteY240" fmla="*/ 3899658 h 5547255"/>
              <a:gd name="connsiteX241" fmla="*/ 3129011 w 4568692"/>
              <a:gd name="connsiteY241" fmla="*/ 3872234 h 5547255"/>
              <a:gd name="connsiteX242" fmla="*/ 3152929 w 4568692"/>
              <a:gd name="connsiteY242" fmla="*/ 3876008 h 5547255"/>
              <a:gd name="connsiteX243" fmla="*/ 3187268 w 4568692"/>
              <a:gd name="connsiteY243" fmla="*/ 3948796 h 5547255"/>
              <a:gd name="connsiteX244" fmla="*/ 3107820 w 4568692"/>
              <a:gd name="connsiteY244" fmla="*/ 3980997 h 5547255"/>
              <a:gd name="connsiteX245" fmla="*/ 3073481 w 4568692"/>
              <a:gd name="connsiteY245" fmla="*/ 3908209 h 5547255"/>
              <a:gd name="connsiteX246" fmla="*/ 3129011 w 4568692"/>
              <a:gd name="connsiteY246" fmla="*/ 3872234 h 5547255"/>
              <a:gd name="connsiteX247" fmla="*/ 4112596 w 4568692"/>
              <a:gd name="connsiteY247" fmla="*/ 3856816 h 5547255"/>
              <a:gd name="connsiteX248" fmla="*/ 4136514 w 4568692"/>
              <a:gd name="connsiteY248" fmla="*/ 3860590 h 5547255"/>
              <a:gd name="connsiteX249" fmla="*/ 4170854 w 4568692"/>
              <a:gd name="connsiteY249" fmla="*/ 3933378 h 5547255"/>
              <a:gd name="connsiteX250" fmla="*/ 4091406 w 4568692"/>
              <a:gd name="connsiteY250" fmla="*/ 3965579 h 5547255"/>
              <a:gd name="connsiteX251" fmla="*/ 4057066 w 4568692"/>
              <a:gd name="connsiteY251" fmla="*/ 3892791 h 5547255"/>
              <a:gd name="connsiteX252" fmla="*/ 4112596 w 4568692"/>
              <a:gd name="connsiteY252" fmla="*/ 3856816 h 5547255"/>
              <a:gd name="connsiteX253" fmla="*/ 3831861 w 4568692"/>
              <a:gd name="connsiteY253" fmla="*/ 3805109 h 5547255"/>
              <a:gd name="connsiteX254" fmla="*/ 3842248 w 4568692"/>
              <a:gd name="connsiteY254" fmla="*/ 3807550 h 5547255"/>
              <a:gd name="connsiteX255" fmla="*/ 3855080 w 4568692"/>
              <a:gd name="connsiteY255" fmla="*/ 3840054 h 5547255"/>
              <a:gd name="connsiteX256" fmla="*/ 3819198 w 4568692"/>
              <a:gd name="connsiteY256" fmla="*/ 3851203 h 5547255"/>
              <a:gd name="connsiteX257" fmla="*/ 3806366 w 4568692"/>
              <a:gd name="connsiteY257" fmla="*/ 3818699 h 5547255"/>
              <a:gd name="connsiteX258" fmla="*/ 3831861 w 4568692"/>
              <a:gd name="connsiteY258" fmla="*/ 3805109 h 5547255"/>
              <a:gd name="connsiteX259" fmla="*/ 3399464 w 4568692"/>
              <a:gd name="connsiteY259" fmla="*/ 3778170 h 5547255"/>
              <a:gd name="connsiteX260" fmla="*/ 3409850 w 4568692"/>
              <a:gd name="connsiteY260" fmla="*/ 3780610 h 5547255"/>
              <a:gd name="connsiteX261" fmla="*/ 3422682 w 4568692"/>
              <a:gd name="connsiteY261" fmla="*/ 3813114 h 5547255"/>
              <a:gd name="connsiteX262" fmla="*/ 3386800 w 4568692"/>
              <a:gd name="connsiteY262" fmla="*/ 3824263 h 5547255"/>
              <a:gd name="connsiteX263" fmla="*/ 3373968 w 4568692"/>
              <a:gd name="connsiteY263" fmla="*/ 3791759 h 5547255"/>
              <a:gd name="connsiteX264" fmla="*/ 3399464 w 4568692"/>
              <a:gd name="connsiteY264" fmla="*/ 3778170 h 5547255"/>
              <a:gd name="connsiteX265" fmla="*/ 3999068 w 4568692"/>
              <a:gd name="connsiteY265" fmla="*/ 3705676 h 5547255"/>
              <a:gd name="connsiteX266" fmla="*/ 4029978 w 4568692"/>
              <a:gd name="connsiteY266" fmla="*/ 3718431 h 5547255"/>
              <a:gd name="connsiteX267" fmla="*/ 4028865 w 4568692"/>
              <a:gd name="connsiteY267" fmla="*/ 3775204 h 5547255"/>
              <a:gd name="connsiteX268" fmla="*/ 3966583 w 4568692"/>
              <a:gd name="connsiteY268" fmla="*/ 3773211 h 5547255"/>
              <a:gd name="connsiteX269" fmla="*/ 3967696 w 4568692"/>
              <a:gd name="connsiteY269" fmla="*/ 3716437 h 5547255"/>
              <a:gd name="connsiteX270" fmla="*/ 3999068 w 4568692"/>
              <a:gd name="connsiteY270" fmla="*/ 3705676 h 5547255"/>
              <a:gd name="connsiteX271" fmla="*/ 3238563 w 4568692"/>
              <a:gd name="connsiteY271" fmla="*/ 3680261 h 5547255"/>
              <a:gd name="connsiteX272" fmla="*/ 3269473 w 4568692"/>
              <a:gd name="connsiteY272" fmla="*/ 3693016 h 5547255"/>
              <a:gd name="connsiteX273" fmla="*/ 3268359 w 4568692"/>
              <a:gd name="connsiteY273" fmla="*/ 3749789 h 5547255"/>
              <a:gd name="connsiteX274" fmla="*/ 3206077 w 4568692"/>
              <a:gd name="connsiteY274" fmla="*/ 3747796 h 5547255"/>
              <a:gd name="connsiteX275" fmla="*/ 3207191 w 4568692"/>
              <a:gd name="connsiteY275" fmla="*/ 3691023 h 5547255"/>
              <a:gd name="connsiteX276" fmla="*/ 3238563 w 4568692"/>
              <a:gd name="connsiteY276" fmla="*/ 3680261 h 5547255"/>
              <a:gd name="connsiteX277" fmla="*/ 4328505 w 4568692"/>
              <a:gd name="connsiteY277" fmla="*/ 3662136 h 5547255"/>
              <a:gd name="connsiteX278" fmla="*/ 4410044 w 4568692"/>
              <a:gd name="connsiteY278" fmla="*/ 3736429 h 5547255"/>
              <a:gd name="connsiteX279" fmla="*/ 4328505 w 4568692"/>
              <a:gd name="connsiteY279" fmla="*/ 3810723 h 5547255"/>
              <a:gd name="connsiteX280" fmla="*/ 4246965 w 4568692"/>
              <a:gd name="connsiteY280" fmla="*/ 3736429 h 5547255"/>
              <a:gd name="connsiteX281" fmla="*/ 4328505 w 4568692"/>
              <a:gd name="connsiteY281" fmla="*/ 3662136 h 5547255"/>
              <a:gd name="connsiteX282" fmla="*/ 2908874 w 4568692"/>
              <a:gd name="connsiteY282" fmla="*/ 3662136 h 5547255"/>
              <a:gd name="connsiteX283" fmla="*/ 2990413 w 4568692"/>
              <a:gd name="connsiteY283" fmla="*/ 3736429 h 5547255"/>
              <a:gd name="connsiteX284" fmla="*/ 2908874 w 4568692"/>
              <a:gd name="connsiteY284" fmla="*/ 3810723 h 5547255"/>
              <a:gd name="connsiteX285" fmla="*/ 2827334 w 4568692"/>
              <a:gd name="connsiteY285" fmla="*/ 3736429 h 5547255"/>
              <a:gd name="connsiteX286" fmla="*/ 2908874 w 4568692"/>
              <a:gd name="connsiteY286" fmla="*/ 3662136 h 5547255"/>
              <a:gd name="connsiteX287" fmla="*/ 3837866 w 4568692"/>
              <a:gd name="connsiteY287" fmla="*/ 3642644 h 5547255"/>
              <a:gd name="connsiteX288" fmla="*/ 3848253 w 4568692"/>
              <a:gd name="connsiteY288" fmla="*/ 3645085 h 5547255"/>
              <a:gd name="connsiteX289" fmla="*/ 3861085 w 4568692"/>
              <a:gd name="connsiteY289" fmla="*/ 3677589 h 5547255"/>
              <a:gd name="connsiteX290" fmla="*/ 3825203 w 4568692"/>
              <a:gd name="connsiteY290" fmla="*/ 3688737 h 5547255"/>
              <a:gd name="connsiteX291" fmla="*/ 3812370 w 4568692"/>
              <a:gd name="connsiteY291" fmla="*/ 3656234 h 5547255"/>
              <a:gd name="connsiteX292" fmla="*/ 3837866 w 4568692"/>
              <a:gd name="connsiteY292" fmla="*/ 3642644 h 5547255"/>
              <a:gd name="connsiteX293" fmla="*/ 3407793 w 4568692"/>
              <a:gd name="connsiteY293" fmla="*/ 3619214 h 5547255"/>
              <a:gd name="connsiteX294" fmla="*/ 3418179 w 4568692"/>
              <a:gd name="connsiteY294" fmla="*/ 3621655 h 5547255"/>
              <a:gd name="connsiteX295" fmla="*/ 3431012 w 4568692"/>
              <a:gd name="connsiteY295" fmla="*/ 3654159 h 5547255"/>
              <a:gd name="connsiteX296" fmla="*/ 3395129 w 4568692"/>
              <a:gd name="connsiteY296" fmla="*/ 3665308 h 5547255"/>
              <a:gd name="connsiteX297" fmla="*/ 3382297 w 4568692"/>
              <a:gd name="connsiteY297" fmla="*/ 3632804 h 5547255"/>
              <a:gd name="connsiteX298" fmla="*/ 3407793 w 4568692"/>
              <a:gd name="connsiteY298" fmla="*/ 3619214 h 5547255"/>
              <a:gd name="connsiteX299" fmla="*/ 3717387 w 4568692"/>
              <a:gd name="connsiteY299" fmla="*/ 3523018 h 5547255"/>
              <a:gd name="connsiteX300" fmla="*/ 3727774 w 4568692"/>
              <a:gd name="connsiteY300" fmla="*/ 3525459 h 5547255"/>
              <a:gd name="connsiteX301" fmla="*/ 3740606 w 4568692"/>
              <a:gd name="connsiteY301" fmla="*/ 3557963 h 5547255"/>
              <a:gd name="connsiteX302" fmla="*/ 3704724 w 4568692"/>
              <a:gd name="connsiteY302" fmla="*/ 3569112 h 5547255"/>
              <a:gd name="connsiteX303" fmla="*/ 3691892 w 4568692"/>
              <a:gd name="connsiteY303" fmla="*/ 3536608 h 5547255"/>
              <a:gd name="connsiteX304" fmla="*/ 3717387 w 4568692"/>
              <a:gd name="connsiteY304" fmla="*/ 3523018 h 5547255"/>
              <a:gd name="connsiteX305" fmla="*/ 3539978 w 4568692"/>
              <a:gd name="connsiteY305" fmla="*/ 3512062 h 5547255"/>
              <a:gd name="connsiteX306" fmla="*/ 3550365 w 4568692"/>
              <a:gd name="connsiteY306" fmla="*/ 3514503 h 5547255"/>
              <a:gd name="connsiteX307" fmla="*/ 3563197 w 4568692"/>
              <a:gd name="connsiteY307" fmla="*/ 3547006 h 5547255"/>
              <a:gd name="connsiteX308" fmla="*/ 3527315 w 4568692"/>
              <a:gd name="connsiteY308" fmla="*/ 3558155 h 5547255"/>
              <a:gd name="connsiteX309" fmla="*/ 3514483 w 4568692"/>
              <a:gd name="connsiteY309" fmla="*/ 3525652 h 5547255"/>
              <a:gd name="connsiteX310" fmla="*/ 3539978 w 4568692"/>
              <a:gd name="connsiteY310" fmla="*/ 3512062 h 5547255"/>
              <a:gd name="connsiteX311" fmla="*/ 3122054 w 4568692"/>
              <a:gd name="connsiteY311" fmla="*/ 3503506 h 5547255"/>
              <a:gd name="connsiteX312" fmla="*/ 3145973 w 4568692"/>
              <a:gd name="connsiteY312" fmla="*/ 3507279 h 5547255"/>
              <a:gd name="connsiteX313" fmla="*/ 3180312 w 4568692"/>
              <a:gd name="connsiteY313" fmla="*/ 3580067 h 5547255"/>
              <a:gd name="connsiteX314" fmla="*/ 3100864 w 4568692"/>
              <a:gd name="connsiteY314" fmla="*/ 3612269 h 5547255"/>
              <a:gd name="connsiteX315" fmla="*/ 3066524 w 4568692"/>
              <a:gd name="connsiteY315" fmla="*/ 3539481 h 5547255"/>
              <a:gd name="connsiteX316" fmla="*/ 3122054 w 4568692"/>
              <a:gd name="connsiteY316" fmla="*/ 3503506 h 5547255"/>
              <a:gd name="connsiteX317" fmla="*/ 4099806 w 4568692"/>
              <a:gd name="connsiteY317" fmla="*/ 3480395 h 5547255"/>
              <a:gd name="connsiteX318" fmla="*/ 4123724 w 4568692"/>
              <a:gd name="connsiteY318" fmla="*/ 3484169 h 5547255"/>
              <a:gd name="connsiteX319" fmla="*/ 4158064 w 4568692"/>
              <a:gd name="connsiteY319" fmla="*/ 3556957 h 5547255"/>
              <a:gd name="connsiteX320" fmla="*/ 4078615 w 4568692"/>
              <a:gd name="connsiteY320" fmla="*/ 3589159 h 5547255"/>
              <a:gd name="connsiteX321" fmla="*/ 4044276 w 4568692"/>
              <a:gd name="connsiteY321" fmla="*/ 3516371 h 5547255"/>
              <a:gd name="connsiteX322" fmla="*/ 4099806 w 4568692"/>
              <a:gd name="connsiteY322" fmla="*/ 3480395 h 5547255"/>
              <a:gd name="connsiteX323" fmla="*/ 3890609 w 4568692"/>
              <a:gd name="connsiteY323" fmla="*/ 3457692 h 5547255"/>
              <a:gd name="connsiteX324" fmla="*/ 3921520 w 4568692"/>
              <a:gd name="connsiteY324" fmla="*/ 3470447 h 5547255"/>
              <a:gd name="connsiteX325" fmla="*/ 3920406 w 4568692"/>
              <a:gd name="connsiteY325" fmla="*/ 3527220 h 5547255"/>
              <a:gd name="connsiteX326" fmla="*/ 3858124 w 4568692"/>
              <a:gd name="connsiteY326" fmla="*/ 3525227 h 5547255"/>
              <a:gd name="connsiteX327" fmla="*/ 3859238 w 4568692"/>
              <a:gd name="connsiteY327" fmla="*/ 3468454 h 5547255"/>
              <a:gd name="connsiteX328" fmla="*/ 3890609 w 4568692"/>
              <a:gd name="connsiteY328" fmla="*/ 3457692 h 5547255"/>
              <a:gd name="connsiteX329" fmla="*/ 3353236 w 4568692"/>
              <a:gd name="connsiteY329" fmla="*/ 3440497 h 5547255"/>
              <a:gd name="connsiteX330" fmla="*/ 3384146 w 4568692"/>
              <a:gd name="connsiteY330" fmla="*/ 3453252 h 5547255"/>
              <a:gd name="connsiteX331" fmla="*/ 3383033 w 4568692"/>
              <a:gd name="connsiteY331" fmla="*/ 3510025 h 5547255"/>
              <a:gd name="connsiteX332" fmla="*/ 3320751 w 4568692"/>
              <a:gd name="connsiteY332" fmla="*/ 3508032 h 5547255"/>
              <a:gd name="connsiteX333" fmla="*/ 3321864 w 4568692"/>
              <a:gd name="connsiteY333" fmla="*/ 3451258 h 5547255"/>
              <a:gd name="connsiteX334" fmla="*/ 3353236 w 4568692"/>
              <a:gd name="connsiteY334" fmla="*/ 3440497 h 5547255"/>
              <a:gd name="connsiteX335" fmla="*/ 3625026 w 4568692"/>
              <a:gd name="connsiteY335" fmla="*/ 3346320 h 5547255"/>
              <a:gd name="connsiteX336" fmla="*/ 3655936 w 4568692"/>
              <a:gd name="connsiteY336" fmla="*/ 3359074 h 5547255"/>
              <a:gd name="connsiteX337" fmla="*/ 3654822 w 4568692"/>
              <a:gd name="connsiteY337" fmla="*/ 3415848 h 5547255"/>
              <a:gd name="connsiteX338" fmla="*/ 3592540 w 4568692"/>
              <a:gd name="connsiteY338" fmla="*/ 3413854 h 5547255"/>
              <a:gd name="connsiteX339" fmla="*/ 3593654 w 4568692"/>
              <a:gd name="connsiteY339" fmla="*/ 3357081 h 5547255"/>
              <a:gd name="connsiteX340" fmla="*/ 3625026 w 4568692"/>
              <a:gd name="connsiteY340" fmla="*/ 3346320 h 5547255"/>
              <a:gd name="connsiteX341" fmla="*/ 3403997 w 4568692"/>
              <a:gd name="connsiteY341" fmla="*/ 3232212 h 5547255"/>
              <a:gd name="connsiteX342" fmla="*/ 3427916 w 4568692"/>
              <a:gd name="connsiteY342" fmla="*/ 3235986 h 5547255"/>
              <a:gd name="connsiteX343" fmla="*/ 3462255 w 4568692"/>
              <a:gd name="connsiteY343" fmla="*/ 3308774 h 5547255"/>
              <a:gd name="connsiteX344" fmla="*/ 3382807 w 4568692"/>
              <a:gd name="connsiteY344" fmla="*/ 3340975 h 5547255"/>
              <a:gd name="connsiteX345" fmla="*/ 3348467 w 4568692"/>
              <a:gd name="connsiteY345" fmla="*/ 3268187 h 5547255"/>
              <a:gd name="connsiteX346" fmla="*/ 3403997 w 4568692"/>
              <a:gd name="connsiteY346" fmla="*/ 3232212 h 5547255"/>
              <a:gd name="connsiteX347" fmla="*/ 3807538 w 4568692"/>
              <a:gd name="connsiteY347" fmla="*/ 3225662 h 5547255"/>
              <a:gd name="connsiteX348" fmla="*/ 3831456 w 4568692"/>
              <a:gd name="connsiteY348" fmla="*/ 3229436 h 5547255"/>
              <a:gd name="connsiteX349" fmla="*/ 3865796 w 4568692"/>
              <a:gd name="connsiteY349" fmla="*/ 3302224 h 5547255"/>
              <a:gd name="connsiteX350" fmla="*/ 3786348 w 4568692"/>
              <a:gd name="connsiteY350" fmla="*/ 3334426 h 5547255"/>
              <a:gd name="connsiteX351" fmla="*/ 3752008 w 4568692"/>
              <a:gd name="connsiteY351" fmla="*/ 3261638 h 5547255"/>
              <a:gd name="connsiteX352" fmla="*/ 3807538 w 4568692"/>
              <a:gd name="connsiteY352" fmla="*/ 3225662 h 5547255"/>
              <a:gd name="connsiteX353" fmla="*/ 3114400 w 4568692"/>
              <a:gd name="connsiteY353" fmla="*/ 3205794 h 5547255"/>
              <a:gd name="connsiteX354" fmla="*/ 3195939 w 4568692"/>
              <a:gd name="connsiteY354" fmla="*/ 3280088 h 5547255"/>
              <a:gd name="connsiteX355" fmla="*/ 3114400 w 4568692"/>
              <a:gd name="connsiteY355" fmla="*/ 3354381 h 5547255"/>
              <a:gd name="connsiteX356" fmla="*/ 3032860 w 4568692"/>
              <a:gd name="connsiteY356" fmla="*/ 3280088 h 5547255"/>
              <a:gd name="connsiteX357" fmla="*/ 3114400 w 4568692"/>
              <a:gd name="connsiteY357" fmla="*/ 3205794 h 5547255"/>
              <a:gd name="connsiteX358" fmla="*/ 4111622 w 4568692"/>
              <a:gd name="connsiteY358" fmla="*/ 3205794 h 5547255"/>
              <a:gd name="connsiteX359" fmla="*/ 4193162 w 4568692"/>
              <a:gd name="connsiteY359" fmla="*/ 3280088 h 5547255"/>
              <a:gd name="connsiteX360" fmla="*/ 4111622 w 4568692"/>
              <a:gd name="connsiteY360" fmla="*/ 3354381 h 5547255"/>
              <a:gd name="connsiteX361" fmla="*/ 4030083 w 4568692"/>
              <a:gd name="connsiteY361" fmla="*/ 3280088 h 5547255"/>
              <a:gd name="connsiteX362" fmla="*/ 4111622 w 4568692"/>
              <a:gd name="connsiteY362" fmla="*/ 3205794 h 5547255"/>
              <a:gd name="connsiteX363" fmla="*/ 2820182 w 4568692"/>
              <a:gd name="connsiteY363" fmla="*/ 3178918 h 5547255"/>
              <a:gd name="connsiteX364" fmla="*/ 2912878 w 4568692"/>
              <a:gd name="connsiteY364" fmla="*/ 3273111 h 5547255"/>
              <a:gd name="connsiteX365" fmla="*/ 2820182 w 4568692"/>
              <a:gd name="connsiteY365" fmla="*/ 3367304 h 5547255"/>
              <a:gd name="connsiteX366" fmla="*/ 2727486 w 4568692"/>
              <a:gd name="connsiteY366" fmla="*/ 3273111 h 5547255"/>
              <a:gd name="connsiteX367" fmla="*/ 2820182 w 4568692"/>
              <a:gd name="connsiteY367" fmla="*/ 3178918 h 5547255"/>
              <a:gd name="connsiteX368" fmla="*/ 3612398 w 4568692"/>
              <a:gd name="connsiteY368" fmla="*/ 3021119 h 5547255"/>
              <a:gd name="connsiteX369" fmla="*/ 3693937 w 4568692"/>
              <a:gd name="connsiteY369" fmla="*/ 3095413 h 5547255"/>
              <a:gd name="connsiteX370" fmla="*/ 3612398 w 4568692"/>
              <a:gd name="connsiteY370" fmla="*/ 3169706 h 5547255"/>
              <a:gd name="connsiteX371" fmla="*/ 3530858 w 4568692"/>
              <a:gd name="connsiteY371" fmla="*/ 3095413 h 5547255"/>
              <a:gd name="connsiteX372" fmla="*/ 3612398 w 4568692"/>
              <a:gd name="connsiteY372" fmla="*/ 3021119 h 5547255"/>
              <a:gd name="connsiteX373" fmla="*/ 2599564 w 4568692"/>
              <a:gd name="connsiteY373" fmla="*/ 2961324 h 5547255"/>
              <a:gd name="connsiteX374" fmla="*/ 2626755 w 4568692"/>
              <a:gd name="connsiteY374" fmla="*/ 2966109 h 5547255"/>
              <a:gd name="connsiteX375" fmla="*/ 2665793 w 4568692"/>
              <a:gd name="connsiteY375" fmla="*/ 3058393 h 5547255"/>
              <a:gd name="connsiteX376" fmla="*/ 2575474 w 4568692"/>
              <a:gd name="connsiteY376" fmla="*/ 3099220 h 5547255"/>
              <a:gd name="connsiteX377" fmla="*/ 2536436 w 4568692"/>
              <a:gd name="connsiteY377" fmla="*/ 3006936 h 5547255"/>
              <a:gd name="connsiteX378" fmla="*/ 2599564 w 4568692"/>
              <a:gd name="connsiteY378" fmla="*/ 2961324 h 5547255"/>
              <a:gd name="connsiteX379" fmla="*/ 3061668 w 4568692"/>
              <a:gd name="connsiteY379" fmla="*/ 2947239 h 5547255"/>
              <a:gd name="connsiteX380" fmla="*/ 3088859 w 4568692"/>
              <a:gd name="connsiteY380" fmla="*/ 2952024 h 5547255"/>
              <a:gd name="connsiteX381" fmla="*/ 3127897 w 4568692"/>
              <a:gd name="connsiteY381" fmla="*/ 3044308 h 5547255"/>
              <a:gd name="connsiteX382" fmla="*/ 3037578 w 4568692"/>
              <a:gd name="connsiteY382" fmla="*/ 3085134 h 5547255"/>
              <a:gd name="connsiteX383" fmla="*/ 2998540 w 4568692"/>
              <a:gd name="connsiteY383" fmla="*/ 2992850 h 5547255"/>
              <a:gd name="connsiteX384" fmla="*/ 3061668 w 4568692"/>
              <a:gd name="connsiteY384" fmla="*/ 2947239 h 5547255"/>
              <a:gd name="connsiteX385" fmla="*/ 3387712 w 4568692"/>
              <a:gd name="connsiteY385" fmla="*/ 2936048 h 5547255"/>
              <a:gd name="connsiteX386" fmla="*/ 3480408 w 4568692"/>
              <a:gd name="connsiteY386" fmla="*/ 3030241 h 5547255"/>
              <a:gd name="connsiteX387" fmla="*/ 3387712 w 4568692"/>
              <a:gd name="connsiteY387" fmla="*/ 3124434 h 5547255"/>
              <a:gd name="connsiteX388" fmla="*/ 3295016 w 4568692"/>
              <a:gd name="connsiteY388" fmla="*/ 3030241 h 5547255"/>
              <a:gd name="connsiteX389" fmla="*/ 3387712 w 4568692"/>
              <a:gd name="connsiteY389" fmla="*/ 2936048 h 5547255"/>
              <a:gd name="connsiteX390" fmla="*/ 2254047 w 4568692"/>
              <a:gd name="connsiteY390" fmla="*/ 2936048 h 5547255"/>
              <a:gd name="connsiteX391" fmla="*/ 2346742 w 4568692"/>
              <a:gd name="connsiteY391" fmla="*/ 3030241 h 5547255"/>
              <a:gd name="connsiteX392" fmla="*/ 2254047 w 4568692"/>
              <a:gd name="connsiteY392" fmla="*/ 3124434 h 5547255"/>
              <a:gd name="connsiteX393" fmla="*/ 2161350 w 4568692"/>
              <a:gd name="connsiteY393" fmla="*/ 3030241 h 5547255"/>
              <a:gd name="connsiteX394" fmla="*/ 2254047 w 4568692"/>
              <a:gd name="connsiteY394" fmla="*/ 2936048 h 5547255"/>
              <a:gd name="connsiteX395" fmla="*/ 2820418 w 4568692"/>
              <a:gd name="connsiteY395" fmla="*/ 2844797 h 5547255"/>
              <a:gd name="connsiteX396" fmla="*/ 2855557 w 4568692"/>
              <a:gd name="connsiteY396" fmla="*/ 2860968 h 5547255"/>
              <a:gd name="connsiteX397" fmla="*/ 2854292 w 4568692"/>
              <a:gd name="connsiteY397" fmla="*/ 2932948 h 5547255"/>
              <a:gd name="connsiteX398" fmla="*/ 2783488 w 4568692"/>
              <a:gd name="connsiteY398" fmla="*/ 2930420 h 5547255"/>
              <a:gd name="connsiteX399" fmla="*/ 2784754 w 4568692"/>
              <a:gd name="connsiteY399" fmla="*/ 2858440 h 5547255"/>
              <a:gd name="connsiteX400" fmla="*/ 2820418 w 4568692"/>
              <a:gd name="connsiteY400" fmla="*/ 2844797 h 5547255"/>
              <a:gd name="connsiteX401" fmla="*/ 3130897 w 4568692"/>
              <a:gd name="connsiteY401" fmla="*/ 2733801 h 5547255"/>
              <a:gd name="connsiteX402" fmla="*/ 3166037 w 4568692"/>
              <a:gd name="connsiteY402" fmla="*/ 2749972 h 5547255"/>
              <a:gd name="connsiteX403" fmla="*/ 3164771 w 4568692"/>
              <a:gd name="connsiteY403" fmla="*/ 2821952 h 5547255"/>
              <a:gd name="connsiteX404" fmla="*/ 3093968 w 4568692"/>
              <a:gd name="connsiteY404" fmla="*/ 2819425 h 5547255"/>
              <a:gd name="connsiteX405" fmla="*/ 3095233 w 4568692"/>
              <a:gd name="connsiteY405" fmla="*/ 2747445 h 5547255"/>
              <a:gd name="connsiteX406" fmla="*/ 3130897 w 4568692"/>
              <a:gd name="connsiteY406" fmla="*/ 2733801 h 5547255"/>
              <a:gd name="connsiteX407" fmla="*/ 2514633 w 4568692"/>
              <a:gd name="connsiteY407" fmla="*/ 2706251 h 5547255"/>
              <a:gd name="connsiteX408" fmla="*/ 2549773 w 4568692"/>
              <a:gd name="connsiteY408" fmla="*/ 2722423 h 5547255"/>
              <a:gd name="connsiteX409" fmla="*/ 2548507 w 4568692"/>
              <a:gd name="connsiteY409" fmla="*/ 2794402 h 5547255"/>
              <a:gd name="connsiteX410" fmla="*/ 2477703 w 4568692"/>
              <a:gd name="connsiteY410" fmla="*/ 2791875 h 5547255"/>
              <a:gd name="connsiteX411" fmla="*/ 2478969 w 4568692"/>
              <a:gd name="connsiteY411" fmla="*/ 2719895 h 5547255"/>
              <a:gd name="connsiteX412" fmla="*/ 2514633 w 4568692"/>
              <a:gd name="connsiteY412" fmla="*/ 2706251 h 5547255"/>
              <a:gd name="connsiteX413" fmla="*/ 2916760 w 4568692"/>
              <a:gd name="connsiteY413" fmla="*/ 2678879 h 5547255"/>
              <a:gd name="connsiteX414" fmla="*/ 2928568 w 4568692"/>
              <a:gd name="connsiteY414" fmla="*/ 2681974 h 5547255"/>
              <a:gd name="connsiteX415" fmla="*/ 2943156 w 4568692"/>
              <a:gd name="connsiteY415" fmla="*/ 2723183 h 5547255"/>
              <a:gd name="connsiteX416" fmla="*/ 2902364 w 4568692"/>
              <a:gd name="connsiteY416" fmla="*/ 2737318 h 5547255"/>
              <a:gd name="connsiteX417" fmla="*/ 2887776 w 4568692"/>
              <a:gd name="connsiteY417" fmla="*/ 2696109 h 5547255"/>
              <a:gd name="connsiteX418" fmla="*/ 2916760 w 4568692"/>
              <a:gd name="connsiteY418" fmla="*/ 2678879 h 5547255"/>
              <a:gd name="connsiteX419" fmla="*/ 2713446 w 4568692"/>
              <a:gd name="connsiteY419" fmla="*/ 2667349 h 5547255"/>
              <a:gd name="connsiteX420" fmla="*/ 2725254 w 4568692"/>
              <a:gd name="connsiteY420" fmla="*/ 2670443 h 5547255"/>
              <a:gd name="connsiteX421" fmla="*/ 2739842 w 4568692"/>
              <a:gd name="connsiteY421" fmla="*/ 2711653 h 5547255"/>
              <a:gd name="connsiteX422" fmla="*/ 2699050 w 4568692"/>
              <a:gd name="connsiteY422" fmla="*/ 2725788 h 5547255"/>
              <a:gd name="connsiteX423" fmla="*/ 2684462 w 4568692"/>
              <a:gd name="connsiteY423" fmla="*/ 2684578 h 5547255"/>
              <a:gd name="connsiteX424" fmla="*/ 2713446 w 4568692"/>
              <a:gd name="connsiteY424" fmla="*/ 2667349 h 5547255"/>
              <a:gd name="connsiteX425" fmla="*/ 2270657 w 4568692"/>
              <a:gd name="connsiteY425" fmla="*/ 2632580 h 5547255"/>
              <a:gd name="connsiteX426" fmla="*/ 2297848 w 4568692"/>
              <a:gd name="connsiteY426" fmla="*/ 2637364 h 5547255"/>
              <a:gd name="connsiteX427" fmla="*/ 2336886 w 4568692"/>
              <a:gd name="connsiteY427" fmla="*/ 2729648 h 5547255"/>
              <a:gd name="connsiteX428" fmla="*/ 2246567 w 4568692"/>
              <a:gd name="connsiteY428" fmla="*/ 2770475 h 5547255"/>
              <a:gd name="connsiteX429" fmla="*/ 2207529 w 4568692"/>
              <a:gd name="connsiteY429" fmla="*/ 2678191 h 5547255"/>
              <a:gd name="connsiteX430" fmla="*/ 2270657 w 4568692"/>
              <a:gd name="connsiteY430" fmla="*/ 2632580 h 5547255"/>
              <a:gd name="connsiteX431" fmla="*/ 3388819 w 4568692"/>
              <a:gd name="connsiteY431" fmla="*/ 2613032 h 5547255"/>
              <a:gd name="connsiteX432" fmla="*/ 3416010 w 4568692"/>
              <a:gd name="connsiteY432" fmla="*/ 2617816 h 5547255"/>
              <a:gd name="connsiteX433" fmla="*/ 3455048 w 4568692"/>
              <a:gd name="connsiteY433" fmla="*/ 2710100 h 5547255"/>
              <a:gd name="connsiteX434" fmla="*/ 3364729 w 4568692"/>
              <a:gd name="connsiteY434" fmla="*/ 2750927 h 5547255"/>
              <a:gd name="connsiteX435" fmla="*/ 3325691 w 4568692"/>
              <a:gd name="connsiteY435" fmla="*/ 2658643 h 5547255"/>
              <a:gd name="connsiteX436" fmla="*/ 3388819 w 4568692"/>
              <a:gd name="connsiteY436" fmla="*/ 2613032 h 5547255"/>
              <a:gd name="connsiteX437" fmla="*/ 3069674 w 4568692"/>
              <a:gd name="connsiteY437" fmla="*/ 2547476 h 5547255"/>
              <a:gd name="connsiteX438" fmla="*/ 3081482 w 4568692"/>
              <a:gd name="connsiteY438" fmla="*/ 2550570 h 5547255"/>
              <a:gd name="connsiteX439" fmla="*/ 3096070 w 4568692"/>
              <a:gd name="connsiteY439" fmla="*/ 2591780 h 5547255"/>
              <a:gd name="connsiteX440" fmla="*/ 3055278 w 4568692"/>
              <a:gd name="connsiteY440" fmla="*/ 2605915 h 5547255"/>
              <a:gd name="connsiteX441" fmla="*/ 3040689 w 4568692"/>
              <a:gd name="connsiteY441" fmla="*/ 2564706 h 5547255"/>
              <a:gd name="connsiteX442" fmla="*/ 3069674 w 4568692"/>
              <a:gd name="connsiteY442" fmla="*/ 2547476 h 5547255"/>
              <a:gd name="connsiteX443" fmla="*/ 2578114 w 4568692"/>
              <a:gd name="connsiteY443" fmla="*/ 2513320 h 5547255"/>
              <a:gd name="connsiteX444" fmla="*/ 2589922 w 4568692"/>
              <a:gd name="connsiteY444" fmla="*/ 2516415 h 5547255"/>
              <a:gd name="connsiteX445" fmla="*/ 2604510 w 4568692"/>
              <a:gd name="connsiteY445" fmla="*/ 2557624 h 5547255"/>
              <a:gd name="connsiteX446" fmla="*/ 2563718 w 4568692"/>
              <a:gd name="connsiteY446" fmla="*/ 2571759 h 5547255"/>
              <a:gd name="connsiteX447" fmla="*/ 2549130 w 4568692"/>
              <a:gd name="connsiteY447" fmla="*/ 2530550 h 5547255"/>
              <a:gd name="connsiteX448" fmla="*/ 2578114 w 4568692"/>
              <a:gd name="connsiteY448" fmla="*/ 2513320 h 5547255"/>
              <a:gd name="connsiteX449" fmla="*/ 3259758 w 4568692"/>
              <a:gd name="connsiteY449" fmla="*/ 2421409 h 5547255"/>
              <a:gd name="connsiteX450" fmla="*/ 3294898 w 4568692"/>
              <a:gd name="connsiteY450" fmla="*/ 2437580 h 5547255"/>
              <a:gd name="connsiteX451" fmla="*/ 3293632 w 4568692"/>
              <a:gd name="connsiteY451" fmla="*/ 2509560 h 5547255"/>
              <a:gd name="connsiteX452" fmla="*/ 3222828 w 4568692"/>
              <a:gd name="connsiteY452" fmla="*/ 2507033 h 5547255"/>
              <a:gd name="connsiteX453" fmla="*/ 3224094 w 4568692"/>
              <a:gd name="connsiteY453" fmla="*/ 2435053 h 5547255"/>
              <a:gd name="connsiteX454" fmla="*/ 3259758 w 4568692"/>
              <a:gd name="connsiteY454" fmla="*/ 2421409 h 5547255"/>
              <a:gd name="connsiteX455" fmla="*/ 2395198 w 4568692"/>
              <a:gd name="connsiteY455" fmla="*/ 2389187 h 5547255"/>
              <a:gd name="connsiteX456" fmla="*/ 2430337 w 4568692"/>
              <a:gd name="connsiteY456" fmla="*/ 2405359 h 5547255"/>
              <a:gd name="connsiteX457" fmla="*/ 2429072 w 4568692"/>
              <a:gd name="connsiteY457" fmla="*/ 2477339 h 5547255"/>
              <a:gd name="connsiteX458" fmla="*/ 2358268 w 4568692"/>
              <a:gd name="connsiteY458" fmla="*/ 2474811 h 5547255"/>
              <a:gd name="connsiteX459" fmla="*/ 2359534 w 4568692"/>
              <a:gd name="connsiteY459" fmla="*/ 2402831 h 5547255"/>
              <a:gd name="connsiteX460" fmla="*/ 2395198 w 4568692"/>
              <a:gd name="connsiteY460" fmla="*/ 2389187 h 5547255"/>
              <a:gd name="connsiteX461" fmla="*/ 3634269 w 4568692"/>
              <a:gd name="connsiteY461" fmla="*/ 2366207 h 5547255"/>
              <a:gd name="connsiteX462" fmla="*/ 3726965 w 4568692"/>
              <a:gd name="connsiteY462" fmla="*/ 2460400 h 5547255"/>
              <a:gd name="connsiteX463" fmla="*/ 3634269 w 4568692"/>
              <a:gd name="connsiteY463" fmla="*/ 2554593 h 5547255"/>
              <a:gd name="connsiteX464" fmla="*/ 3541573 w 4568692"/>
              <a:gd name="connsiteY464" fmla="*/ 2460400 h 5547255"/>
              <a:gd name="connsiteX465" fmla="*/ 3634269 w 4568692"/>
              <a:gd name="connsiteY465" fmla="*/ 2366207 h 5547255"/>
              <a:gd name="connsiteX466" fmla="*/ 2020400 w 4568692"/>
              <a:gd name="connsiteY466" fmla="*/ 2366207 h 5547255"/>
              <a:gd name="connsiteX467" fmla="*/ 2113096 w 4568692"/>
              <a:gd name="connsiteY467" fmla="*/ 2460400 h 5547255"/>
              <a:gd name="connsiteX468" fmla="*/ 2020400 w 4568692"/>
              <a:gd name="connsiteY468" fmla="*/ 2554593 h 5547255"/>
              <a:gd name="connsiteX469" fmla="*/ 1927704 w 4568692"/>
              <a:gd name="connsiteY469" fmla="*/ 2460400 h 5547255"/>
              <a:gd name="connsiteX470" fmla="*/ 2020400 w 4568692"/>
              <a:gd name="connsiteY470" fmla="*/ 2366207 h 5547255"/>
              <a:gd name="connsiteX471" fmla="*/ 3076500 w 4568692"/>
              <a:gd name="connsiteY471" fmla="*/ 2341495 h 5547255"/>
              <a:gd name="connsiteX472" fmla="*/ 3088308 w 4568692"/>
              <a:gd name="connsiteY472" fmla="*/ 2344589 h 5547255"/>
              <a:gd name="connsiteX473" fmla="*/ 3102896 w 4568692"/>
              <a:gd name="connsiteY473" fmla="*/ 2385799 h 5547255"/>
              <a:gd name="connsiteX474" fmla="*/ 3062104 w 4568692"/>
              <a:gd name="connsiteY474" fmla="*/ 2399934 h 5547255"/>
              <a:gd name="connsiteX475" fmla="*/ 3047516 w 4568692"/>
              <a:gd name="connsiteY475" fmla="*/ 2358724 h 5547255"/>
              <a:gd name="connsiteX476" fmla="*/ 3076500 w 4568692"/>
              <a:gd name="connsiteY476" fmla="*/ 2341495 h 5547255"/>
              <a:gd name="connsiteX477" fmla="*/ 2587583 w 4568692"/>
              <a:gd name="connsiteY477" fmla="*/ 2311789 h 5547255"/>
              <a:gd name="connsiteX478" fmla="*/ 2599391 w 4568692"/>
              <a:gd name="connsiteY478" fmla="*/ 2314884 h 5547255"/>
              <a:gd name="connsiteX479" fmla="*/ 2613978 w 4568692"/>
              <a:gd name="connsiteY479" fmla="*/ 2356093 h 5547255"/>
              <a:gd name="connsiteX480" fmla="*/ 2573187 w 4568692"/>
              <a:gd name="connsiteY480" fmla="*/ 2370228 h 5547255"/>
              <a:gd name="connsiteX481" fmla="*/ 2558598 w 4568692"/>
              <a:gd name="connsiteY481" fmla="*/ 2329019 h 5547255"/>
              <a:gd name="connsiteX482" fmla="*/ 2587583 w 4568692"/>
              <a:gd name="connsiteY482" fmla="*/ 2311789 h 5547255"/>
              <a:gd name="connsiteX483" fmla="*/ 1221658 w 4568692"/>
              <a:gd name="connsiteY483" fmla="*/ 2204857 h 5547255"/>
              <a:gd name="connsiteX484" fmla="*/ 1348544 w 4568692"/>
              <a:gd name="connsiteY484" fmla="*/ 2332628 h 5547255"/>
              <a:gd name="connsiteX485" fmla="*/ 1221658 w 4568692"/>
              <a:gd name="connsiteY485" fmla="*/ 2460399 h 5547255"/>
              <a:gd name="connsiteX486" fmla="*/ 1094772 w 4568692"/>
              <a:gd name="connsiteY486" fmla="*/ 2332628 h 5547255"/>
              <a:gd name="connsiteX487" fmla="*/ 1221658 w 4568692"/>
              <a:gd name="connsiteY487" fmla="*/ 2204857 h 5547255"/>
              <a:gd name="connsiteX488" fmla="*/ 2939537 w 4568692"/>
              <a:gd name="connsiteY488" fmla="*/ 2189827 h 5547255"/>
              <a:gd name="connsiteX489" fmla="*/ 2951345 w 4568692"/>
              <a:gd name="connsiteY489" fmla="*/ 2192922 h 5547255"/>
              <a:gd name="connsiteX490" fmla="*/ 2965933 w 4568692"/>
              <a:gd name="connsiteY490" fmla="*/ 2234131 h 5547255"/>
              <a:gd name="connsiteX491" fmla="*/ 2925141 w 4568692"/>
              <a:gd name="connsiteY491" fmla="*/ 2248266 h 5547255"/>
              <a:gd name="connsiteX492" fmla="*/ 2910553 w 4568692"/>
              <a:gd name="connsiteY492" fmla="*/ 2207057 h 5547255"/>
              <a:gd name="connsiteX493" fmla="*/ 2939537 w 4568692"/>
              <a:gd name="connsiteY493" fmla="*/ 2189827 h 5547255"/>
              <a:gd name="connsiteX494" fmla="*/ 2737854 w 4568692"/>
              <a:gd name="connsiteY494" fmla="*/ 2175936 h 5547255"/>
              <a:gd name="connsiteX495" fmla="*/ 2749662 w 4568692"/>
              <a:gd name="connsiteY495" fmla="*/ 2179031 h 5547255"/>
              <a:gd name="connsiteX496" fmla="*/ 2764250 w 4568692"/>
              <a:gd name="connsiteY496" fmla="*/ 2220240 h 5547255"/>
              <a:gd name="connsiteX497" fmla="*/ 2723458 w 4568692"/>
              <a:gd name="connsiteY497" fmla="*/ 2234375 h 5547255"/>
              <a:gd name="connsiteX498" fmla="*/ 2708870 w 4568692"/>
              <a:gd name="connsiteY498" fmla="*/ 2193166 h 5547255"/>
              <a:gd name="connsiteX499" fmla="*/ 2737854 w 4568692"/>
              <a:gd name="connsiteY499" fmla="*/ 2175936 h 5547255"/>
              <a:gd name="connsiteX500" fmla="*/ 2262749 w 4568692"/>
              <a:gd name="connsiteY500" fmla="*/ 2165088 h 5547255"/>
              <a:gd name="connsiteX501" fmla="*/ 2289940 w 4568692"/>
              <a:gd name="connsiteY501" fmla="*/ 2169873 h 5547255"/>
              <a:gd name="connsiteX502" fmla="*/ 2328978 w 4568692"/>
              <a:gd name="connsiteY502" fmla="*/ 2262157 h 5547255"/>
              <a:gd name="connsiteX503" fmla="*/ 2238659 w 4568692"/>
              <a:gd name="connsiteY503" fmla="*/ 2302983 h 5547255"/>
              <a:gd name="connsiteX504" fmla="*/ 2199621 w 4568692"/>
              <a:gd name="connsiteY504" fmla="*/ 2210699 h 5547255"/>
              <a:gd name="connsiteX505" fmla="*/ 2262749 w 4568692"/>
              <a:gd name="connsiteY505" fmla="*/ 2165088 h 5547255"/>
              <a:gd name="connsiteX506" fmla="*/ 3374279 w 4568692"/>
              <a:gd name="connsiteY506" fmla="*/ 2135788 h 5547255"/>
              <a:gd name="connsiteX507" fmla="*/ 3401470 w 4568692"/>
              <a:gd name="connsiteY507" fmla="*/ 2140572 h 5547255"/>
              <a:gd name="connsiteX508" fmla="*/ 3440508 w 4568692"/>
              <a:gd name="connsiteY508" fmla="*/ 2232856 h 5547255"/>
              <a:gd name="connsiteX509" fmla="*/ 3350189 w 4568692"/>
              <a:gd name="connsiteY509" fmla="*/ 2273683 h 5547255"/>
              <a:gd name="connsiteX510" fmla="*/ 3311151 w 4568692"/>
              <a:gd name="connsiteY510" fmla="*/ 2181399 h 5547255"/>
              <a:gd name="connsiteX511" fmla="*/ 3374279 w 4568692"/>
              <a:gd name="connsiteY511" fmla="*/ 2135788 h 5547255"/>
              <a:gd name="connsiteX512" fmla="*/ 3136460 w 4568692"/>
              <a:gd name="connsiteY512" fmla="*/ 2107003 h 5547255"/>
              <a:gd name="connsiteX513" fmla="*/ 3171599 w 4568692"/>
              <a:gd name="connsiteY513" fmla="*/ 2123175 h 5547255"/>
              <a:gd name="connsiteX514" fmla="*/ 3170333 w 4568692"/>
              <a:gd name="connsiteY514" fmla="*/ 2195155 h 5547255"/>
              <a:gd name="connsiteX515" fmla="*/ 3099530 w 4568692"/>
              <a:gd name="connsiteY515" fmla="*/ 2192627 h 5547255"/>
              <a:gd name="connsiteX516" fmla="*/ 3100796 w 4568692"/>
              <a:gd name="connsiteY516" fmla="*/ 2120647 h 5547255"/>
              <a:gd name="connsiteX517" fmla="*/ 3136460 w 4568692"/>
              <a:gd name="connsiteY517" fmla="*/ 2107003 h 5547255"/>
              <a:gd name="connsiteX518" fmla="*/ 2525561 w 4568692"/>
              <a:gd name="connsiteY518" fmla="*/ 2085203 h 5547255"/>
              <a:gd name="connsiteX519" fmla="*/ 2560701 w 4568692"/>
              <a:gd name="connsiteY519" fmla="*/ 2101374 h 5547255"/>
              <a:gd name="connsiteX520" fmla="*/ 2559435 w 4568692"/>
              <a:gd name="connsiteY520" fmla="*/ 2173354 h 5547255"/>
              <a:gd name="connsiteX521" fmla="*/ 2488631 w 4568692"/>
              <a:gd name="connsiteY521" fmla="*/ 2170826 h 5547255"/>
              <a:gd name="connsiteX522" fmla="*/ 2489897 w 4568692"/>
              <a:gd name="connsiteY522" fmla="*/ 2098847 h 5547255"/>
              <a:gd name="connsiteX523" fmla="*/ 2525561 w 4568692"/>
              <a:gd name="connsiteY523" fmla="*/ 2085203 h 5547255"/>
              <a:gd name="connsiteX524" fmla="*/ 2834538 w 4568692"/>
              <a:gd name="connsiteY524" fmla="*/ 1965800 h 5547255"/>
              <a:gd name="connsiteX525" fmla="*/ 2869678 w 4568692"/>
              <a:gd name="connsiteY525" fmla="*/ 1981971 h 5547255"/>
              <a:gd name="connsiteX526" fmla="*/ 2868412 w 4568692"/>
              <a:gd name="connsiteY526" fmla="*/ 2053951 h 5547255"/>
              <a:gd name="connsiteX527" fmla="*/ 2797608 w 4568692"/>
              <a:gd name="connsiteY527" fmla="*/ 2051424 h 5547255"/>
              <a:gd name="connsiteX528" fmla="*/ 2798874 w 4568692"/>
              <a:gd name="connsiteY528" fmla="*/ 1979444 h 5547255"/>
              <a:gd name="connsiteX529" fmla="*/ 2834538 w 4568692"/>
              <a:gd name="connsiteY529" fmla="*/ 1965800 h 5547255"/>
              <a:gd name="connsiteX530" fmla="*/ 919668 w 4568692"/>
              <a:gd name="connsiteY530" fmla="*/ 1909695 h 5547255"/>
              <a:gd name="connsiteX531" fmla="*/ 956888 w 4568692"/>
              <a:gd name="connsiteY531" fmla="*/ 1916185 h 5547255"/>
              <a:gd name="connsiteX532" fmla="*/ 1010324 w 4568692"/>
              <a:gd name="connsiteY532" fmla="*/ 2041366 h 5547255"/>
              <a:gd name="connsiteX533" fmla="*/ 886692 w 4568692"/>
              <a:gd name="connsiteY533" fmla="*/ 2096747 h 5547255"/>
              <a:gd name="connsiteX534" fmla="*/ 833256 w 4568692"/>
              <a:gd name="connsiteY534" fmla="*/ 1971566 h 5547255"/>
              <a:gd name="connsiteX535" fmla="*/ 919668 w 4568692"/>
              <a:gd name="connsiteY535" fmla="*/ 1909695 h 5547255"/>
              <a:gd name="connsiteX536" fmla="*/ 1552213 w 4568692"/>
              <a:gd name="connsiteY536" fmla="*/ 1890589 h 5547255"/>
              <a:gd name="connsiteX537" fmla="*/ 1589433 w 4568692"/>
              <a:gd name="connsiteY537" fmla="*/ 1897079 h 5547255"/>
              <a:gd name="connsiteX538" fmla="*/ 1642870 w 4568692"/>
              <a:gd name="connsiteY538" fmla="*/ 2022260 h 5547255"/>
              <a:gd name="connsiteX539" fmla="*/ 1519238 w 4568692"/>
              <a:gd name="connsiteY539" fmla="*/ 2077641 h 5547255"/>
              <a:gd name="connsiteX540" fmla="*/ 1465801 w 4568692"/>
              <a:gd name="connsiteY540" fmla="*/ 1952459 h 5547255"/>
              <a:gd name="connsiteX541" fmla="*/ 1552213 w 4568692"/>
              <a:gd name="connsiteY541" fmla="*/ 1890589 h 5547255"/>
              <a:gd name="connsiteX542" fmla="*/ 1998515 w 4568692"/>
              <a:gd name="connsiteY542" fmla="*/ 1875408 h 5547255"/>
              <a:gd name="connsiteX543" fmla="*/ 2125401 w 4568692"/>
              <a:gd name="connsiteY543" fmla="*/ 2003179 h 5547255"/>
              <a:gd name="connsiteX544" fmla="*/ 1998515 w 4568692"/>
              <a:gd name="connsiteY544" fmla="*/ 2130950 h 5547255"/>
              <a:gd name="connsiteX545" fmla="*/ 1871629 w 4568692"/>
              <a:gd name="connsiteY545" fmla="*/ 2003179 h 5547255"/>
              <a:gd name="connsiteX546" fmla="*/ 1998515 w 4568692"/>
              <a:gd name="connsiteY546" fmla="*/ 1875408 h 5547255"/>
              <a:gd name="connsiteX547" fmla="*/ 446710 w 4568692"/>
              <a:gd name="connsiteY547" fmla="*/ 1875408 h 5547255"/>
              <a:gd name="connsiteX548" fmla="*/ 573596 w 4568692"/>
              <a:gd name="connsiteY548" fmla="*/ 2003179 h 5547255"/>
              <a:gd name="connsiteX549" fmla="*/ 446710 w 4568692"/>
              <a:gd name="connsiteY549" fmla="*/ 2130950 h 5547255"/>
              <a:gd name="connsiteX550" fmla="*/ 319824 w 4568692"/>
              <a:gd name="connsiteY550" fmla="*/ 2003179 h 5547255"/>
              <a:gd name="connsiteX551" fmla="*/ 446710 w 4568692"/>
              <a:gd name="connsiteY551" fmla="*/ 1875408 h 5547255"/>
              <a:gd name="connsiteX552" fmla="*/ 2583268 w 4568692"/>
              <a:gd name="connsiteY552" fmla="*/ 1821129 h 5547255"/>
              <a:gd name="connsiteX553" fmla="*/ 2610459 w 4568692"/>
              <a:gd name="connsiteY553" fmla="*/ 1825913 h 5547255"/>
              <a:gd name="connsiteX554" fmla="*/ 2649497 w 4568692"/>
              <a:gd name="connsiteY554" fmla="*/ 1918197 h 5547255"/>
              <a:gd name="connsiteX555" fmla="*/ 2559178 w 4568692"/>
              <a:gd name="connsiteY555" fmla="*/ 1959024 h 5547255"/>
              <a:gd name="connsiteX556" fmla="*/ 2520140 w 4568692"/>
              <a:gd name="connsiteY556" fmla="*/ 1866740 h 5547255"/>
              <a:gd name="connsiteX557" fmla="*/ 2583268 w 4568692"/>
              <a:gd name="connsiteY557" fmla="*/ 1821129 h 5547255"/>
              <a:gd name="connsiteX558" fmla="*/ 3042023 w 4568692"/>
              <a:gd name="connsiteY558" fmla="*/ 1812825 h 5547255"/>
              <a:gd name="connsiteX559" fmla="*/ 3069213 w 4568692"/>
              <a:gd name="connsiteY559" fmla="*/ 1817610 h 5547255"/>
              <a:gd name="connsiteX560" fmla="*/ 3108251 w 4568692"/>
              <a:gd name="connsiteY560" fmla="*/ 1909894 h 5547255"/>
              <a:gd name="connsiteX561" fmla="*/ 3017933 w 4568692"/>
              <a:gd name="connsiteY561" fmla="*/ 1950720 h 5547255"/>
              <a:gd name="connsiteX562" fmla="*/ 2978895 w 4568692"/>
              <a:gd name="connsiteY562" fmla="*/ 1858436 h 5547255"/>
              <a:gd name="connsiteX563" fmla="*/ 3042023 w 4568692"/>
              <a:gd name="connsiteY563" fmla="*/ 1812825 h 5547255"/>
              <a:gd name="connsiteX564" fmla="*/ 2254047 w 4568692"/>
              <a:gd name="connsiteY564" fmla="*/ 1787635 h 5547255"/>
              <a:gd name="connsiteX565" fmla="*/ 2346743 w 4568692"/>
              <a:gd name="connsiteY565" fmla="*/ 1881828 h 5547255"/>
              <a:gd name="connsiteX566" fmla="*/ 2254047 w 4568692"/>
              <a:gd name="connsiteY566" fmla="*/ 1976021 h 5547255"/>
              <a:gd name="connsiteX567" fmla="*/ 2161351 w 4568692"/>
              <a:gd name="connsiteY567" fmla="*/ 1881828 h 5547255"/>
              <a:gd name="connsiteX568" fmla="*/ 2254047 w 4568692"/>
              <a:gd name="connsiteY568" fmla="*/ 1787635 h 5547255"/>
              <a:gd name="connsiteX569" fmla="*/ 3387712 w 4568692"/>
              <a:gd name="connsiteY569" fmla="*/ 1787635 h 5547255"/>
              <a:gd name="connsiteX570" fmla="*/ 3480408 w 4568692"/>
              <a:gd name="connsiteY570" fmla="*/ 1881828 h 5547255"/>
              <a:gd name="connsiteX571" fmla="*/ 3387712 w 4568692"/>
              <a:gd name="connsiteY571" fmla="*/ 1976021 h 5547255"/>
              <a:gd name="connsiteX572" fmla="*/ 3295016 w 4568692"/>
              <a:gd name="connsiteY572" fmla="*/ 1881828 h 5547255"/>
              <a:gd name="connsiteX573" fmla="*/ 3387712 w 4568692"/>
              <a:gd name="connsiteY573" fmla="*/ 1787635 h 5547255"/>
              <a:gd name="connsiteX574" fmla="*/ 1221981 w 4568692"/>
              <a:gd name="connsiteY574" fmla="*/ 1751627 h 5547255"/>
              <a:gd name="connsiteX575" fmla="*/ 1270081 w 4568692"/>
              <a:gd name="connsiteY575" fmla="*/ 1773563 h 5547255"/>
              <a:gd name="connsiteX576" fmla="*/ 1268348 w 4568692"/>
              <a:gd name="connsiteY576" fmla="*/ 1871203 h 5547255"/>
              <a:gd name="connsiteX577" fmla="*/ 1171430 w 4568692"/>
              <a:gd name="connsiteY577" fmla="*/ 1867774 h 5547255"/>
              <a:gd name="connsiteX578" fmla="*/ 1173163 w 4568692"/>
              <a:gd name="connsiteY578" fmla="*/ 1770135 h 5547255"/>
              <a:gd name="connsiteX579" fmla="*/ 1221981 w 4568692"/>
              <a:gd name="connsiteY579" fmla="*/ 1751627 h 5547255"/>
              <a:gd name="connsiteX580" fmla="*/ 1646977 w 4568692"/>
              <a:gd name="connsiteY580" fmla="*/ 1601064 h 5547255"/>
              <a:gd name="connsiteX581" fmla="*/ 1695077 w 4568692"/>
              <a:gd name="connsiteY581" fmla="*/ 1623000 h 5547255"/>
              <a:gd name="connsiteX582" fmla="*/ 1693345 w 4568692"/>
              <a:gd name="connsiteY582" fmla="*/ 1720639 h 5547255"/>
              <a:gd name="connsiteX583" fmla="*/ 1596426 w 4568692"/>
              <a:gd name="connsiteY583" fmla="*/ 1717211 h 5547255"/>
              <a:gd name="connsiteX584" fmla="*/ 1598159 w 4568692"/>
              <a:gd name="connsiteY584" fmla="*/ 1619571 h 5547255"/>
              <a:gd name="connsiteX585" fmla="*/ 1646977 w 4568692"/>
              <a:gd name="connsiteY585" fmla="*/ 1601064 h 5547255"/>
              <a:gd name="connsiteX586" fmla="*/ 803411 w 4568692"/>
              <a:gd name="connsiteY586" fmla="*/ 1563693 h 5547255"/>
              <a:gd name="connsiteX587" fmla="*/ 851511 w 4568692"/>
              <a:gd name="connsiteY587" fmla="*/ 1585629 h 5547255"/>
              <a:gd name="connsiteX588" fmla="*/ 849779 w 4568692"/>
              <a:gd name="connsiteY588" fmla="*/ 1683269 h 5547255"/>
              <a:gd name="connsiteX589" fmla="*/ 752860 w 4568692"/>
              <a:gd name="connsiteY589" fmla="*/ 1679840 h 5547255"/>
              <a:gd name="connsiteX590" fmla="*/ 754593 w 4568692"/>
              <a:gd name="connsiteY590" fmla="*/ 1582201 h 5547255"/>
              <a:gd name="connsiteX591" fmla="*/ 803411 w 4568692"/>
              <a:gd name="connsiteY591" fmla="*/ 1563693 h 5547255"/>
              <a:gd name="connsiteX592" fmla="*/ 2820182 w 4568692"/>
              <a:gd name="connsiteY592" fmla="*/ 1553495 h 5547255"/>
              <a:gd name="connsiteX593" fmla="*/ 2912878 w 4568692"/>
              <a:gd name="connsiteY593" fmla="*/ 1647688 h 5547255"/>
              <a:gd name="connsiteX594" fmla="*/ 2820182 w 4568692"/>
              <a:gd name="connsiteY594" fmla="*/ 1741881 h 5547255"/>
              <a:gd name="connsiteX595" fmla="*/ 2727486 w 4568692"/>
              <a:gd name="connsiteY595" fmla="*/ 1647688 h 5547255"/>
              <a:gd name="connsiteX596" fmla="*/ 2820182 w 4568692"/>
              <a:gd name="connsiteY596" fmla="*/ 1553495 h 5547255"/>
              <a:gd name="connsiteX597" fmla="*/ 1353857 w 4568692"/>
              <a:gd name="connsiteY597" fmla="*/ 1526563 h 5547255"/>
              <a:gd name="connsiteX598" fmla="*/ 1370020 w 4568692"/>
              <a:gd name="connsiteY598" fmla="*/ 1530761 h 5547255"/>
              <a:gd name="connsiteX599" fmla="*/ 1389989 w 4568692"/>
              <a:gd name="connsiteY599" fmla="*/ 1586661 h 5547255"/>
              <a:gd name="connsiteX600" fmla="*/ 1334151 w 4568692"/>
              <a:gd name="connsiteY600" fmla="*/ 1605835 h 5547255"/>
              <a:gd name="connsiteX601" fmla="*/ 1314183 w 4568692"/>
              <a:gd name="connsiteY601" fmla="*/ 1549935 h 5547255"/>
              <a:gd name="connsiteX602" fmla="*/ 1353857 w 4568692"/>
              <a:gd name="connsiteY602" fmla="*/ 1526563 h 5547255"/>
              <a:gd name="connsiteX603" fmla="*/ 1075554 w 4568692"/>
              <a:gd name="connsiteY603" fmla="*/ 1510923 h 5547255"/>
              <a:gd name="connsiteX604" fmla="*/ 1091716 w 4568692"/>
              <a:gd name="connsiteY604" fmla="*/ 1515120 h 5547255"/>
              <a:gd name="connsiteX605" fmla="*/ 1111686 w 4568692"/>
              <a:gd name="connsiteY605" fmla="*/ 1571020 h 5547255"/>
              <a:gd name="connsiteX606" fmla="*/ 1055848 w 4568692"/>
              <a:gd name="connsiteY606" fmla="*/ 1590194 h 5547255"/>
              <a:gd name="connsiteX607" fmla="*/ 1035879 w 4568692"/>
              <a:gd name="connsiteY607" fmla="*/ 1534294 h 5547255"/>
              <a:gd name="connsiteX608" fmla="*/ 1075554 w 4568692"/>
              <a:gd name="connsiteY608" fmla="*/ 1510923 h 5547255"/>
              <a:gd name="connsiteX609" fmla="*/ 469447 w 4568692"/>
              <a:gd name="connsiteY609" fmla="*/ 1463759 h 5547255"/>
              <a:gd name="connsiteX610" fmla="*/ 506667 w 4568692"/>
              <a:gd name="connsiteY610" fmla="*/ 1470249 h 5547255"/>
              <a:gd name="connsiteX611" fmla="*/ 560104 w 4568692"/>
              <a:gd name="connsiteY611" fmla="*/ 1595431 h 5547255"/>
              <a:gd name="connsiteX612" fmla="*/ 436472 w 4568692"/>
              <a:gd name="connsiteY612" fmla="*/ 1650811 h 5547255"/>
              <a:gd name="connsiteX613" fmla="*/ 383035 w 4568692"/>
              <a:gd name="connsiteY613" fmla="*/ 1525630 h 5547255"/>
              <a:gd name="connsiteX614" fmla="*/ 469447 w 4568692"/>
              <a:gd name="connsiteY614" fmla="*/ 1463759 h 5547255"/>
              <a:gd name="connsiteX615" fmla="*/ 2000030 w 4568692"/>
              <a:gd name="connsiteY615" fmla="*/ 1437242 h 5547255"/>
              <a:gd name="connsiteX616" fmla="*/ 2037250 w 4568692"/>
              <a:gd name="connsiteY616" fmla="*/ 1443733 h 5547255"/>
              <a:gd name="connsiteX617" fmla="*/ 2090687 w 4568692"/>
              <a:gd name="connsiteY617" fmla="*/ 1568914 h 5547255"/>
              <a:gd name="connsiteX618" fmla="*/ 1967055 w 4568692"/>
              <a:gd name="connsiteY618" fmla="*/ 1624295 h 5547255"/>
              <a:gd name="connsiteX619" fmla="*/ 1913618 w 4568692"/>
              <a:gd name="connsiteY619" fmla="*/ 1499113 h 5547255"/>
              <a:gd name="connsiteX620" fmla="*/ 2000030 w 4568692"/>
              <a:gd name="connsiteY620" fmla="*/ 1437242 h 5547255"/>
              <a:gd name="connsiteX621" fmla="*/ 1563172 w 4568692"/>
              <a:gd name="connsiteY621" fmla="*/ 1348317 h 5547255"/>
              <a:gd name="connsiteX622" fmla="*/ 1579335 w 4568692"/>
              <a:gd name="connsiteY622" fmla="*/ 1352515 h 5547255"/>
              <a:gd name="connsiteX623" fmla="*/ 1599303 w 4568692"/>
              <a:gd name="connsiteY623" fmla="*/ 1408415 h 5547255"/>
              <a:gd name="connsiteX624" fmla="*/ 1543466 w 4568692"/>
              <a:gd name="connsiteY624" fmla="*/ 1427588 h 5547255"/>
              <a:gd name="connsiteX625" fmla="*/ 1523497 w 4568692"/>
              <a:gd name="connsiteY625" fmla="*/ 1371689 h 5547255"/>
              <a:gd name="connsiteX626" fmla="*/ 1563172 w 4568692"/>
              <a:gd name="connsiteY626" fmla="*/ 1348317 h 5547255"/>
              <a:gd name="connsiteX627" fmla="*/ 890306 w 4568692"/>
              <a:gd name="connsiteY627" fmla="*/ 1301986 h 5547255"/>
              <a:gd name="connsiteX628" fmla="*/ 906469 w 4568692"/>
              <a:gd name="connsiteY628" fmla="*/ 1306184 h 5547255"/>
              <a:gd name="connsiteX629" fmla="*/ 926438 w 4568692"/>
              <a:gd name="connsiteY629" fmla="*/ 1362083 h 5547255"/>
              <a:gd name="connsiteX630" fmla="*/ 870600 w 4568692"/>
              <a:gd name="connsiteY630" fmla="*/ 1381257 h 5547255"/>
              <a:gd name="connsiteX631" fmla="*/ 850631 w 4568692"/>
              <a:gd name="connsiteY631" fmla="*/ 1325357 h 5547255"/>
              <a:gd name="connsiteX632" fmla="*/ 890306 w 4568692"/>
              <a:gd name="connsiteY632" fmla="*/ 1301986 h 5547255"/>
              <a:gd name="connsiteX633" fmla="*/ 1823366 w 4568692"/>
              <a:gd name="connsiteY633" fmla="*/ 1177310 h 5547255"/>
              <a:gd name="connsiteX634" fmla="*/ 1871467 w 4568692"/>
              <a:gd name="connsiteY634" fmla="*/ 1199246 h 5547255"/>
              <a:gd name="connsiteX635" fmla="*/ 1869734 w 4568692"/>
              <a:gd name="connsiteY635" fmla="*/ 1296885 h 5547255"/>
              <a:gd name="connsiteX636" fmla="*/ 1772815 w 4568692"/>
              <a:gd name="connsiteY636" fmla="*/ 1293457 h 5547255"/>
              <a:gd name="connsiteX637" fmla="*/ 1774548 w 4568692"/>
              <a:gd name="connsiteY637" fmla="*/ 1195818 h 5547255"/>
              <a:gd name="connsiteX638" fmla="*/ 1823366 w 4568692"/>
              <a:gd name="connsiteY638" fmla="*/ 1177310 h 5547255"/>
              <a:gd name="connsiteX639" fmla="*/ 639924 w 4568692"/>
              <a:gd name="connsiteY639" fmla="*/ 1133601 h 5547255"/>
              <a:gd name="connsiteX640" fmla="*/ 688024 w 4568692"/>
              <a:gd name="connsiteY640" fmla="*/ 1155538 h 5547255"/>
              <a:gd name="connsiteX641" fmla="*/ 686291 w 4568692"/>
              <a:gd name="connsiteY641" fmla="*/ 1253177 h 5547255"/>
              <a:gd name="connsiteX642" fmla="*/ 589373 w 4568692"/>
              <a:gd name="connsiteY642" fmla="*/ 1249749 h 5547255"/>
              <a:gd name="connsiteX643" fmla="*/ 591106 w 4568692"/>
              <a:gd name="connsiteY643" fmla="*/ 1152109 h 5547255"/>
              <a:gd name="connsiteX644" fmla="*/ 639924 w 4568692"/>
              <a:gd name="connsiteY644" fmla="*/ 1133601 h 5547255"/>
              <a:gd name="connsiteX645" fmla="*/ 2336011 w 4568692"/>
              <a:gd name="connsiteY645" fmla="*/ 1102429 h 5547255"/>
              <a:gd name="connsiteX646" fmla="*/ 2462897 w 4568692"/>
              <a:gd name="connsiteY646" fmla="*/ 1230200 h 5547255"/>
              <a:gd name="connsiteX647" fmla="*/ 2336011 w 4568692"/>
              <a:gd name="connsiteY647" fmla="*/ 1357971 h 5547255"/>
              <a:gd name="connsiteX648" fmla="*/ 2209125 w 4568692"/>
              <a:gd name="connsiteY648" fmla="*/ 1230200 h 5547255"/>
              <a:gd name="connsiteX649" fmla="*/ 2336011 w 4568692"/>
              <a:gd name="connsiteY649" fmla="*/ 1102429 h 5547255"/>
              <a:gd name="connsiteX650" fmla="*/ 126886 w 4568692"/>
              <a:gd name="connsiteY650" fmla="*/ 1102429 h 5547255"/>
              <a:gd name="connsiteX651" fmla="*/ 253772 w 4568692"/>
              <a:gd name="connsiteY651" fmla="*/ 1230200 h 5547255"/>
              <a:gd name="connsiteX652" fmla="*/ 126886 w 4568692"/>
              <a:gd name="connsiteY652" fmla="*/ 1357971 h 5547255"/>
              <a:gd name="connsiteX653" fmla="*/ 0 w 4568692"/>
              <a:gd name="connsiteY653" fmla="*/ 1230200 h 5547255"/>
              <a:gd name="connsiteX654" fmla="*/ 126886 w 4568692"/>
              <a:gd name="connsiteY654" fmla="*/ 1102429 h 5547255"/>
              <a:gd name="connsiteX655" fmla="*/ 1572516 w 4568692"/>
              <a:gd name="connsiteY655" fmla="*/ 1068907 h 5547255"/>
              <a:gd name="connsiteX656" fmla="*/ 1588679 w 4568692"/>
              <a:gd name="connsiteY656" fmla="*/ 1073105 h 5547255"/>
              <a:gd name="connsiteX657" fmla="*/ 1608648 w 4568692"/>
              <a:gd name="connsiteY657" fmla="*/ 1129005 h 5547255"/>
              <a:gd name="connsiteX658" fmla="*/ 1552810 w 4568692"/>
              <a:gd name="connsiteY658" fmla="*/ 1148179 h 5547255"/>
              <a:gd name="connsiteX659" fmla="*/ 1532841 w 4568692"/>
              <a:gd name="connsiteY659" fmla="*/ 1092279 h 5547255"/>
              <a:gd name="connsiteX660" fmla="*/ 1572516 w 4568692"/>
              <a:gd name="connsiteY660" fmla="*/ 1068907 h 5547255"/>
              <a:gd name="connsiteX661" fmla="*/ 903267 w 4568692"/>
              <a:gd name="connsiteY661" fmla="*/ 1028613 h 5547255"/>
              <a:gd name="connsiteX662" fmla="*/ 919430 w 4568692"/>
              <a:gd name="connsiteY662" fmla="*/ 1032810 h 5547255"/>
              <a:gd name="connsiteX663" fmla="*/ 939399 w 4568692"/>
              <a:gd name="connsiteY663" fmla="*/ 1088710 h 5547255"/>
              <a:gd name="connsiteX664" fmla="*/ 883561 w 4568692"/>
              <a:gd name="connsiteY664" fmla="*/ 1107884 h 5547255"/>
              <a:gd name="connsiteX665" fmla="*/ 863592 w 4568692"/>
              <a:gd name="connsiteY665" fmla="*/ 1051984 h 5547255"/>
              <a:gd name="connsiteX666" fmla="*/ 903267 w 4568692"/>
              <a:gd name="connsiteY666" fmla="*/ 1028613 h 5547255"/>
              <a:gd name="connsiteX667" fmla="*/ 1385035 w 4568692"/>
              <a:gd name="connsiteY667" fmla="*/ 863173 h 5547255"/>
              <a:gd name="connsiteX668" fmla="*/ 1401198 w 4568692"/>
              <a:gd name="connsiteY668" fmla="*/ 867371 h 5547255"/>
              <a:gd name="connsiteX669" fmla="*/ 1421167 w 4568692"/>
              <a:gd name="connsiteY669" fmla="*/ 923271 h 5547255"/>
              <a:gd name="connsiteX670" fmla="*/ 1365329 w 4568692"/>
              <a:gd name="connsiteY670" fmla="*/ 942445 h 5547255"/>
              <a:gd name="connsiteX671" fmla="*/ 1345361 w 4568692"/>
              <a:gd name="connsiteY671" fmla="*/ 886545 h 5547255"/>
              <a:gd name="connsiteX672" fmla="*/ 1385035 w 4568692"/>
              <a:gd name="connsiteY672" fmla="*/ 863173 h 5547255"/>
              <a:gd name="connsiteX673" fmla="*/ 1108964 w 4568692"/>
              <a:gd name="connsiteY673" fmla="*/ 844330 h 5547255"/>
              <a:gd name="connsiteX674" fmla="*/ 1125127 w 4568692"/>
              <a:gd name="connsiteY674" fmla="*/ 848528 h 5547255"/>
              <a:gd name="connsiteX675" fmla="*/ 1145096 w 4568692"/>
              <a:gd name="connsiteY675" fmla="*/ 904428 h 5547255"/>
              <a:gd name="connsiteX676" fmla="*/ 1089258 w 4568692"/>
              <a:gd name="connsiteY676" fmla="*/ 923602 h 5547255"/>
              <a:gd name="connsiteX677" fmla="*/ 1069290 w 4568692"/>
              <a:gd name="connsiteY677" fmla="*/ 867702 h 5547255"/>
              <a:gd name="connsiteX678" fmla="*/ 1108964 w 4568692"/>
              <a:gd name="connsiteY678" fmla="*/ 844330 h 5547255"/>
              <a:gd name="connsiteX679" fmla="*/ 458622 w 4568692"/>
              <a:gd name="connsiteY679" fmla="*/ 829615 h 5547255"/>
              <a:gd name="connsiteX680" fmla="*/ 495842 w 4568692"/>
              <a:gd name="connsiteY680" fmla="*/ 836105 h 5547255"/>
              <a:gd name="connsiteX681" fmla="*/ 549279 w 4568692"/>
              <a:gd name="connsiteY681" fmla="*/ 961287 h 5547255"/>
              <a:gd name="connsiteX682" fmla="*/ 425647 w 4568692"/>
              <a:gd name="connsiteY682" fmla="*/ 1016667 h 5547255"/>
              <a:gd name="connsiteX683" fmla="*/ 372210 w 4568692"/>
              <a:gd name="connsiteY683" fmla="*/ 891486 h 5547255"/>
              <a:gd name="connsiteX684" fmla="*/ 458622 w 4568692"/>
              <a:gd name="connsiteY684" fmla="*/ 829615 h 5547255"/>
              <a:gd name="connsiteX685" fmla="*/ 1980127 w 4568692"/>
              <a:gd name="connsiteY685" fmla="*/ 789870 h 5547255"/>
              <a:gd name="connsiteX686" fmla="*/ 2017347 w 4568692"/>
              <a:gd name="connsiteY686" fmla="*/ 796360 h 5547255"/>
              <a:gd name="connsiteX687" fmla="*/ 2070784 w 4568692"/>
              <a:gd name="connsiteY687" fmla="*/ 921541 h 5547255"/>
              <a:gd name="connsiteX688" fmla="*/ 1947152 w 4568692"/>
              <a:gd name="connsiteY688" fmla="*/ 976922 h 5547255"/>
              <a:gd name="connsiteX689" fmla="*/ 1893715 w 4568692"/>
              <a:gd name="connsiteY689" fmla="*/ 851740 h 5547255"/>
              <a:gd name="connsiteX690" fmla="*/ 1980127 w 4568692"/>
              <a:gd name="connsiteY690" fmla="*/ 789870 h 5547255"/>
              <a:gd name="connsiteX691" fmla="*/ 1654591 w 4568692"/>
              <a:gd name="connsiteY691" fmla="*/ 750824 h 5547255"/>
              <a:gd name="connsiteX692" fmla="*/ 1702691 w 4568692"/>
              <a:gd name="connsiteY692" fmla="*/ 772760 h 5547255"/>
              <a:gd name="connsiteX693" fmla="*/ 1700958 w 4568692"/>
              <a:gd name="connsiteY693" fmla="*/ 870400 h 5547255"/>
              <a:gd name="connsiteX694" fmla="*/ 1604040 w 4568692"/>
              <a:gd name="connsiteY694" fmla="*/ 866971 h 5547255"/>
              <a:gd name="connsiteX695" fmla="*/ 1605772 w 4568692"/>
              <a:gd name="connsiteY695" fmla="*/ 769332 h 5547255"/>
              <a:gd name="connsiteX696" fmla="*/ 1654591 w 4568692"/>
              <a:gd name="connsiteY696" fmla="*/ 750824 h 5547255"/>
              <a:gd name="connsiteX697" fmla="*/ 818370 w 4568692"/>
              <a:gd name="connsiteY697" fmla="*/ 721252 h 5547255"/>
              <a:gd name="connsiteX698" fmla="*/ 866470 w 4568692"/>
              <a:gd name="connsiteY698" fmla="*/ 743188 h 5547255"/>
              <a:gd name="connsiteX699" fmla="*/ 864737 w 4568692"/>
              <a:gd name="connsiteY699" fmla="*/ 840827 h 5547255"/>
              <a:gd name="connsiteX700" fmla="*/ 767818 w 4568692"/>
              <a:gd name="connsiteY700" fmla="*/ 837399 h 5547255"/>
              <a:gd name="connsiteX701" fmla="*/ 769552 w 4568692"/>
              <a:gd name="connsiteY701" fmla="*/ 739759 h 5547255"/>
              <a:gd name="connsiteX702" fmla="*/ 818370 w 4568692"/>
              <a:gd name="connsiteY702" fmla="*/ 721252 h 5547255"/>
              <a:gd name="connsiteX703" fmla="*/ 1241309 w 4568692"/>
              <a:gd name="connsiteY703" fmla="*/ 559284 h 5547255"/>
              <a:gd name="connsiteX704" fmla="*/ 1289410 w 4568692"/>
              <a:gd name="connsiteY704" fmla="*/ 581220 h 5547255"/>
              <a:gd name="connsiteX705" fmla="*/ 1287677 w 4568692"/>
              <a:gd name="connsiteY705" fmla="*/ 678860 h 5547255"/>
              <a:gd name="connsiteX706" fmla="*/ 1190758 w 4568692"/>
              <a:gd name="connsiteY706" fmla="*/ 675431 h 5547255"/>
              <a:gd name="connsiteX707" fmla="*/ 1192491 w 4568692"/>
              <a:gd name="connsiteY707" fmla="*/ 577792 h 5547255"/>
              <a:gd name="connsiteX708" fmla="*/ 1241309 w 4568692"/>
              <a:gd name="connsiteY708" fmla="*/ 559284 h 5547255"/>
              <a:gd name="connsiteX709" fmla="*/ 897361 w 4568692"/>
              <a:gd name="connsiteY709" fmla="*/ 363040 h 5547255"/>
              <a:gd name="connsiteX710" fmla="*/ 934581 w 4568692"/>
              <a:gd name="connsiteY710" fmla="*/ 369530 h 5547255"/>
              <a:gd name="connsiteX711" fmla="*/ 988018 w 4568692"/>
              <a:gd name="connsiteY711" fmla="*/ 494712 h 5547255"/>
              <a:gd name="connsiteX712" fmla="*/ 864386 w 4568692"/>
              <a:gd name="connsiteY712" fmla="*/ 550093 h 5547255"/>
              <a:gd name="connsiteX713" fmla="*/ 810949 w 4568692"/>
              <a:gd name="connsiteY713" fmla="*/ 424911 h 5547255"/>
              <a:gd name="connsiteX714" fmla="*/ 897361 w 4568692"/>
              <a:gd name="connsiteY714" fmla="*/ 363040 h 5547255"/>
              <a:gd name="connsiteX715" fmla="*/ 1525322 w 4568692"/>
              <a:gd name="connsiteY715" fmla="*/ 351777 h 5547255"/>
              <a:gd name="connsiteX716" fmla="*/ 1562541 w 4568692"/>
              <a:gd name="connsiteY716" fmla="*/ 358267 h 5547255"/>
              <a:gd name="connsiteX717" fmla="*/ 1615978 w 4568692"/>
              <a:gd name="connsiteY717" fmla="*/ 483448 h 5547255"/>
              <a:gd name="connsiteX718" fmla="*/ 1492346 w 4568692"/>
              <a:gd name="connsiteY718" fmla="*/ 538829 h 5547255"/>
              <a:gd name="connsiteX719" fmla="*/ 1438910 w 4568692"/>
              <a:gd name="connsiteY719" fmla="*/ 413647 h 5547255"/>
              <a:gd name="connsiteX720" fmla="*/ 1525322 w 4568692"/>
              <a:gd name="connsiteY720" fmla="*/ 351777 h 5547255"/>
              <a:gd name="connsiteX721" fmla="*/ 446711 w 4568692"/>
              <a:gd name="connsiteY721" fmla="*/ 317607 h 5547255"/>
              <a:gd name="connsiteX722" fmla="*/ 573596 w 4568692"/>
              <a:gd name="connsiteY722" fmla="*/ 445378 h 5547255"/>
              <a:gd name="connsiteX723" fmla="*/ 446711 w 4568692"/>
              <a:gd name="connsiteY723" fmla="*/ 573149 h 5547255"/>
              <a:gd name="connsiteX724" fmla="*/ 319824 w 4568692"/>
              <a:gd name="connsiteY724" fmla="*/ 445378 h 5547255"/>
              <a:gd name="connsiteX725" fmla="*/ 446711 w 4568692"/>
              <a:gd name="connsiteY725" fmla="*/ 317607 h 5547255"/>
              <a:gd name="connsiteX726" fmla="*/ 1998515 w 4568692"/>
              <a:gd name="connsiteY726" fmla="*/ 317607 h 5547255"/>
              <a:gd name="connsiteX727" fmla="*/ 2125401 w 4568692"/>
              <a:gd name="connsiteY727" fmla="*/ 445378 h 5547255"/>
              <a:gd name="connsiteX728" fmla="*/ 1998515 w 4568692"/>
              <a:gd name="connsiteY728" fmla="*/ 573149 h 5547255"/>
              <a:gd name="connsiteX729" fmla="*/ 1871629 w 4568692"/>
              <a:gd name="connsiteY729" fmla="*/ 445378 h 5547255"/>
              <a:gd name="connsiteX730" fmla="*/ 1998515 w 4568692"/>
              <a:gd name="connsiteY730" fmla="*/ 317607 h 5547255"/>
              <a:gd name="connsiteX731" fmla="*/ 1221658 w 4568692"/>
              <a:gd name="connsiteY731" fmla="*/ 0 h 5547255"/>
              <a:gd name="connsiteX732" fmla="*/ 1348544 w 4568692"/>
              <a:gd name="connsiteY732" fmla="*/ 127771 h 5547255"/>
              <a:gd name="connsiteX733" fmla="*/ 1221658 w 4568692"/>
              <a:gd name="connsiteY733" fmla="*/ 255542 h 5547255"/>
              <a:gd name="connsiteX734" fmla="*/ 1094772 w 4568692"/>
              <a:gd name="connsiteY734" fmla="*/ 127771 h 5547255"/>
              <a:gd name="connsiteX735" fmla="*/ 1221658 w 4568692"/>
              <a:gd name="connsiteY735" fmla="*/ 0 h 5547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Lst>
            <a:rect l="l" t="t" r="r" b="b"/>
            <a:pathLst>
              <a:path w="4568692" h="5547255">
                <a:moveTo>
                  <a:pt x="3915842" y="5431104"/>
                </a:moveTo>
                <a:cubicBezTo>
                  <a:pt x="3952700" y="5431104"/>
                  <a:pt x="3982580" y="5457105"/>
                  <a:pt x="3982580" y="5489179"/>
                </a:cubicBezTo>
                <a:cubicBezTo>
                  <a:pt x="3982580" y="5521254"/>
                  <a:pt x="3952700" y="5547255"/>
                  <a:pt x="3915842" y="5547255"/>
                </a:cubicBezTo>
                <a:cubicBezTo>
                  <a:pt x="3878984" y="5547255"/>
                  <a:pt x="3849104" y="5521254"/>
                  <a:pt x="3849104" y="5489179"/>
                </a:cubicBezTo>
                <a:cubicBezTo>
                  <a:pt x="3849104" y="5457105"/>
                  <a:pt x="3878984" y="5431104"/>
                  <a:pt x="3915842" y="5431104"/>
                </a:cubicBezTo>
                <a:close/>
                <a:moveTo>
                  <a:pt x="3757006" y="5296944"/>
                </a:moveTo>
                <a:cubicBezTo>
                  <a:pt x="3763511" y="5296765"/>
                  <a:pt x="3770152" y="5297703"/>
                  <a:pt x="3776582" y="5299894"/>
                </a:cubicBezTo>
                <a:cubicBezTo>
                  <a:pt x="3802300" y="5308655"/>
                  <a:pt x="3814883" y="5334129"/>
                  <a:pt x="3804688" y="5356792"/>
                </a:cubicBezTo>
                <a:cubicBezTo>
                  <a:pt x="3794492" y="5379455"/>
                  <a:pt x="3765379" y="5390726"/>
                  <a:pt x="3739662" y="5381965"/>
                </a:cubicBezTo>
                <a:cubicBezTo>
                  <a:pt x="3713944" y="5373204"/>
                  <a:pt x="3701360" y="5347729"/>
                  <a:pt x="3711556" y="5325066"/>
                </a:cubicBezTo>
                <a:cubicBezTo>
                  <a:pt x="3719202" y="5308068"/>
                  <a:pt x="3737490" y="5297480"/>
                  <a:pt x="3757006" y="5296944"/>
                </a:cubicBezTo>
                <a:close/>
                <a:moveTo>
                  <a:pt x="4089703" y="5288259"/>
                </a:moveTo>
                <a:cubicBezTo>
                  <a:pt x="4096208" y="5288081"/>
                  <a:pt x="4102850" y="5289019"/>
                  <a:pt x="4109279" y="5291209"/>
                </a:cubicBezTo>
                <a:cubicBezTo>
                  <a:pt x="4134997" y="5299970"/>
                  <a:pt x="4147581" y="5325445"/>
                  <a:pt x="4137385" y="5348108"/>
                </a:cubicBezTo>
                <a:cubicBezTo>
                  <a:pt x="4127190" y="5370771"/>
                  <a:pt x="4098077" y="5382041"/>
                  <a:pt x="4072359" y="5373280"/>
                </a:cubicBezTo>
                <a:cubicBezTo>
                  <a:pt x="4046641" y="5364519"/>
                  <a:pt x="4034058" y="5339044"/>
                  <a:pt x="4044253" y="5316381"/>
                </a:cubicBezTo>
                <a:cubicBezTo>
                  <a:pt x="4051900" y="5299384"/>
                  <a:pt x="4070188" y="5288795"/>
                  <a:pt x="4089703" y="5288259"/>
                </a:cubicBezTo>
                <a:close/>
                <a:moveTo>
                  <a:pt x="4324443" y="5281359"/>
                </a:moveTo>
                <a:cubicBezTo>
                  <a:pt x="4361301" y="5281359"/>
                  <a:pt x="4391181" y="5307361"/>
                  <a:pt x="4391181" y="5339435"/>
                </a:cubicBezTo>
                <a:cubicBezTo>
                  <a:pt x="4391181" y="5371509"/>
                  <a:pt x="4361301" y="5397511"/>
                  <a:pt x="4324443" y="5397511"/>
                </a:cubicBezTo>
                <a:cubicBezTo>
                  <a:pt x="4287584" y="5397511"/>
                  <a:pt x="4257705" y="5371509"/>
                  <a:pt x="4257705" y="5339435"/>
                </a:cubicBezTo>
                <a:cubicBezTo>
                  <a:pt x="4257705" y="5307361"/>
                  <a:pt x="4287584" y="5281359"/>
                  <a:pt x="4324443" y="5281359"/>
                </a:cubicBezTo>
                <a:close/>
                <a:moveTo>
                  <a:pt x="3508246" y="5281359"/>
                </a:moveTo>
                <a:cubicBezTo>
                  <a:pt x="3545104" y="5281359"/>
                  <a:pt x="3574983" y="5307361"/>
                  <a:pt x="3574983" y="5339435"/>
                </a:cubicBezTo>
                <a:cubicBezTo>
                  <a:pt x="3574983" y="5371509"/>
                  <a:pt x="3545104" y="5397511"/>
                  <a:pt x="3508246" y="5397511"/>
                </a:cubicBezTo>
                <a:cubicBezTo>
                  <a:pt x="3471387" y="5397511"/>
                  <a:pt x="3441508" y="5371509"/>
                  <a:pt x="3441508" y="5339435"/>
                </a:cubicBezTo>
                <a:cubicBezTo>
                  <a:pt x="3441508" y="5307361"/>
                  <a:pt x="3471387" y="5281359"/>
                  <a:pt x="3508246" y="5281359"/>
                </a:cubicBezTo>
                <a:close/>
                <a:moveTo>
                  <a:pt x="3916012" y="5225097"/>
                </a:moveTo>
                <a:cubicBezTo>
                  <a:pt x="3925237" y="5225379"/>
                  <a:pt x="3934399" y="5228725"/>
                  <a:pt x="3941311" y="5235068"/>
                </a:cubicBezTo>
                <a:cubicBezTo>
                  <a:pt x="3955136" y="5247753"/>
                  <a:pt x="3954728" y="5267623"/>
                  <a:pt x="3940400" y="5279448"/>
                </a:cubicBezTo>
                <a:cubicBezTo>
                  <a:pt x="3926072" y="5291273"/>
                  <a:pt x="3903249" y="5290575"/>
                  <a:pt x="3889424" y="5277889"/>
                </a:cubicBezTo>
                <a:cubicBezTo>
                  <a:pt x="3875599" y="5265204"/>
                  <a:pt x="3876007" y="5245334"/>
                  <a:pt x="3890335" y="5233509"/>
                </a:cubicBezTo>
                <a:cubicBezTo>
                  <a:pt x="3897499" y="5227597"/>
                  <a:pt x="3906787" y="5224815"/>
                  <a:pt x="3916012" y="5225097"/>
                </a:cubicBezTo>
                <a:close/>
                <a:moveTo>
                  <a:pt x="4139546" y="5156662"/>
                </a:moveTo>
                <a:cubicBezTo>
                  <a:pt x="4148770" y="5156944"/>
                  <a:pt x="4157932" y="5160289"/>
                  <a:pt x="4164845" y="5166632"/>
                </a:cubicBezTo>
                <a:cubicBezTo>
                  <a:pt x="4178670" y="5179318"/>
                  <a:pt x="4178262" y="5199187"/>
                  <a:pt x="4163933" y="5211012"/>
                </a:cubicBezTo>
                <a:cubicBezTo>
                  <a:pt x="4149605" y="5222837"/>
                  <a:pt x="4126783" y="5222139"/>
                  <a:pt x="4112957" y="5209454"/>
                </a:cubicBezTo>
                <a:cubicBezTo>
                  <a:pt x="4099133" y="5196768"/>
                  <a:pt x="4099541" y="5176899"/>
                  <a:pt x="4113869" y="5165074"/>
                </a:cubicBezTo>
                <a:cubicBezTo>
                  <a:pt x="4121033" y="5159161"/>
                  <a:pt x="4130321" y="5156380"/>
                  <a:pt x="4139546" y="5156662"/>
                </a:cubicBezTo>
                <a:close/>
                <a:moveTo>
                  <a:pt x="3695858" y="5139675"/>
                </a:moveTo>
                <a:cubicBezTo>
                  <a:pt x="3705083" y="5139957"/>
                  <a:pt x="3714245" y="5143303"/>
                  <a:pt x="3721158" y="5149646"/>
                </a:cubicBezTo>
                <a:cubicBezTo>
                  <a:pt x="3734983" y="5162331"/>
                  <a:pt x="3734574" y="5182201"/>
                  <a:pt x="3720246" y="5194026"/>
                </a:cubicBezTo>
                <a:cubicBezTo>
                  <a:pt x="3705918" y="5205851"/>
                  <a:pt x="3683095" y="5205153"/>
                  <a:pt x="3669270" y="5192468"/>
                </a:cubicBezTo>
                <a:cubicBezTo>
                  <a:pt x="3655445" y="5179782"/>
                  <a:pt x="3655853" y="5159913"/>
                  <a:pt x="3670182" y="5148088"/>
                </a:cubicBezTo>
                <a:cubicBezTo>
                  <a:pt x="3677346" y="5142175"/>
                  <a:pt x="3686633" y="5139393"/>
                  <a:pt x="3695858" y="5139675"/>
                </a:cubicBezTo>
                <a:close/>
                <a:moveTo>
                  <a:pt x="3985375" y="5122799"/>
                </a:moveTo>
                <a:cubicBezTo>
                  <a:pt x="3988237" y="5122934"/>
                  <a:pt x="3991123" y="5123554"/>
                  <a:pt x="3993876" y="5124707"/>
                </a:cubicBezTo>
                <a:cubicBezTo>
                  <a:pt x="4004886" y="5129316"/>
                  <a:pt x="4009588" y="5140692"/>
                  <a:pt x="4004378" y="5150115"/>
                </a:cubicBezTo>
                <a:cubicBezTo>
                  <a:pt x="3999169" y="5159538"/>
                  <a:pt x="3986020" y="5163440"/>
                  <a:pt x="3975010" y="5158830"/>
                </a:cubicBezTo>
                <a:cubicBezTo>
                  <a:pt x="3964000" y="5154220"/>
                  <a:pt x="3959297" y="5142845"/>
                  <a:pt x="3964507" y="5133422"/>
                </a:cubicBezTo>
                <a:cubicBezTo>
                  <a:pt x="3968414" y="5126355"/>
                  <a:pt x="3976787" y="5122393"/>
                  <a:pt x="3985375" y="5122799"/>
                </a:cubicBezTo>
                <a:close/>
                <a:moveTo>
                  <a:pt x="3838996" y="5115690"/>
                </a:moveTo>
                <a:cubicBezTo>
                  <a:pt x="3841859" y="5115825"/>
                  <a:pt x="3844745" y="5116445"/>
                  <a:pt x="3847497" y="5117598"/>
                </a:cubicBezTo>
                <a:cubicBezTo>
                  <a:pt x="3858508" y="5122207"/>
                  <a:pt x="3863210" y="5133583"/>
                  <a:pt x="3858000" y="5143006"/>
                </a:cubicBezTo>
                <a:cubicBezTo>
                  <a:pt x="3852791" y="5152429"/>
                  <a:pt x="3839642" y="5156331"/>
                  <a:pt x="3828632" y="5151721"/>
                </a:cubicBezTo>
                <a:cubicBezTo>
                  <a:pt x="3817621" y="5147111"/>
                  <a:pt x="3812919" y="5135736"/>
                  <a:pt x="3818129" y="5126313"/>
                </a:cubicBezTo>
                <a:cubicBezTo>
                  <a:pt x="3822036" y="5119246"/>
                  <a:pt x="3830409" y="5115284"/>
                  <a:pt x="3838996" y="5115690"/>
                </a:cubicBezTo>
                <a:close/>
                <a:moveTo>
                  <a:pt x="3520205" y="5094252"/>
                </a:moveTo>
                <a:cubicBezTo>
                  <a:pt x="3526710" y="5094074"/>
                  <a:pt x="3533351" y="5095012"/>
                  <a:pt x="3539781" y="5097202"/>
                </a:cubicBezTo>
                <a:cubicBezTo>
                  <a:pt x="3565499" y="5105963"/>
                  <a:pt x="3578082" y="5131438"/>
                  <a:pt x="3567887" y="5154101"/>
                </a:cubicBezTo>
                <a:cubicBezTo>
                  <a:pt x="3557692" y="5176764"/>
                  <a:pt x="3528578" y="5188034"/>
                  <a:pt x="3502861" y="5179273"/>
                </a:cubicBezTo>
                <a:cubicBezTo>
                  <a:pt x="3477143" y="5170512"/>
                  <a:pt x="3464559" y="5145038"/>
                  <a:pt x="3474755" y="5122374"/>
                </a:cubicBezTo>
                <a:cubicBezTo>
                  <a:pt x="3482401" y="5105377"/>
                  <a:pt x="3500689" y="5094788"/>
                  <a:pt x="3520205" y="5094252"/>
                </a:cubicBezTo>
                <a:close/>
                <a:moveTo>
                  <a:pt x="4325240" y="5082200"/>
                </a:moveTo>
                <a:cubicBezTo>
                  <a:pt x="4331745" y="5082021"/>
                  <a:pt x="4338387" y="5082959"/>
                  <a:pt x="4344816" y="5085150"/>
                </a:cubicBezTo>
                <a:cubicBezTo>
                  <a:pt x="4370534" y="5093911"/>
                  <a:pt x="4383117" y="5119386"/>
                  <a:pt x="4372922" y="5142049"/>
                </a:cubicBezTo>
                <a:cubicBezTo>
                  <a:pt x="4362727" y="5164712"/>
                  <a:pt x="4333614" y="5175982"/>
                  <a:pt x="4307896" y="5167221"/>
                </a:cubicBezTo>
                <a:cubicBezTo>
                  <a:pt x="4282178" y="5158460"/>
                  <a:pt x="4269595" y="5132985"/>
                  <a:pt x="4279790" y="5110322"/>
                </a:cubicBezTo>
                <a:cubicBezTo>
                  <a:pt x="4287436" y="5093325"/>
                  <a:pt x="4305724" y="5082736"/>
                  <a:pt x="4325240" y="5082200"/>
                </a:cubicBezTo>
                <a:close/>
                <a:moveTo>
                  <a:pt x="4095467" y="5041781"/>
                </a:moveTo>
                <a:cubicBezTo>
                  <a:pt x="4098329" y="5041916"/>
                  <a:pt x="4101215" y="5042536"/>
                  <a:pt x="4103968" y="5043689"/>
                </a:cubicBezTo>
                <a:cubicBezTo>
                  <a:pt x="4114978" y="5048298"/>
                  <a:pt x="4119680" y="5059674"/>
                  <a:pt x="4114471" y="5069097"/>
                </a:cubicBezTo>
                <a:cubicBezTo>
                  <a:pt x="4109261" y="5078520"/>
                  <a:pt x="4096112" y="5082422"/>
                  <a:pt x="4085102" y="5077812"/>
                </a:cubicBezTo>
                <a:cubicBezTo>
                  <a:pt x="4074092" y="5073202"/>
                  <a:pt x="4069390" y="5061827"/>
                  <a:pt x="4074599" y="5052404"/>
                </a:cubicBezTo>
                <a:cubicBezTo>
                  <a:pt x="4078507" y="5045337"/>
                  <a:pt x="4086879" y="5041375"/>
                  <a:pt x="4095467" y="5041781"/>
                </a:cubicBezTo>
                <a:close/>
                <a:moveTo>
                  <a:pt x="3741562" y="5020722"/>
                </a:moveTo>
                <a:cubicBezTo>
                  <a:pt x="3744424" y="5020857"/>
                  <a:pt x="3747311" y="5021477"/>
                  <a:pt x="3750063" y="5022630"/>
                </a:cubicBezTo>
                <a:cubicBezTo>
                  <a:pt x="3761073" y="5027239"/>
                  <a:pt x="3765776" y="5038615"/>
                  <a:pt x="3760566" y="5048038"/>
                </a:cubicBezTo>
                <a:cubicBezTo>
                  <a:pt x="3755356" y="5057461"/>
                  <a:pt x="3742208" y="5061362"/>
                  <a:pt x="3731197" y="5056753"/>
                </a:cubicBezTo>
                <a:cubicBezTo>
                  <a:pt x="3720187" y="5052143"/>
                  <a:pt x="3715485" y="5040767"/>
                  <a:pt x="3720694" y="5031345"/>
                </a:cubicBezTo>
                <a:cubicBezTo>
                  <a:pt x="3724602" y="5024277"/>
                  <a:pt x="3732975" y="5020316"/>
                  <a:pt x="3741562" y="5020722"/>
                </a:cubicBezTo>
                <a:close/>
                <a:moveTo>
                  <a:pt x="4232320" y="4964053"/>
                </a:moveTo>
                <a:cubicBezTo>
                  <a:pt x="4241545" y="4964335"/>
                  <a:pt x="4250707" y="4967680"/>
                  <a:pt x="4257620" y="4974023"/>
                </a:cubicBezTo>
                <a:cubicBezTo>
                  <a:pt x="4271445" y="4986709"/>
                  <a:pt x="4271037" y="5006579"/>
                  <a:pt x="4256708" y="5018403"/>
                </a:cubicBezTo>
                <a:cubicBezTo>
                  <a:pt x="4242380" y="5030228"/>
                  <a:pt x="4219557" y="5029531"/>
                  <a:pt x="4205732" y="5016845"/>
                </a:cubicBezTo>
                <a:cubicBezTo>
                  <a:pt x="4191907" y="5004160"/>
                  <a:pt x="4192315" y="4984290"/>
                  <a:pt x="4206644" y="4972465"/>
                </a:cubicBezTo>
                <a:cubicBezTo>
                  <a:pt x="4213808" y="4966553"/>
                  <a:pt x="4223096" y="4963771"/>
                  <a:pt x="4232320" y="4964053"/>
                </a:cubicBezTo>
                <a:close/>
                <a:moveTo>
                  <a:pt x="3609869" y="4944186"/>
                </a:moveTo>
                <a:cubicBezTo>
                  <a:pt x="3619094" y="4944468"/>
                  <a:pt x="3628256" y="4947814"/>
                  <a:pt x="3635168" y="4954156"/>
                </a:cubicBezTo>
                <a:cubicBezTo>
                  <a:pt x="3648994" y="4966842"/>
                  <a:pt x="3648585" y="4986712"/>
                  <a:pt x="3634257" y="4998537"/>
                </a:cubicBezTo>
                <a:cubicBezTo>
                  <a:pt x="3619929" y="5010361"/>
                  <a:pt x="3597106" y="5009664"/>
                  <a:pt x="3583281" y="4996978"/>
                </a:cubicBezTo>
                <a:cubicBezTo>
                  <a:pt x="3569456" y="4984293"/>
                  <a:pt x="3569864" y="4964423"/>
                  <a:pt x="3584193" y="4952598"/>
                </a:cubicBezTo>
                <a:cubicBezTo>
                  <a:pt x="3591357" y="4946686"/>
                  <a:pt x="3600644" y="4943904"/>
                  <a:pt x="3609869" y="4944186"/>
                </a:cubicBezTo>
                <a:close/>
                <a:moveTo>
                  <a:pt x="4501954" y="4930017"/>
                </a:moveTo>
                <a:cubicBezTo>
                  <a:pt x="4538813" y="4930017"/>
                  <a:pt x="4568692" y="4956019"/>
                  <a:pt x="4568692" y="4988093"/>
                </a:cubicBezTo>
                <a:cubicBezTo>
                  <a:pt x="4568692" y="5020167"/>
                  <a:pt x="4538813" y="5046169"/>
                  <a:pt x="4501954" y="5046169"/>
                </a:cubicBezTo>
                <a:cubicBezTo>
                  <a:pt x="4465096" y="5046169"/>
                  <a:pt x="4435217" y="5020167"/>
                  <a:pt x="4435217" y="4988093"/>
                </a:cubicBezTo>
                <a:cubicBezTo>
                  <a:pt x="4435217" y="4956019"/>
                  <a:pt x="4465096" y="4930017"/>
                  <a:pt x="4501954" y="4930017"/>
                </a:cubicBezTo>
                <a:close/>
                <a:moveTo>
                  <a:pt x="3340029" y="4930017"/>
                </a:moveTo>
                <a:cubicBezTo>
                  <a:pt x="3376887" y="4930017"/>
                  <a:pt x="3406767" y="4956019"/>
                  <a:pt x="3406767" y="4988093"/>
                </a:cubicBezTo>
                <a:cubicBezTo>
                  <a:pt x="3406767" y="5020167"/>
                  <a:pt x="3376887" y="5046169"/>
                  <a:pt x="3340029" y="5046169"/>
                </a:cubicBezTo>
                <a:cubicBezTo>
                  <a:pt x="3303171" y="5046169"/>
                  <a:pt x="3273291" y="5020167"/>
                  <a:pt x="3273291" y="4988093"/>
                </a:cubicBezTo>
                <a:cubicBezTo>
                  <a:pt x="3273291" y="4956019"/>
                  <a:pt x="3303171" y="4930017"/>
                  <a:pt x="3340029" y="4930017"/>
                </a:cubicBezTo>
                <a:close/>
                <a:moveTo>
                  <a:pt x="4100382" y="4914780"/>
                </a:moveTo>
                <a:cubicBezTo>
                  <a:pt x="4103244" y="4914916"/>
                  <a:pt x="4106130" y="4915536"/>
                  <a:pt x="4108883" y="4916688"/>
                </a:cubicBezTo>
                <a:cubicBezTo>
                  <a:pt x="4119893" y="4921298"/>
                  <a:pt x="4124595" y="4932674"/>
                  <a:pt x="4119386" y="4942097"/>
                </a:cubicBezTo>
                <a:cubicBezTo>
                  <a:pt x="4114176" y="4951520"/>
                  <a:pt x="4101027" y="4955421"/>
                  <a:pt x="4090017" y="4950812"/>
                </a:cubicBezTo>
                <a:cubicBezTo>
                  <a:pt x="4079007" y="4946202"/>
                  <a:pt x="4074305" y="4934826"/>
                  <a:pt x="4079514" y="4925404"/>
                </a:cubicBezTo>
                <a:cubicBezTo>
                  <a:pt x="4083421" y="4918336"/>
                  <a:pt x="4091794" y="4914375"/>
                  <a:pt x="4100382" y="4914780"/>
                </a:cubicBezTo>
                <a:close/>
                <a:moveTo>
                  <a:pt x="3748379" y="4896465"/>
                </a:moveTo>
                <a:cubicBezTo>
                  <a:pt x="3751242" y="4896600"/>
                  <a:pt x="3754128" y="4897221"/>
                  <a:pt x="3756880" y="4898373"/>
                </a:cubicBezTo>
                <a:cubicBezTo>
                  <a:pt x="3767891" y="4902983"/>
                  <a:pt x="3772593" y="4914359"/>
                  <a:pt x="3767383" y="4923781"/>
                </a:cubicBezTo>
                <a:cubicBezTo>
                  <a:pt x="3762174" y="4933204"/>
                  <a:pt x="3749025" y="4937106"/>
                  <a:pt x="3738015" y="4932497"/>
                </a:cubicBezTo>
                <a:cubicBezTo>
                  <a:pt x="3727004" y="4927887"/>
                  <a:pt x="3722302" y="4916511"/>
                  <a:pt x="3727512" y="4907088"/>
                </a:cubicBezTo>
                <a:cubicBezTo>
                  <a:pt x="3731419" y="4900021"/>
                  <a:pt x="3739792" y="4896060"/>
                  <a:pt x="3748379" y="4896465"/>
                </a:cubicBezTo>
                <a:close/>
                <a:moveTo>
                  <a:pt x="4001773" y="4821268"/>
                </a:moveTo>
                <a:cubicBezTo>
                  <a:pt x="4004636" y="4821403"/>
                  <a:pt x="4007522" y="4822024"/>
                  <a:pt x="4010274" y="4823176"/>
                </a:cubicBezTo>
                <a:cubicBezTo>
                  <a:pt x="4021285" y="4827786"/>
                  <a:pt x="4025987" y="4839161"/>
                  <a:pt x="4020777" y="4848584"/>
                </a:cubicBezTo>
                <a:cubicBezTo>
                  <a:pt x="4015568" y="4858007"/>
                  <a:pt x="4002419" y="4861909"/>
                  <a:pt x="3991409" y="4857299"/>
                </a:cubicBezTo>
                <a:cubicBezTo>
                  <a:pt x="3980398" y="4852690"/>
                  <a:pt x="3975696" y="4841314"/>
                  <a:pt x="3980906" y="4831891"/>
                </a:cubicBezTo>
                <a:cubicBezTo>
                  <a:pt x="3984813" y="4824824"/>
                  <a:pt x="3993186" y="4820862"/>
                  <a:pt x="4001773" y="4821268"/>
                </a:cubicBezTo>
                <a:close/>
                <a:moveTo>
                  <a:pt x="3856569" y="4812703"/>
                </a:moveTo>
                <a:cubicBezTo>
                  <a:pt x="3859432" y="4812839"/>
                  <a:pt x="3862318" y="4813459"/>
                  <a:pt x="3865070" y="4814611"/>
                </a:cubicBezTo>
                <a:cubicBezTo>
                  <a:pt x="3876081" y="4819221"/>
                  <a:pt x="3880783" y="4830597"/>
                  <a:pt x="3875573" y="4840020"/>
                </a:cubicBezTo>
                <a:cubicBezTo>
                  <a:pt x="3870363" y="4849442"/>
                  <a:pt x="3857215" y="4853344"/>
                  <a:pt x="3846204" y="4848735"/>
                </a:cubicBezTo>
                <a:cubicBezTo>
                  <a:pt x="3835194" y="4844125"/>
                  <a:pt x="3830492" y="4832749"/>
                  <a:pt x="3835702" y="4823327"/>
                </a:cubicBezTo>
                <a:cubicBezTo>
                  <a:pt x="3839609" y="4816259"/>
                  <a:pt x="3847982" y="4812298"/>
                  <a:pt x="3856569" y="4812703"/>
                </a:cubicBezTo>
                <a:close/>
                <a:moveTo>
                  <a:pt x="3514511" y="4806015"/>
                </a:moveTo>
                <a:cubicBezTo>
                  <a:pt x="3521016" y="4805836"/>
                  <a:pt x="3527658" y="4806775"/>
                  <a:pt x="3534087" y="4808965"/>
                </a:cubicBezTo>
                <a:cubicBezTo>
                  <a:pt x="3559805" y="4817726"/>
                  <a:pt x="3572388" y="4843200"/>
                  <a:pt x="3562193" y="4865864"/>
                </a:cubicBezTo>
                <a:cubicBezTo>
                  <a:pt x="3551998" y="4888527"/>
                  <a:pt x="3522885" y="4899797"/>
                  <a:pt x="3497167" y="4891036"/>
                </a:cubicBezTo>
                <a:cubicBezTo>
                  <a:pt x="3471449" y="4882275"/>
                  <a:pt x="3458866" y="4856800"/>
                  <a:pt x="3469061" y="4834137"/>
                </a:cubicBezTo>
                <a:cubicBezTo>
                  <a:pt x="3476707" y="4817140"/>
                  <a:pt x="3494995" y="4806551"/>
                  <a:pt x="3514511" y="4806015"/>
                </a:cubicBezTo>
                <a:close/>
                <a:moveTo>
                  <a:pt x="4314771" y="4787949"/>
                </a:moveTo>
                <a:cubicBezTo>
                  <a:pt x="4321277" y="4787771"/>
                  <a:pt x="4327918" y="4788709"/>
                  <a:pt x="4334348" y="4790899"/>
                </a:cubicBezTo>
                <a:cubicBezTo>
                  <a:pt x="4360065" y="4799661"/>
                  <a:pt x="4372649" y="4825135"/>
                  <a:pt x="4362454" y="4847798"/>
                </a:cubicBezTo>
                <a:cubicBezTo>
                  <a:pt x="4352258" y="4870461"/>
                  <a:pt x="4323145" y="4881732"/>
                  <a:pt x="4297428" y="4872970"/>
                </a:cubicBezTo>
                <a:cubicBezTo>
                  <a:pt x="4271710" y="4864209"/>
                  <a:pt x="4259126" y="4838735"/>
                  <a:pt x="4269322" y="4816072"/>
                </a:cubicBezTo>
                <a:cubicBezTo>
                  <a:pt x="4276968" y="4799074"/>
                  <a:pt x="4295256" y="4788485"/>
                  <a:pt x="4314771" y="4787949"/>
                </a:cubicBezTo>
                <a:close/>
                <a:moveTo>
                  <a:pt x="4143550" y="4770202"/>
                </a:moveTo>
                <a:cubicBezTo>
                  <a:pt x="4152775" y="4770484"/>
                  <a:pt x="4161937" y="4773830"/>
                  <a:pt x="4168849" y="4780173"/>
                </a:cubicBezTo>
                <a:cubicBezTo>
                  <a:pt x="4182675" y="4792858"/>
                  <a:pt x="4182266" y="4812728"/>
                  <a:pt x="4167938" y="4824553"/>
                </a:cubicBezTo>
                <a:cubicBezTo>
                  <a:pt x="4153610" y="4836378"/>
                  <a:pt x="4130787" y="4835680"/>
                  <a:pt x="4116962" y="4822995"/>
                </a:cubicBezTo>
                <a:cubicBezTo>
                  <a:pt x="4103137" y="4810309"/>
                  <a:pt x="4103545" y="4790439"/>
                  <a:pt x="4117873" y="4778615"/>
                </a:cubicBezTo>
                <a:cubicBezTo>
                  <a:pt x="4125038" y="4772702"/>
                  <a:pt x="4134325" y="4769920"/>
                  <a:pt x="4143550" y="4770202"/>
                </a:cubicBezTo>
                <a:close/>
                <a:moveTo>
                  <a:pt x="3703726" y="4756761"/>
                </a:moveTo>
                <a:cubicBezTo>
                  <a:pt x="3712951" y="4757043"/>
                  <a:pt x="3722113" y="4760388"/>
                  <a:pt x="3729025" y="4766731"/>
                </a:cubicBezTo>
                <a:cubicBezTo>
                  <a:pt x="3742850" y="4779417"/>
                  <a:pt x="3742442" y="4799287"/>
                  <a:pt x="3728114" y="4811111"/>
                </a:cubicBezTo>
                <a:cubicBezTo>
                  <a:pt x="3713786" y="4822936"/>
                  <a:pt x="3690963" y="4822239"/>
                  <a:pt x="3677138" y="4809553"/>
                </a:cubicBezTo>
                <a:cubicBezTo>
                  <a:pt x="3663313" y="4796868"/>
                  <a:pt x="3663721" y="4776998"/>
                  <a:pt x="3678049" y="4765173"/>
                </a:cubicBezTo>
                <a:cubicBezTo>
                  <a:pt x="3685213" y="4759261"/>
                  <a:pt x="3694501" y="4756479"/>
                  <a:pt x="3703726" y="4756761"/>
                </a:cubicBezTo>
                <a:close/>
                <a:moveTo>
                  <a:pt x="3926178" y="4683142"/>
                </a:moveTo>
                <a:cubicBezTo>
                  <a:pt x="3935403" y="4683423"/>
                  <a:pt x="3944565" y="4686769"/>
                  <a:pt x="3951477" y="4693112"/>
                </a:cubicBezTo>
                <a:cubicBezTo>
                  <a:pt x="3965302" y="4705798"/>
                  <a:pt x="3964894" y="4725667"/>
                  <a:pt x="3950566" y="4737492"/>
                </a:cubicBezTo>
                <a:cubicBezTo>
                  <a:pt x="3936238" y="4749317"/>
                  <a:pt x="3913415" y="4748619"/>
                  <a:pt x="3899590" y="4735934"/>
                </a:cubicBezTo>
                <a:cubicBezTo>
                  <a:pt x="3885765" y="4723248"/>
                  <a:pt x="3886173" y="4703379"/>
                  <a:pt x="3900501" y="4691554"/>
                </a:cubicBezTo>
                <a:cubicBezTo>
                  <a:pt x="3907665" y="4685641"/>
                  <a:pt x="3916953" y="4682859"/>
                  <a:pt x="3926178" y="4683142"/>
                </a:cubicBezTo>
                <a:close/>
                <a:moveTo>
                  <a:pt x="3745273" y="4593943"/>
                </a:moveTo>
                <a:cubicBezTo>
                  <a:pt x="3751778" y="4593764"/>
                  <a:pt x="3758420" y="4594703"/>
                  <a:pt x="3764849" y="4596893"/>
                </a:cubicBezTo>
                <a:cubicBezTo>
                  <a:pt x="3790567" y="4605654"/>
                  <a:pt x="3803151" y="4631128"/>
                  <a:pt x="3792955" y="4653792"/>
                </a:cubicBezTo>
                <a:cubicBezTo>
                  <a:pt x="3782760" y="4676455"/>
                  <a:pt x="3753647" y="4687725"/>
                  <a:pt x="3727929" y="4678964"/>
                </a:cubicBezTo>
                <a:cubicBezTo>
                  <a:pt x="3702211" y="4670203"/>
                  <a:pt x="3689628" y="4644728"/>
                  <a:pt x="3699823" y="4622065"/>
                </a:cubicBezTo>
                <a:cubicBezTo>
                  <a:pt x="3707470" y="4605067"/>
                  <a:pt x="3725757" y="4594479"/>
                  <a:pt x="3745273" y="4593943"/>
                </a:cubicBezTo>
                <a:close/>
                <a:moveTo>
                  <a:pt x="4075559" y="4588823"/>
                </a:moveTo>
                <a:cubicBezTo>
                  <a:pt x="4082064" y="4588644"/>
                  <a:pt x="4088706" y="4589583"/>
                  <a:pt x="4095135" y="4591773"/>
                </a:cubicBezTo>
                <a:cubicBezTo>
                  <a:pt x="4120853" y="4600534"/>
                  <a:pt x="4133437" y="4626009"/>
                  <a:pt x="4123241" y="4648672"/>
                </a:cubicBezTo>
                <a:cubicBezTo>
                  <a:pt x="4113046" y="4671335"/>
                  <a:pt x="4083933" y="4682605"/>
                  <a:pt x="4058215" y="4673844"/>
                </a:cubicBezTo>
                <a:cubicBezTo>
                  <a:pt x="4032497" y="4665083"/>
                  <a:pt x="4019914" y="4639608"/>
                  <a:pt x="4030109" y="4616945"/>
                </a:cubicBezTo>
                <a:cubicBezTo>
                  <a:pt x="4037756" y="4599948"/>
                  <a:pt x="4056043" y="4589359"/>
                  <a:pt x="4075559" y="4588823"/>
                </a:cubicBezTo>
                <a:close/>
                <a:moveTo>
                  <a:pt x="3508246" y="4573292"/>
                </a:moveTo>
                <a:cubicBezTo>
                  <a:pt x="3545104" y="4573292"/>
                  <a:pt x="3574984" y="4599293"/>
                  <a:pt x="3574984" y="4631368"/>
                </a:cubicBezTo>
                <a:cubicBezTo>
                  <a:pt x="3574984" y="4663442"/>
                  <a:pt x="3545104" y="4689444"/>
                  <a:pt x="3508246" y="4689444"/>
                </a:cubicBezTo>
                <a:cubicBezTo>
                  <a:pt x="3471387" y="4689444"/>
                  <a:pt x="3441508" y="4663442"/>
                  <a:pt x="3441508" y="4631368"/>
                </a:cubicBezTo>
                <a:cubicBezTo>
                  <a:pt x="3441508" y="4599293"/>
                  <a:pt x="3471387" y="4573292"/>
                  <a:pt x="3508246" y="4573292"/>
                </a:cubicBezTo>
                <a:close/>
                <a:moveTo>
                  <a:pt x="4324443" y="4573292"/>
                </a:moveTo>
                <a:cubicBezTo>
                  <a:pt x="4361301" y="4573292"/>
                  <a:pt x="4391181" y="4599293"/>
                  <a:pt x="4391181" y="4631368"/>
                </a:cubicBezTo>
                <a:cubicBezTo>
                  <a:pt x="4391181" y="4663442"/>
                  <a:pt x="4361301" y="4689443"/>
                  <a:pt x="4324443" y="4689443"/>
                </a:cubicBezTo>
                <a:cubicBezTo>
                  <a:pt x="4287584" y="4689443"/>
                  <a:pt x="4257705" y="4663442"/>
                  <a:pt x="4257705" y="4631368"/>
                </a:cubicBezTo>
                <a:cubicBezTo>
                  <a:pt x="4257705" y="4599293"/>
                  <a:pt x="4287584" y="4573292"/>
                  <a:pt x="4324443" y="4573292"/>
                </a:cubicBezTo>
                <a:close/>
                <a:moveTo>
                  <a:pt x="3915842" y="4428930"/>
                </a:moveTo>
                <a:cubicBezTo>
                  <a:pt x="3952700" y="4428930"/>
                  <a:pt x="3982580" y="4454932"/>
                  <a:pt x="3982580" y="4487006"/>
                </a:cubicBezTo>
                <a:cubicBezTo>
                  <a:pt x="3982580" y="4519080"/>
                  <a:pt x="3952700" y="4545082"/>
                  <a:pt x="3915842" y="4545082"/>
                </a:cubicBezTo>
                <a:cubicBezTo>
                  <a:pt x="3878984" y="4545082"/>
                  <a:pt x="3849104" y="4519080"/>
                  <a:pt x="3849104" y="4487006"/>
                </a:cubicBezTo>
                <a:cubicBezTo>
                  <a:pt x="3849104" y="4454932"/>
                  <a:pt x="3878984" y="4428930"/>
                  <a:pt x="3915842" y="4428930"/>
                </a:cubicBezTo>
                <a:close/>
                <a:moveTo>
                  <a:pt x="3612398" y="4303152"/>
                </a:moveTo>
                <a:cubicBezTo>
                  <a:pt x="3657431" y="4303152"/>
                  <a:pt x="3693937" y="4336414"/>
                  <a:pt x="3693937" y="4377446"/>
                </a:cubicBezTo>
                <a:cubicBezTo>
                  <a:pt x="3693937" y="4418477"/>
                  <a:pt x="3657431" y="4451739"/>
                  <a:pt x="3612398" y="4451739"/>
                </a:cubicBezTo>
                <a:cubicBezTo>
                  <a:pt x="3567364" y="4451739"/>
                  <a:pt x="3530858" y="4418477"/>
                  <a:pt x="3530858" y="4377446"/>
                </a:cubicBezTo>
                <a:cubicBezTo>
                  <a:pt x="3530858" y="4336414"/>
                  <a:pt x="3567364" y="4303152"/>
                  <a:pt x="3612398" y="4303152"/>
                </a:cubicBezTo>
                <a:close/>
                <a:moveTo>
                  <a:pt x="3418332" y="4131528"/>
                </a:moveTo>
                <a:cubicBezTo>
                  <a:pt x="3426280" y="4131299"/>
                  <a:pt x="3434395" y="4132499"/>
                  <a:pt x="3442250" y="4135301"/>
                </a:cubicBezTo>
                <a:cubicBezTo>
                  <a:pt x="3473672" y="4146509"/>
                  <a:pt x="3489046" y="4179097"/>
                  <a:pt x="3476590" y="4208089"/>
                </a:cubicBezTo>
                <a:cubicBezTo>
                  <a:pt x="3464133" y="4237081"/>
                  <a:pt x="3428563" y="4251498"/>
                  <a:pt x="3397141" y="4240291"/>
                </a:cubicBezTo>
                <a:cubicBezTo>
                  <a:pt x="3365720" y="4229083"/>
                  <a:pt x="3350345" y="4196495"/>
                  <a:pt x="3362802" y="4167503"/>
                </a:cubicBezTo>
                <a:cubicBezTo>
                  <a:pt x="3372144" y="4145759"/>
                  <a:pt x="3394488" y="4132213"/>
                  <a:pt x="3418332" y="4131528"/>
                </a:cubicBezTo>
                <a:close/>
                <a:moveTo>
                  <a:pt x="3824819" y="4120418"/>
                </a:moveTo>
                <a:cubicBezTo>
                  <a:pt x="3832767" y="4120189"/>
                  <a:pt x="3840882" y="4121390"/>
                  <a:pt x="3848738" y="4124192"/>
                </a:cubicBezTo>
                <a:cubicBezTo>
                  <a:pt x="3880159" y="4135399"/>
                  <a:pt x="3895534" y="4167988"/>
                  <a:pt x="3883077" y="4196980"/>
                </a:cubicBezTo>
                <a:cubicBezTo>
                  <a:pt x="3870621" y="4225972"/>
                  <a:pt x="3835050" y="4240389"/>
                  <a:pt x="3803629" y="4229181"/>
                </a:cubicBezTo>
                <a:cubicBezTo>
                  <a:pt x="3772207" y="4217973"/>
                  <a:pt x="3756833" y="4185385"/>
                  <a:pt x="3769289" y="4156393"/>
                </a:cubicBezTo>
                <a:cubicBezTo>
                  <a:pt x="3778631" y="4134649"/>
                  <a:pt x="3800975" y="4121103"/>
                  <a:pt x="3824819" y="4120418"/>
                </a:cubicBezTo>
                <a:close/>
                <a:moveTo>
                  <a:pt x="4111622" y="4111591"/>
                </a:moveTo>
                <a:cubicBezTo>
                  <a:pt x="4156655" y="4111591"/>
                  <a:pt x="4193162" y="4144854"/>
                  <a:pt x="4193162" y="4185885"/>
                </a:cubicBezTo>
                <a:cubicBezTo>
                  <a:pt x="4193162" y="4226916"/>
                  <a:pt x="4156655" y="4260178"/>
                  <a:pt x="4111622" y="4260178"/>
                </a:cubicBezTo>
                <a:cubicBezTo>
                  <a:pt x="4066589" y="4260178"/>
                  <a:pt x="4030083" y="4226916"/>
                  <a:pt x="4030083" y="4185885"/>
                </a:cubicBezTo>
                <a:cubicBezTo>
                  <a:pt x="4030083" y="4144854"/>
                  <a:pt x="4066589" y="4111591"/>
                  <a:pt x="4111622" y="4111591"/>
                </a:cubicBezTo>
                <a:close/>
                <a:moveTo>
                  <a:pt x="3114399" y="4111591"/>
                </a:moveTo>
                <a:cubicBezTo>
                  <a:pt x="3159432" y="4111591"/>
                  <a:pt x="3195939" y="4144854"/>
                  <a:pt x="3195939" y="4185885"/>
                </a:cubicBezTo>
                <a:cubicBezTo>
                  <a:pt x="3195939" y="4226916"/>
                  <a:pt x="3159432" y="4260178"/>
                  <a:pt x="3114399" y="4260178"/>
                </a:cubicBezTo>
                <a:cubicBezTo>
                  <a:pt x="3069366" y="4260178"/>
                  <a:pt x="3032859" y="4226916"/>
                  <a:pt x="3032859" y="4185885"/>
                </a:cubicBezTo>
                <a:cubicBezTo>
                  <a:pt x="3032859" y="4144854"/>
                  <a:pt x="3069366" y="4111591"/>
                  <a:pt x="3114399" y="4111591"/>
                </a:cubicBezTo>
                <a:close/>
                <a:moveTo>
                  <a:pt x="3612605" y="4039618"/>
                </a:moveTo>
                <a:cubicBezTo>
                  <a:pt x="3623876" y="4039979"/>
                  <a:pt x="3635070" y="4044259"/>
                  <a:pt x="3643515" y="4052373"/>
                </a:cubicBezTo>
                <a:cubicBezTo>
                  <a:pt x="3660406" y="4068601"/>
                  <a:pt x="3659908" y="4094019"/>
                  <a:pt x="3642402" y="4109146"/>
                </a:cubicBezTo>
                <a:cubicBezTo>
                  <a:pt x="3624896" y="4124273"/>
                  <a:pt x="3597011" y="4123380"/>
                  <a:pt x="3580120" y="4107152"/>
                </a:cubicBezTo>
                <a:cubicBezTo>
                  <a:pt x="3563229" y="4090925"/>
                  <a:pt x="3563727" y="4065506"/>
                  <a:pt x="3581233" y="4050379"/>
                </a:cubicBezTo>
                <a:cubicBezTo>
                  <a:pt x="3589986" y="4042816"/>
                  <a:pt x="3601334" y="4039257"/>
                  <a:pt x="3612605" y="4039618"/>
                </a:cubicBezTo>
                <a:close/>
                <a:moveTo>
                  <a:pt x="3885716" y="3952071"/>
                </a:moveTo>
                <a:cubicBezTo>
                  <a:pt x="3896987" y="3952432"/>
                  <a:pt x="3908181" y="3956712"/>
                  <a:pt x="3916627" y="3964826"/>
                </a:cubicBezTo>
                <a:cubicBezTo>
                  <a:pt x="3933518" y="3981054"/>
                  <a:pt x="3933019" y="4006473"/>
                  <a:pt x="3915513" y="4021599"/>
                </a:cubicBezTo>
                <a:cubicBezTo>
                  <a:pt x="3898007" y="4036727"/>
                  <a:pt x="3870123" y="4035834"/>
                  <a:pt x="3853231" y="4019606"/>
                </a:cubicBezTo>
                <a:cubicBezTo>
                  <a:pt x="3836340" y="4003378"/>
                  <a:pt x="3836839" y="3977960"/>
                  <a:pt x="3854345" y="3962833"/>
                </a:cubicBezTo>
                <a:cubicBezTo>
                  <a:pt x="3863098" y="3955269"/>
                  <a:pt x="3874446" y="3951711"/>
                  <a:pt x="3885716" y="3952071"/>
                </a:cubicBezTo>
                <a:close/>
                <a:moveTo>
                  <a:pt x="3343623" y="3930342"/>
                </a:moveTo>
                <a:cubicBezTo>
                  <a:pt x="3354894" y="3930702"/>
                  <a:pt x="3366088" y="3934982"/>
                  <a:pt x="3374533" y="3943096"/>
                </a:cubicBezTo>
                <a:cubicBezTo>
                  <a:pt x="3391425" y="3959325"/>
                  <a:pt x="3390926" y="3984743"/>
                  <a:pt x="3373420" y="3999870"/>
                </a:cubicBezTo>
                <a:cubicBezTo>
                  <a:pt x="3355914" y="4014997"/>
                  <a:pt x="3328029" y="4014104"/>
                  <a:pt x="3311138" y="3997876"/>
                </a:cubicBezTo>
                <a:cubicBezTo>
                  <a:pt x="3294247" y="3981648"/>
                  <a:pt x="3294745" y="3956230"/>
                  <a:pt x="3312251" y="3941103"/>
                </a:cubicBezTo>
                <a:cubicBezTo>
                  <a:pt x="3321005" y="3933539"/>
                  <a:pt x="3332352" y="3929981"/>
                  <a:pt x="3343623" y="3930342"/>
                </a:cubicBezTo>
                <a:close/>
                <a:moveTo>
                  <a:pt x="3697352" y="3908752"/>
                </a:moveTo>
                <a:cubicBezTo>
                  <a:pt x="3700849" y="3908925"/>
                  <a:pt x="3704375" y="3909719"/>
                  <a:pt x="3707738" y="3911193"/>
                </a:cubicBezTo>
                <a:cubicBezTo>
                  <a:pt x="3721190" y="3917090"/>
                  <a:pt x="3726936" y="3931642"/>
                  <a:pt x="3720570" y="3943696"/>
                </a:cubicBezTo>
                <a:cubicBezTo>
                  <a:pt x="3714205" y="3955751"/>
                  <a:pt x="3698140" y="3960742"/>
                  <a:pt x="3684688" y="3954845"/>
                </a:cubicBezTo>
                <a:cubicBezTo>
                  <a:pt x="3671236" y="3948948"/>
                  <a:pt x="3665491" y="3934396"/>
                  <a:pt x="3671856" y="3922342"/>
                </a:cubicBezTo>
                <a:cubicBezTo>
                  <a:pt x="3676630" y="3913301"/>
                  <a:pt x="3686860" y="3908233"/>
                  <a:pt x="3697352" y="3908752"/>
                </a:cubicBezTo>
                <a:close/>
                <a:moveTo>
                  <a:pt x="3518508" y="3899658"/>
                </a:moveTo>
                <a:cubicBezTo>
                  <a:pt x="3522005" y="3899831"/>
                  <a:pt x="3525531" y="3900625"/>
                  <a:pt x="3528894" y="3902099"/>
                </a:cubicBezTo>
                <a:cubicBezTo>
                  <a:pt x="3542347" y="3907995"/>
                  <a:pt x="3548092" y="3922548"/>
                  <a:pt x="3541727" y="3934602"/>
                </a:cubicBezTo>
                <a:cubicBezTo>
                  <a:pt x="3535362" y="3946656"/>
                  <a:pt x="3519297" y="3951648"/>
                  <a:pt x="3505844" y="3945751"/>
                </a:cubicBezTo>
                <a:cubicBezTo>
                  <a:pt x="3492392" y="3939854"/>
                  <a:pt x="3486647" y="3925302"/>
                  <a:pt x="3493012" y="3913247"/>
                </a:cubicBezTo>
                <a:cubicBezTo>
                  <a:pt x="3497786" y="3904207"/>
                  <a:pt x="3508016" y="3899139"/>
                  <a:pt x="3518508" y="3899658"/>
                </a:cubicBezTo>
                <a:close/>
                <a:moveTo>
                  <a:pt x="3129011" y="3872234"/>
                </a:moveTo>
                <a:cubicBezTo>
                  <a:pt x="3136959" y="3872005"/>
                  <a:pt x="3145073" y="3873206"/>
                  <a:pt x="3152929" y="3876008"/>
                </a:cubicBezTo>
                <a:cubicBezTo>
                  <a:pt x="3184351" y="3887215"/>
                  <a:pt x="3199725" y="3919804"/>
                  <a:pt x="3187268" y="3948796"/>
                </a:cubicBezTo>
                <a:cubicBezTo>
                  <a:pt x="3174812" y="3977788"/>
                  <a:pt x="3139242" y="3992205"/>
                  <a:pt x="3107820" y="3980997"/>
                </a:cubicBezTo>
                <a:cubicBezTo>
                  <a:pt x="3076398" y="3969790"/>
                  <a:pt x="3061024" y="3937201"/>
                  <a:pt x="3073481" y="3908209"/>
                </a:cubicBezTo>
                <a:cubicBezTo>
                  <a:pt x="3082823" y="3886465"/>
                  <a:pt x="3105167" y="3872920"/>
                  <a:pt x="3129011" y="3872234"/>
                </a:cubicBezTo>
                <a:close/>
                <a:moveTo>
                  <a:pt x="4112596" y="3856816"/>
                </a:moveTo>
                <a:cubicBezTo>
                  <a:pt x="4120544" y="3856587"/>
                  <a:pt x="4128659" y="3857788"/>
                  <a:pt x="4136514" y="3860590"/>
                </a:cubicBezTo>
                <a:cubicBezTo>
                  <a:pt x="4167936" y="3871797"/>
                  <a:pt x="4183310" y="3904386"/>
                  <a:pt x="4170854" y="3933378"/>
                </a:cubicBezTo>
                <a:cubicBezTo>
                  <a:pt x="4158397" y="3962370"/>
                  <a:pt x="4122827" y="3976787"/>
                  <a:pt x="4091406" y="3965579"/>
                </a:cubicBezTo>
                <a:cubicBezTo>
                  <a:pt x="4059984" y="3954372"/>
                  <a:pt x="4044610" y="3921783"/>
                  <a:pt x="4057066" y="3892791"/>
                </a:cubicBezTo>
                <a:cubicBezTo>
                  <a:pt x="4066408" y="3871047"/>
                  <a:pt x="4088752" y="3857502"/>
                  <a:pt x="4112596" y="3856816"/>
                </a:cubicBezTo>
                <a:close/>
                <a:moveTo>
                  <a:pt x="3831861" y="3805109"/>
                </a:moveTo>
                <a:cubicBezTo>
                  <a:pt x="3835359" y="3805282"/>
                  <a:pt x="3838885" y="3806076"/>
                  <a:pt x="3842248" y="3807550"/>
                </a:cubicBezTo>
                <a:cubicBezTo>
                  <a:pt x="3855700" y="3813447"/>
                  <a:pt x="3861445" y="3828000"/>
                  <a:pt x="3855080" y="3840054"/>
                </a:cubicBezTo>
                <a:cubicBezTo>
                  <a:pt x="3848715" y="3852108"/>
                  <a:pt x="3832650" y="3857100"/>
                  <a:pt x="3819198" y="3851203"/>
                </a:cubicBezTo>
                <a:cubicBezTo>
                  <a:pt x="3805746" y="3845306"/>
                  <a:pt x="3800001" y="3830753"/>
                  <a:pt x="3806366" y="3818699"/>
                </a:cubicBezTo>
                <a:cubicBezTo>
                  <a:pt x="3811139" y="3809659"/>
                  <a:pt x="3821369" y="3804591"/>
                  <a:pt x="3831861" y="3805109"/>
                </a:cubicBezTo>
                <a:close/>
                <a:moveTo>
                  <a:pt x="3399464" y="3778170"/>
                </a:moveTo>
                <a:cubicBezTo>
                  <a:pt x="3402961" y="3778342"/>
                  <a:pt x="3406487" y="3779136"/>
                  <a:pt x="3409850" y="3780610"/>
                </a:cubicBezTo>
                <a:cubicBezTo>
                  <a:pt x="3423302" y="3786507"/>
                  <a:pt x="3429047" y="3801060"/>
                  <a:pt x="3422682" y="3813114"/>
                </a:cubicBezTo>
                <a:cubicBezTo>
                  <a:pt x="3416317" y="3825168"/>
                  <a:pt x="3400252" y="3830160"/>
                  <a:pt x="3386800" y="3824263"/>
                </a:cubicBezTo>
                <a:cubicBezTo>
                  <a:pt x="3373348" y="3818366"/>
                  <a:pt x="3367603" y="3803813"/>
                  <a:pt x="3373968" y="3791759"/>
                </a:cubicBezTo>
                <a:cubicBezTo>
                  <a:pt x="3378742" y="3782719"/>
                  <a:pt x="3388972" y="3777651"/>
                  <a:pt x="3399464" y="3778170"/>
                </a:cubicBezTo>
                <a:close/>
                <a:moveTo>
                  <a:pt x="3999068" y="3705676"/>
                </a:moveTo>
                <a:cubicBezTo>
                  <a:pt x="4010339" y="3706037"/>
                  <a:pt x="4021533" y="3710317"/>
                  <a:pt x="4029978" y="3718431"/>
                </a:cubicBezTo>
                <a:cubicBezTo>
                  <a:pt x="4046870" y="3734659"/>
                  <a:pt x="4046371" y="3760077"/>
                  <a:pt x="4028865" y="3775204"/>
                </a:cubicBezTo>
                <a:cubicBezTo>
                  <a:pt x="4011359" y="3790331"/>
                  <a:pt x="3983474" y="3789439"/>
                  <a:pt x="3966583" y="3773211"/>
                </a:cubicBezTo>
                <a:cubicBezTo>
                  <a:pt x="3949692" y="3756983"/>
                  <a:pt x="3950190" y="3731564"/>
                  <a:pt x="3967696" y="3716437"/>
                </a:cubicBezTo>
                <a:cubicBezTo>
                  <a:pt x="3976449" y="3708874"/>
                  <a:pt x="3987797" y="3705315"/>
                  <a:pt x="3999068" y="3705676"/>
                </a:cubicBezTo>
                <a:close/>
                <a:moveTo>
                  <a:pt x="3238563" y="3680261"/>
                </a:moveTo>
                <a:cubicBezTo>
                  <a:pt x="3249833" y="3680622"/>
                  <a:pt x="3261027" y="3684902"/>
                  <a:pt x="3269473" y="3693016"/>
                </a:cubicBezTo>
                <a:cubicBezTo>
                  <a:pt x="3286364" y="3709244"/>
                  <a:pt x="3285865" y="3734662"/>
                  <a:pt x="3268359" y="3749789"/>
                </a:cubicBezTo>
                <a:cubicBezTo>
                  <a:pt x="3250853" y="3764916"/>
                  <a:pt x="3222969" y="3764024"/>
                  <a:pt x="3206077" y="3747796"/>
                </a:cubicBezTo>
                <a:cubicBezTo>
                  <a:pt x="3189186" y="3731568"/>
                  <a:pt x="3189685" y="3706150"/>
                  <a:pt x="3207191" y="3691023"/>
                </a:cubicBezTo>
                <a:cubicBezTo>
                  <a:pt x="3215944" y="3683459"/>
                  <a:pt x="3227292" y="3679900"/>
                  <a:pt x="3238563" y="3680261"/>
                </a:cubicBezTo>
                <a:close/>
                <a:moveTo>
                  <a:pt x="4328505" y="3662136"/>
                </a:moveTo>
                <a:cubicBezTo>
                  <a:pt x="4373538" y="3662136"/>
                  <a:pt x="4410044" y="3695398"/>
                  <a:pt x="4410044" y="3736429"/>
                </a:cubicBezTo>
                <a:cubicBezTo>
                  <a:pt x="4410044" y="3777460"/>
                  <a:pt x="4373538" y="3810723"/>
                  <a:pt x="4328505" y="3810723"/>
                </a:cubicBezTo>
                <a:cubicBezTo>
                  <a:pt x="4283471" y="3810723"/>
                  <a:pt x="4246965" y="3777460"/>
                  <a:pt x="4246965" y="3736429"/>
                </a:cubicBezTo>
                <a:cubicBezTo>
                  <a:pt x="4246965" y="3695398"/>
                  <a:pt x="4283471" y="3662136"/>
                  <a:pt x="4328505" y="3662136"/>
                </a:cubicBezTo>
                <a:close/>
                <a:moveTo>
                  <a:pt x="2908874" y="3662136"/>
                </a:moveTo>
                <a:cubicBezTo>
                  <a:pt x="2953907" y="3662136"/>
                  <a:pt x="2990413" y="3695398"/>
                  <a:pt x="2990413" y="3736429"/>
                </a:cubicBezTo>
                <a:cubicBezTo>
                  <a:pt x="2990413" y="3777460"/>
                  <a:pt x="2953907" y="3810723"/>
                  <a:pt x="2908874" y="3810723"/>
                </a:cubicBezTo>
                <a:cubicBezTo>
                  <a:pt x="2863841" y="3810723"/>
                  <a:pt x="2827334" y="3777460"/>
                  <a:pt x="2827334" y="3736429"/>
                </a:cubicBezTo>
                <a:cubicBezTo>
                  <a:pt x="2827334" y="3695398"/>
                  <a:pt x="2863841" y="3662136"/>
                  <a:pt x="2908874" y="3662136"/>
                </a:cubicBezTo>
                <a:close/>
                <a:moveTo>
                  <a:pt x="3837866" y="3642644"/>
                </a:moveTo>
                <a:cubicBezTo>
                  <a:pt x="3841364" y="3642817"/>
                  <a:pt x="3844890" y="3643611"/>
                  <a:pt x="3848253" y="3645085"/>
                </a:cubicBezTo>
                <a:cubicBezTo>
                  <a:pt x="3861705" y="3650982"/>
                  <a:pt x="3867450" y="3665534"/>
                  <a:pt x="3861085" y="3677589"/>
                </a:cubicBezTo>
                <a:cubicBezTo>
                  <a:pt x="3854720" y="3689643"/>
                  <a:pt x="3838655" y="3694634"/>
                  <a:pt x="3825203" y="3688737"/>
                </a:cubicBezTo>
                <a:cubicBezTo>
                  <a:pt x="3811751" y="3682841"/>
                  <a:pt x="3806005" y="3668288"/>
                  <a:pt x="3812370" y="3656234"/>
                </a:cubicBezTo>
                <a:cubicBezTo>
                  <a:pt x="3817144" y="3647193"/>
                  <a:pt x="3827374" y="3642125"/>
                  <a:pt x="3837866" y="3642644"/>
                </a:cubicBezTo>
                <a:close/>
                <a:moveTo>
                  <a:pt x="3407793" y="3619214"/>
                </a:moveTo>
                <a:cubicBezTo>
                  <a:pt x="3411290" y="3619387"/>
                  <a:pt x="3414816" y="3620181"/>
                  <a:pt x="3418179" y="3621655"/>
                </a:cubicBezTo>
                <a:cubicBezTo>
                  <a:pt x="3431632" y="3627552"/>
                  <a:pt x="3437377" y="3642105"/>
                  <a:pt x="3431012" y="3654159"/>
                </a:cubicBezTo>
                <a:cubicBezTo>
                  <a:pt x="3424647" y="3666213"/>
                  <a:pt x="3408581" y="3671205"/>
                  <a:pt x="3395129" y="3665308"/>
                </a:cubicBezTo>
                <a:cubicBezTo>
                  <a:pt x="3381677" y="3659411"/>
                  <a:pt x="3375932" y="3644858"/>
                  <a:pt x="3382297" y="3632804"/>
                </a:cubicBezTo>
                <a:cubicBezTo>
                  <a:pt x="3387071" y="3623763"/>
                  <a:pt x="3397301" y="3618696"/>
                  <a:pt x="3407793" y="3619214"/>
                </a:cubicBezTo>
                <a:close/>
                <a:moveTo>
                  <a:pt x="3717387" y="3523018"/>
                </a:moveTo>
                <a:cubicBezTo>
                  <a:pt x="3720885" y="3523191"/>
                  <a:pt x="3724411" y="3523985"/>
                  <a:pt x="3727774" y="3525459"/>
                </a:cubicBezTo>
                <a:cubicBezTo>
                  <a:pt x="3741226" y="3531356"/>
                  <a:pt x="3746971" y="3545908"/>
                  <a:pt x="3740606" y="3557963"/>
                </a:cubicBezTo>
                <a:cubicBezTo>
                  <a:pt x="3734241" y="3570017"/>
                  <a:pt x="3718176" y="3575008"/>
                  <a:pt x="3704724" y="3569112"/>
                </a:cubicBezTo>
                <a:cubicBezTo>
                  <a:pt x="3691272" y="3563215"/>
                  <a:pt x="3685527" y="3548662"/>
                  <a:pt x="3691892" y="3536608"/>
                </a:cubicBezTo>
                <a:cubicBezTo>
                  <a:pt x="3696666" y="3527567"/>
                  <a:pt x="3706896" y="3522499"/>
                  <a:pt x="3717387" y="3523018"/>
                </a:cubicBezTo>
                <a:close/>
                <a:moveTo>
                  <a:pt x="3539978" y="3512062"/>
                </a:moveTo>
                <a:cubicBezTo>
                  <a:pt x="3543476" y="3512235"/>
                  <a:pt x="3547002" y="3513029"/>
                  <a:pt x="3550365" y="3514503"/>
                </a:cubicBezTo>
                <a:cubicBezTo>
                  <a:pt x="3563817" y="3520400"/>
                  <a:pt x="3569562" y="3534952"/>
                  <a:pt x="3563197" y="3547006"/>
                </a:cubicBezTo>
                <a:cubicBezTo>
                  <a:pt x="3556832" y="3559060"/>
                  <a:pt x="3540767" y="3564052"/>
                  <a:pt x="3527315" y="3558155"/>
                </a:cubicBezTo>
                <a:cubicBezTo>
                  <a:pt x="3513863" y="3552258"/>
                  <a:pt x="3508118" y="3537706"/>
                  <a:pt x="3514483" y="3525652"/>
                </a:cubicBezTo>
                <a:cubicBezTo>
                  <a:pt x="3519256" y="3516611"/>
                  <a:pt x="3529486" y="3511543"/>
                  <a:pt x="3539978" y="3512062"/>
                </a:cubicBezTo>
                <a:close/>
                <a:moveTo>
                  <a:pt x="3122054" y="3503506"/>
                </a:moveTo>
                <a:cubicBezTo>
                  <a:pt x="3130002" y="3503277"/>
                  <a:pt x="3138117" y="3504477"/>
                  <a:pt x="3145973" y="3507279"/>
                </a:cubicBezTo>
                <a:cubicBezTo>
                  <a:pt x="3177394" y="3518487"/>
                  <a:pt x="3192769" y="3551075"/>
                  <a:pt x="3180312" y="3580067"/>
                </a:cubicBezTo>
                <a:cubicBezTo>
                  <a:pt x="3167856" y="3609059"/>
                  <a:pt x="3132285" y="3623476"/>
                  <a:pt x="3100864" y="3612269"/>
                </a:cubicBezTo>
                <a:cubicBezTo>
                  <a:pt x="3069442" y="3601061"/>
                  <a:pt x="3054068" y="3568473"/>
                  <a:pt x="3066524" y="3539481"/>
                </a:cubicBezTo>
                <a:cubicBezTo>
                  <a:pt x="3075866" y="3517737"/>
                  <a:pt x="3098210" y="3504191"/>
                  <a:pt x="3122054" y="3503506"/>
                </a:cubicBezTo>
                <a:close/>
                <a:moveTo>
                  <a:pt x="4099806" y="3480395"/>
                </a:moveTo>
                <a:cubicBezTo>
                  <a:pt x="4107754" y="3480167"/>
                  <a:pt x="4115869" y="3481367"/>
                  <a:pt x="4123724" y="3484169"/>
                </a:cubicBezTo>
                <a:cubicBezTo>
                  <a:pt x="4155146" y="3495377"/>
                  <a:pt x="4170520" y="3527965"/>
                  <a:pt x="4158064" y="3556957"/>
                </a:cubicBezTo>
                <a:cubicBezTo>
                  <a:pt x="4145607" y="3585949"/>
                  <a:pt x="4110037" y="3600366"/>
                  <a:pt x="4078615" y="3589159"/>
                </a:cubicBezTo>
                <a:cubicBezTo>
                  <a:pt x="4047193" y="3577951"/>
                  <a:pt x="4031819" y="3545363"/>
                  <a:pt x="4044276" y="3516371"/>
                </a:cubicBezTo>
                <a:cubicBezTo>
                  <a:pt x="4053618" y="3494627"/>
                  <a:pt x="4075962" y="3481081"/>
                  <a:pt x="4099806" y="3480395"/>
                </a:cubicBezTo>
                <a:close/>
                <a:moveTo>
                  <a:pt x="3890609" y="3457692"/>
                </a:moveTo>
                <a:cubicBezTo>
                  <a:pt x="3901880" y="3458053"/>
                  <a:pt x="3913074" y="3462333"/>
                  <a:pt x="3921520" y="3470447"/>
                </a:cubicBezTo>
                <a:cubicBezTo>
                  <a:pt x="3938411" y="3486675"/>
                  <a:pt x="3937912" y="3512094"/>
                  <a:pt x="3920406" y="3527220"/>
                </a:cubicBezTo>
                <a:cubicBezTo>
                  <a:pt x="3902900" y="3542348"/>
                  <a:pt x="3875015" y="3541455"/>
                  <a:pt x="3858124" y="3525227"/>
                </a:cubicBezTo>
                <a:cubicBezTo>
                  <a:pt x="3841233" y="3508999"/>
                  <a:pt x="3841732" y="3483581"/>
                  <a:pt x="3859238" y="3468454"/>
                </a:cubicBezTo>
                <a:cubicBezTo>
                  <a:pt x="3867991" y="3460890"/>
                  <a:pt x="3879338" y="3457332"/>
                  <a:pt x="3890609" y="3457692"/>
                </a:cubicBezTo>
                <a:close/>
                <a:moveTo>
                  <a:pt x="3353236" y="3440497"/>
                </a:moveTo>
                <a:cubicBezTo>
                  <a:pt x="3364507" y="3440858"/>
                  <a:pt x="3375700" y="3445138"/>
                  <a:pt x="3384146" y="3453252"/>
                </a:cubicBezTo>
                <a:cubicBezTo>
                  <a:pt x="3401037" y="3469480"/>
                  <a:pt x="3400539" y="3494898"/>
                  <a:pt x="3383033" y="3510025"/>
                </a:cubicBezTo>
                <a:cubicBezTo>
                  <a:pt x="3365527" y="3525152"/>
                  <a:pt x="3337642" y="3524260"/>
                  <a:pt x="3320751" y="3508032"/>
                </a:cubicBezTo>
                <a:cubicBezTo>
                  <a:pt x="3303859" y="3491804"/>
                  <a:pt x="3304358" y="3466386"/>
                  <a:pt x="3321864" y="3451258"/>
                </a:cubicBezTo>
                <a:cubicBezTo>
                  <a:pt x="3330617" y="3443695"/>
                  <a:pt x="3341965" y="3440136"/>
                  <a:pt x="3353236" y="3440497"/>
                </a:cubicBezTo>
                <a:close/>
                <a:moveTo>
                  <a:pt x="3625026" y="3346320"/>
                </a:moveTo>
                <a:cubicBezTo>
                  <a:pt x="3636297" y="3346680"/>
                  <a:pt x="3647490" y="3350960"/>
                  <a:pt x="3655936" y="3359074"/>
                </a:cubicBezTo>
                <a:cubicBezTo>
                  <a:pt x="3672827" y="3375303"/>
                  <a:pt x="3672329" y="3400721"/>
                  <a:pt x="3654822" y="3415848"/>
                </a:cubicBezTo>
                <a:cubicBezTo>
                  <a:pt x="3637316" y="3430975"/>
                  <a:pt x="3609432" y="3430082"/>
                  <a:pt x="3592540" y="3413854"/>
                </a:cubicBezTo>
                <a:cubicBezTo>
                  <a:pt x="3575649" y="3397626"/>
                  <a:pt x="3576148" y="3372208"/>
                  <a:pt x="3593654" y="3357081"/>
                </a:cubicBezTo>
                <a:cubicBezTo>
                  <a:pt x="3602407" y="3349517"/>
                  <a:pt x="3613755" y="3345959"/>
                  <a:pt x="3625026" y="3346320"/>
                </a:cubicBezTo>
                <a:close/>
                <a:moveTo>
                  <a:pt x="3403997" y="3232212"/>
                </a:moveTo>
                <a:cubicBezTo>
                  <a:pt x="3411945" y="3231983"/>
                  <a:pt x="3420060" y="3233184"/>
                  <a:pt x="3427916" y="3235986"/>
                </a:cubicBezTo>
                <a:cubicBezTo>
                  <a:pt x="3459338" y="3247193"/>
                  <a:pt x="3474712" y="3279782"/>
                  <a:pt x="3462255" y="3308774"/>
                </a:cubicBezTo>
                <a:cubicBezTo>
                  <a:pt x="3449799" y="3337765"/>
                  <a:pt x="3414229" y="3352183"/>
                  <a:pt x="3382807" y="3340975"/>
                </a:cubicBezTo>
                <a:cubicBezTo>
                  <a:pt x="3351385" y="3329767"/>
                  <a:pt x="3336011" y="3297179"/>
                  <a:pt x="3348467" y="3268187"/>
                </a:cubicBezTo>
                <a:cubicBezTo>
                  <a:pt x="3357810" y="3246443"/>
                  <a:pt x="3380154" y="3232897"/>
                  <a:pt x="3403997" y="3232212"/>
                </a:cubicBezTo>
                <a:close/>
                <a:moveTo>
                  <a:pt x="3807538" y="3225662"/>
                </a:moveTo>
                <a:cubicBezTo>
                  <a:pt x="3815486" y="3225434"/>
                  <a:pt x="3823601" y="3226634"/>
                  <a:pt x="3831456" y="3229436"/>
                </a:cubicBezTo>
                <a:cubicBezTo>
                  <a:pt x="3862878" y="3240644"/>
                  <a:pt x="3878253" y="3273232"/>
                  <a:pt x="3865796" y="3302224"/>
                </a:cubicBezTo>
                <a:cubicBezTo>
                  <a:pt x="3853340" y="3331216"/>
                  <a:pt x="3817769" y="3345633"/>
                  <a:pt x="3786348" y="3334426"/>
                </a:cubicBezTo>
                <a:cubicBezTo>
                  <a:pt x="3754926" y="3323218"/>
                  <a:pt x="3739552" y="3290630"/>
                  <a:pt x="3752008" y="3261638"/>
                </a:cubicBezTo>
                <a:cubicBezTo>
                  <a:pt x="3761351" y="3239894"/>
                  <a:pt x="3783694" y="3226348"/>
                  <a:pt x="3807538" y="3225662"/>
                </a:cubicBezTo>
                <a:close/>
                <a:moveTo>
                  <a:pt x="3114400" y="3205794"/>
                </a:moveTo>
                <a:cubicBezTo>
                  <a:pt x="3159433" y="3205794"/>
                  <a:pt x="3195939" y="3239057"/>
                  <a:pt x="3195939" y="3280088"/>
                </a:cubicBezTo>
                <a:cubicBezTo>
                  <a:pt x="3195939" y="3321119"/>
                  <a:pt x="3159433" y="3354381"/>
                  <a:pt x="3114400" y="3354381"/>
                </a:cubicBezTo>
                <a:cubicBezTo>
                  <a:pt x="3069366" y="3354381"/>
                  <a:pt x="3032860" y="3321119"/>
                  <a:pt x="3032860" y="3280088"/>
                </a:cubicBezTo>
                <a:cubicBezTo>
                  <a:pt x="3032860" y="3239057"/>
                  <a:pt x="3069366" y="3205794"/>
                  <a:pt x="3114400" y="3205794"/>
                </a:cubicBezTo>
                <a:close/>
                <a:moveTo>
                  <a:pt x="4111622" y="3205794"/>
                </a:moveTo>
                <a:cubicBezTo>
                  <a:pt x="4156655" y="3205794"/>
                  <a:pt x="4193162" y="3239057"/>
                  <a:pt x="4193162" y="3280088"/>
                </a:cubicBezTo>
                <a:cubicBezTo>
                  <a:pt x="4193162" y="3321119"/>
                  <a:pt x="4156655" y="3354381"/>
                  <a:pt x="4111622" y="3354381"/>
                </a:cubicBezTo>
                <a:cubicBezTo>
                  <a:pt x="4066589" y="3354381"/>
                  <a:pt x="4030083" y="3321119"/>
                  <a:pt x="4030083" y="3280088"/>
                </a:cubicBezTo>
                <a:cubicBezTo>
                  <a:pt x="4030083" y="3239057"/>
                  <a:pt x="4066589" y="3205794"/>
                  <a:pt x="4111622" y="3205794"/>
                </a:cubicBezTo>
                <a:close/>
                <a:moveTo>
                  <a:pt x="2820182" y="3178918"/>
                </a:moveTo>
                <a:cubicBezTo>
                  <a:pt x="2871377" y="3178918"/>
                  <a:pt x="2912878" y="3221090"/>
                  <a:pt x="2912878" y="3273111"/>
                </a:cubicBezTo>
                <a:cubicBezTo>
                  <a:pt x="2912878" y="3325132"/>
                  <a:pt x="2871377" y="3367304"/>
                  <a:pt x="2820182" y="3367304"/>
                </a:cubicBezTo>
                <a:cubicBezTo>
                  <a:pt x="2768987" y="3367304"/>
                  <a:pt x="2727486" y="3325132"/>
                  <a:pt x="2727486" y="3273111"/>
                </a:cubicBezTo>
                <a:cubicBezTo>
                  <a:pt x="2727486" y="3221090"/>
                  <a:pt x="2768987" y="3178918"/>
                  <a:pt x="2820182" y="3178918"/>
                </a:cubicBezTo>
                <a:close/>
                <a:moveTo>
                  <a:pt x="3612398" y="3021119"/>
                </a:moveTo>
                <a:cubicBezTo>
                  <a:pt x="3657431" y="3021119"/>
                  <a:pt x="3693937" y="3054382"/>
                  <a:pt x="3693937" y="3095413"/>
                </a:cubicBezTo>
                <a:cubicBezTo>
                  <a:pt x="3693937" y="3136444"/>
                  <a:pt x="3657431" y="3169706"/>
                  <a:pt x="3612398" y="3169706"/>
                </a:cubicBezTo>
                <a:cubicBezTo>
                  <a:pt x="3567364" y="3169706"/>
                  <a:pt x="3530858" y="3136444"/>
                  <a:pt x="3530858" y="3095413"/>
                </a:cubicBezTo>
                <a:cubicBezTo>
                  <a:pt x="3530858" y="3054382"/>
                  <a:pt x="3567364" y="3021119"/>
                  <a:pt x="3612398" y="3021119"/>
                </a:cubicBezTo>
                <a:close/>
                <a:moveTo>
                  <a:pt x="2599564" y="2961324"/>
                </a:moveTo>
                <a:cubicBezTo>
                  <a:pt x="2608600" y="2961035"/>
                  <a:pt x="2617825" y="2962556"/>
                  <a:pt x="2626755" y="2966109"/>
                </a:cubicBezTo>
                <a:cubicBezTo>
                  <a:pt x="2662476" y="2980318"/>
                  <a:pt x="2679954" y="3021635"/>
                  <a:pt x="2665793" y="3058393"/>
                </a:cubicBezTo>
                <a:cubicBezTo>
                  <a:pt x="2651632" y="3095150"/>
                  <a:pt x="2611195" y="3113429"/>
                  <a:pt x="2575474" y="3099220"/>
                </a:cubicBezTo>
                <a:cubicBezTo>
                  <a:pt x="2539753" y="3085010"/>
                  <a:pt x="2522275" y="3043693"/>
                  <a:pt x="2536436" y="3006936"/>
                </a:cubicBezTo>
                <a:cubicBezTo>
                  <a:pt x="2547057" y="2979368"/>
                  <a:pt x="2572458" y="2962194"/>
                  <a:pt x="2599564" y="2961324"/>
                </a:cubicBezTo>
                <a:close/>
                <a:moveTo>
                  <a:pt x="3061668" y="2947239"/>
                </a:moveTo>
                <a:cubicBezTo>
                  <a:pt x="3070704" y="2946949"/>
                  <a:pt x="3079929" y="2948471"/>
                  <a:pt x="3088859" y="2952024"/>
                </a:cubicBezTo>
                <a:cubicBezTo>
                  <a:pt x="3124580" y="2966233"/>
                  <a:pt x="3142058" y="3007550"/>
                  <a:pt x="3127897" y="3044308"/>
                </a:cubicBezTo>
                <a:cubicBezTo>
                  <a:pt x="3113736" y="3081065"/>
                  <a:pt x="3073299" y="3099344"/>
                  <a:pt x="3037578" y="3085134"/>
                </a:cubicBezTo>
                <a:cubicBezTo>
                  <a:pt x="3001857" y="3070925"/>
                  <a:pt x="2984379" y="3029608"/>
                  <a:pt x="2998540" y="2992850"/>
                </a:cubicBezTo>
                <a:cubicBezTo>
                  <a:pt x="3009161" y="2965282"/>
                  <a:pt x="3034562" y="2948108"/>
                  <a:pt x="3061668" y="2947239"/>
                </a:cubicBezTo>
                <a:close/>
                <a:moveTo>
                  <a:pt x="3387712" y="2936048"/>
                </a:moveTo>
                <a:cubicBezTo>
                  <a:pt x="3438907" y="2936048"/>
                  <a:pt x="3480408" y="2978220"/>
                  <a:pt x="3480408" y="3030241"/>
                </a:cubicBezTo>
                <a:cubicBezTo>
                  <a:pt x="3480408" y="3082262"/>
                  <a:pt x="3438907" y="3124434"/>
                  <a:pt x="3387712" y="3124434"/>
                </a:cubicBezTo>
                <a:cubicBezTo>
                  <a:pt x="3336518" y="3124434"/>
                  <a:pt x="3295016" y="3082262"/>
                  <a:pt x="3295016" y="3030241"/>
                </a:cubicBezTo>
                <a:cubicBezTo>
                  <a:pt x="3295016" y="2978220"/>
                  <a:pt x="3336518" y="2936048"/>
                  <a:pt x="3387712" y="2936048"/>
                </a:cubicBezTo>
                <a:close/>
                <a:moveTo>
                  <a:pt x="2254047" y="2936048"/>
                </a:moveTo>
                <a:cubicBezTo>
                  <a:pt x="2305241" y="2936048"/>
                  <a:pt x="2346742" y="2978220"/>
                  <a:pt x="2346742" y="3030241"/>
                </a:cubicBezTo>
                <a:cubicBezTo>
                  <a:pt x="2346742" y="3082262"/>
                  <a:pt x="2305241" y="3124434"/>
                  <a:pt x="2254047" y="3124434"/>
                </a:cubicBezTo>
                <a:cubicBezTo>
                  <a:pt x="2202852" y="3124434"/>
                  <a:pt x="2161350" y="3082262"/>
                  <a:pt x="2161350" y="3030241"/>
                </a:cubicBezTo>
                <a:cubicBezTo>
                  <a:pt x="2161350" y="2978220"/>
                  <a:pt x="2202852" y="2936048"/>
                  <a:pt x="2254047" y="2936048"/>
                </a:cubicBezTo>
                <a:close/>
                <a:moveTo>
                  <a:pt x="2820418" y="2844797"/>
                </a:moveTo>
                <a:cubicBezTo>
                  <a:pt x="2833231" y="2845254"/>
                  <a:pt x="2845956" y="2850681"/>
                  <a:pt x="2855557" y="2860968"/>
                </a:cubicBezTo>
                <a:cubicBezTo>
                  <a:pt x="2874760" y="2881543"/>
                  <a:pt x="2874193" y="2913769"/>
                  <a:pt x="2854292" y="2932948"/>
                </a:cubicBezTo>
                <a:cubicBezTo>
                  <a:pt x="2834390" y="2952127"/>
                  <a:pt x="2802690" y="2950995"/>
                  <a:pt x="2783488" y="2930420"/>
                </a:cubicBezTo>
                <a:cubicBezTo>
                  <a:pt x="2764286" y="2909846"/>
                  <a:pt x="2764853" y="2877619"/>
                  <a:pt x="2784754" y="2858440"/>
                </a:cubicBezTo>
                <a:cubicBezTo>
                  <a:pt x="2794705" y="2848851"/>
                  <a:pt x="2807605" y="2844339"/>
                  <a:pt x="2820418" y="2844797"/>
                </a:cubicBezTo>
                <a:close/>
                <a:moveTo>
                  <a:pt x="3130897" y="2733801"/>
                </a:moveTo>
                <a:cubicBezTo>
                  <a:pt x="3143710" y="2734259"/>
                  <a:pt x="3156436" y="2739685"/>
                  <a:pt x="3166037" y="2749972"/>
                </a:cubicBezTo>
                <a:cubicBezTo>
                  <a:pt x="3185240" y="2770547"/>
                  <a:pt x="3184672" y="2802774"/>
                  <a:pt x="3164771" y="2821952"/>
                </a:cubicBezTo>
                <a:cubicBezTo>
                  <a:pt x="3144870" y="2841131"/>
                  <a:pt x="3113170" y="2840000"/>
                  <a:pt x="3093968" y="2819425"/>
                </a:cubicBezTo>
                <a:cubicBezTo>
                  <a:pt x="3074765" y="2798850"/>
                  <a:pt x="3075332" y="2766624"/>
                  <a:pt x="3095233" y="2747445"/>
                </a:cubicBezTo>
                <a:cubicBezTo>
                  <a:pt x="3105184" y="2737856"/>
                  <a:pt x="3118085" y="2733344"/>
                  <a:pt x="3130897" y="2733801"/>
                </a:cubicBezTo>
                <a:close/>
                <a:moveTo>
                  <a:pt x="2514633" y="2706251"/>
                </a:moveTo>
                <a:cubicBezTo>
                  <a:pt x="2527446" y="2706709"/>
                  <a:pt x="2540172" y="2712135"/>
                  <a:pt x="2549773" y="2722423"/>
                </a:cubicBezTo>
                <a:cubicBezTo>
                  <a:pt x="2568975" y="2742997"/>
                  <a:pt x="2568408" y="2775224"/>
                  <a:pt x="2548507" y="2794402"/>
                </a:cubicBezTo>
                <a:cubicBezTo>
                  <a:pt x="2528606" y="2813581"/>
                  <a:pt x="2496906" y="2812450"/>
                  <a:pt x="2477703" y="2791875"/>
                </a:cubicBezTo>
                <a:cubicBezTo>
                  <a:pt x="2458501" y="2771300"/>
                  <a:pt x="2459068" y="2739074"/>
                  <a:pt x="2478969" y="2719895"/>
                </a:cubicBezTo>
                <a:cubicBezTo>
                  <a:pt x="2488920" y="2710306"/>
                  <a:pt x="2501820" y="2705794"/>
                  <a:pt x="2514633" y="2706251"/>
                </a:cubicBezTo>
                <a:close/>
                <a:moveTo>
                  <a:pt x="2916760" y="2678879"/>
                </a:moveTo>
                <a:cubicBezTo>
                  <a:pt x="2920736" y="2679098"/>
                  <a:pt x="2924744" y="2680104"/>
                  <a:pt x="2928568" y="2681974"/>
                </a:cubicBezTo>
                <a:cubicBezTo>
                  <a:pt x="2943860" y="2689450"/>
                  <a:pt x="2950392" y="2707900"/>
                  <a:pt x="2943156" y="2723183"/>
                </a:cubicBezTo>
                <a:cubicBezTo>
                  <a:pt x="2935920" y="2738466"/>
                  <a:pt x="2917657" y="2744794"/>
                  <a:pt x="2902364" y="2737318"/>
                </a:cubicBezTo>
                <a:cubicBezTo>
                  <a:pt x="2887071" y="2729842"/>
                  <a:pt x="2880540" y="2711391"/>
                  <a:pt x="2887776" y="2696109"/>
                </a:cubicBezTo>
                <a:cubicBezTo>
                  <a:pt x="2893203" y="2684646"/>
                  <a:pt x="2904833" y="2678221"/>
                  <a:pt x="2916760" y="2678879"/>
                </a:cubicBezTo>
                <a:close/>
                <a:moveTo>
                  <a:pt x="2713446" y="2667349"/>
                </a:moveTo>
                <a:cubicBezTo>
                  <a:pt x="2717422" y="2667568"/>
                  <a:pt x="2721431" y="2668574"/>
                  <a:pt x="2725254" y="2670443"/>
                </a:cubicBezTo>
                <a:cubicBezTo>
                  <a:pt x="2740547" y="2677920"/>
                  <a:pt x="2747078" y="2696370"/>
                  <a:pt x="2739842" y="2711653"/>
                </a:cubicBezTo>
                <a:cubicBezTo>
                  <a:pt x="2732606" y="2726936"/>
                  <a:pt x="2714343" y="2733265"/>
                  <a:pt x="2699050" y="2725788"/>
                </a:cubicBezTo>
                <a:cubicBezTo>
                  <a:pt x="2683757" y="2718312"/>
                  <a:pt x="2677226" y="2699862"/>
                  <a:pt x="2684462" y="2684578"/>
                </a:cubicBezTo>
                <a:cubicBezTo>
                  <a:pt x="2689889" y="2673117"/>
                  <a:pt x="2701519" y="2666691"/>
                  <a:pt x="2713446" y="2667349"/>
                </a:cubicBezTo>
                <a:close/>
                <a:moveTo>
                  <a:pt x="2270657" y="2632580"/>
                </a:moveTo>
                <a:cubicBezTo>
                  <a:pt x="2279693" y="2632290"/>
                  <a:pt x="2288917" y="2633812"/>
                  <a:pt x="2297848" y="2637364"/>
                </a:cubicBezTo>
                <a:cubicBezTo>
                  <a:pt x="2333569" y="2651574"/>
                  <a:pt x="2351047" y="2692891"/>
                  <a:pt x="2336886" y="2729648"/>
                </a:cubicBezTo>
                <a:cubicBezTo>
                  <a:pt x="2322725" y="2766406"/>
                  <a:pt x="2282288" y="2784685"/>
                  <a:pt x="2246567" y="2770475"/>
                </a:cubicBezTo>
                <a:cubicBezTo>
                  <a:pt x="2210846" y="2756265"/>
                  <a:pt x="2193368" y="2714948"/>
                  <a:pt x="2207529" y="2678191"/>
                </a:cubicBezTo>
                <a:cubicBezTo>
                  <a:pt x="2218150" y="2650623"/>
                  <a:pt x="2243550" y="2633449"/>
                  <a:pt x="2270657" y="2632580"/>
                </a:cubicBezTo>
                <a:close/>
                <a:moveTo>
                  <a:pt x="3388819" y="2613032"/>
                </a:moveTo>
                <a:cubicBezTo>
                  <a:pt x="3397855" y="2612742"/>
                  <a:pt x="3407080" y="2614264"/>
                  <a:pt x="3416010" y="2617816"/>
                </a:cubicBezTo>
                <a:cubicBezTo>
                  <a:pt x="3451731" y="2632026"/>
                  <a:pt x="3469209" y="2673343"/>
                  <a:pt x="3455048" y="2710100"/>
                </a:cubicBezTo>
                <a:cubicBezTo>
                  <a:pt x="3440887" y="2746858"/>
                  <a:pt x="3400450" y="2765137"/>
                  <a:pt x="3364729" y="2750927"/>
                </a:cubicBezTo>
                <a:cubicBezTo>
                  <a:pt x="3329009" y="2736718"/>
                  <a:pt x="3311531" y="2695400"/>
                  <a:pt x="3325691" y="2658643"/>
                </a:cubicBezTo>
                <a:cubicBezTo>
                  <a:pt x="3336312" y="2631075"/>
                  <a:pt x="3361713" y="2613901"/>
                  <a:pt x="3388819" y="2613032"/>
                </a:cubicBezTo>
                <a:close/>
                <a:moveTo>
                  <a:pt x="3069674" y="2547476"/>
                </a:moveTo>
                <a:cubicBezTo>
                  <a:pt x="3073650" y="2547695"/>
                  <a:pt x="3077658" y="2548701"/>
                  <a:pt x="3081482" y="2550570"/>
                </a:cubicBezTo>
                <a:cubicBezTo>
                  <a:pt x="3096774" y="2558047"/>
                  <a:pt x="3103305" y="2576497"/>
                  <a:pt x="3096070" y="2591780"/>
                </a:cubicBezTo>
                <a:cubicBezTo>
                  <a:pt x="3088834" y="2607063"/>
                  <a:pt x="3070570" y="2613392"/>
                  <a:pt x="3055278" y="2605915"/>
                </a:cubicBezTo>
                <a:cubicBezTo>
                  <a:pt x="3039985" y="2598439"/>
                  <a:pt x="3033454" y="2579989"/>
                  <a:pt x="3040689" y="2564706"/>
                </a:cubicBezTo>
                <a:cubicBezTo>
                  <a:pt x="3046117" y="2553243"/>
                  <a:pt x="3057746" y="2546818"/>
                  <a:pt x="3069674" y="2547476"/>
                </a:cubicBezTo>
                <a:close/>
                <a:moveTo>
                  <a:pt x="2578114" y="2513320"/>
                </a:moveTo>
                <a:cubicBezTo>
                  <a:pt x="2582090" y="2513539"/>
                  <a:pt x="2586099" y="2514546"/>
                  <a:pt x="2589922" y="2516415"/>
                </a:cubicBezTo>
                <a:cubicBezTo>
                  <a:pt x="2605214" y="2523891"/>
                  <a:pt x="2611746" y="2542341"/>
                  <a:pt x="2604510" y="2557624"/>
                </a:cubicBezTo>
                <a:cubicBezTo>
                  <a:pt x="2597274" y="2572907"/>
                  <a:pt x="2579011" y="2579236"/>
                  <a:pt x="2563718" y="2571759"/>
                </a:cubicBezTo>
                <a:cubicBezTo>
                  <a:pt x="2548425" y="2564283"/>
                  <a:pt x="2541894" y="2545833"/>
                  <a:pt x="2549130" y="2530550"/>
                </a:cubicBezTo>
                <a:cubicBezTo>
                  <a:pt x="2554557" y="2519088"/>
                  <a:pt x="2566186" y="2512662"/>
                  <a:pt x="2578114" y="2513320"/>
                </a:cubicBezTo>
                <a:close/>
                <a:moveTo>
                  <a:pt x="3259758" y="2421409"/>
                </a:moveTo>
                <a:cubicBezTo>
                  <a:pt x="3272571" y="2421867"/>
                  <a:pt x="3285296" y="2427293"/>
                  <a:pt x="3294898" y="2437580"/>
                </a:cubicBezTo>
                <a:cubicBezTo>
                  <a:pt x="3314100" y="2458155"/>
                  <a:pt x="3313533" y="2490382"/>
                  <a:pt x="3293632" y="2509560"/>
                </a:cubicBezTo>
                <a:cubicBezTo>
                  <a:pt x="3273730" y="2528739"/>
                  <a:pt x="3242030" y="2527608"/>
                  <a:pt x="3222828" y="2507033"/>
                </a:cubicBezTo>
                <a:cubicBezTo>
                  <a:pt x="3203626" y="2486458"/>
                  <a:pt x="3204193" y="2454232"/>
                  <a:pt x="3224094" y="2435053"/>
                </a:cubicBezTo>
                <a:cubicBezTo>
                  <a:pt x="3234045" y="2425464"/>
                  <a:pt x="3246945" y="2420952"/>
                  <a:pt x="3259758" y="2421409"/>
                </a:cubicBezTo>
                <a:close/>
                <a:moveTo>
                  <a:pt x="2395198" y="2389187"/>
                </a:moveTo>
                <a:cubicBezTo>
                  <a:pt x="2408011" y="2389645"/>
                  <a:pt x="2420736" y="2395071"/>
                  <a:pt x="2430337" y="2405359"/>
                </a:cubicBezTo>
                <a:cubicBezTo>
                  <a:pt x="2449540" y="2425933"/>
                  <a:pt x="2448973" y="2458160"/>
                  <a:pt x="2429072" y="2477339"/>
                </a:cubicBezTo>
                <a:cubicBezTo>
                  <a:pt x="2409170" y="2496517"/>
                  <a:pt x="2377470" y="2495386"/>
                  <a:pt x="2358268" y="2474811"/>
                </a:cubicBezTo>
                <a:cubicBezTo>
                  <a:pt x="2339066" y="2454236"/>
                  <a:pt x="2339632" y="2422010"/>
                  <a:pt x="2359534" y="2402831"/>
                </a:cubicBezTo>
                <a:cubicBezTo>
                  <a:pt x="2369485" y="2393242"/>
                  <a:pt x="2382385" y="2388730"/>
                  <a:pt x="2395198" y="2389187"/>
                </a:cubicBezTo>
                <a:close/>
                <a:moveTo>
                  <a:pt x="3634269" y="2366207"/>
                </a:moveTo>
                <a:cubicBezTo>
                  <a:pt x="3685464" y="2366207"/>
                  <a:pt x="3726965" y="2408379"/>
                  <a:pt x="3726965" y="2460400"/>
                </a:cubicBezTo>
                <a:cubicBezTo>
                  <a:pt x="3726965" y="2512421"/>
                  <a:pt x="3685464" y="2554593"/>
                  <a:pt x="3634269" y="2554593"/>
                </a:cubicBezTo>
                <a:cubicBezTo>
                  <a:pt x="3583074" y="2554593"/>
                  <a:pt x="3541573" y="2512421"/>
                  <a:pt x="3541573" y="2460400"/>
                </a:cubicBezTo>
                <a:cubicBezTo>
                  <a:pt x="3541573" y="2408379"/>
                  <a:pt x="3583074" y="2366207"/>
                  <a:pt x="3634269" y="2366207"/>
                </a:cubicBezTo>
                <a:close/>
                <a:moveTo>
                  <a:pt x="2020400" y="2366207"/>
                </a:moveTo>
                <a:cubicBezTo>
                  <a:pt x="2071595" y="2366207"/>
                  <a:pt x="2113096" y="2408379"/>
                  <a:pt x="2113096" y="2460400"/>
                </a:cubicBezTo>
                <a:cubicBezTo>
                  <a:pt x="2113096" y="2512421"/>
                  <a:pt x="2071595" y="2554593"/>
                  <a:pt x="2020400" y="2554593"/>
                </a:cubicBezTo>
                <a:cubicBezTo>
                  <a:pt x="1969206" y="2554593"/>
                  <a:pt x="1927704" y="2512421"/>
                  <a:pt x="1927704" y="2460400"/>
                </a:cubicBezTo>
                <a:cubicBezTo>
                  <a:pt x="1927704" y="2408379"/>
                  <a:pt x="1969206" y="2366207"/>
                  <a:pt x="2020400" y="2366207"/>
                </a:cubicBezTo>
                <a:close/>
                <a:moveTo>
                  <a:pt x="3076500" y="2341495"/>
                </a:moveTo>
                <a:cubicBezTo>
                  <a:pt x="3080476" y="2341714"/>
                  <a:pt x="3084485" y="2342720"/>
                  <a:pt x="3088308" y="2344589"/>
                </a:cubicBezTo>
                <a:cubicBezTo>
                  <a:pt x="3103601" y="2352066"/>
                  <a:pt x="3110132" y="2370516"/>
                  <a:pt x="3102896" y="2385799"/>
                </a:cubicBezTo>
                <a:cubicBezTo>
                  <a:pt x="3095660" y="2401082"/>
                  <a:pt x="3077397" y="2407410"/>
                  <a:pt x="3062104" y="2399934"/>
                </a:cubicBezTo>
                <a:cubicBezTo>
                  <a:pt x="3046811" y="2392457"/>
                  <a:pt x="3040280" y="2374007"/>
                  <a:pt x="3047516" y="2358724"/>
                </a:cubicBezTo>
                <a:cubicBezTo>
                  <a:pt x="3052943" y="2347262"/>
                  <a:pt x="3064573" y="2340837"/>
                  <a:pt x="3076500" y="2341495"/>
                </a:cubicBezTo>
                <a:close/>
                <a:moveTo>
                  <a:pt x="2587583" y="2311789"/>
                </a:moveTo>
                <a:cubicBezTo>
                  <a:pt x="2591558" y="2312009"/>
                  <a:pt x="2595567" y="2313015"/>
                  <a:pt x="2599391" y="2314884"/>
                </a:cubicBezTo>
                <a:cubicBezTo>
                  <a:pt x="2614683" y="2322360"/>
                  <a:pt x="2621215" y="2340810"/>
                  <a:pt x="2613978" y="2356093"/>
                </a:cubicBezTo>
                <a:cubicBezTo>
                  <a:pt x="2606743" y="2371376"/>
                  <a:pt x="2588479" y="2377705"/>
                  <a:pt x="2573187" y="2370228"/>
                </a:cubicBezTo>
                <a:cubicBezTo>
                  <a:pt x="2557894" y="2362752"/>
                  <a:pt x="2551363" y="2344302"/>
                  <a:pt x="2558598" y="2329019"/>
                </a:cubicBezTo>
                <a:cubicBezTo>
                  <a:pt x="2564025" y="2317557"/>
                  <a:pt x="2575655" y="2311131"/>
                  <a:pt x="2587583" y="2311789"/>
                </a:cubicBezTo>
                <a:close/>
                <a:moveTo>
                  <a:pt x="1221658" y="2204857"/>
                </a:moveTo>
                <a:cubicBezTo>
                  <a:pt x="1291735" y="2204857"/>
                  <a:pt x="1348544" y="2262062"/>
                  <a:pt x="1348544" y="2332628"/>
                </a:cubicBezTo>
                <a:cubicBezTo>
                  <a:pt x="1348544" y="2403194"/>
                  <a:pt x="1291735" y="2460399"/>
                  <a:pt x="1221658" y="2460399"/>
                </a:cubicBezTo>
                <a:cubicBezTo>
                  <a:pt x="1151581" y="2460399"/>
                  <a:pt x="1094772" y="2403194"/>
                  <a:pt x="1094772" y="2332628"/>
                </a:cubicBezTo>
                <a:cubicBezTo>
                  <a:pt x="1094772" y="2262062"/>
                  <a:pt x="1151581" y="2204857"/>
                  <a:pt x="1221658" y="2204857"/>
                </a:cubicBezTo>
                <a:close/>
                <a:moveTo>
                  <a:pt x="2939537" y="2189827"/>
                </a:moveTo>
                <a:cubicBezTo>
                  <a:pt x="2943513" y="2190046"/>
                  <a:pt x="2947521" y="2191053"/>
                  <a:pt x="2951345" y="2192922"/>
                </a:cubicBezTo>
                <a:cubicBezTo>
                  <a:pt x="2966638" y="2200398"/>
                  <a:pt x="2973169" y="2218848"/>
                  <a:pt x="2965933" y="2234131"/>
                </a:cubicBezTo>
                <a:cubicBezTo>
                  <a:pt x="2958697" y="2249414"/>
                  <a:pt x="2940434" y="2255743"/>
                  <a:pt x="2925141" y="2248266"/>
                </a:cubicBezTo>
                <a:cubicBezTo>
                  <a:pt x="2909848" y="2240790"/>
                  <a:pt x="2903317" y="2222340"/>
                  <a:pt x="2910553" y="2207057"/>
                </a:cubicBezTo>
                <a:cubicBezTo>
                  <a:pt x="2915980" y="2195595"/>
                  <a:pt x="2927610" y="2189169"/>
                  <a:pt x="2939537" y="2189827"/>
                </a:cubicBezTo>
                <a:close/>
                <a:moveTo>
                  <a:pt x="2737854" y="2175936"/>
                </a:moveTo>
                <a:cubicBezTo>
                  <a:pt x="2741830" y="2176155"/>
                  <a:pt x="2745839" y="2177162"/>
                  <a:pt x="2749662" y="2179031"/>
                </a:cubicBezTo>
                <a:cubicBezTo>
                  <a:pt x="2764955" y="2186507"/>
                  <a:pt x="2771486" y="2204957"/>
                  <a:pt x="2764250" y="2220240"/>
                </a:cubicBezTo>
                <a:cubicBezTo>
                  <a:pt x="2757014" y="2235523"/>
                  <a:pt x="2738751" y="2241852"/>
                  <a:pt x="2723458" y="2234375"/>
                </a:cubicBezTo>
                <a:cubicBezTo>
                  <a:pt x="2708165" y="2226899"/>
                  <a:pt x="2701634" y="2208449"/>
                  <a:pt x="2708870" y="2193166"/>
                </a:cubicBezTo>
                <a:cubicBezTo>
                  <a:pt x="2714297" y="2181704"/>
                  <a:pt x="2725927" y="2175278"/>
                  <a:pt x="2737854" y="2175936"/>
                </a:cubicBezTo>
                <a:close/>
                <a:moveTo>
                  <a:pt x="2262749" y="2165088"/>
                </a:moveTo>
                <a:cubicBezTo>
                  <a:pt x="2271784" y="2164798"/>
                  <a:pt x="2281009" y="2166320"/>
                  <a:pt x="2289940" y="2169873"/>
                </a:cubicBezTo>
                <a:cubicBezTo>
                  <a:pt x="2325660" y="2184082"/>
                  <a:pt x="2343138" y="2225399"/>
                  <a:pt x="2328978" y="2262157"/>
                </a:cubicBezTo>
                <a:cubicBezTo>
                  <a:pt x="2314817" y="2298914"/>
                  <a:pt x="2274380" y="2317193"/>
                  <a:pt x="2238659" y="2302983"/>
                </a:cubicBezTo>
                <a:cubicBezTo>
                  <a:pt x="2202938" y="2288773"/>
                  <a:pt x="2185460" y="2247457"/>
                  <a:pt x="2199621" y="2210699"/>
                </a:cubicBezTo>
                <a:cubicBezTo>
                  <a:pt x="2210241" y="2183131"/>
                  <a:pt x="2235642" y="2165957"/>
                  <a:pt x="2262749" y="2165088"/>
                </a:cubicBezTo>
                <a:close/>
                <a:moveTo>
                  <a:pt x="3374279" y="2135788"/>
                </a:moveTo>
                <a:cubicBezTo>
                  <a:pt x="3383315" y="2135498"/>
                  <a:pt x="3392540" y="2137020"/>
                  <a:pt x="3401470" y="2140572"/>
                </a:cubicBezTo>
                <a:cubicBezTo>
                  <a:pt x="3437191" y="2154782"/>
                  <a:pt x="3454669" y="2196099"/>
                  <a:pt x="3440508" y="2232856"/>
                </a:cubicBezTo>
                <a:cubicBezTo>
                  <a:pt x="3426347" y="2269614"/>
                  <a:pt x="3385910" y="2287893"/>
                  <a:pt x="3350189" y="2273683"/>
                </a:cubicBezTo>
                <a:cubicBezTo>
                  <a:pt x="3314468" y="2259473"/>
                  <a:pt x="3296990" y="2218156"/>
                  <a:pt x="3311151" y="2181399"/>
                </a:cubicBezTo>
                <a:cubicBezTo>
                  <a:pt x="3321772" y="2153831"/>
                  <a:pt x="3347173" y="2136657"/>
                  <a:pt x="3374279" y="2135788"/>
                </a:cubicBezTo>
                <a:close/>
                <a:moveTo>
                  <a:pt x="3136460" y="2107003"/>
                </a:moveTo>
                <a:cubicBezTo>
                  <a:pt x="3149273" y="2107461"/>
                  <a:pt x="3161998" y="2112887"/>
                  <a:pt x="3171599" y="2123175"/>
                </a:cubicBezTo>
                <a:cubicBezTo>
                  <a:pt x="3190802" y="2143750"/>
                  <a:pt x="3190235" y="2175976"/>
                  <a:pt x="3170333" y="2195155"/>
                </a:cubicBezTo>
                <a:cubicBezTo>
                  <a:pt x="3150432" y="2214334"/>
                  <a:pt x="3118732" y="2213202"/>
                  <a:pt x="3099530" y="2192627"/>
                </a:cubicBezTo>
                <a:cubicBezTo>
                  <a:pt x="3080328" y="2172053"/>
                  <a:pt x="3080894" y="2139826"/>
                  <a:pt x="3100796" y="2120647"/>
                </a:cubicBezTo>
                <a:cubicBezTo>
                  <a:pt x="3110747" y="2111058"/>
                  <a:pt x="3123647" y="2106546"/>
                  <a:pt x="3136460" y="2107003"/>
                </a:cubicBezTo>
                <a:close/>
                <a:moveTo>
                  <a:pt x="2525561" y="2085203"/>
                </a:moveTo>
                <a:cubicBezTo>
                  <a:pt x="2538374" y="2085660"/>
                  <a:pt x="2551099" y="2091087"/>
                  <a:pt x="2560701" y="2101374"/>
                </a:cubicBezTo>
                <a:cubicBezTo>
                  <a:pt x="2579903" y="2121949"/>
                  <a:pt x="2579336" y="2154175"/>
                  <a:pt x="2559435" y="2173354"/>
                </a:cubicBezTo>
                <a:cubicBezTo>
                  <a:pt x="2539534" y="2192533"/>
                  <a:pt x="2507834" y="2191401"/>
                  <a:pt x="2488631" y="2170826"/>
                </a:cubicBezTo>
                <a:cubicBezTo>
                  <a:pt x="2469429" y="2150252"/>
                  <a:pt x="2469996" y="2118025"/>
                  <a:pt x="2489897" y="2098847"/>
                </a:cubicBezTo>
                <a:cubicBezTo>
                  <a:pt x="2499848" y="2089257"/>
                  <a:pt x="2512748" y="2084745"/>
                  <a:pt x="2525561" y="2085203"/>
                </a:cubicBezTo>
                <a:close/>
                <a:moveTo>
                  <a:pt x="2834538" y="1965800"/>
                </a:moveTo>
                <a:cubicBezTo>
                  <a:pt x="2847351" y="1966257"/>
                  <a:pt x="2860076" y="1971684"/>
                  <a:pt x="2869678" y="1981971"/>
                </a:cubicBezTo>
                <a:cubicBezTo>
                  <a:pt x="2888880" y="2002546"/>
                  <a:pt x="2888313" y="2034772"/>
                  <a:pt x="2868412" y="2053951"/>
                </a:cubicBezTo>
                <a:cubicBezTo>
                  <a:pt x="2848511" y="2073130"/>
                  <a:pt x="2816811" y="2071998"/>
                  <a:pt x="2797608" y="2051424"/>
                </a:cubicBezTo>
                <a:cubicBezTo>
                  <a:pt x="2778406" y="2030849"/>
                  <a:pt x="2778973" y="1998623"/>
                  <a:pt x="2798874" y="1979444"/>
                </a:cubicBezTo>
                <a:cubicBezTo>
                  <a:pt x="2808825" y="1969854"/>
                  <a:pt x="2821725" y="1965342"/>
                  <a:pt x="2834538" y="1965800"/>
                </a:cubicBezTo>
                <a:close/>
                <a:moveTo>
                  <a:pt x="919668" y="1909695"/>
                </a:moveTo>
                <a:cubicBezTo>
                  <a:pt x="932036" y="1909302"/>
                  <a:pt x="944664" y="1911366"/>
                  <a:pt x="956888" y="1916185"/>
                </a:cubicBezTo>
                <a:cubicBezTo>
                  <a:pt x="1005784" y="1935460"/>
                  <a:pt x="1029708" y="1991506"/>
                  <a:pt x="1010324" y="2041366"/>
                </a:cubicBezTo>
                <a:cubicBezTo>
                  <a:pt x="990940" y="2091227"/>
                  <a:pt x="935589" y="2116022"/>
                  <a:pt x="886692" y="2096747"/>
                </a:cubicBezTo>
                <a:cubicBezTo>
                  <a:pt x="837796" y="2077472"/>
                  <a:pt x="813872" y="2021426"/>
                  <a:pt x="833256" y="1971566"/>
                </a:cubicBezTo>
                <a:cubicBezTo>
                  <a:pt x="847793" y="1934170"/>
                  <a:pt x="882564" y="1910874"/>
                  <a:pt x="919668" y="1909695"/>
                </a:cubicBezTo>
                <a:close/>
                <a:moveTo>
                  <a:pt x="1552213" y="1890589"/>
                </a:moveTo>
                <a:cubicBezTo>
                  <a:pt x="1564582" y="1890196"/>
                  <a:pt x="1577209" y="1892260"/>
                  <a:pt x="1589433" y="1897079"/>
                </a:cubicBezTo>
                <a:cubicBezTo>
                  <a:pt x="1638329" y="1916354"/>
                  <a:pt x="1662253" y="1972399"/>
                  <a:pt x="1642870" y="2022260"/>
                </a:cubicBezTo>
                <a:cubicBezTo>
                  <a:pt x="1623486" y="2072121"/>
                  <a:pt x="1568134" y="2096916"/>
                  <a:pt x="1519238" y="2077641"/>
                </a:cubicBezTo>
                <a:cubicBezTo>
                  <a:pt x="1470342" y="2058366"/>
                  <a:pt x="1446417" y="2002320"/>
                  <a:pt x="1465801" y="1952459"/>
                </a:cubicBezTo>
                <a:cubicBezTo>
                  <a:pt x="1480339" y="1915064"/>
                  <a:pt x="1515109" y="1891768"/>
                  <a:pt x="1552213" y="1890589"/>
                </a:cubicBezTo>
                <a:close/>
                <a:moveTo>
                  <a:pt x="1998515" y="1875408"/>
                </a:moveTo>
                <a:cubicBezTo>
                  <a:pt x="2068592" y="1875408"/>
                  <a:pt x="2125401" y="1932613"/>
                  <a:pt x="2125401" y="2003179"/>
                </a:cubicBezTo>
                <a:cubicBezTo>
                  <a:pt x="2125401" y="2073745"/>
                  <a:pt x="2068592" y="2130950"/>
                  <a:pt x="1998515" y="2130950"/>
                </a:cubicBezTo>
                <a:cubicBezTo>
                  <a:pt x="1928438" y="2130950"/>
                  <a:pt x="1871629" y="2073745"/>
                  <a:pt x="1871629" y="2003179"/>
                </a:cubicBezTo>
                <a:cubicBezTo>
                  <a:pt x="1871629" y="1932613"/>
                  <a:pt x="1928438" y="1875408"/>
                  <a:pt x="1998515" y="1875408"/>
                </a:cubicBezTo>
                <a:close/>
                <a:moveTo>
                  <a:pt x="446710" y="1875408"/>
                </a:moveTo>
                <a:cubicBezTo>
                  <a:pt x="516787" y="1875408"/>
                  <a:pt x="573596" y="1932613"/>
                  <a:pt x="573596" y="2003179"/>
                </a:cubicBezTo>
                <a:cubicBezTo>
                  <a:pt x="573596" y="2073745"/>
                  <a:pt x="516787" y="2130950"/>
                  <a:pt x="446710" y="2130950"/>
                </a:cubicBezTo>
                <a:cubicBezTo>
                  <a:pt x="376633" y="2130950"/>
                  <a:pt x="319824" y="2073745"/>
                  <a:pt x="319824" y="2003179"/>
                </a:cubicBezTo>
                <a:cubicBezTo>
                  <a:pt x="319824" y="1932613"/>
                  <a:pt x="376633" y="1875408"/>
                  <a:pt x="446710" y="1875408"/>
                </a:cubicBezTo>
                <a:close/>
                <a:moveTo>
                  <a:pt x="2583268" y="1821129"/>
                </a:moveTo>
                <a:cubicBezTo>
                  <a:pt x="2592304" y="1820839"/>
                  <a:pt x="2601529" y="1822361"/>
                  <a:pt x="2610459" y="1825913"/>
                </a:cubicBezTo>
                <a:cubicBezTo>
                  <a:pt x="2646180" y="1840123"/>
                  <a:pt x="2663658" y="1881440"/>
                  <a:pt x="2649497" y="1918197"/>
                </a:cubicBezTo>
                <a:cubicBezTo>
                  <a:pt x="2635336" y="1954955"/>
                  <a:pt x="2594899" y="1973234"/>
                  <a:pt x="2559178" y="1959024"/>
                </a:cubicBezTo>
                <a:cubicBezTo>
                  <a:pt x="2523457" y="1944814"/>
                  <a:pt x="2505979" y="1903497"/>
                  <a:pt x="2520140" y="1866740"/>
                </a:cubicBezTo>
                <a:cubicBezTo>
                  <a:pt x="2530761" y="1839172"/>
                  <a:pt x="2556162" y="1821998"/>
                  <a:pt x="2583268" y="1821129"/>
                </a:cubicBezTo>
                <a:close/>
                <a:moveTo>
                  <a:pt x="3042023" y="1812825"/>
                </a:moveTo>
                <a:cubicBezTo>
                  <a:pt x="3051058" y="1812535"/>
                  <a:pt x="3060283" y="1814057"/>
                  <a:pt x="3069213" y="1817610"/>
                </a:cubicBezTo>
                <a:cubicBezTo>
                  <a:pt x="3104935" y="1831819"/>
                  <a:pt x="3122412" y="1873136"/>
                  <a:pt x="3108251" y="1909894"/>
                </a:cubicBezTo>
                <a:cubicBezTo>
                  <a:pt x="3094091" y="1946651"/>
                  <a:pt x="3053654" y="1964930"/>
                  <a:pt x="3017933" y="1950720"/>
                </a:cubicBezTo>
                <a:cubicBezTo>
                  <a:pt x="2982212" y="1936511"/>
                  <a:pt x="2964734" y="1895194"/>
                  <a:pt x="2978895" y="1858436"/>
                </a:cubicBezTo>
                <a:cubicBezTo>
                  <a:pt x="2989515" y="1830868"/>
                  <a:pt x="3014916" y="1813694"/>
                  <a:pt x="3042023" y="1812825"/>
                </a:cubicBezTo>
                <a:close/>
                <a:moveTo>
                  <a:pt x="2254047" y="1787635"/>
                </a:moveTo>
                <a:cubicBezTo>
                  <a:pt x="2305242" y="1787635"/>
                  <a:pt x="2346743" y="1829807"/>
                  <a:pt x="2346743" y="1881828"/>
                </a:cubicBezTo>
                <a:cubicBezTo>
                  <a:pt x="2346743" y="1933849"/>
                  <a:pt x="2305242" y="1976021"/>
                  <a:pt x="2254047" y="1976021"/>
                </a:cubicBezTo>
                <a:cubicBezTo>
                  <a:pt x="2202852" y="1976021"/>
                  <a:pt x="2161351" y="1933849"/>
                  <a:pt x="2161351" y="1881828"/>
                </a:cubicBezTo>
                <a:cubicBezTo>
                  <a:pt x="2161351" y="1829807"/>
                  <a:pt x="2202852" y="1787635"/>
                  <a:pt x="2254047" y="1787635"/>
                </a:cubicBezTo>
                <a:close/>
                <a:moveTo>
                  <a:pt x="3387712" y="1787635"/>
                </a:moveTo>
                <a:cubicBezTo>
                  <a:pt x="3438907" y="1787635"/>
                  <a:pt x="3480408" y="1829807"/>
                  <a:pt x="3480408" y="1881828"/>
                </a:cubicBezTo>
                <a:cubicBezTo>
                  <a:pt x="3480408" y="1933849"/>
                  <a:pt x="3438907" y="1976021"/>
                  <a:pt x="3387712" y="1976021"/>
                </a:cubicBezTo>
                <a:cubicBezTo>
                  <a:pt x="3336518" y="1976021"/>
                  <a:pt x="3295016" y="1933849"/>
                  <a:pt x="3295016" y="1881828"/>
                </a:cubicBezTo>
                <a:cubicBezTo>
                  <a:pt x="3295016" y="1829807"/>
                  <a:pt x="3336518" y="1787635"/>
                  <a:pt x="3387712" y="1787635"/>
                </a:cubicBezTo>
                <a:close/>
                <a:moveTo>
                  <a:pt x="1221981" y="1751627"/>
                </a:moveTo>
                <a:cubicBezTo>
                  <a:pt x="1239520" y="1752248"/>
                  <a:pt x="1256939" y="1759609"/>
                  <a:pt x="1270081" y="1773563"/>
                </a:cubicBezTo>
                <a:cubicBezTo>
                  <a:pt x="1296366" y="1801472"/>
                  <a:pt x="1295590" y="1845187"/>
                  <a:pt x="1268348" y="1871203"/>
                </a:cubicBezTo>
                <a:cubicBezTo>
                  <a:pt x="1241107" y="1897219"/>
                  <a:pt x="1197715" y="1895684"/>
                  <a:pt x="1171430" y="1867774"/>
                </a:cubicBezTo>
                <a:cubicBezTo>
                  <a:pt x="1145145" y="1839866"/>
                  <a:pt x="1145921" y="1796151"/>
                  <a:pt x="1173163" y="1770135"/>
                </a:cubicBezTo>
                <a:cubicBezTo>
                  <a:pt x="1186784" y="1757127"/>
                  <a:pt x="1204442" y="1751007"/>
                  <a:pt x="1221981" y="1751627"/>
                </a:cubicBezTo>
                <a:close/>
                <a:moveTo>
                  <a:pt x="1646977" y="1601064"/>
                </a:moveTo>
                <a:cubicBezTo>
                  <a:pt x="1664516" y="1601684"/>
                  <a:pt x="1681935" y="1609045"/>
                  <a:pt x="1695077" y="1623000"/>
                </a:cubicBezTo>
                <a:cubicBezTo>
                  <a:pt x="1721362" y="1650909"/>
                  <a:pt x="1720586" y="1694624"/>
                  <a:pt x="1693345" y="1720639"/>
                </a:cubicBezTo>
                <a:cubicBezTo>
                  <a:pt x="1666103" y="1746655"/>
                  <a:pt x="1622711" y="1745120"/>
                  <a:pt x="1596426" y="1717211"/>
                </a:cubicBezTo>
                <a:cubicBezTo>
                  <a:pt x="1570141" y="1689302"/>
                  <a:pt x="1570917" y="1645587"/>
                  <a:pt x="1598159" y="1619571"/>
                </a:cubicBezTo>
                <a:cubicBezTo>
                  <a:pt x="1611780" y="1606564"/>
                  <a:pt x="1629438" y="1600443"/>
                  <a:pt x="1646977" y="1601064"/>
                </a:cubicBezTo>
                <a:close/>
                <a:moveTo>
                  <a:pt x="803411" y="1563693"/>
                </a:moveTo>
                <a:cubicBezTo>
                  <a:pt x="820950" y="1564314"/>
                  <a:pt x="838369" y="1571674"/>
                  <a:pt x="851511" y="1585629"/>
                </a:cubicBezTo>
                <a:cubicBezTo>
                  <a:pt x="877797" y="1613538"/>
                  <a:pt x="877021" y="1657253"/>
                  <a:pt x="849779" y="1683269"/>
                </a:cubicBezTo>
                <a:cubicBezTo>
                  <a:pt x="822537" y="1709284"/>
                  <a:pt x="779145" y="1707749"/>
                  <a:pt x="752860" y="1679840"/>
                </a:cubicBezTo>
                <a:cubicBezTo>
                  <a:pt x="726575" y="1651931"/>
                  <a:pt x="727351" y="1608216"/>
                  <a:pt x="754593" y="1582201"/>
                </a:cubicBezTo>
                <a:cubicBezTo>
                  <a:pt x="768214" y="1569193"/>
                  <a:pt x="785872" y="1563073"/>
                  <a:pt x="803411" y="1563693"/>
                </a:cubicBezTo>
                <a:close/>
                <a:moveTo>
                  <a:pt x="2820182" y="1553495"/>
                </a:moveTo>
                <a:cubicBezTo>
                  <a:pt x="2871377" y="1553495"/>
                  <a:pt x="2912878" y="1595667"/>
                  <a:pt x="2912878" y="1647688"/>
                </a:cubicBezTo>
                <a:cubicBezTo>
                  <a:pt x="2912878" y="1699709"/>
                  <a:pt x="2871377" y="1741881"/>
                  <a:pt x="2820182" y="1741881"/>
                </a:cubicBezTo>
                <a:cubicBezTo>
                  <a:pt x="2768987" y="1741881"/>
                  <a:pt x="2727486" y="1699709"/>
                  <a:pt x="2727486" y="1647688"/>
                </a:cubicBezTo>
                <a:cubicBezTo>
                  <a:pt x="2727486" y="1595667"/>
                  <a:pt x="2768987" y="1553495"/>
                  <a:pt x="2820182" y="1553495"/>
                </a:cubicBezTo>
                <a:close/>
                <a:moveTo>
                  <a:pt x="1353857" y="1526563"/>
                </a:moveTo>
                <a:cubicBezTo>
                  <a:pt x="1359299" y="1526860"/>
                  <a:pt x="1364787" y="1528225"/>
                  <a:pt x="1370020" y="1530761"/>
                </a:cubicBezTo>
                <a:cubicBezTo>
                  <a:pt x="1390954" y="1540902"/>
                  <a:pt x="1399894" y="1565929"/>
                  <a:pt x="1389989" y="1586661"/>
                </a:cubicBezTo>
                <a:cubicBezTo>
                  <a:pt x="1380084" y="1607392"/>
                  <a:pt x="1355085" y="1615976"/>
                  <a:pt x="1334151" y="1605835"/>
                </a:cubicBezTo>
                <a:cubicBezTo>
                  <a:pt x="1313218" y="1595693"/>
                  <a:pt x="1304278" y="1570666"/>
                  <a:pt x="1314183" y="1549935"/>
                </a:cubicBezTo>
                <a:cubicBezTo>
                  <a:pt x="1321611" y="1534386"/>
                  <a:pt x="1337531" y="1525670"/>
                  <a:pt x="1353857" y="1526563"/>
                </a:cubicBezTo>
                <a:close/>
                <a:moveTo>
                  <a:pt x="1075554" y="1510923"/>
                </a:moveTo>
                <a:cubicBezTo>
                  <a:pt x="1080996" y="1511220"/>
                  <a:pt x="1086483" y="1512585"/>
                  <a:pt x="1091716" y="1515120"/>
                </a:cubicBezTo>
                <a:cubicBezTo>
                  <a:pt x="1112650" y="1525262"/>
                  <a:pt x="1121590" y="1550289"/>
                  <a:pt x="1111686" y="1571020"/>
                </a:cubicBezTo>
                <a:cubicBezTo>
                  <a:pt x="1101781" y="1591751"/>
                  <a:pt x="1076781" y="1600336"/>
                  <a:pt x="1055848" y="1590194"/>
                </a:cubicBezTo>
                <a:cubicBezTo>
                  <a:pt x="1034915" y="1580053"/>
                  <a:pt x="1025974" y="1555025"/>
                  <a:pt x="1035879" y="1534294"/>
                </a:cubicBezTo>
                <a:cubicBezTo>
                  <a:pt x="1043308" y="1518746"/>
                  <a:pt x="1059227" y="1510030"/>
                  <a:pt x="1075554" y="1510923"/>
                </a:cubicBezTo>
                <a:close/>
                <a:moveTo>
                  <a:pt x="469447" y="1463759"/>
                </a:moveTo>
                <a:cubicBezTo>
                  <a:pt x="481815" y="1463366"/>
                  <a:pt x="494443" y="1465430"/>
                  <a:pt x="506667" y="1470249"/>
                </a:cubicBezTo>
                <a:cubicBezTo>
                  <a:pt x="555563" y="1489524"/>
                  <a:pt x="579488" y="1545570"/>
                  <a:pt x="560104" y="1595431"/>
                </a:cubicBezTo>
                <a:cubicBezTo>
                  <a:pt x="540720" y="1645291"/>
                  <a:pt x="485368" y="1670086"/>
                  <a:pt x="436472" y="1650811"/>
                </a:cubicBezTo>
                <a:cubicBezTo>
                  <a:pt x="387576" y="1631536"/>
                  <a:pt x="363651" y="1575490"/>
                  <a:pt x="383035" y="1525630"/>
                </a:cubicBezTo>
                <a:cubicBezTo>
                  <a:pt x="397573" y="1488234"/>
                  <a:pt x="432343" y="1464938"/>
                  <a:pt x="469447" y="1463759"/>
                </a:cubicBezTo>
                <a:close/>
                <a:moveTo>
                  <a:pt x="2000030" y="1437242"/>
                </a:moveTo>
                <a:cubicBezTo>
                  <a:pt x="2012398" y="1436850"/>
                  <a:pt x="2025026" y="1438914"/>
                  <a:pt x="2037250" y="1443733"/>
                </a:cubicBezTo>
                <a:cubicBezTo>
                  <a:pt x="2086146" y="1463007"/>
                  <a:pt x="2110070" y="1519054"/>
                  <a:pt x="2090687" y="1568914"/>
                </a:cubicBezTo>
                <a:cubicBezTo>
                  <a:pt x="2071303" y="1618775"/>
                  <a:pt x="2015951" y="1643570"/>
                  <a:pt x="1967055" y="1624295"/>
                </a:cubicBezTo>
                <a:cubicBezTo>
                  <a:pt x="1918159" y="1605020"/>
                  <a:pt x="1894235" y="1548974"/>
                  <a:pt x="1913618" y="1499113"/>
                </a:cubicBezTo>
                <a:cubicBezTo>
                  <a:pt x="1928156" y="1461718"/>
                  <a:pt x="1962926" y="1438421"/>
                  <a:pt x="2000030" y="1437242"/>
                </a:cubicBezTo>
                <a:close/>
                <a:moveTo>
                  <a:pt x="1563172" y="1348317"/>
                </a:moveTo>
                <a:cubicBezTo>
                  <a:pt x="1568614" y="1348614"/>
                  <a:pt x="1574101" y="1349979"/>
                  <a:pt x="1579335" y="1352515"/>
                </a:cubicBezTo>
                <a:cubicBezTo>
                  <a:pt x="1600268" y="1362656"/>
                  <a:pt x="1609208" y="1387684"/>
                  <a:pt x="1599303" y="1408415"/>
                </a:cubicBezTo>
                <a:cubicBezTo>
                  <a:pt x="1589398" y="1429146"/>
                  <a:pt x="1564399" y="1437731"/>
                  <a:pt x="1543466" y="1427588"/>
                </a:cubicBezTo>
                <a:cubicBezTo>
                  <a:pt x="1522532" y="1417447"/>
                  <a:pt x="1513592" y="1392420"/>
                  <a:pt x="1523497" y="1371689"/>
                </a:cubicBezTo>
                <a:cubicBezTo>
                  <a:pt x="1530926" y="1356141"/>
                  <a:pt x="1546845" y="1347425"/>
                  <a:pt x="1563172" y="1348317"/>
                </a:cubicBezTo>
                <a:close/>
                <a:moveTo>
                  <a:pt x="890306" y="1301986"/>
                </a:moveTo>
                <a:cubicBezTo>
                  <a:pt x="895748" y="1302283"/>
                  <a:pt x="901236" y="1303648"/>
                  <a:pt x="906469" y="1306184"/>
                </a:cubicBezTo>
                <a:cubicBezTo>
                  <a:pt x="927402" y="1316325"/>
                  <a:pt x="936342" y="1341352"/>
                  <a:pt x="926438" y="1362083"/>
                </a:cubicBezTo>
                <a:cubicBezTo>
                  <a:pt x="916533" y="1382814"/>
                  <a:pt x="891534" y="1391399"/>
                  <a:pt x="870600" y="1381257"/>
                </a:cubicBezTo>
                <a:cubicBezTo>
                  <a:pt x="849667" y="1371116"/>
                  <a:pt x="840726" y="1346088"/>
                  <a:pt x="850631" y="1325357"/>
                </a:cubicBezTo>
                <a:cubicBezTo>
                  <a:pt x="858060" y="1309809"/>
                  <a:pt x="873979" y="1301093"/>
                  <a:pt x="890306" y="1301986"/>
                </a:cubicBezTo>
                <a:close/>
                <a:moveTo>
                  <a:pt x="1823366" y="1177310"/>
                </a:moveTo>
                <a:cubicBezTo>
                  <a:pt x="1840905" y="1177930"/>
                  <a:pt x="1858324" y="1185291"/>
                  <a:pt x="1871467" y="1199246"/>
                </a:cubicBezTo>
                <a:cubicBezTo>
                  <a:pt x="1897752" y="1227155"/>
                  <a:pt x="1896976" y="1270870"/>
                  <a:pt x="1869734" y="1296885"/>
                </a:cubicBezTo>
                <a:cubicBezTo>
                  <a:pt x="1842492" y="1322901"/>
                  <a:pt x="1799100" y="1321366"/>
                  <a:pt x="1772815" y="1293457"/>
                </a:cubicBezTo>
                <a:cubicBezTo>
                  <a:pt x="1746531" y="1265548"/>
                  <a:pt x="1747306" y="1221833"/>
                  <a:pt x="1774548" y="1195818"/>
                </a:cubicBezTo>
                <a:cubicBezTo>
                  <a:pt x="1788169" y="1182810"/>
                  <a:pt x="1805827" y="1176689"/>
                  <a:pt x="1823366" y="1177310"/>
                </a:cubicBezTo>
                <a:close/>
                <a:moveTo>
                  <a:pt x="639924" y="1133601"/>
                </a:moveTo>
                <a:cubicBezTo>
                  <a:pt x="657462" y="1134222"/>
                  <a:pt x="674881" y="1141583"/>
                  <a:pt x="688024" y="1155538"/>
                </a:cubicBezTo>
                <a:cubicBezTo>
                  <a:pt x="714309" y="1183447"/>
                  <a:pt x="713533" y="1227161"/>
                  <a:pt x="686291" y="1253177"/>
                </a:cubicBezTo>
                <a:cubicBezTo>
                  <a:pt x="659049" y="1279192"/>
                  <a:pt x="615657" y="1277658"/>
                  <a:pt x="589373" y="1249749"/>
                </a:cubicBezTo>
                <a:cubicBezTo>
                  <a:pt x="563087" y="1221839"/>
                  <a:pt x="563863" y="1178125"/>
                  <a:pt x="591106" y="1152109"/>
                </a:cubicBezTo>
                <a:cubicBezTo>
                  <a:pt x="604726" y="1139101"/>
                  <a:pt x="622384" y="1132981"/>
                  <a:pt x="639924" y="1133601"/>
                </a:cubicBezTo>
                <a:close/>
                <a:moveTo>
                  <a:pt x="2336011" y="1102429"/>
                </a:moveTo>
                <a:cubicBezTo>
                  <a:pt x="2406088" y="1102429"/>
                  <a:pt x="2462897" y="1159634"/>
                  <a:pt x="2462897" y="1230200"/>
                </a:cubicBezTo>
                <a:cubicBezTo>
                  <a:pt x="2462897" y="1300766"/>
                  <a:pt x="2406088" y="1357971"/>
                  <a:pt x="2336011" y="1357971"/>
                </a:cubicBezTo>
                <a:cubicBezTo>
                  <a:pt x="2265934" y="1357971"/>
                  <a:pt x="2209125" y="1300766"/>
                  <a:pt x="2209125" y="1230200"/>
                </a:cubicBezTo>
                <a:cubicBezTo>
                  <a:pt x="2209125" y="1159634"/>
                  <a:pt x="2265934" y="1102429"/>
                  <a:pt x="2336011" y="1102429"/>
                </a:cubicBezTo>
                <a:close/>
                <a:moveTo>
                  <a:pt x="126886" y="1102429"/>
                </a:moveTo>
                <a:cubicBezTo>
                  <a:pt x="196964" y="1102429"/>
                  <a:pt x="253772" y="1159634"/>
                  <a:pt x="253772" y="1230200"/>
                </a:cubicBezTo>
                <a:cubicBezTo>
                  <a:pt x="253772" y="1300766"/>
                  <a:pt x="196964" y="1357971"/>
                  <a:pt x="126886" y="1357971"/>
                </a:cubicBezTo>
                <a:cubicBezTo>
                  <a:pt x="56809" y="1357971"/>
                  <a:pt x="0" y="1300766"/>
                  <a:pt x="0" y="1230200"/>
                </a:cubicBezTo>
                <a:cubicBezTo>
                  <a:pt x="0" y="1159634"/>
                  <a:pt x="56809" y="1102429"/>
                  <a:pt x="126886" y="1102429"/>
                </a:cubicBezTo>
                <a:close/>
                <a:moveTo>
                  <a:pt x="1572516" y="1068907"/>
                </a:moveTo>
                <a:cubicBezTo>
                  <a:pt x="1577958" y="1069205"/>
                  <a:pt x="1583446" y="1070569"/>
                  <a:pt x="1588679" y="1073105"/>
                </a:cubicBezTo>
                <a:cubicBezTo>
                  <a:pt x="1609612" y="1083247"/>
                  <a:pt x="1618552" y="1108274"/>
                  <a:pt x="1608648" y="1129005"/>
                </a:cubicBezTo>
                <a:cubicBezTo>
                  <a:pt x="1598743" y="1149736"/>
                  <a:pt x="1573743" y="1158320"/>
                  <a:pt x="1552810" y="1148179"/>
                </a:cubicBezTo>
                <a:cubicBezTo>
                  <a:pt x="1531877" y="1138037"/>
                  <a:pt x="1522936" y="1113010"/>
                  <a:pt x="1532841" y="1092279"/>
                </a:cubicBezTo>
                <a:cubicBezTo>
                  <a:pt x="1540270" y="1076731"/>
                  <a:pt x="1556189" y="1068015"/>
                  <a:pt x="1572516" y="1068907"/>
                </a:cubicBezTo>
                <a:close/>
                <a:moveTo>
                  <a:pt x="903267" y="1028613"/>
                </a:moveTo>
                <a:cubicBezTo>
                  <a:pt x="908709" y="1028910"/>
                  <a:pt x="914197" y="1030275"/>
                  <a:pt x="919430" y="1032810"/>
                </a:cubicBezTo>
                <a:cubicBezTo>
                  <a:pt x="940363" y="1042952"/>
                  <a:pt x="949304" y="1067979"/>
                  <a:pt x="939399" y="1088710"/>
                </a:cubicBezTo>
                <a:cubicBezTo>
                  <a:pt x="929494" y="1109441"/>
                  <a:pt x="904495" y="1118026"/>
                  <a:pt x="883561" y="1107884"/>
                </a:cubicBezTo>
                <a:cubicBezTo>
                  <a:pt x="862628" y="1097742"/>
                  <a:pt x="853688" y="1072715"/>
                  <a:pt x="863592" y="1051984"/>
                </a:cubicBezTo>
                <a:cubicBezTo>
                  <a:pt x="871021" y="1036436"/>
                  <a:pt x="886940" y="1027720"/>
                  <a:pt x="903267" y="1028613"/>
                </a:cubicBezTo>
                <a:close/>
                <a:moveTo>
                  <a:pt x="1385035" y="863173"/>
                </a:moveTo>
                <a:cubicBezTo>
                  <a:pt x="1390477" y="863470"/>
                  <a:pt x="1395965" y="864835"/>
                  <a:pt x="1401198" y="867371"/>
                </a:cubicBezTo>
                <a:cubicBezTo>
                  <a:pt x="1422132" y="877512"/>
                  <a:pt x="1431072" y="902540"/>
                  <a:pt x="1421167" y="923271"/>
                </a:cubicBezTo>
                <a:cubicBezTo>
                  <a:pt x="1411262" y="944002"/>
                  <a:pt x="1386263" y="952586"/>
                  <a:pt x="1365329" y="942445"/>
                </a:cubicBezTo>
                <a:cubicBezTo>
                  <a:pt x="1344396" y="932303"/>
                  <a:pt x="1335456" y="907276"/>
                  <a:pt x="1345361" y="886545"/>
                </a:cubicBezTo>
                <a:cubicBezTo>
                  <a:pt x="1352790" y="870996"/>
                  <a:pt x="1368709" y="862281"/>
                  <a:pt x="1385035" y="863173"/>
                </a:cubicBezTo>
                <a:close/>
                <a:moveTo>
                  <a:pt x="1108964" y="844330"/>
                </a:moveTo>
                <a:cubicBezTo>
                  <a:pt x="1114407" y="844627"/>
                  <a:pt x="1119894" y="845992"/>
                  <a:pt x="1125127" y="848528"/>
                </a:cubicBezTo>
                <a:cubicBezTo>
                  <a:pt x="1146061" y="858669"/>
                  <a:pt x="1155001" y="883697"/>
                  <a:pt x="1145096" y="904428"/>
                </a:cubicBezTo>
                <a:cubicBezTo>
                  <a:pt x="1135191" y="925158"/>
                  <a:pt x="1110192" y="933743"/>
                  <a:pt x="1089258" y="923602"/>
                </a:cubicBezTo>
                <a:cubicBezTo>
                  <a:pt x="1068325" y="913460"/>
                  <a:pt x="1059385" y="888433"/>
                  <a:pt x="1069290" y="867702"/>
                </a:cubicBezTo>
                <a:cubicBezTo>
                  <a:pt x="1076719" y="852154"/>
                  <a:pt x="1092638" y="843437"/>
                  <a:pt x="1108964" y="844330"/>
                </a:cubicBezTo>
                <a:close/>
                <a:moveTo>
                  <a:pt x="458622" y="829615"/>
                </a:moveTo>
                <a:cubicBezTo>
                  <a:pt x="470990" y="829222"/>
                  <a:pt x="483618" y="831286"/>
                  <a:pt x="495842" y="836105"/>
                </a:cubicBezTo>
                <a:cubicBezTo>
                  <a:pt x="544738" y="855380"/>
                  <a:pt x="568662" y="911426"/>
                  <a:pt x="549279" y="961287"/>
                </a:cubicBezTo>
                <a:cubicBezTo>
                  <a:pt x="529895" y="1011147"/>
                  <a:pt x="474543" y="1035942"/>
                  <a:pt x="425647" y="1016667"/>
                </a:cubicBezTo>
                <a:cubicBezTo>
                  <a:pt x="376751" y="997392"/>
                  <a:pt x="352826" y="941347"/>
                  <a:pt x="372210" y="891486"/>
                </a:cubicBezTo>
                <a:cubicBezTo>
                  <a:pt x="386748" y="854090"/>
                  <a:pt x="421518" y="830794"/>
                  <a:pt x="458622" y="829615"/>
                </a:cubicBezTo>
                <a:close/>
                <a:moveTo>
                  <a:pt x="1980127" y="789870"/>
                </a:moveTo>
                <a:cubicBezTo>
                  <a:pt x="1992495" y="789477"/>
                  <a:pt x="2005123" y="791541"/>
                  <a:pt x="2017347" y="796360"/>
                </a:cubicBezTo>
                <a:cubicBezTo>
                  <a:pt x="2066243" y="815635"/>
                  <a:pt x="2090168" y="871680"/>
                  <a:pt x="2070784" y="921541"/>
                </a:cubicBezTo>
                <a:cubicBezTo>
                  <a:pt x="2051400" y="971402"/>
                  <a:pt x="1996048" y="996197"/>
                  <a:pt x="1947152" y="976922"/>
                </a:cubicBezTo>
                <a:cubicBezTo>
                  <a:pt x="1898255" y="957647"/>
                  <a:pt x="1874331" y="901601"/>
                  <a:pt x="1893715" y="851740"/>
                </a:cubicBezTo>
                <a:cubicBezTo>
                  <a:pt x="1908253" y="814345"/>
                  <a:pt x="1943023" y="791049"/>
                  <a:pt x="1980127" y="789870"/>
                </a:cubicBezTo>
                <a:close/>
                <a:moveTo>
                  <a:pt x="1654591" y="750824"/>
                </a:moveTo>
                <a:cubicBezTo>
                  <a:pt x="1672130" y="751445"/>
                  <a:pt x="1689549" y="758806"/>
                  <a:pt x="1702691" y="772760"/>
                </a:cubicBezTo>
                <a:cubicBezTo>
                  <a:pt x="1728976" y="800670"/>
                  <a:pt x="1728200" y="844385"/>
                  <a:pt x="1700958" y="870400"/>
                </a:cubicBezTo>
                <a:cubicBezTo>
                  <a:pt x="1673717" y="896416"/>
                  <a:pt x="1630325" y="894881"/>
                  <a:pt x="1604040" y="866971"/>
                </a:cubicBezTo>
                <a:cubicBezTo>
                  <a:pt x="1577755" y="839062"/>
                  <a:pt x="1578531" y="795348"/>
                  <a:pt x="1605772" y="769332"/>
                </a:cubicBezTo>
                <a:cubicBezTo>
                  <a:pt x="1619394" y="756324"/>
                  <a:pt x="1637052" y="750204"/>
                  <a:pt x="1654591" y="750824"/>
                </a:cubicBezTo>
                <a:close/>
                <a:moveTo>
                  <a:pt x="818370" y="721252"/>
                </a:moveTo>
                <a:cubicBezTo>
                  <a:pt x="835909" y="721872"/>
                  <a:pt x="853327" y="729233"/>
                  <a:pt x="866470" y="743188"/>
                </a:cubicBezTo>
                <a:cubicBezTo>
                  <a:pt x="892755" y="771097"/>
                  <a:pt x="891979" y="814812"/>
                  <a:pt x="864737" y="840827"/>
                </a:cubicBezTo>
                <a:cubicBezTo>
                  <a:pt x="837496" y="866843"/>
                  <a:pt x="794104" y="865308"/>
                  <a:pt x="767818" y="837399"/>
                </a:cubicBezTo>
                <a:cubicBezTo>
                  <a:pt x="741534" y="809490"/>
                  <a:pt x="742310" y="765775"/>
                  <a:pt x="769552" y="739759"/>
                </a:cubicBezTo>
                <a:cubicBezTo>
                  <a:pt x="783172" y="726752"/>
                  <a:pt x="800831" y="720632"/>
                  <a:pt x="818370" y="721252"/>
                </a:cubicBezTo>
                <a:close/>
                <a:moveTo>
                  <a:pt x="1241309" y="559284"/>
                </a:moveTo>
                <a:cubicBezTo>
                  <a:pt x="1258848" y="559905"/>
                  <a:pt x="1276267" y="567266"/>
                  <a:pt x="1289410" y="581220"/>
                </a:cubicBezTo>
                <a:cubicBezTo>
                  <a:pt x="1315695" y="609130"/>
                  <a:pt x="1314918" y="652844"/>
                  <a:pt x="1287677" y="678860"/>
                </a:cubicBezTo>
                <a:cubicBezTo>
                  <a:pt x="1260435" y="704876"/>
                  <a:pt x="1217043" y="703341"/>
                  <a:pt x="1190758" y="675431"/>
                </a:cubicBezTo>
                <a:cubicBezTo>
                  <a:pt x="1164473" y="647522"/>
                  <a:pt x="1165249" y="603808"/>
                  <a:pt x="1192491" y="577792"/>
                </a:cubicBezTo>
                <a:cubicBezTo>
                  <a:pt x="1206112" y="564784"/>
                  <a:pt x="1223770" y="558664"/>
                  <a:pt x="1241309" y="559284"/>
                </a:cubicBezTo>
                <a:close/>
                <a:moveTo>
                  <a:pt x="897361" y="363040"/>
                </a:moveTo>
                <a:cubicBezTo>
                  <a:pt x="909729" y="362647"/>
                  <a:pt x="922357" y="364712"/>
                  <a:pt x="934581" y="369530"/>
                </a:cubicBezTo>
                <a:cubicBezTo>
                  <a:pt x="983478" y="388806"/>
                  <a:pt x="1007402" y="444851"/>
                  <a:pt x="988018" y="494712"/>
                </a:cubicBezTo>
                <a:cubicBezTo>
                  <a:pt x="968634" y="544573"/>
                  <a:pt x="913282" y="569368"/>
                  <a:pt x="864386" y="550093"/>
                </a:cubicBezTo>
                <a:cubicBezTo>
                  <a:pt x="815490" y="530818"/>
                  <a:pt x="791565" y="474772"/>
                  <a:pt x="810949" y="424911"/>
                </a:cubicBezTo>
                <a:cubicBezTo>
                  <a:pt x="825487" y="387515"/>
                  <a:pt x="860257" y="364219"/>
                  <a:pt x="897361" y="363040"/>
                </a:cubicBezTo>
                <a:close/>
                <a:moveTo>
                  <a:pt x="1525322" y="351777"/>
                </a:moveTo>
                <a:cubicBezTo>
                  <a:pt x="1537690" y="351383"/>
                  <a:pt x="1550317" y="353448"/>
                  <a:pt x="1562541" y="358267"/>
                </a:cubicBezTo>
                <a:cubicBezTo>
                  <a:pt x="1611438" y="377542"/>
                  <a:pt x="1635362" y="433587"/>
                  <a:pt x="1615978" y="483448"/>
                </a:cubicBezTo>
                <a:cubicBezTo>
                  <a:pt x="1596595" y="533309"/>
                  <a:pt x="1541243" y="558104"/>
                  <a:pt x="1492346" y="538829"/>
                </a:cubicBezTo>
                <a:cubicBezTo>
                  <a:pt x="1443450" y="519554"/>
                  <a:pt x="1419526" y="463508"/>
                  <a:pt x="1438910" y="413647"/>
                </a:cubicBezTo>
                <a:cubicBezTo>
                  <a:pt x="1453448" y="376252"/>
                  <a:pt x="1488217" y="352956"/>
                  <a:pt x="1525322" y="351777"/>
                </a:cubicBezTo>
                <a:close/>
                <a:moveTo>
                  <a:pt x="446711" y="317607"/>
                </a:moveTo>
                <a:cubicBezTo>
                  <a:pt x="516788" y="317607"/>
                  <a:pt x="573596" y="374812"/>
                  <a:pt x="573596" y="445378"/>
                </a:cubicBezTo>
                <a:cubicBezTo>
                  <a:pt x="573596" y="515944"/>
                  <a:pt x="516788" y="573149"/>
                  <a:pt x="446711" y="573149"/>
                </a:cubicBezTo>
                <a:cubicBezTo>
                  <a:pt x="376633" y="573149"/>
                  <a:pt x="319824" y="515944"/>
                  <a:pt x="319824" y="445378"/>
                </a:cubicBezTo>
                <a:cubicBezTo>
                  <a:pt x="319824" y="374812"/>
                  <a:pt x="376633" y="317607"/>
                  <a:pt x="446711" y="317607"/>
                </a:cubicBezTo>
                <a:close/>
                <a:moveTo>
                  <a:pt x="1998515" y="317607"/>
                </a:moveTo>
                <a:cubicBezTo>
                  <a:pt x="2068592" y="317607"/>
                  <a:pt x="2125401" y="374812"/>
                  <a:pt x="2125401" y="445378"/>
                </a:cubicBezTo>
                <a:cubicBezTo>
                  <a:pt x="2125401" y="515944"/>
                  <a:pt x="2068592" y="573149"/>
                  <a:pt x="1998515" y="573149"/>
                </a:cubicBezTo>
                <a:cubicBezTo>
                  <a:pt x="1928438" y="573149"/>
                  <a:pt x="1871629" y="515944"/>
                  <a:pt x="1871629" y="445378"/>
                </a:cubicBezTo>
                <a:cubicBezTo>
                  <a:pt x="1871629" y="374812"/>
                  <a:pt x="1928438" y="317607"/>
                  <a:pt x="1998515" y="317607"/>
                </a:cubicBezTo>
                <a:close/>
                <a:moveTo>
                  <a:pt x="1221658" y="0"/>
                </a:moveTo>
                <a:cubicBezTo>
                  <a:pt x="1291735" y="0"/>
                  <a:pt x="1348544" y="57205"/>
                  <a:pt x="1348544" y="127771"/>
                </a:cubicBezTo>
                <a:cubicBezTo>
                  <a:pt x="1348544" y="198337"/>
                  <a:pt x="1291735" y="255542"/>
                  <a:pt x="1221658" y="255542"/>
                </a:cubicBezTo>
                <a:cubicBezTo>
                  <a:pt x="1151581" y="255542"/>
                  <a:pt x="1094772" y="198337"/>
                  <a:pt x="1094772" y="127771"/>
                </a:cubicBezTo>
                <a:cubicBezTo>
                  <a:pt x="1094772" y="57205"/>
                  <a:pt x="1151581" y="0"/>
                  <a:pt x="1221658" y="0"/>
                </a:cubicBezTo>
                <a:close/>
              </a:path>
            </a:pathLst>
          </a:custGeom>
          <a:gradFill>
            <a:gsLst>
              <a:gs pos="25000">
                <a:srgbClr val="FF6633">
                  <a:lumMod val="62000"/>
                  <a:lumOff val="38000"/>
                </a:srgbClr>
              </a:gs>
              <a:gs pos="50000">
                <a:srgbClr val="FFFF00">
                  <a:lumMod val="0"/>
                  <a:lumOff val="100000"/>
                </a:srgbClr>
              </a:gs>
              <a:gs pos="75000">
                <a:srgbClr val="FFC000">
                  <a:lumMod val="31000"/>
                  <a:lumOff val="69000"/>
                </a:srgbClr>
              </a:gs>
              <a:gs pos="100000">
                <a:srgbClr val="FFFF00">
                  <a:lumMod val="0"/>
                  <a:lumOff val="100000"/>
                </a:srgbClr>
              </a:gs>
            </a:gsLst>
            <a:lin ang="5400000" scaled="0"/>
          </a:gradFill>
          <a:ln>
            <a:noFill/>
          </a:ln>
          <a:scene3d>
            <a:camera prst="orthographicFront"/>
            <a:lightRig rig="flood"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Forma libre 8"/>
          <p:cNvSpPr/>
          <p:nvPr/>
        </p:nvSpPr>
        <p:spPr>
          <a:xfrm rot="21235113">
            <a:off x="1520141" y="1482303"/>
            <a:ext cx="2948142" cy="2227094"/>
          </a:xfrm>
          <a:custGeom>
            <a:avLst/>
            <a:gdLst>
              <a:gd name="connsiteX0" fmla="*/ 3915842 w 4568692"/>
              <a:gd name="connsiteY0" fmla="*/ 5431104 h 5547255"/>
              <a:gd name="connsiteX1" fmla="*/ 3982580 w 4568692"/>
              <a:gd name="connsiteY1" fmla="*/ 5489179 h 5547255"/>
              <a:gd name="connsiteX2" fmla="*/ 3915842 w 4568692"/>
              <a:gd name="connsiteY2" fmla="*/ 5547255 h 5547255"/>
              <a:gd name="connsiteX3" fmla="*/ 3849104 w 4568692"/>
              <a:gd name="connsiteY3" fmla="*/ 5489179 h 5547255"/>
              <a:gd name="connsiteX4" fmla="*/ 3915842 w 4568692"/>
              <a:gd name="connsiteY4" fmla="*/ 5431104 h 5547255"/>
              <a:gd name="connsiteX5" fmla="*/ 3757006 w 4568692"/>
              <a:gd name="connsiteY5" fmla="*/ 5296944 h 5547255"/>
              <a:gd name="connsiteX6" fmla="*/ 3776582 w 4568692"/>
              <a:gd name="connsiteY6" fmla="*/ 5299894 h 5547255"/>
              <a:gd name="connsiteX7" fmla="*/ 3804688 w 4568692"/>
              <a:gd name="connsiteY7" fmla="*/ 5356792 h 5547255"/>
              <a:gd name="connsiteX8" fmla="*/ 3739662 w 4568692"/>
              <a:gd name="connsiteY8" fmla="*/ 5381965 h 5547255"/>
              <a:gd name="connsiteX9" fmla="*/ 3711556 w 4568692"/>
              <a:gd name="connsiteY9" fmla="*/ 5325066 h 5547255"/>
              <a:gd name="connsiteX10" fmla="*/ 3757006 w 4568692"/>
              <a:gd name="connsiteY10" fmla="*/ 5296944 h 5547255"/>
              <a:gd name="connsiteX11" fmla="*/ 4089703 w 4568692"/>
              <a:gd name="connsiteY11" fmla="*/ 5288259 h 5547255"/>
              <a:gd name="connsiteX12" fmla="*/ 4109279 w 4568692"/>
              <a:gd name="connsiteY12" fmla="*/ 5291209 h 5547255"/>
              <a:gd name="connsiteX13" fmla="*/ 4137385 w 4568692"/>
              <a:gd name="connsiteY13" fmla="*/ 5348108 h 5547255"/>
              <a:gd name="connsiteX14" fmla="*/ 4072359 w 4568692"/>
              <a:gd name="connsiteY14" fmla="*/ 5373280 h 5547255"/>
              <a:gd name="connsiteX15" fmla="*/ 4044253 w 4568692"/>
              <a:gd name="connsiteY15" fmla="*/ 5316381 h 5547255"/>
              <a:gd name="connsiteX16" fmla="*/ 4089703 w 4568692"/>
              <a:gd name="connsiteY16" fmla="*/ 5288259 h 5547255"/>
              <a:gd name="connsiteX17" fmla="*/ 4324443 w 4568692"/>
              <a:gd name="connsiteY17" fmla="*/ 5281359 h 5547255"/>
              <a:gd name="connsiteX18" fmla="*/ 4391181 w 4568692"/>
              <a:gd name="connsiteY18" fmla="*/ 5339435 h 5547255"/>
              <a:gd name="connsiteX19" fmla="*/ 4324443 w 4568692"/>
              <a:gd name="connsiteY19" fmla="*/ 5397511 h 5547255"/>
              <a:gd name="connsiteX20" fmla="*/ 4257705 w 4568692"/>
              <a:gd name="connsiteY20" fmla="*/ 5339435 h 5547255"/>
              <a:gd name="connsiteX21" fmla="*/ 4324443 w 4568692"/>
              <a:gd name="connsiteY21" fmla="*/ 5281359 h 5547255"/>
              <a:gd name="connsiteX22" fmla="*/ 3508246 w 4568692"/>
              <a:gd name="connsiteY22" fmla="*/ 5281359 h 5547255"/>
              <a:gd name="connsiteX23" fmla="*/ 3574983 w 4568692"/>
              <a:gd name="connsiteY23" fmla="*/ 5339435 h 5547255"/>
              <a:gd name="connsiteX24" fmla="*/ 3508246 w 4568692"/>
              <a:gd name="connsiteY24" fmla="*/ 5397511 h 5547255"/>
              <a:gd name="connsiteX25" fmla="*/ 3441508 w 4568692"/>
              <a:gd name="connsiteY25" fmla="*/ 5339435 h 5547255"/>
              <a:gd name="connsiteX26" fmla="*/ 3508246 w 4568692"/>
              <a:gd name="connsiteY26" fmla="*/ 5281359 h 5547255"/>
              <a:gd name="connsiteX27" fmla="*/ 3916012 w 4568692"/>
              <a:gd name="connsiteY27" fmla="*/ 5225097 h 5547255"/>
              <a:gd name="connsiteX28" fmla="*/ 3941311 w 4568692"/>
              <a:gd name="connsiteY28" fmla="*/ 5235068 h 5547255"/>
              <a:gd name="connsiteX29" fmla="*/ 3940400 w 4568692"/>
              <a:gd name="connsiteY29" fmla="*/ 5279448 h 5547255"/>
              <a:gd name="connsiteX30" fmla="*/ 3889424 w 4568692"/>
              <a:gd name="connsiteY30" fmla="*/ 5277889 h 5547255"/>
              <a:gd name="connsiteX31" fmla="*/ 3890335 w 4568692"/>
              <a:gd name="connsiteY31" fmla="*/ 5233509 h 5547255"/>
              <a:gd name="connsiteX32" fmla="*/ 3916012 w 4568692"/>
              <a:gd name="connsiteY32" fmla="*/ 5225097 h 5547255"/>
              <a:gd name="connsiteX33" fmla="*/ 4139546 w 4568692"/>
              <a:gd name="connsiteY33" fmla="*/ 5156662 h 5547255"/>
              <a:gd name="connsiteX34" fmla="*/ 4164845 w 4568692"/>
              <a:gd name="connsiteY34" fmla="*/ 5166632 h 5547255"/>
              <a:gd name="connsiteX35" fmla="*/ 4163933 w 4568692"/>
              <a:gd name="connsiteY35" fmla="*/ 5211012 h 5547255"/>
              <a:gd name="connsiteX36" fmla="*/ 4112957 w 4568692"/>
              <a:gd name="connsiteY36" fmla="*/ 5209454 h 5547255"/>
              <a:gd name="connsiteX37" fmla="*/ 4113869 w 4568692"/>
              <a:gd name="connsiteY37" fmla="*/ 5165074 h 5547255"/>
              <a:gd name="connsiteX38" fmla="*/ 4139546 w 4568692"/>
              <a:gd name="connsiteY38" fmla="*/ 5156662 h 5547255"/>
              <a:gd name="connsiteX39" fmla="*/ 3695858 w 4568692"/>
              <a:gd name="connsiteY39" fmla="*/ 5139675 h 5547255"/>
              <a:gd name="connsiteX40" fmla="*/ 3721158 w 4568692"/>
              <a:gd name="connsiteY40" fmla="*/ 5149646 h 5547255"/>
              <a:gd name="connsiteX41" fmla="*/ 3720246 w 4568692"/>
              <a:gd name="connsiteY41" fmla="*/ 5194026 h 5547255"/>
              <a:gd name="connsiteX42" fmla="*/ 3669270 w 4568692"/>
              <a:gd name="connsiteY42" fmla="*/ 5192468 h 5547255"/>
              <a:gd name="connsiteX43" fmla="*/ 3670182 w 4568692"/>
              <a:gd name="connsiteY43" fmla="*/ 5148088 h 5547255"/>
              <a:gd name="connsiteX44" fmla="*/ 3695858 w 4568692"/>
              <a:gd name="connsiteY44" fmla="*/ 5139675 h 5547255"/>
              <a:gd name="connsiteX45" fmla="*/ 3985375 w 4568692"/>
              <a:gd name="connsiteY45" fmla="*/ 5122799 h 5547255"/>
              <a:gd name="connsiteX46" fmla="*/ 3993876 w 4568692"/>
              <a:gd name="connsiteY46" fmla="*/ 5124707 h 5547255"/>
              <a:gd name="connsiteX47" fmla="*/ 4004378 w 4568692"/>
              <a:gd name="connsiteY47" fmla="*/ 5150115 h 5547255"/>
              <a:gd name="connsiteX48" fmla="*/ 3975010 w 4568692"/>
              <a:gd name="connsiteY48" fmla="*/ 5158830 h 5547255"/>
              <a:gd name="connsiteX49" fmla="*/ 3964507 w 4568692"/>
              <a:gd name="connsiteY49" fmla="*/ 5133422 h 5547255"/>
              <a:gd name="connsiteX50" fmla="*/ 3985375 w 4568692"/>
              <a:gd name="connsiteY50" fmla="*/ 5122799 h 5547255"/>
              <a:gd name="connsiteX51" fmla="*/ 3838996 w 4568692"/>
              <a:gd name="connsiteY51" fmla="*/ 5115690 h 5547255"/>
              <a:gd name="connsiteX52" fmla="*/ 3847497 w 4568692"/>
              <a:gd name="connsiteY52" fmla="*/ 5117598 h 5547255"/>
              <a:gd name="connsiteX53" fmla="*/ 3858000 w 4568692"/>
              <a:gd name="connsiteY53" fmla="*/ 5143006 h 5547255"/>
              <a:gd name="connsiteX54" fmla="*/ 3828632 w 4568692"/>
              <a:gd name="connsiteY54" fmla="*/ 5151721 h 5547255"/>
              <a:gd name="connsiteX55" fmla="*/ 3818129 w 4568692"/>
              <a:gd name="connsiteY55" fmla="*/ 5126313 h 5547255"/>
              <a:gd name="connsiteX56" fmla="*/ 3838996 w 4568692"/>
              <a:gd name="connsiteY56" fmla="*/ 5115690 h 5547255"/>
              <a:gd name="connsiteX57" fmla="*/ 3520205 w 4568692"/>
              <a:gd name="connsiteY57" fmla="*/ 5094252 h 5547255"/>
              <a:gd name="connsiteX58" fmla="*/ 3539781 w 4568692"/>
              <a:gd name="connsiteY58" fmla="*/ 5097202 h 5547255"/>
              <a:gd name="connsiteX59" fmla="*/ 3567887 w 4568692"/>
              <a:gd name="connsiteY59" fmla="*/ 5154101 h 5547255"/>
              <a:gd name="connsiteX60" fmla="*/ 3502861 w 4568692"/>
              <a:gd name="connsiteY60" fmla="*/ 5179273 h 5547255"/>
              <a:gd name="connsiteX61" fmla="*/ 3474755 w 4568692"/>
              <a:gd name="connsiteY61" fmla="*/ 5122374 h 5547255"/>
              <a:gd name="connsiteX62" fmla="*/ 3520205 w 4568692"/>
              <a:gd name="connsiteY62" fmla="*/ 5094252 h 5547255"/>
              <a:gd name="connsiteX63" fmla="*/ 4325240 w 4568692"/>
              <a:gd name="connsiteY63" fmla="*/ 5082200 h 5547255"/>
              <a:gd name="connsiteX64" fmla="*/ 4344816 w 4568692"/>
              <a:gd name="connsiteY64" fmla="*/ 5085150 h 5547255"/>
              <a:gd name="connsiteX65" fmla="*/ 4372922 w 4568692"/>
              <a:gd name="connsiteY65" fmla="*/ 5142049 h 5547255"/>
              <a:gd name="connsiteX66" fmla="*/ 4307896 w 4568692"/>
              <a:gd name="connsiteY66" fmla="*/ 5167221 h 5547255"/>
              <a:gd name="connsiteX67" fmla="*/ 4279790 w 4568692"/>
              <a:gd name="connsiteY67" fmla="*/ 5110322 h 5547255"/>
              <a:gd name="connsiteX68" fmla="*/ 4325240 w 4568692"/>
              <a:gd name="connsiteY68" fmla="*/ 5082200 h 5547255"/>
              <a:gd name="connsiteX69" fmla="*/ 4095467 w 4568692"/>
              <a:gd name="connsiteY69" fmla="*/ 5041781 h 5547255"/>
              <a:gd name="connsiteX70" fmla="*/ 4103968 w 4568692"/>
              <a:gd name="connsiteY70" fmla="*/ 5043689 h 5547255"/>
              <a:gd name="connsiteX71" fmla="*/ 4114471 w 4568692"/>
              <a:gd name="connsiteY71" fmla="*/ 5069097 h 5547255"/>
              <a:gd name="connsiteX72" fmla="*/ 4085102 w 4568692"/>
              <a:gd name="connsiteY72" fmla="*/ 5077812 h 5547255"/>
              <a:gd name="connsiteX73" fmla="*/ 4074599 w 4568692"/>
              <a:gd name="connsiteY73" fmla="*/ 5052404 h 5547255"/>
              <a:gd name="connsiteX74" fmla="*/ 4095467 w 4568692"/>
              <a:gd name="connsiteY74" fmla="*/ 5041781 h 5547255"/>
              <a:gd name="connsiteX75" fmla="*/ 3741562 w 4568692"/>
              <a:gd name="connsiteY75" fmla="*/ 5020722 h 5547255"/>
              <a:gd name="connsiteX76" fmla="*/ 3750063 w 4568692"/>
              <a:gd name="connsiteY76" fmla="*/ 5022630 h 5547255"/>
              <a:gd name="connsiteX77" fmla="*/ 3760566 w 4568692"/>
              <a:gd name="connsiteY77" fmla="*/ 5048038 h 5547255"/>
              <a:gd name="connsiteX78" fmla="*/ 3731197 w 4568692"/>
              <a:gd name="connsiteY78" fmla="*/ 5056753 h 5547255"/>
              <a:gd name="connsiteX79" fmla="*/ 3720694 w 4568692"/>
              <a:gd name="connsiteY79" fmla="*/ 5031345 h 5547255"/>
              <a:gd name="connsiteX80" fmla="*/ 3741562 w 4568692"/>
              <a:gd name="connsiteY80" fmla="*/ 5020722 h 5547255"/>
              <a:gd name="connsiteX81" fmla="*/ 4232320 w 4568692"/>
              <a:gd name="connsiteY81" fmla="*/ 4964053 h 5547255"/>
              <a:gd name="connsiteX82" fmla="*/ 4257620 w 4568692"/>
              <a:gd name="connsiteY82" fmla="*/ 4974023 h 5547255"/>
              <a:gd name="connsiteX83" fmla="*/ 4256708 w 4568692"/>
              <a:gd name="connsiteY83" fmla="*/ 5018403 h 5547255"/>
              <a:gd name="connsiteX84" fmla="*/ 4205732 w 4568692"/>
              <a:gd name="connsiteY84" fmla="*/ 5016845 h 5547255"/>
              <a:gd name="connsiteX85" fmla="*/ 4206644 w 4568692"/>
              <a:gd name="connsiteY85" fmla="*/ 4972465 h 5547255"/>
              <a:gd name="connsiteX86" fmla="*/ 4232320 w 4568692"/>
              <a:gd name="connsiteY86" fmla="*/ 4964053 h 5547255"/>
              <a:gd name="connsiteX87" fmla="*/ 3609869 w 4568692"/>
              <a:gd name="connsiteY87" fmla="*/ 4944186 h 5547255"/>
              <a:gd name="connsiteX88" fmla="*/ 3635168 w 4568692"/>
              <a:gd name="connsiteY88" fmla="*/ 4954156 h 5547255"/>
              <a:gd name="connsiteX89" fmla="*/ 3634257 w 4568692"/>
              <a:gd name="connsiteY89" fmla="*/ 4998537 h 5547255"/>
              <a:gd name="connsiteX90" fmla="*/ 3583281 w 4568692"/>
              <a:gd name="connsiteY90" fmla="*/ 4996978 h 5547255"/>
              <a:gd name="connsiteX91" fmla="*/ 3584193 w 4568692"/>
              <a:gd name="connsiteY91" fmla="*/ 4952598 h 5547255"/>
              <a:gd name="connsiteX92" fmla="*/ 3609869 w 4568692"/>
              <a:gd name="connsiteY92" fmla="*/ 4944186 h 5547255"/>
              <a:gd name="connsiteX93" fmla="*/ 4501954 w 4568692"/>
              <a:gd name="connsiteY93" fmla="*/ 4930017 h 5547255"/>
              <a:gd name="connsiteX94" fmla="*/ 4568692 w 4568692"/>
              <a:gd name="connsiteY94" fmla="*/ 4988093 h 5547255"/>
              <a:gd name="connsiteX95" fmla="*/ 4501954 w 4568692"/>
              <a:gd name="connsiteY95" fmla="*/ 5046169 h 5547255"/>
              <a:gd name="connsiteX96" fmla="*/ 4435217 w 4568692"/>
              <a:gd name="connsiteY96" fmla="*/ 4988093 h 5547255"/>
              <a:gd name="connsiteX97" fmla="*/ 4501954 w 4568692"/>
              <a:gd name="connsiteY97" fmla="*/ 4930017 h 5547255"/>
              <a:gd name="connsiteX98" fmla="*/ 3340029 w 4568692"/>
              <a:gd name="connsiteY98" fmla="*/ 4930017 h 5547255"/>
              <a:gd name="connsiteX99" fmla="*/ 3406767 w 4568692"/>
              <a:gd name="connsiteY99" fmla="*/ 4988093 h 5547255"/>
              <a:gd name="connsiteX100" fmla="*/ 3340029 w 4568692"/>
              <a:gd name="connsiteY100" fmla="*/ 5046169 h 5547255"/>
              <a:gd name="connsiteX101" fmla="*/ 3273291 w 4568692"/>
              <a:gd name="connsiteY101" fmla="*/ 4988093 h 5547255"/>
              <a:gd name="connsiteX102" fmla="*/ 3340029 w 4568692"/>
              <a:gd name="connsiteY102" fmla="*/ 4930017 h 5547255"/>
              <a:gd name="connsiteX103" fmla="*/ 4100382 w 4568692"/>
              <a:gd name="connsiteY103" fmla="*/ 4914780 h 5547255"/>
              <a:gd name="connsiteX104" fmla="*/ 4108883 w 4568692"/>
              <a:gd name="connsiteY104" fmla="*/ 4916688 h 5547255"/>
              <a:gd name="connsiteX105" fmla="*/ 4119386 w 4568692"/>
              <a:gd name="connsiteY105" fmla="*/ 4942097 h 5547255"/>
              <a:gd name="connsiteX106" fmla="*/ 4090017 w 4568692"/>
              <a:gd name="connsiteY106" fmla="*/ 4950812 h 5547255"/>
              <a:gd name="connsiteX107" fmla="*/ 4079514 w 4568692"/>
              <a:gd name="connsiteY107" fmla="*/ 4925404 h 5547255"/>
              <a:gd name="connsiteX108" fmla="*/ 4100382 w 4568692"/>
              <a:gd name="connsiteY108" fmla="*/ 4914780 h 5547255"/>
              <a:gd name="connsiteX109" fmla="*/ 3748379 w 4568692"/>
              <a:gd name="connsiteY109" fmla="*/ 4896465 h 5547255"/>
              <a:gd name="connsiteX110" fmla="*/ 3756880 w 4568692"/>
              <a:gd name="connsiteY110" fmla="*/ 4898373 h 5547255"/>
              <a:gd name="connsiteX111" fmla="*/ 3767383 w 4568692"/>
              <a:gd name="connsiteY111" fmla="*/ 4923781 h 5547255"/>
              <a:gd name="connsiteX112" fmla="*/ 3738015 w 4568692"/>
              <a:gd name="connsiteY112" fmla="*/ 4932497 h 5547255"/>
              <a:gd name="connsiteX113" fmla="*/ 3727512 w 4568692"/>
              <a:gd name="connsiteY113" fmla="*/ 4907088 h 5547255"/>
              <a:gd name="connsiteX114" fmla="*/ 3748379 w 4568692"/>
              <a:gd name="connsiteY114" fmla="*/ 4896465 h 5547255"/>
              <a:gd name="connsiteX115" fmla="*/ 4001773 w 4568692"/>
              <a:gd name="connsiteY115" fmla="*/ 4821268 h 5547255"/>
              <a:gd name="connsiteX116" fmla="*/ 4010274 w 4568692"/>
              <a:gd name="connsiteY116" fmla="*/ 4823176 h 5547255"/>
              <a:gd name="connsiteX117" fmla="*/ 4020777 w 4568692"/>
              <a:gd name="connsiteY117" fmla="*/ 4848584 h 5547255"/>
              <a:gd name="connsiteX118" fmla="*/ 3991409 w 4568692"/>
              <a:gd name="connsiteY118" fmla="*/ 4857299 h 5547255"/>
              <a:gd name="connsiteX119" fmla="*/ 3980906 w 4568692"/>
              <a:gd name="connsiteY119" fmla="*/ 4831891 h 5547255"/>
              <a:gd name="connsiteX120" fmla="*/ 4001773 w 4568692"/>
              <a:gd name="connsiteY120" fmla="*/ 4821268 h 5547255"/>
              <a:gd name="connsiteX121" fmla="*/ 3856569 w 4568692"/>
              <a:gd name="connsiteY121" fmla="*/ 4812703 h 5547255"/>
              <a:gd name="connsiteX122" fmla="*/ 3865070 w 4568692"/>
              <a:gd name="connsiteY122" fmla="*/ 4814611 h 5547255"/>
              <a:gd name="connsiteX123" fmla="*/ 3875573 w 4568692"/>
              <a:gd name="connsiteY123" fmla="*/ 4840020 h 5547255"/>
              <a:gd name="connsiteX124" fmla="*/ 3846204 w 4568692"/>
              <a:gd name="connsiteY124" fmla="*/ 4848735 h 5547255"/>
              <a:gd name="connsiteX125" fmla="*/ 3835702 w 4568692"/>
              <a:gd name="connsiteY125" fmla="*/ 4823327 h 5547255"/>
              <a:gd name="connsiteX126" fmla="*/ 3856569 w 4568692"/>
              <a:gd name="connsiteY126" fmla="*/ 4812703 h 5547255"/>
              <a:gd name="connsiteX127" fmla="*/ 3514511 w 4568692"/>
              <a:gd name="connsiteY127" fmla="*/ 4806015 h 5547255"/>
              <a:gd name="connsiteX128" fmla="*/ 3534087 w 4568692"/>
              <a:gd name="connsiteY128" fmla="*/ 4808965 h 5547255"/>
              <a:gd name="connsiteX129" fmla="*/ 3562193 w 4568692"/>
              <a:gd name="connsiteY129" fmla="*/ 4865864 h 5547255"/>
              <a:gd name="connsiteX130" fmla="*/ 3497167 w 4568692"/>
              <a:gd name="connsiteY130" fmla="*/ 4891036 h 5547255"/>
              <a:gd name="connsiteX131" fmla="*/ 3469061 w 4568692"/>
              <a:gd name="connsiteY131" fmla="*/ 4834137 h 5547255"/>
              <a:gd name="connsiteX132" fmla="*/ 3514511 w 4568692"/>
              <a:gd name="connsiteY132" fmla="*/ 4806015 h 5547255"/>
              <a:gd name="connsiteX133" fmla="*/ 4314771 w 4568692"/>
              <a:gd name="connsiteY133" fmla="*/ 4787949 h 5547255"/>
              <a:gd name="connsiteX134" fmla="*/ 4334348 w 4568692"/>
              <a:gd name="connsiteY134" fmla="*/ 4790899 h 5547255"/>
              <a:gd name="connsiteX135" fmla="*/ 4362454 w 4568692"/>
              <a:gd name="connsiteY135" fmla="*/ 4847798 h 5547255"/>
              <a:gd name="connsiteX136" fmla="*/ 4297428 w 4568692"/>
              <a:gd name="connsiteY136" fmla="*/ 4872970 h 5547255"/>
              <a:gd name="connsiteX137" fmla="*/ 4269322 w 4568692"/>
              <a:gd name="connsiteY137" fmla="*/ 4816072 h 5547255"/>
              <a:gd name="connsiteX138" fmla="*/ 4314771 w 4568692"/>
              <a:gd name="connsiteY138" fmla="*/ 4787949 h 5547255"/>
              <a:gd name="connsiteX139" fmla="*/ 4143550 w 4568692"/>
              <a:gd name="connsiteY139" fmla="*/ 4770202 h 5547255"/>
              <a:gd name="connsiteX140" fmla="*/ 4168849 w 4568692"/>
              <a:gd name="connsiteY140" fmla="*/ 4780173 h 5547255"/>
              <a:gd name="connsiteX141" fmla="*/ 4167938 w 4568692"/>
              <a:gd name="connsiteY141" fmla="*/ 4824553 h 5547255"/>
              <a:gd name="connsiteX142" fmla="*/ 4116962 w 4568692"/>
              <a:gd name="connsiteY142" fmla="*/ 4822995 h 5547255"/>
              <a:gd name="connsiteX143" fmla="*/ 4117873 w 4568692"/>
              <a:gd name="connsiteY143" fmla="*/ 4778615 h 5547255"/>
              <a:gd name="connsiteX144" fmla="*/ 4143550 w 4568692"/>
              <a:gd name="connsiteY144" fmla="*/ 4770202 h 5547255"/>
              <a:gd name="connsiteX145" fmla="*/ 3703726 w 4568692"/>
              <a:gd name="connsiteY145" fmla="*/ 4756761 h 5547255"/>
              <a:gd name="connsiteX146" fmla="*/ 3729025 w 4568692"/>
              <a:gd name="connsiteY146" fmla="*/ 4766731 h 5547255"/>
              <a:gd name="connsiteX147" fmla="*/ 3728114 w 4568692"/>
              <a:gd name="connsiteY147" fmla="*/ 4811111 h 5547255"/>
              <a:gd name="connsiteX148" fmla="*/ 3677138 w 4568692"/>
              <a:gd name="connsiteY148" fmla="*/ 4809553 h 5547255"/>
              <a:gd name="connsiteX149" fmla="*/ 3678049 w 4568692"/>
              <a:gd name="connsiteY149" fmla="*/ 4765173 h 5547255"/>
              <a:gd name="connsiteX150" fmla="*/ 3703726 w 4568692"/>
              <a:gd name="connsiteY150" fmla="*/ 4756761 h 5547255"/>
              <a:gd name="connsiteX151" fmla="*/ 3926178 w 4568692"/>
              <a:gd name="connsiteY151" fmla="*/ 4683142 h 5547255"/>
              <a:gd name="connsiteX152" fmla="*/ 3951477 w 4568692"/>
              <a:gd name="connsiteY152" fmla="*/ 4693112 h 5547255"/>
              <a:gd name="connsiteX153" fmla="*/ 3950566 w 4568692"/>
              <a:gd name="connsiteY153" fmla="*/ 4737492 h 5547255"/>
              <a:gd name="connsiteX154" fmla="*/ 3899590 w 4568692"/>
              <a:gd name="connsiteY154" fmla="*/ 4735934 h 5547255"/>
              <a:gd name="connsiteX155" fmla="*/ 3900501 w 4568692"/>
              <a:gd name="connsiteY155" fmla="*/ 4691554 h 5547255"/>
              <a:gd name="connsiteX156" fmla="*/ 3926178 w 4568692"/>
              <a:gd name="connsiteY156" fmla="*/ 4683142 h 5547255"/>
              <a:gd name="connsiteX157" fmla="*/ 3745273 w 4568692"/>
              <a:gd name="connsiteY157" fmla="*/ 4593943 h 5547255"/>
              <a:gd name="connsiteX158" fmla="*/ 3764849 w 4568692"/>
              <a:gd name="connsiteY158" fmla="*/ 4596893 h 5547255"/>
              <a:gd name="connsiteX159" fmla="*/ 3792955 w 4568692"/>
              <a:gd name="connsiteY159" fmla="*/ 4653792 h 5547255"/>
              <a:gd name="connsiteX160" fmla="*/ 3727929 w 4568692"/>
              <a:gd name="connsiteY160" fmla="*/ 4678964 h 5547255"/>
              <a:gd name="connsiteX161" fmla="*/ 3699823 w 4568692"/>
              <a:gd name="connsiteY161" fmla="*/ 4622065 h 5547255"/>
              <a:gd name="connsiteX162" fmla="*/ 3745273 w 4568692"/>
              <a:gd name="connsiteY162" fmla="*/ 4593943 h 5547255"/>
              <a:gd name="connsiteX163" fmla="*/ 4075559 w 4568692"/>
              <a:gd name="connsiteY163" fmla="*/ 4588823 h 5547255"/>
              <a:gd name="connsiteX164" fmla="*/ 4095135 w 4568692"/>
              <a:gd name="connsiteY164" fmla="*/ 4591773 h 5547255"/>
              <a:gd name="connsiteX165" fmla="*/ 4123241 w 4568692"/>
              <a:gd name="connsiteY165" fmla="*/ 4648672 h 5547255"/>
              <a:gd name="connsiteX166" fmla="*/ 4058215 w 4568692"/>
              <a:gd name="connsiteY166" fmla="*/ 4673844 h 5547255"/>
              <a:gd name="connsiteX167" fmla="*/ 4030109 w 4568692"/>
              <a:gd name="connsiteY167" fmla="*/ 4616945 h 5547255"/>
              <a:gd name="connsiteX168" fmla="*/ 4075559 w 4568692"/>
              <a:gd name="connsiteY168" fmla="*/ 4588823 h 5547255"/>
              <a:gd name="connsiteX169" fmla="*/ 3508246 w 4568692"/>
              <a:gd name="connsiteY169" fmla="*/ 4573292 h 5547255"/>
              <a:gd name="connsiteX170" fmla="*/ 3574984 w 4568692"/>
              <a:gd name="connsiteY170" fmla="*/ 4631368 h 5547255"/>
              <a:gd name="connsiteX171" fmla="*/ 3508246 w 4568692"/>
              <a:gd name="connsiteY171" fmla="*/ 4689444 h 5547255"/>
              <a:gd name="connsiteX172" fmla="*/ 3441508 w 4568692"/>
              <a:gd name="connsiteY172" fmla="*/ 4631368 h 5547255"/>
              <a:gd name="connsiteX173" fmla="*/ 3508246 w 4568692"/>
              <a:gd name="connsiteY173" fmla="*/ 4573292 h 5547255"/>
              <a:gd name="connsiteX174" fmla="*/ 4324443 w 4568692"/>
              <a:gd name="connsiteY174" fmla="*/ 4573292 h 5547255"/>
              <a:gd name="connsiteX175" fmla="*/ 4391181 w 4568692"/>
              <a:gd name="connsiteY175" fmla="*/ 4631368 h 5547255"/>
              <a:gd name="connsiteX176" fmla="*/ 4324443 w 4568692"/>
              <a:gd name="connsiteY176" fmla="*/ 4689443 h 5547255"/>
              <a:gd name="connsiteX177" fmla="*/ 4257705 w 4568692"/>
              <a:gd name="connsiteY177" fmla="*/ 4631368 h 5547255"/>
              <a:gd name="connsiteX178" fmla="*/ 4324443 w 4568692"/>
              <a:gd name="connsiteY178" fmla="*/ 4573292 h 5547255"/>
              <a:gd name="connsiteX179" fmla="*/ 3915842 w 4568692"/>
              <a:gd name="connsiteY179" fmla="*/ 4428930 h 5547255"/>
              <a:gd name="connsiteX180" fmla="*/ 3982580 w 4568692"/>
              <a:gd name="connsiteY180" fmla="*/ 4487006 h 5547255"/>
              <a:gd name="connsiteX181" fmla="*/ 3915842 w 4568692"/>
              <a:gd name="connsiteY181" fmla="*/ 4545082 h 5547255"/>
              <a:gd name="connsiteX182" fmla="*/ 3849104 w 4568692"/>
              <a:gd name="connsiteY182" fmla="*/ 4487006 h 5547255"/>
              <a:gd name="connsiteX183" fmla="*/ 3915842 w 4568692"/>
              <a:gd name="connsiteY183" fmla="*/ 4428930 h 5547255"/>
              <a:gd name="connsiteX184" fmla="*/ 3612398 w 4568692"/>
              <a:gd name="connsiteY184" fmla="*/ 4303152 h 5547255"/>
              <a:gd name="connsiteX185" fmla="*/ 3693937 w 4568692"/>
              <a:gd name="connsiteY185" fmla="*/ 4377446 h 5547255"/>
              <a:gd name="connsiteX186" fmla="*/ 3612398 w 4568692"/>
              <a:gd name="connsiteY186" fmla="*/ 4451739 h 5547255"/>
              <a:gd name="connsiteX187" fmla="*/ 3530858 w 4568692"/>
              <a:gd name="connsiteY187" fmla="*/ 4377446 h 5547255"/>
              <a:gd name="connsiteX188" fmla="*/ 3612398 w 4568692"/>
              <a:gd name="connsiteY188" fmla="*/ 4303152 h 5547255"/>
              <a:gd name="connsiteX189" fmla="*/ 3418332 w 4568692"/>
              <a:gd name="connsiteY189" fmla="*/ 4131528 h 5547255"/>
              <a:gd name="connsiteX190" fmla="*/ 3442250 w 4568692"/>
              <a:gd name="connsiteY190" fmla="*/ 4135301 h 5547255"/>
              <a:gd name="connsiteX191" fmla="*/ 3476590 w 4568692"/>
              <a:gd name="connsiteY191" fmla="*/ 4208089 h 5547255"/>
              <a:gd name="connsiteX192" fmla="*/ 3397141 w 4568692"/>
              <a:gd name="connsiteY192" fmla="*/ 4240291 h 5547255"/>
              <a:gd name="connsiteX193" fmla="*/ 3362802 w 4568692"/>
              <a:gd name="connsiteY193" fmla="*/ 4167503 h 5547255"/>
              <a:gd name="connsiteX194" fmla="*/ 3418332 w 4568692"/>
              <a:gd name="connsiteY194" fmla="*/ 4131528 h 5547255"/>
              <a:gd name="connsiteX195" fmla="*/ 3824819 w 4568692"/>
              <a:gd name="connsiteY195" fmla="*/ 4120418 h 5547255"/>
              <a:gd name="connsiteX196" fmla="*/ 3848738 w 4568692"/>
              <a:gd name="connsiteY196" fmla="*/ 4124192 h 5547255"/>
              <a:gd name="connsiteX197" fmla="*/ 3883077 w 4568692"/>
              <a:gd name="connsiteY197" fmla="*/ 4196980 h 5547255"/>
              <a:gd name="connsiteX198" fmla="*/ 3803629 w 4568692"/>
              <a:gd name="connsiteY198" fmla="*/ 4229181 h 5547255"/>
              <a:gd name="connsiteX199" fmla="*/ 3769289 w 4568692"/>
              <a:gd name="connsiteY199" fmla="*/ 4156393 h 5547255"/>
              <a:gd name="connsiteX200" fmla="*/ 3824819 w 4568692"/>
              <a:gd name="connsiteY200" fmla="*/ 4120418 h 5547255"/>
              <a:gd name="connsiteX201" fmla="*/ 4111622 w 4568692"/>
              <a:gd name="connsiteY201" fmla="*/ 4111591 h 5547255"/>
              <a:gd name="connsiteX202" fmla="*/ 4193162 w 4568692"/>
              <a:gd name="connsiteY202" fmla="*/ 4185885 h 5547255"/>
              <a:gd name="connsiteX203" fmla="*/ 4111622 w 4568692"/>
              <a:gd name="connsiteY203" fmla="*/ 4260178 h 5547255"/>
              <a:gd name="connsiteX204" fmla="*/ 4030083 w 4568692"/>
              <a:gd name="connsiteY204" fmla="*/ 4185885 h 5547255"/>
              <a:gd name="connsiteX205" fmla="*/ 4111622 w 4568692"/>
              <a:gd name="connsiteY205" fmla="*/ 4111591 h 5547255"/>
              <a:gd name="connsiteX206" fmla="*/ 3114399 w 4568692"/>
              <a:gd name="connsiteY206" fmla="*/ 4111591 h 5547255"/>
              <a:gd name="connsiteX207" fmla="*/ 3195939 w 4568692"/>
              <a:gd name="connsiteY207" fmla="*/ 4185885 h 5547255"/>
              <a:gd name="connsiteX208" fmla="*/ 3114399 w 4568692"/>
              <a:gd name="connsiteY208" fmla="*/ 4260178 h 5547255"/>
              <a:gd name="connsiteX209" fmla="*/ 3032859 w 4568692"/>
              <a:gd name="connsiteY209" fmla="*/ 4185885 h 5547255"/>
              <a:gd name="connsiteX210" fmla="*/ 3114399 w 4568692"/>
              <a:gd name="connsiteY210" fmla="*/ 4111591 h 5547255"/>
              <a:gd name="connsiteX211" fmla="*/ 3612605 w 4568692"/>
              <a:gd name="connsiteY211" fmla="*/ 4039618 h 5547255"/>
              <a:gd name="connsiteX212" fmla="*/ 3643515 w 4568692"/>
              <a:gd name="connsiteY212" fmla="*/ 4052373 h 5547255"/>
              <a:gd name="connsiteX213" fmla="*/ 3642402 w 4568692"/>
              <a:gd name="connsiteY213" fmla="*/ 4109146 h 5547255"/>
              <a:gd name="connsiteX214" fmla="*/ 3580120 w 4568692"/>
              <a:gd name="connsiteY214" fmla="*/ 4107152 h 5547255"/>
              <a:gd name="connsiteX215" fmla="*/ 3581233 w 4568692"/>
              <a:gd name="connsiteY215" fmla="*/ 4050379 h 5547255"/>
              <a:gd name="connsiteX216" fmla="*/ 3612605 w 4568692"/>
              <a:gd name="connsiteY216" fmla="*/ 4039618 h 5547255"/>
              <a:gd name="connsiteX217" fmla="*/ 3885716 w 4568692"/>
              <a:gd name="connsiteY217" fmla="*/ 3952071 h 5547255"/>
              <a:gd name="connsiteX218" fmla="*/ 3916627 w 4568692"/>
              <a:gd name="connsiteY218" fmla="*/ 3964826 h 5547255"/>
              <a:gd name="connsiteX219" fmla="*/ 3915513 w 4568692"/>
              <a:gd name="connsiteY219" fmla="*/ 4021599 h 5547255"/>
              <a:gd name="connsiteX220" fmla="*/ 3853231 w 4568692"/>
              <a:gd name="connsiteY220" fmla="*/ 4019606 h 5547255"/>
              <a:gd name="connsiteX221" fmla="*/ 3854345 w 4568692"/>
              <a:gd name="connsiteY221" fmla="*/ 3962833 h 5547255"/>
              <a:gd name="connsiteX222" fmla="*/ 3885716 w 4568692"/>
              <a:gd name="connsiteY222" fmla="*/ 3952071 h 5547255"/>
              <a:gd name="connsiteX223" fmla="*/ 3343623 w 4568692"/>
              <a:gd name="connsiteY223" fmla="*/ 3930342 h 5547255"/>
              <a:gd name="connsiteX224" fmla="*/ 3374533 w 4568692"/>
              <a:gd name="connsiteY224" fmla="*/ 3943096 h 5547255"/>
              <a:gd name="connsiteX225" fmla="*/ 3373420 w 4568692"/>
              <a:gd name="connsiteY225" fmla="*/ 3999870 h 5547255"/>
              <a:gd name="connsiteX226" fmla="*/ 3311138 w 4568692"/>
              <a:gd name="connsiteY226" fmla="*/ 3997876 h 5547255"/>
              <a:gd name="connsiteX227" fmla="*/ 3312251 w 4568692"/>
              <a:gd name="connsiteY227" fmla="*/ 3941103 h 5547255"/>
              <a:gd name="connsiteX228" fmla="*/ 3343623 w 4568692"/>
              <a:gd name="connsiteY228" fmla="*/ 3930342 h 5547255"/>
              <a:gd name="connsiteX229" fmla="*/ 3697352 w 4568692"/>
              <a:gd name="connsiteY229" fmla="*/ 3908752 h 5547255"/>
              <a:gd name="connsiteX230" fmla="*/ 3707738 w 4568692"/>
              <a:gd name="connsiteY230" fmla="*/ 3911193 h 5547255"/>
              <a:gd name="connsiteX231" fmla="*/ 3720570 w 4568692"/>
              <a:gd name="connsiteY231" fmla="*/ 3943696 h 5547255"/>
              <a:gd name="connsiteX232" fmla="*/ 3684688 w 4568692"/>
              <a:gd name="connsiteY232" fmla="*/ 3954845 h 5547255"/>
              <a:gd name="connsiteX233" fmla="*/ 3671856 w 4568692"/>
              <a:gd name="connsiteY233" fmla="*/ 3922342 h 5547255"/>
              <a:gd name="connsiteX234" fmla="*/ 3697352 w 4568692"/>
              <a:gd name="connsiteY234" fmla="*/ 3908752 h 5547255"/>
              <a:gd name="connsiteX235" fmla="*/ 3518508 w 4568692"/>
              <a:gd name="connsiteY235" fmla="*/ 3899658 h 5547255"/>
              <a:gd name="connsiteX236" fmla="*/ 3528894 w 4568692"/>
              <a:gd name="connsiteY236" fmla="*/ 3902099 h 5547255"/>
              <a:gd name="connsiteX237" fmla="*/ 3541727 w 4568692"/>
              <a:gd name="connsiteY237" fmla="*/ 3934602 h 5547255"/>
              <a:gd name="connsiteX238" fmla="*/ 3505844 w 4568692"/>
              <a:gd name="connsiteY238" fmla="*/ 3945751 h 5547255"/>
              <a:gd name="connsiteX239" fmla="*/ 3493012 w 4568692"/>
              <a:gd name="connsiteY239" fmla="*/ 3913247 h 5547255"/>
              <a:gd name="connsiteX240" fmla="*/ 3518508 w 4568692"/>
              <a:gd name="connsiteY240" fmla="*/ 3899658 h 5547255"/>
              <a:gd name="connsiteX241" fmla="*/ 3129011 w 4568692"/>
              <a:gd name="connsiteY241" fmla="*/ 3872234 h 5547255"/>
              <a:gd name="connsiteX242" fmla="*/ 3152929 w 4568692"/>
              <a:gd name="connsiteY242" fmla="*/ 3876008 h 5547255"/>
              <a:gd name="connsiteX243" fmla="*/ 3187268 w 4568692"/>
              <a:gd name="connsiteY243" fmla="*/ 3948796 h 5547255"/>
              <a:gd name="connsiteX244" fmla="*/ 3107820 w 4568692"/>
              <a:gd name="connsiteY244" fmla="*/ 3980997 h 5547255"/>
              <a:gd name="connsiteX245" fmla="*/ 3073481 w 4568692"/>
              <a:gd name="connsiteY245" fmla="*/ 3908209 h 5547255"/>
              <a:gd name="connsiteX246" fmla="*/ 3129011 w 4568692"/>
              <a:gd name="connsiteY246" fmla="*/ 3872234 h 5547255"/>
              <a:gd name="connsiteX247" fmla="*/ 4112596 w 4568692"/>
              <a:gd name="connsiteY247" fmla="*/ 3856816 h 5547255"/>
              <a:gd name="connsiteX248" fmla="*/ 4136514 w 4568692"/>
              <a:gd name="connsiteY248" fmla="*/ 3860590 h 5547255"/>
              <a:gd name="connsiteX249" fmla="*/ 4170854 w 4568692"/>
              <a:gd name="connsiteY249" fmla="*/ 3933378 h 5547255"/>
              <a:gd name="connsiteX250" fmla="*/ 4091406 w 4568692"/>
              <a:gd name="connsiteY250" fmla="*/ 3965579 h 5547255"/>
              <a:gd name="connsiteX251" fmla="*/ 4057066 w 4568692"/>
              <a:gd name="connsiteY251" fmla="*/ 3892791 h 5547255"/>
              <a:gd name="connsiteX252" fmla="*/ 4112596 w 4568692"/>
              <a:gd name="connsiteY252" fmla="*/ 3856816 h 5547255"/>
              <a:gd name="connsiteX253" fmla="*/ 3831861 w 4568692"/>
              <a:gd name="connsiteY253" fmla="*/ 3805109 h 5547255"/>
              <a:gd name="connsiteX254" fmla="*/ 3842248 w 4568692"/>
              <a:gd name="connsiteY254" fmla="*/ 3807550 h 5547255"/>
              <a:gd name="connsiteX255" fmla="*/ 3855080 w 4568692"/>
              <a:gd name="connsiteY255" fmla="*/ 3840054 h 5547255"/>
              <a:gd name="connsiteX256" fmla="*/ 3819198 w 4568692"/>
              <a:gd name="connsiteY256" fmla="*/ 3851203 h 5547255"/>
              <a:gd name="connsiteX257" fmla="*/ 3806366 w 4568692"/>
              <a:gd name="connsiteY257" fmla="*/ 3818699 h 5547255"/>
              <a:gd name="connsiteX258" fmla="*/ 3831861 w 4568692"/>
              <a:gd name="connsiteY258" fmla="*/ 3805109 h 5547255"/>
              <a:gd name="connsiteX259" fmla="*/ 3399464 w 4568692"/>
              <a:gd name="connsiteY259" fmla="*/ 3778170 h 5547255"/>
              <a:gd name="connsiteX260" fmla="*/ 3409850 w 4568692"/>
              <a:gd name="connsiteY260" fmla="*/ 3780610 h 5547255"/>
              <a:gd name="connsiteX261" fmla="*/ 3422682 w 4568692"/>
              <a:gd name="connsiteY261" fmla="*/ 3813114 h 5547255"/>
              <a:gd name="connsiteX262" fmla="*/ 3386800 w 4568692"/>
              <a:gd name="connsiteY262" fmla="*/ 3824263 h 5547255"/>
              <a:gd name="connsiteX263" fmla="*/ 3373968 w 4568692"/>
              <a:gd name="connsiteY263" fmla="*/ 3791759 h 5547255"/>
              <a:gd name="connsiteX264" fmla="*/ 3399464 w 4568692"/>
              <a:gd name="connsiteY264" fmla="*/ 3778170 h 5547255"/>
              <a:gd name="connsiteX265" fmla="*/ 3999068 w 4568692"/>
              <a:gd name="connsiteY265" fmla="*/ 3705676 h 5547255"/>
              <a:gd name="connsiteX266" fmla="*/ 4029978 w 4568692"/>
              <a:gd name="connsiteY266" fmla="*/ 3718431 h 5547255"/>
              <a:gd name="connsiteX267" fmla="*/ 4028865 w 4568692"/>
              <a:gd name="connsiteY267" fmla="*/ 3775204 h 5547255"/>
              <a:gd name="connsiteX268" fmla="*/ 3966583 w 4568692"/>
              <a:gd name="connsiteY268" fmla="*/ 3773211 h 5547255"/>
              <a:gd name="connsiteX269" fmla="*/ 3967696 w 4568692"/>
              <a:gd name="connsiteY269" fmla="*/ 3716437 h 5547255"/>
              <a:gd name="connsiteX270" fmla="*/ 3999068 w 4568692"/>
              <a:gd name="connsiteY270" fmla="*/ 3705676 h 5547255"/>
              <a:gd name="connsiteX271" fmla="*/ 3238563 w 4568692"/>
              <a:gd name="connsiteY271" fmla="*/ 3680261 h 5547255"/>
              <a:gd name="connsiteX272" fmla="*/ 3269473 w 4568692"/>
              <a:gd name="connsiteY272" fmla="*/ 3693016 h 5547255"/>
              <a:gd name="connsiteX273" fmla="*/ 3268359 w 4568692"/>
              <a:gd name="connsiteY273" fmla="*/ 3749789 h 5547255"/>
              <a:gd name="connsiteX274" fmla="*/ 3206077 w 4568692"/>
              <a:gd name="connsiteY274" fmla="*/ 3747796 h 5547255"/>
              <a:gd name="connsiteX275" fmla="*/ 3207191 w 4568692"/>
              <a:gd name="connsiteY275" fmla="*/ 3691023 h 5547255"/>
              <a:gd name="connsiteX276" fmla="*/ 3238563 w 4568692"/>
              <a:gd name="connsiteY276" fmla="*/ 3680261 h 5547255"/>
              <a:gd name="connsiteX277" fmla="*/ 4328505 w 4568692"/>
              <a:gd name="connsiteY277" fmla="*/ 3662136 h 5547255"/>
              <a:gd name="connsiteX278" fmla="*/ 4410044 w 4568692"/>
              <a:gd name="connsiteY278" fmla="*/ 3736429 h 5547255"/>
              <a:gd name="connsiteX279" fmla="*/ 4328505 w 4568692"/>
              <a:gd name="connsiteY279" fmla="*/ 3810723 h 5547255"/>
              <a:gd name="connsiteX280" fmla="*/ 4246965 w 4568692"/>
              <a:gd name="connsiteY280" fmla="*/ 3736429 h 5547255"/>
              <a:gd name="connsiteX281" fmla="*/ 4328505 w 4568692"/>
              <a:gd name="connsiteY281" fmla="*/ 3662136 h 5547255"/>
              <a:gd name="connsiteX282" fmla="*/ 2908874 w 4568692"/>
              <a:gd name="connsiteY282" fmla="*/ 3662136 h 5547255"/>
              <a:gd name="connsiteX283" fmla="*/ 2990413 w 4568692"/>
              <a:gd name="connsiteY283" fmla="*/ 3736429 h 5547255"/>
              <a:gd name="connsiteX284" fmla="*/ 2908874 w 4568692"/>
              <a:gd name="connsiteY284" fmla="*/ 3810723 h 5547255"/>
              <a:gd name="connsiteX285" fmla="*/ 2827334 w 4568692"/>
              <a:gd name="connsiteY285" fmla="*/ 3736429 h 5547255"/>
              <a:gd name="connsiteX286" fmla="*/ 2908874 w 4568692"/>
              <a:gd name="connsiteY286" fmla="*/ 3662136 h 5547255"/>
              <a:gd name="connsiteX287" fmla="*/ 3837866 w 4568692"/>
              <a:gd name="connsiteY287" fmla="*/ 3642644 h 5547255"/>
              <a:gd name="connsiteX288" fmla="*/ 3848253 w 4568692"/>
              <a:gd name="connsiteY288" fmla="*/ 3645085 h 5547255"/>
              <a:gd name="connsiteX289" fmla="*/ 3861085 w 4568692"/>
              <a:gd name="connsiteY289" fmla="*/ 3677589 h 5547255"/>
              <a:gd name="connsiteX290" fmla="*/ 3825203 w 4568692"/>
              <a:gd name="connsiteY290" fmla="*/ 3688737 h 5547255"/>
              <a:gd name="connsiteX291" fmla="*/ 3812370 w 4568692"/>
              <a:gd name="connsiteY291" fmla="*/ 3656234 h 5547255"/>
              <a:gd name="connsiteX292" fmla="*/ 3837866 w 4568692"/>
              <a:gd name="connsiteY292" fmla="*/ 3642644 h 5547255"/>
              <a:gd name="connsiteX293" fmla="*/ 3407793 w 4568692"/>
              <a:gd name="connsiteY293" fmla="*/ 3619214 h 5547255"/>
              <a:gd name="connsiteX294" fmla="*/ 3418179 w 4568692"/>
              <a:gd name="connsiteY294" fmla="*/ 3621655 h 5547255"/>
              <a:gd name="connsiteX295" fmla="*/ 3431012 w 4568692"/>
              <a:gd name="connsiteY295" fmla="*/ 3654159 h 5547255"/>
              <a:gd name="connsiteX296" fmla="*/ 3395129 w 4568692"/>
              <a:gd name="connsiteY296" fmla="*/ 3665308 h 5547255"/>
              <a:gd name="connsiteX297" fmla="*/ 3382297 w 4568692"/>
              <a:gd name="connsiteY297" fmla="*/ 3632804 h 5547255"/>
              <a:gd name="connsiteX298" fmla="*/ 3407793 w 4568692"/>
              <a:gd name="connsiteY298" fmla="*/ 3619214 h 5547255"/>
              <a:gd name="connsiteX299" fmla="*/ 3717387 w 4568692"/>
              <a:gd name="connsiteY299" fmla="*/ 3523018 h 5547255"/>
              <a:gd name="connsiteX300" fmla="*/ 3727774 w 4568692"/>
              <a:gd name="connsiteY300" fmla="*/ 3525459 h 5547255"/>
              <a:gd name="connsiteX301" fmla="*/ 3740606 w 4568692"/>
              <a:gd name="connsiteY301" fmla="*/ 3557963 h 5547255"/>
              <a:gd name="connsiteX302" fmla="*/ 3704724 w 4568692"/>
              <a:gd name="connsiteY302" fmla="*/ 3569112 h 5547255"/>
              <a:gd name="connsiteX303" fmla="*/ 3691892 w 4568692"/>
              <a:gd name="connsiteY303" fmla="*/ 3536608 h 5547255"/>
              <a:gd name="connsiteX304" fmla="*/ 3717387 w 4568692"/>
              <a:gd name="connsiteY304" fmla="*/ 3523018 h 5547255"/>
              <a:gd name="connsiteX305" fmla="*/ 3539978 w 4568692"/>
              <a:gd name="connsiteY305" fmla="*/ 3512062 h 5547255"/>
              <a:gd name="connsiteX306" fmla="*/ 3550365 w 4568692"/>
              <a:gd name="connsiteY306" fmla="*/ 3514503 h 5547255"/>
              <a:gd name="connsiteX307" fmla="*/ 3563197 w 4568692"/>
              <a:gd name="connsiteY307" fmla="*/ 3547006 h 5547255"/>
              <a:gd name="connsiteX308" fmla="*/ 3527315 w 4568692"/>
              <a:gd name="connsiteY308" fmla="*/ 3558155 h 5547255"/>
              <a:gd name="connsiteX309" fmla="*/ 3514483 w 4568692"/>
              <a:gd name="connsiteY309" fmla="*/ 3525652 h 5547255"/>
              <a:gd name="connsiteX310" fmla="*/ 3539978 w 4568692"/>
              <a:gd name="connsiteY310" fmla="*/ 3512062 h 5547255"/>
              <a:gd name="connsiteX311" fmla="*/ 3122054 w 4568692"/>
              <a:gd name="connsiteY311" fmla="*/ 3503506 h 5547255"/>
              <a:gd name="connsiteX312" fmla="*/ 3145973 w 4568692"/>
              <a:gd name="connsiteY312" fmla="*/ 3507279 h 5547255"/>
              <a:gd name="connsiteX313" fmla="*/ 3180312 w 4568692"/>
              <a:gd name="connsiteY313" fmla="*/ 3580067 h 5547255"/>
              <a:gd name="connsiteX314" fmla="*/ 3100864 w 4568692"/>
              <a:gd name="connsiteY314" fmla="*/ 3612269 h 5547255"/>
              <a:gd name="connsiteX315" fmla="*/ 3066524 w 4568692"/>
              <a:gd name="connsiteY315" fmla="*/ 3539481 h 5547255"/>
              <a:gd name="connsiteX316" fmla="*/ 3122054 w 4568692"/>
              <a:gd name="connsiteY316" fmla="*/ 3503506 h 5547255"/>
              <a:gd name="connsiteX317" fmla="*/ 4099806 w 4568692"/>
              <a:gd name="connsiteY317" fmla="*/ 3480395 h 5547255"/>
              <a:gd name="connsiteX318" fmla="*/ 4123724 w 4568692"/>
              <a:gd name="connsiteY318" fmla="*/ 3484169 h 5547255"/>
              <a:gd name="connsiteX319" fmla="*/ 4158064 w 4568692"/>
              <a:gd name="connsiteY319" fmla="*/ 3556957 h 5547255"/>
              <a:gd name="connsiteX320" fmla="*/ 4078615 w 4568692"/>
              <a:gd name="connsiteY320" fmla="*/ 3589159 h 5547255"/>
              <a:gd name="connsiteX321" fmla="*/ 4044276 w 4568692"/>
              <a:gd name="connsiteY321" fmla="*/ 3516371 h 5547255"/>
              <a:gd name="connsiteX322" fmla="*/ 4099806 w 4568692"/>
              <a:gd name="connsiteY322" fmla="*/ 3480395 h 5547255"/>
              <a:gd name="connsiteX323" fmla="*/ 3890609 w 4568692"/>
              <a:gd name="connsiteY323" fmla="*/ 3457692 h 5547255"/>
              <a:gd name="connsiteX324" fmla="*/ 3921520 w 4568692"/>
              <a:gd name="connsiteY324" fmla="*/ 3470447 h 5547255"/>
              <a:gd name="connsiteX325" fmla="*/ 3920406 w 4568692"/>
              <a:gd name="connsiteY325" fmla="*/ 3527220 h 5547255"/>
              <a:gd name="connsiteX326" fmla="*/ 3858124 w 4568692"/>
              <a:gd name="connsiteY326" fmla="*/ 3525227 h 5547255"/>
              <a:gd name="connsiteX327" fmla="*/ 3859238 w 4568692"/>
              <a:gd name="connsiteY327" fmla="*/ 3468454 h 5547255"/>
              <a:gd name="connsiteX328" fmla="*/ 3890609 w 4568692"/>
              <a:gd name="connsiteY328" fmla="*/ 3457692 h 5547255"/>
              <a:gd name="connsiteX329" fmla="*/ 3353236 w 4568692"/>
              <a:gd name="connsiteY329" fmla="*/ 3440497 h 5547255"/>
              <a:gd name="connsiteX330" fmla="*/ 3384146 w 4568692"/>
              <a:gd name="connsiteY330" fmla="*/ 3453252 h 5547255"/>
              <a:gd name="connsiteX331" fmla="*/ 3383033 w 4568692"/>
              <a:gd name="connsiteY331" fmla="*/ 3510025 h 5547255"/>
              <a:gd name="connsiteX332" fmla="*/ 3320751 w 4568692"/>
              <a:gd name="connsiteY332" fmla="*/ 3508032 h 5547255"/>
              <a:gd name="connsiteX333" fmla="*/ 3321864 w 4568692"/>
              <a:gd name="connsiteY333" fmla="*/ 3451258 h 5547255"/>
              <a:gd name="connsiteX334" fmla="*/ 3353236 w 4568692"/>
              <a:gd name="connsiteY334" fmla="*/ 3440497 h 5547255"/>
              <a:gd name="connsiteX335" fmla="*/ 3625026 w 4568692"/>
              <a:gd name="connsiteY335" fmla="*/ 3346320 h 5547255"/>
              <a:gd name="connsiteX336" fmla="*/ 3655936 w 4568692"/>
              <a:gd name="connsiteY336" fmla="*/ 3359074 h 5547255"/>
              <a:gd name="connsiteX337" fmla="*/ 3654822 w 4568692"/>
              <a:gd name="connsiteY337" fmla="*/ 3415848 h 5547255"/>
              <a:gd name="connsiteX338" fmla="*/ 3592540 w 4568692"/>
              <a:gd name="connsiteY338" fmla="*/ 3413854 h 5547255"/>
              <a:gd name="connsiteX339" fmla="*/ 3593654 w 4568692"/>
              <a:gd name="connsiteY339" fmla="*/ 3357081 h 5547255"/>
              <a:gd name="connsiteX340" fmla="*/ 3625026 w 4568692"/>
              <a:gd name="connsiteY340" fmla="*/ 3346320 h 5547255"/>
              <a:gd name="connsiteX341" fmla="*/ 3403997 w 4568692"/>
              <a:gd name="connsiteY341" fmla="*/ 3232212 h 5547255"/>
              <a:gd name="connsiteX342" fmla="*/ 3427916 w 4568692"/>
              <a:gd name="connsiteY342" fmla="*/ 3235986 h 5547255"/>
              <a:gd name="connsiteX343" fmla="*/ 3462255 w 4568692"/>
              <a:gd name="connsiteY343" fmla="*/ 3308774 h 5547255"/>
              <a:gd name="connsiteX344" fmla="*/ 3382807 w 4568692"/>
              <a:gd name="connsiteY344" fmla="*/ 3340975 h 5547255"/>
              <a:gd name="connsiteX345" fmla="*/ 3348467 w 4568692"/>
              <a:gd name="connsiteY345" fmla="*/ 3268187 h 5547255"/>
              <a:gd name="connsiteX346" fmla="*/ 3403997 w 4568692"/>
              <a:gd name="connsiteY346" fmla="*/ 3232212 h 5547255"/>
              <a:gd name="connsiteX347" fmla="*/ 3807538 w 4568692"/>
              <a:gd name="connsiteY347" fmla="*/ 3225662 h 5547255"/>
              <a:gd name="connsiteX348" fmla="*/ 3831456 w 4568692"/>
              <a:gd name="connsiteY348" fmla="*/ 3229436 h 5547255"/>
              <a:gd name="connsiteX349" fmla="*/ 3865796 w 4568692"/>
              <a:gd name="connsiteY349" fmla="*/ 3302224 h 5547255"/>
              <a:gd name="connsiteX350" fmla="*/ 3786348 w 4568692"/>
              <a:gd name="connsiteY350" fmla="*/ 3334426 h 5547255"/>
              <a:gd name="connsiteX351" fmla="*/ 3752008 w 4568692"/>
              <a:gd name="connsiteY351" fmla="*/ 3261638 h 5547255"/>
              <a:gd name="connsiteX352" fmla="*/ 3807538 w 4568692"/>
              <a:gd name="connsiteY352" fmla="*/ 3225662 h 5547255"/>
              <a:gd name="connsiteX353" fmla="*/ 3114400 w 4568692"/>
              <a:gd name="connsiteY353" fmla="*/ 3205794 h 5547255"/>
              <a:gd name="connsiteX354" fmla="*/ 3195939 w 4568692"/>
              <a:gd name="connsiteY354" fmla="*/ 3280088 h 5547255"/>
              <a:gd name="connsiteX355" fmla="*/ 3114400 w 4568692"/>
              <a:gd name="connsiteY355" fmla="*/ 3354381 h 5547255"/>
              <a:gd name="connsiteX356" fmla="*/ 3032860 w 4568692"/>
              <a:gd name="connsiteY356" fmla="*/ 3280088 h 5547255"/>
              <a:gd name="connsiteX357" fmla="*/ 3114400 w 4568692"/>
              <a:gd name="connsiteY357" fmla="*/ 3205794 h 5547255"/>
              <a:gd name="connsiteX358" fmla="*/ 4111622 w 4568692"/>
              <a:gd name="connsiteY358" fmla="*/ 3205794 h 5547255"/>
              <a:gd name="connsiteX359" fmla="*/ 4193162 w 4568692"/>
              <a:gd name="connsiteY359" fmla="*/ 3280088 h 5547255"/>
              <a:gd name="connsiteX360" fmla="*/ 4111622 w 4568692"/>
              <a:gd name="connsiteY360" fmla="*/ 3354381 h 5547255"/>
              <a:gd name="connsiteX361" fmla="*/ 4030083 w 4568692"/>
              <a:gd name="connsiteY361" fmla="*/ 3280088 h 5547255"/>
              <a:gd name="connsiteX362" fmla="*/ 4111622 w 4568692"/>
              <a:gd name="connsiteY362" fmla="*/ 3205794 h 5547255"/>
              <a:gd name="connsiteX363" fmla="*/ 2820182 w 4568692"/>
              <a:gd name="connsiteY363" fmla="*/ 3178918 h 5547255"/>
              <a:gd name="connsiteX364" fmla="*/ 2912878 w 4568692"/>
              <a:gd name="connsiteY364" fmla="*/ 3273111 h 5547255"/>
              <a:gd name="connsiteX365" fmla="*/ 2820182 w 4568692"/>
              <a:gd name="connsiteY365" fmla="*/ 3367304 h 5547255"/>
              <a:gd name="connsiteX366" fmla="*/ 2727486 w 4568692"/>
              <a:gd name="connsiteY366" fmla="*/ 3273111 h 5547255"/>
              <a:gd name="connsiteX367" fmla="*/ 2820182 w 4568692"/>
              <a:gd name="connsiteY367" fmla="*/ 3178918 h 5547255"/>
              <a:gd name="connsiteX368" fmla="*/ 3612398 w 4568692"/>
              <a:gd name="connsiteY368" fmla="*/ 3021119 h 5547255"/>
              <a:gd name="connsiteX369" fmla="*/ 3693937 w 4568692"/>
              <a:gd name="connsiteY369" fmla="*/ 3095413 h 5547255"/>
              <a:gd name="connsiteX370" fmla="*/ 3612398 w 4568692"/>
              <a:gd name="connsiteY370" fmla="*/ 3169706 h 5547255"/>
              <a:gd name="connsiteX371" fmla="*/ 3530858 w 4568692"/>
              <a:gd name="connsiteY371" fmla="*/ 3095413 h 5547255"/>
              <a:gd name="connsiteX372" fmla="*/ 3612398 w 4568692"/>
              <a:gd name="connsiteY372" fmla="*/ 3021119 h 5547255"/>
              <a:gd name="connsiteX373" fmla="*/ 2599564 w 4568692"/>
              <a:gd name="connsiteY373" fmla="*/ 2961324 h 5547255"/>
              <a:gd name="connsiteX374" fmla="*/ 2626755 w 4568692"/>
              <a:gd name="connsiteY374" fmla="*/ 2966109 h 5547255"/>
              <a:gd name="connsiteX375" fmla="*/ 2665793 w 4568692"/>
              <a:gd name="connsiteY375" fmla="*/ 3058393 h 5547255"/>
              <a:gd name="connsiteX376" fmla="*/ 2575474 w 4568692"/>
              <a:gd name="connsiteY376" fmla="*/ 3099220 h 5547255"/>
              <a:gd name="connsiteX377" fmla="*/ 2536436 w 4568692"/>
              <a:gd name="connsiteY377" fmla="*/ 3006936 h 5547255"/>
              <a:gd name="connsiteX378" fmla="*/ 2599564 w 4568692"/>
              <a:gd name="connsiteY378" fmla="*/ 2961324 h 5547255"/>
              <a:gd name="connsiteX379" fmla="*/ 3061668 w 4568692"/>
              <a:gd name="connsiteY379" fmla="*/ 2947239 h 5547255"/>
              <a:gd name="connsiteX380" fmla="*/ 3088859 w 4568692"/>
              <a:gd name="connsiteY380" fmla="*/ 2952024 h 5547255"/>
              <a:gd name="connsiteX381" fmla="*/ 3127897 w 4568692"/>
              <a:gd name="connsiteY381" fmla="*/ 3044308 h 5547255"/>
              <a:gd name="connsiteX382" fmla="*/ 3037578 w 4568692"/>
              <a:gd name="connsiteY382" fmla="*/ 3085134 h 5547255"/>
              <a:gd name="connsiteX383" fmla="*/ 2998540 w 4568692"/>
              <a:gd name="connsiteY383" fmla="*/ 2992850 h 5547255"/>
              <a:gd name="connsiteX384" fmla="*/ 3061668 w 4568692"/>
              <a:gd name="connsiteY384" fmla="*/ 2947239 h 5547255"/>
              <a:gd name="connsiteX385" fmla="*/ 3387712 w 4568692"/>
              <a:gd name="connsiteY385" fmla="*/ 2936048 h 5547255"/>
              <a:gd name="connsiteX386" fmla="*/ 3480408 w 4568692"/>
              <a:gd name="connsiteY386" fmla="*/ 3030241 h 5547255"/>
              <a:gd name="connsiteX387" fmla="*/ 3387712 w 4568692"/>
              <a:gd name="connsiteY387" fmla="*/ 3124434 h 5547255"/>
              <a:gd name="connsiteX388" fmla="*/ 3295016 w 4568692"/>
              <a:gd name="connsiteY388" fmla="*/ 3030241 h 5547255"/>
              <a:gd name="connsiteX389" fmla="*/ 3387712 w 4568692"/>
              <a:gd name="connsiteY389" fmla="*/ 2936048 h 5547255"/>
              <a:gd name="connsiteX390" fmla="*/ 2254047 w 4568692"/>
              <a:gd name="connsiteY390" fmla="*/ 2936048 h 5547255"/>
              <a:gd name="connsiteX391" fmla="*/ 2346742 w 4568692"/>
              <a:gd name="connsiteY391" fmla="*/ 3030241 h 5547255"/>
              <a:gd name="connsiteX392" fmla="*/ 2254047 w 4568692"/>
              <a:gd name="connsiteY392" fmla="*/ 3124434 h 5547255"/>
              <a:gd name="connsiteX393" fmla="*/ 2161350 w 4568692"/>
              <a:gd name="connsiteY393" fmla="*/ 3030241 h 5547255"/>
              <a:gd name="connsiteX394" fmla="*/ 2254047 w 4568692"/>
              <a:gd name="connsiteY394" fmla="*/ 2936048 h 5547255"/>
              <a:gd name="connsiteX395" fmla="*/ 2820418 w 4568692"/>
              <a:gd name="connsiteY395" fmla="*/ 2844797 h 5547255"/>
              <a:gd name="connsiteX396" fmla="*/ 2855557 w 4568692"/>
              <a:gd name="connsiteY396" fmla="*/ 2860968 h 5547255"/>
              <a:gd name="connsiteX397" fmla="*/ 2854292 w 4568692"/>
              <a:gd name="connsiteY397" fmla="*/ 2932948 h 5547255"/>
              <a:gd name="connsiteX398" fmla="*/ 2783488 w 4568692"/>
              <a:gd name="connsiteY398" fmla="*/ 2930420 h 5547255"/>
              <a:gd name="connsiteX399" fmla="*/ 2784754 w 4568692"/>
              <a:gd name="connsiteY399" fmla="*/ 2858440 h 5547255"/>
              <a:gd name="connsiteX400" fmla="*/ 2820418 w 4568692"/>
              <a:gd name="connsiteY400" fmla="*/ 2844797 h 5547255"/>
              <a:gd name="connsiteX401" fmla="*/ 3130897 w 4568692"/>
              <a:gd name="connsiteY401" fmla="*/ 2733801 h 5547255"/>
              <a:gd name="connsiteX402" fmla="*/ 3166037 w 4568692"/>
              <a:gd name="connsiteY402" fmla="*/ 2749972 h 5547255"/>
              <a:gd name="connsiteX403" fmla="*/ 3164771 w 4568692"/>
              <a:gd name="connsiteY403" fmla="*/ 2821952 h 5547255"/>
              <a:gd name="connsiteX404" fmla="*/ 3093968 w 4568692"/>
              <a:gd name="connsiteY404" fmla="*/ 2819425 h 5547255"/>
              <a:gd name="connsiteX405" fmla="*/ 3095233 w 4568692"/>
              <a:gd name="connsiteY405" fmla="*/ 2747445 h 5547255"/>
              <a:gd name="connsiteX406" fmla="*/ 3130897 w 4568692"/>
              <a:gd name="connsiteY406" fmla="*/ 2733801 h 5547255"/>
              <a:gd name="connsiteX407" fmla="*/ 2514633 w 4568692"/>
              <a:gd name="connsiteY407" fmla="*/ 2706251 h 5547255"/>
              <a:gd name="connsiteX408" fmla="*/ 2549773 w 4568692"/>
              <a:gd name="connsiteY408" fmla="*/ 2722423 h 5547255"/>
              <a:gd name="connsiteX409" fmla="*/ 2548507 w 4568692"/>
              <a:gd name="connsiteY409" fmla="*/ 2794402 h 5547255"/>
              <a:gd name="connsiteX410" fmla="*/ 2477703 w 4568692"/>
              <a:gd name="connsiteY410" fmla="*/ 2791875 h 5547255"/>
              <a:gd name="connsiteX411" fmla="*/ 2478969 w 4568692"/>
              <a:gd name="connsiteY411" fmla="*/ 2719895 h 5547255"/>
              <a:gd name="connsiteX412" fmla="*/ 2514633 w 4568692"/>
              <a:gd name="connsiteY412" fmla="*/ 2706251 h 5547255"/>
              <a:gd name="connsiteX413" fmla="*/ 2916760 w 4568692"/>
              <a:gd name="connsiteY413" fmla="*/ 2678879 h 5547255"/>
              <a:gd name="connsiteX414" fmla="*/ 2928568 w 4568692"/>
              <a:gd name="connsiteY414" fmla="*/ 2681974 h 5547255"/>
              <a:gd name="connsiteX415" fmla="*/ 2943156 w 4568692"/>
              <a:gd name="connsiteY415" fmla="*/ 2723183 h 5547255"/>
              <a:gd name="connsiteX416" fmla="*/ 2902364 w 4568692"/>
              <a:gd name="connsiteY416" fmla="*/ 2737318 h 5547255"/>
              <a:gd name="connsiteX417" fmla="*/ 2887776 w 4568692"/>
              <a:gd name="connsiteY417" fmla="*/ 2696109 h 5547255"/>
              <a:gd name="connsiteX418" fmla="*/ 2916760 w 4568692"/>
              <a:gd name="connsiteY418" fmla="*/ 2678879 h 5547255"/>
              <a:gd name="connsiteX419" fmla="*/ 2713446 w 4568692"/>
              <a:gd name="connsiteY419" fmla="*/ 2667349 h 5547255"/>
              <a:gd name="connsiteX420" fmla="*/ 2725254 w 4568692"/>
              <a:gd name="connsiteY420" fmla="*/ 2670443 h 5547255"/>
              <a:gd name="connsiteX421" fmla="*/ 2739842 w 4568692"/>
              <a:gd name="connsiteY421" fmla="*/ 2711653 h 5547255"/>
              <a:gd name="connsiteX422" fmla="*/ 2699050 w 4568692"/>
              <a:gd name="connsiteY422" fmla="*/ 2725788 h 5547255"/>
              <a:gd name="connsiteX423" fmla="*/ 2684462 w 4568692"/>
              <a:gd name="connsiteY423" fmla="*/ 2684578 h 5547255"/>
              <a:gd name="connsiteX424" fmla="*/ 2713446 w 4568692"/>
              <a:gd name="connsiteY424" fmla="*/ 2667349 h 5547255"/>
              <a:gd name="connsiteX425" fmla="*/ 2270657 w 4568692"/>
              <a:gd name="connsiteY425" fmla="*/ 2632580 h 5547255"/>
              <a:gd name="connsiteX426" fmla="*/ 2297848 w 4568692"/>
              <a:gd name="connsiteY426" fmla="*/ 2637364 h 5547255"/>
              <a:gd name="connsiteX427" fmla="*/ 2336886 w 4568692"/>
              <a:gd name="connsiteY427" fmla="*/ 2729648 h 5547255"/>
              <a:gd name="connsiteX428" fmla="*/ 2246567 w 4568692"/>
              <a:gd name="connsiteY428" fmla="*/ 2770475 h 5547255"/>
              <a:gd name="connsiteX429" fmla="*/ 2207529 w 4568692"/>
              <a:gd name="connsiteY429" fmla="*/ 2678191 h 5547255"/>
              <a:gd name="connsiteX430" fmla="*/ 2270657 w 4568692"/>
              <a:gd name="connsiteY430" fmla="*/ 2632580 h 5547255"/>
              <a:gd name="connsiteX431" fmla="*/ 3388819 w 4568692"/>
              <a:gd name="connsiteY431" fmla="*/ 2613032 h 5547255"/>
              <a:gd name="connsiteX432" fmla="*/ 3416010 w 4568692"/>
              <a:gd name="connsiteY432" fmla="*/ 2617816 h 5547255"/>
              <a:gd name="connsiteX433" fmla="*/ 3455048 w 4568692"/>
              <a:gd name="connsiteY433" fmla="*/ 2710100 h 5547255"/>
              <a:gd name="connsiteX434" fmla="*/ 3364729 w 4568692"/>
              <a:gd name="connsiteY434" fmla="*/ 2750927 h 5547255"/>
              <a:gd name="connsiteX435" fmla="*/ 3325691 w 4568692"/>
              <a:gd name="connsiteY435" fmla="*/ 2658643 h 5547255"/>
              <a:gd name="connsiteX436" fmla="*/ 3388819 w 4568692"/>
              <a:gd name="connsiteY436" fmla="*/ 2613032 h 5547255"/>
              <a:gd name="connsiteX437" fmla="*/ 3069674 w 4568692"/>
              <a:gd name="connsiteY437" fmla="*/ 2547476 h 5547255"/>
              <a:gd name="connsiteX438" fmla="*/ 3081482 w 4568692"/>
              <a:gd name="connsiteY438" fmla="*/ 2550570 h 5547255"/>
              <a:gd name="connsiteX439" fmla="*/ 3096070 w 4568692"/>
              <a:gd name="connsiteY439" fmla="*/ 2591780 h 5547255"/>
              <a:gd name="connsiteX440" fmla="*/ 3055278 w 4568692"/>
              <a:gd name="connsiteY440" fmla="*/ 2605915 h 5547255"/>
              <a:gd name="connsiteX441" fmla="*/ 3040689 w 4568692"/>
              <a:gd name="connsiteY441" fmla="*/ 2564706 h 5547255"/>
              <a:gd name="connsiteX442" fmla="*/ 3069674 w 4568692"/>
              <a:gd name="connsiteY442" fmla="*/ 2547476 h 5547255"/>
              <a:gd name="connsiteX443" fmla="*/ 2578114 w 4568692"/>
              <a:gd name="connsiteY443" fmla="*/ 2513320 h 5547255"/>
              <a:gd name="connsiteX444" fmla="*/ 2589922 w 4568692"/>
              <a:gd name="connsiteY444" fmla="*/ 2516415 h 5547255"/>
              <a:gd name="connsiteX445" fmla="*/ 2604510 w 4568692"/>
              <a:gd name="connsiteY445" fmla="*/ 2557624 h 5547255"/>
              <a:gd name="connsiteX446" fmla="*/ 2563718 w 4568692"/>
              <a:gd name="connsiteY446" fmla="*/ 2571759 h 5547255"/>
              <a:gd name="connsiteX447" fmla="*/ 2549130 w 4568692"/>
              <a:gd name="connsiteY447" fmla="*/ 2530550 h 5547255"/>
              <a:gd name="connsiteX448" fmla="*/ 2578114 w 4568692"/>
              <a:gd name="connsiteY448" fmla="*/ 2513320 h 5547255"/>
              <a:gd name="connsiteX449" fmla="*/ 3259758 w 4568692"/>
              <a:gd name="connsiteY449" fmla="*/ 2421409 h 5547255"/>
              <a:gd name="connsiteX450" fmla="*/ 3294898 w 4568692"/>
              <a:gd name="connsiteY450" fmla="*/ 2437580 h 5547255"/>
              <a:gd name="connsiteX451" fmla="*/ 3293632 w 4568692"/>
              <a:gd name="connsiteY451" fmla="*/ 2509560 h 5547255"/>
              <a:gd name="connsiteX452" fmla="*/ 3222828 w 4568692"/>
              <a:gd name="connsiteY452" fmla="*/ 2507033 h 5547255"/>
              <a:gd name="connsiteX453" fmla="*/ 3224094 w 4568692"/>
              <a:gd name="connsiteY453" fmla="*/ 2435053 h 5547255"/>
              <a:gd name="connsiteX454" fmla="*/ 3259758 w 4568692"/>
              <a:gd name="connsiteY454" fmla="*/ 2421409 h 5547255"/>
              <a:gd name="connsiteX455" fmla="*/ 2395198 w 4568692"/>
              <a:gd name="connsiteY455" fmla="*/ 2389187 h 5547255"/>
              <a:gd name="connsiteX456" fmla="*/ 2430337 w 4568692"/>
              <a:gd name="connsiteY456" fmla="*/ 2405359 h 5547255"/>
              <a:gd name="connsiteX457" fmla="*/ 2429072 w 4568692"/>
              <a:gd name="connsiteY457" fmla="*/ 2477339 h 5547255"/>
              <a:gd name="connsiteX458" fmla="*/ 2358268 w 4568692"/>
              <a:gd name="connsiteY458" fmla="*/ 2474811 h 5547255"/>
              <a:gd name="connsiteX459" fmla="*/ 2359534 w 4568692"/>
              <a:gd name="connsiteY459" fmla="*/ 2402831 h 5547255"/>
              <a:gd name="connsiteX460" fmla="*/ 2395198 w 4568692"/>
              <a:gd name="connsiteY460" fmla="*/ 2389187 h 5547255"/>
              <a:gd name="connsiteX461" fmla="*/ 3634269 w 4568692"/>
              <a:gd name="connsiteY461" fmla="*/ 2366207 h 5547255"/>
              <a:gd name="connsiteX462" fmla="*/ 3726965 w 4568692"/>
              <a:gd name="connsiteY462" fmla="*/ 2460400 h 5547255"/>
              <a:gd name="connsiteX463" fmla="*/ 3634269 w 4568692"/>
              <a:gd name="connsiteY463" fmla="*/ 2554593 h 5547255"/>
              <a:gd name="connsiteX464" fmla="*/ 3541573 w 4568692"/>
              <a:gd name="connsiteY464" fmla="*/ 2460400 h 5547255"/>
              <a:gd name="connsiteX465" fmla="*/ 3634269 w 4568692"/>
              <a:gd name="connsiteY465" fmla="*/ 2366207 h 5547255"/>
              <a:gd name="connsiteX466" fmla="*/ 2020400 w 4568692"/>
              <a:gd name="connsiteY466" fmla="*/ 2366207 h 5547255"/>
              <a:gd name="connsiteX467" fmla="*/ 2113096 w 4568692"/>
              <a:gd name="connsiteY467" fmla="*/ 2460400 h 5547255"/>
              <a:gd name="connsiteX468" fmla="*/ 2020400 w 4568692"/>
              <a:gd name="connsiteY468" fmla="*/ 2554593 h 5547255"/>
              <a:gd name="connsiteX469" fmla="*/ 1927704 w 4568692"/>
              <a:gd name="connsiteY469" fmla="*/ 2460400 h 5547255"/>
              <a:gd name="connsiteX470" fmla="*/ 2020400 w 4568692"/>
              <a:gd name="connsiteY470" fmla="*/ 2366207 h 5547255"/>
              <a:gd name="connsiteX471" fmla="*/ 3076500 w 4568692"/>
              <a:gd name="connsiteY471" fmla="*/ 2341495 h 5547255"/>
              <a:gd name="connsiteX472" fmla="*/ 3088308 w 4568692"/>
              <a:gd name="connsiteY472" fmla="*/ 2344589 h 5547255"/>
              <a:gd name="connsiteX473" fmla="*/ 3102896 w 4568692"/>
              <a:gd name="connsiteY473" fmla="*/ 2385799 h 5547255"/>
              <a:gd name="connsiteX474" fmla="*/ 3062104 w 4568692"/>
              <a:gd name="connsiteY474" fmla="*/ 2399934 h 5547255"/>
              <a:gd name="connsiteX475" fmla="*/ 3047516 w 4568692"/>
              <a:gd name="connsiteY475" fmla="*/ 2358724 h 5547255"/>
              <a:gd name="connsiteX476" fmla="*/ 3076500 w 4568692"/>
              <a:gd name="connsiteY476" fmla="*/ 2341495 h 5547255"/>
              <a:gd name="connsiteX477" fmla="*/ 2587583 w 4568692"/>
              <a:gd name="connsiteY477" fmla="*/ 2311789 h 5547255"/>
              <a:gd name="connsiteX478" fmla="*/ 2599391 w 4568692"/>
              <a:gd name="connsiteY478" fmla="*/ 2314884 h 5547255"/>
              <a:gd name="connsiteX479" fmla="*/ 2613978 w 4568692"/>
              <a:gd name="connsiteY479" fmla="*/ 2356093 h 5547255"/>
              <a:gd name="connsiteX480" fmla="*/ 2573187 w 4568692"/>
              <a:gd name="connsiteY480" fmla="*/ 2370228 h 5547255"/>
              <a:gd name="connsiteX481" fmla="*/ 2558598 w 4568692"/>
              <a:gd name="connsiteY481" fmla="*/ 2329019 h 5547255"/>
              <a:gd name="connsiteX482" fmla="*/ 2587583 w 4568692"/>
              <a:gd name="connsiteY482" fmla="*/ 2311789 h 5547255"/>
              <a:gd name="connsiteX483" fmla="*/ 1221658 w 4568692"/>
              <a:gd name="connsiteY483" fmla="*/ 2204857 h 5547255"/>
              <a:gd name="connsiteX484" fmla="*/ 1348544 w 4568692"/>
              <a:gd name="connsiteY484" fmla="*/ 2332628 h 5547255"/>
              <a:gd name="connsiteX485" fmla="*/ 1221658 w 4568692"/>
              <a:gd name="connsiteY485" fmla="*/ 2460399 h 5547255"/>
              <a:gd name="connsiteX486" fmla="*/ 1094772 w 4568692"/>
              <a:gd name="connsiteY486" fmla="*/ 2332628 h 5547255"/>
              <a:gd name="connsiteX487" fmla="*/ 1221658 w 4568692"/>
              <a:gd name="connsiteY487" fmla="*/ 2204857 h 5547255"/>
              <a:gd name="connsiteX488" fmla="*/ 2939537 w 4568692"/>
              <a:gd name="connsiteY488" fmla="*/ 2189827 h 5547255"/>
              <a:gd name="connsiteX489" fmla="*/ 2951345 w 4568692"/>
              <a:gd name="connsiteY489" fmla="*/ 2192922 h 5547255"/>
              <a:gd name="connsiteX490" fmla="*/ 2965933 w 4568692"/>
              <a:gd name="connsiteY490" fmla="*/ 2234131 h 5547255"/>
              <a:gd name="connsiteX491" fmla="*/ 2925141 w 4568692"/>
              <a:gd name="connsiteY491" fmla="*/ 2248266 h 5547255"/>
              <a:gd name="connsiteX492" fmla="*/ 2910553 w 4568692"/>
              <a:gd name="connsiteY492" fmla="*/ 2207057 h 5547255"/>
              <a:gd name="connsiteX493" fmla="*/ 2939537 w 4568692"/>
              <a:gd name="connsiteY493" fmla="*/ 2189827 h 5547255"/>
              <a:gd name="connsiteX494" fmla="*/ 2737854 w 4568692"/>
              <a:gd name="connsiteY494" fmla="*/ 2175936 h 5547255"/>
              <a:gd name="connsiteX495" fmla="*/ 2749662 w 4568692"/>
              <a:gd name="connsiteY495" fmla="*/ 2179031 h 5547255"/>
              <a:gd name="connsiteX496" fmla="*/ 2764250 w 4568692"/>
              <a:gd name="connsiteY496" fmla="*/ 2220240 h 5547255"/>
              <a:gd name="connsiteX497" fmla="*/ 2723458 w 4568692"/>
              <a:gd name="connsiteY497" fmla="*/ 2234375 h 5547255"/>
              <a:gd name="connsiteX498" fmla="*/ 2708870 w 4568692"/>
              <a:gd name="connsiteY498" fmla="*/ 2193166 h 5547255"/>
              <a:gd name="connsiteX499" fmla="*/ 2737854 w 4568692"/>
              <a:gd name="connsiteY499" fmla="*/ 2175936 h 5547255"/>
              <a:gd name="connsiteX500" fmla="*/ 2262749 w 4568692"/>
              <a:gd name="connsiteY500" fmla="*/ 2165088 h 5547255"/>
              <a:gd name="connsiteX501" fmla="*/ 2289940 w 4568692"/>
              <a:gd name="connsiteY501" fmla="*/ 2169873 h 5547255"/>
              <a:gd name="connsiteX502" fmla="*/ 2328978 w 4568692"/>
              <a:gd name="connsiteY502" fmla="*/ 2262157 h 5547255"/>
              <a:gd name="connsiteX503" fmla="*/ 2238659 w 4568692"/>
              <a:gd name="connsiteY503" fmla="*/ 2302983 h 5547255"/>
              <a:gd name="connsiteX504" fmla="*/ 2199621 w 4568692"/>
              <a:gd name="connsiteY504" fmla="*/ 2210699 h 5547255"/>
              <a:gd name="connsiteX505" fmla="*/ 2262749 w 4568692"/>
              <a:gd name="connsiteY505" fmla="*/ 2165088 h 5547255"/>
              <a:gd name="connsiteX506" fmla="*/ 3374279 w 4568692"/>
              <a:gd name="connsiteY506" fmla="*/ 2135788 h 5547255"/>
              <a:gd name="connsiteX507" fmla="*/ 3401470 w 4568692"/>
              <a:gd name="connsiteY507" fmla="*/ 2140572 h 5547255"/>
              <a:gd name="connsiteX508" fmla="*/ 3440508 w 4568692"/>
              <a:gd name="connsiteY508" fmla="*/ 2232856 h 5547255"/>
              <a:gd name="connsiteX509" fmla="*/ 3350189 w 4568692"/>
              <a:gd name="connsiteY509" fmla="*/ 2273683 h 5547255"/>
              <a:gd name="connsiteX510" fmla="*/ 3311151 w 4568692"/>
              <a:gd name="connsiteY510" fmla="*/ 2181399 h 5547255"/>
              <a:gd name="connsiteX511" fmla="*/ 3374279 w 4568692"/>
              <a:gd name="connsiteY511" fmla="*/ 2135788 h 5547255"/>
              <a:gd name="connsiteX512" fmla="*/ 3136460 w 4568692"/>
              <a:gd name="connsiteY512" fmla="*/ 2107003 h 5547255"/>
              <a:gd name="connsiteX513" fmla="*/ 3171599 w 4568692"/>
              <a:gd name="connsiteY513" fmla="*/ 2123175 h 5547255"/>
              <a:gd name="connsiteX514" fmla="*/ 3170333 w 4568692"/>
              <a:gd name="connsiteY514" fmla="*/ 2195155 h 5547255"/>
              <a:gd name="connsiteX515" fmla="*/ 3099530 w 4568692"/>
              <a:gd name="connsiteY515" fmla="*/ 2192627 h 5547255"/>
              <a:gd name="connsiteX516" fmla="*/ 3100796 w 4568692"/>
              <a:gd name="connsiteY516" fmla="*/ 2120647 h 5547255"/>
              <a:gd name="connsiteX517" fmla="*/ 3136460 w 4568692"/>
              <a:gd name="connsiteY517" fmla="*/ 2107003 h 5547255"/>
              <a:gd name="connsiteX518" fmla="*/ 2525561 w 4568692"/>
              <a:gd name="connsiteY518" fmla="*/ 2085203 h 5547255"/>
              <a:gd name="connsiteX519" fmla="*/ 2560701 w 4568692"/>
              <a:gd name="connsiteY519" fmla="*/ 2101374 h 5547255"/>
              <a:gd name="connsiteX520" fmla="*/ 2559435 w 4568692"/>
              <a:gd name="connsiteY520" fmla="*/ 2173354 h 5547255"/>
              <a:gd name="connsiteX521" fmla="*/ 2488631 w 4568692"/>
              <a:gd name="connsiteY521" fmla="*/ 2170826 h 5547255"/>
              <a:gd name="connsiteX522" fmla="*/ 2489897 w 4568692"/>
              <a:gd name="connsiteY522" fmla="*/ 2098847 h 5547255"/>
              <a:gd name="connsiteX523" fmla="*/ 2525561 w 4568692"/>
              <a:gd name="connsiteY523" fmla="*/ 2085203 h 5547255"/>
              <a:gd name="connsiteX524" fmla="*/ 2834538 w 4568692"/>
              <a:gd name="connsiteY524" fmla="*/ 1965800 h 5547255"/>
              <a:gd name="connsiteX525" fmla="*/ 2869678 w 4568692"/>
              <a:gd name="connsiteY525" fmla="*/ 1981971 h 5547255"/>
              <a:gd name="connsiteX526" fmla="*/ 2868412 w 4568692"/>
              <a:gd name="connsiteY526" fmla="*/ 2053951 h 5547255"/>
              <a:gd name="connsiteX527" fmla="*/ 2797608 w 4568692"/>
              <a:gd name="connsiteY527" fmla="*/ 2051424 h 5547255"/>
              <a:gd name="connsiteX528" fmla="*/ 2798874 w 4568692"/>
              <a:gd name="connsiteY528" fmla="*/ 1979444 h 5547255"/>
              <a:gd name="connsiteX529" fmla="*/ 2834538 w 4568692"/>
              <a:gd name="connsiteY529" fmla="*/ 1965800 h 5547255"/>
              <a:gd name="connsiteX530" fmla="*/ 919668 w 4568692"/>
              <a:gd name="connsiteY530" fmla="*/ 1909695 h 5547255"/>
              <a:gd name="connsiteX531" fmla="*/ 956888 w 4568692"/>
              <a:gd name="connsiteY531" fmla="*/ 1916185 h 5547255"/>
              <a:gd name="connsiteX532" fmla="*/ 1010324 w 4568692"/>
              <a:gd name="connsiteY532" fmla="*/ 2041366 h 5547255"/>
              <a:gd name="connsiteX533" fmla="*/ 886692 w 4568692"/>
              <a:gd name="connsiteY533" fmla="*/ 2096747 h 5547255"/>
              <a:gd name="connsiteX534" fmla="*/ 833256 w 4568692"/>
              <a:gd name="connsiteY534" fmla="*/ 1971566 h 5547255"/>
              <a:gd name="connsiteX535" fmla="*/ 919668 w 4568692"/>
              <a:gd name="connsiteY535" fmla="*/ 1909695 h 5547255"/>
              <a:gd name="connsiteX536" fmla="*/ 1552213 w 4568692"/>
              <a:gd name="connsiteY536" fmla="*/ 1890589 h 5547255"/>
              <a:gd name="connsiteX537" fmla="*/ 1589433 w 4568692"/>
              <a:gd name="connsiteY537" fmla="*/ 1897079 h 5547255"/>
              <a:gd name="connsiteX538" fmla="*/ 1642870 w 4568692"/>
              <a:gd name="connsiteY538" fmla="*/ 2022260 h 5547255"/>
              <a:gd name="connsiteX539" fmla="*/ 1519238 w 4568692"/>
              <a:gd name="connsiteY539" fmla="*/ 2077641 h 5547255"/>
              <a:gd name="connsiteX540" fmla="*/ 1465801 w 4568692"/>
              <a:gd name="connsiteY540" fmla="*/ 1952459 h 5547255"/>
              <a:gd name="connsiteX541" fmla="*/ 1552213 w 4568692"/>
              <a:gd name="connsiteY541" fmla="*/ 1890589 h 5547255"/>
              <a:gd name="connsiteX542" fmla="*/ 1998515 w 4568692"/>
              <a:gd name="connsiteY542" fmla="*/ 1875408 h 5547255"/>
              <a:gd name="connsiteX543" fmla="*/ 2125401 w 4568692"/>
              <a:gd name="connsiteY543" fmla="*/ 2003179 h 5547255"/>
              <a:gd name="connsiteX544" fmla="*/ 1998515 w 4568692"/>
              <a:gd name="connsiteY544" fmla="*/ 2130950 h 5547255"/>
              <a:gd name="connsiteX545" fmla="*/ 1871629 w 4568692"/>
              <a:gd name="connsiteY545" fmla="*/ 2003179 h 5547255"/>
              <a:gd name="connsiteX546" fmla="*/ 1998515 w 4568692"/>
              <a:gd name="connsiteY546" fmla="*/ 1875408 h 5547255"/>
              <a:gd name="connsiteX547" fmla="*/ 446710 w 4568692"/>
              <a:gd name="connsiteY547" fmla="*/ 1875408 h 5547255"/>
              <a:gd name="connsiteX548" fmla="*/ 573596 w 4568692"/>
              <a:gd name="connsiteY548" fmla="*/ 2003179 h 5547255"/>
              <a:gd name="connsiteX549" fmla="*/ 446710 w 4568692"/>
              <a:gd name="connsiteY549" fmla="*/ 2130950 h 5547255"/>
              <a:gd name="connsiteX550" fmla="*/ 319824 w 4568692"/>
              <a:gd name="connsiteY550" fmla="*/ 2003179 h 5547255"/>
              <a:gd name="connsiteX551" fmla="*/ 446710 w 4568692"/>
              <a:gd name="connsiteY551" fmla="*/ 1875408 h 5547255"/>
              <a:gd name="connsiteX552" fmla="*/ 2583268 w 4568692"/>
              <a:gd name="connsiteY552" fmla="*/ 1821129 h 5547255"/>
              <a:gd name="connsiteX553" fmla="*/ 2610459 w 4568692"/>
              <a:gd name="connsiteY553" fmla="*/ 1825913 h 5547255"/>
              <a:gd name="connsiteX554" fmla="*/ 2649497 w 4568692"/>
              <a:gd name="connsiteY554" fmla="*/ 1918197 h 5547255"/>
              <a:gd name="connsiteX555" fmla="*/ 2559178 w 4568692"/>
              <a:gd name="connsiteY555" fmla="*/ 1959024 h 5547255"/>
              <a:gd name="connsiteX556" fmla="*/ 2520140 w 4568692"/>
              <a:gd name="connsiteY556" fmla="*/ 1866740 h 5547255"/>
              <a:gd name="connsiteX557" fmla="*/ 2583268 w 4568692"/>
              <a:gd name="connsiteY557" fmla="*/ 1821129 h 5547255"/>
              <a:gd name="connsiteX558" fmla="*/ 3042023 w 4568692"/>
              <a:gd name="connsiteY558" fmla="*/ 1812825 h 5547255"/>
              <a:gd name="connsiteX559" fmla="*/ 3069213 w 4568692"/>
              <a:gd name="connsiteY559" fmla="*/ 1817610 h 5547255"/>
              <a:gd name="connsiteX560" fmla="*/ 3108251 w 4568692"/>
              <a:gd name="connsiteY560" fmla="*/ 1909894 h 5547255"/>
              <a:gd name="connsiteX561" fmla="*/ 3017933 w 4568692"/>
              <a:gd name="connsiteY561" fmla="*/ 1950720 h 5547255"/>
              <a:gd name="connsiteX562" fmla="*/ 2978895 w 4568692"/>
              <a:gd name="connsiteY562" fmla="*/ 1858436 h 5547255"/>
              <a:gd name="connsiteX563" fmla="*/ 3042023 w 4568692"/>
              <a:gd name="connsiteY563" fmla="*/ 1812825 h 5547255"/>
              <a:gd name="connsiteX564" fmla="*/ 2254047 w 4568692"/>
              <a:gd name="connsiteY564" fmla="*/ 1787635 h 5547255"/>
              <a:gd name="connsiteX565" fmla="*/ 2346743 w 4568692"/>
              <a:gd name="connsiteY565" fmla="*/ 1881828 h 5547255"/>
              <a:gd name="connsiteX566" fmla="*/ 2254047 w 4568692"/>
              <a:gd name="connsiteY566" fmla="*/ 1976021 h 5547255"/>
              <a:gd name="connsiteX567" fmla="*/ 2161351 w 4568692"/>
              <a:gd name="connsiteY567" fmla="*/ 1881828 h 5547255"/>
              <a:gd name="connsiteX568" fmla="*/ 2254047 w 4568692"/>
              <a:gd name="connsiteY568" fmla="*/ 1787635 h 5547255"/>
              <a:gd name="connsiteX569" fmla="*/ 3387712 w 4568692"/>
              <a:gd name="connsiteY569" fmla="*/ 1787635 h 5547255"/>
              <a:gd name="connsiteX570" fmla="*/ 3480408 w 4568692"/>
              <a:gd name="connsiteY570" fmla="*/ 1881828 h 5547255"/>
              <a:gd name="connsiteX571" fmla="*/ 3387712 w 4568692"/>
              <a:gd name="connsiteY571" fmla="*/ 1976021 h 5547255"/>
              <a:gd name="connsiteX572" fmla="*/ 3295016 w 4568692"/>
              <a:gd name="connsiteY572" fmla="*/ 1881828 h 5547255"/>
              <a:gd name="connsiteX573" fmla="*/ 3387712 w 4568692"/>
              <a:gd name="connsiteY573" fmla="*/ 1787635 h 5547255"/>
              <a:gd name="connsiteX574" fmla="*/ 1221981 w 4568692"/>
              <a:gd name="connsiteY574" fmla="*/ 1751627 h 5547255"/>
              <a:gd name="connsiteX575" fmla="*/ 1270081 w 4568692"/>
              <a:gd name="connsiteY575" fmla="*/ 1773563 h 5547255"/>
              <a:gd name="connsiteX576" fmla="*/ 1268348 w 4568692"/>
              <a:gd name="connsiteY576" fmla="*/ 1871203 h 5547255"/>
              <a:gd name="connsiteX577" fmla="*/ 1171430 w 4568692"/>
              <a:gd name="connsiteY577" fmla="*/ 1867774 h 5547255"/>
              <a:gd name="connsiteX578" fmla="*/ 1173163 w 4568692"/>
              <a:gd name="connsiteY578" fmla="*/ 1770135 h 5547255"/>
              <a:gd name="connsiteX579" fmla="*/ 1221981 w 4568692"/>
              <a:gd name="connsiteY579" fmla="*/ 1751627 h 5547255"/>
              <a:gd name="connsiteX580" fmla="*/ 1646977 w 4568692"/>
              <a:gd name="connsiteY580" fmla="*/ 1601064 h 5547255"/>
              <a:gd name="connsiteX581" fmla="*/ 1695077 w 4568692"/>
              <a:gd name="connsiteY581" fmla="*/ 1623000 h 5547255"/>
              <a:gd name="connsiteX582" fmla="*/ 1693345 w 4568692"/>
              <a:gd name="connsiteY582" fmla="*/ 1720639 h 5547255"/>
              <a:gd name="connsiteX583" fmla="*/ 1596426 w 4568692"/>
              <a:gd name="connsiteY583" fmla="*/ 1717211 h 5547255"/>
              <a:gd name="connsiteX584" fmla="*/ 1598159 w 4568692"/>
              <a:gd name="connsiteY584" fmla="*/ 1619571 h 5547255"/>
              <a:gd name="connsiteX585" fmla="*/ 1646977 w 4568692"/>
              <a:gd name="connsiteY585" fmla="*/ 1601064 h 5547255"/>
              <a:gd name="connsiteX586" fmla="*/ 803411 w 4568692"/>
              <a:gd name="connsiteY586" fmla="*/ 1563693 h 5547255"/>
              <a:gd name="connsiteX587" fmla="*/ 851511 w 4568692"/>
              <a:gd name="connsiteY587" fmla="*/ 1585629 h 5547255"/>
              <a:gd name="connsiteX588" fmla="*/ 849779 w 4568692"/>
              <a:gd name="connsiteY588" fmla="*/ 1683269 h 5547255"/>
              <a:gd name="connsiteX589" fmla="*/ 752860 w 4568692"/>
              <a:gd name="connsiteY589" fmla="*/ 1679840 h 5547255"/>
              <a:gd name="connsiteX590" fmla="*/ 754593 w 4568692"/>
              <a:gd name="connsiteY590" fmla="*/ 1582201 h 5547255"/>
              <a:gd name="connsiteX591" fmla="*/ 803411 w 4568692"/>
              <a:gd name="connsiteY591" fmla="*/ 1563693 h 5547255"/>
              <a:gd name="connsiteX592" fmla="*/ 2820182 w 4568692"/>
              <a:gd name="connsiteY592" fmla="*/ 1553495 h 5547255"/>
              <a:gd name="connsiteX593" fmla="*/ 2912878 w 4568692"/>
              <a:gd name="connsiteY593" fmla="*/ 1647688 h 5547255"/>
              <a:gd name="connsiteX594" fmla="*/ 2820182 w 4568692"/>
              <a:gd name="connsiteY594" fmla="*/ 1741881 h 5547255"/>
              <a:gd name="connsiteX595" fmla="*/ 2727486 w 4568692"/>
              <a:gd name="connsiteY595" fmla="*/ 1647688 h 5547255"/>
              <a:gd name="connsiteX596" fmla="*/ 2820182 w 4568692"/>
              <a:gd name="connsiteY596" fmla="*/ 1553495 h 5547255"/>
              <a:gd name="connsiteX597" fmla="*/ 1353857 w 4568692"/>
              <a:gd name="connsiteY597" fmla="*/ 1526563 h 5547255"/>
              <a:gd name="connsiteX598" fmla="*/ 1370020 w 4568692"/>
              <a:gd name="connsiteY598" fmla="*/ 1530761 h 5547255"/>
              <a:gd name="connsiteX599" fmla="*/ 1389989 w 4568692"/>
              <a:gd name="connsiteY599" fmla="*/ 1586661 h 5547255"/>
              <a:gd name="connsiteX600" fmla="*/ 1334151 w 4568692"/>
              <a:gd name="connsiteY600" fmla="*/ 1605835 h 5547255"/>
              <a:gd name="connsiteX601" fmla="*/ 1314183 w 4568692"/>
              <a:gd name="connsiteY601" fmla="*/ 1549935 h 5547255"/>
              <a:gd name="connsiteX602" fmla="*/ 1353857 w 4568692"/>
              <a:gd name="connsiteY602" fmla="*/ 1526563 h 5547255"/>
              <a:gd name="connsiteX603" fmla="*/ 1075554 w 4568692"/>
              <a:gd name="connsiteY603" fmla="*/ 1510923 h 5547255"/>
              <a:gd name="connsiteX604" fmla="*/ 1091716 w 4568692"/>
              <a:gd name="connsiteY604" fmla="*/ 1515120 h 5547255"/>
              <a:gd name="connsiteX605" fmla="*/ 1111686 w 4568692"/>
              <a:gd name="connsiteY605" fmla="*/ 1571020 h 5547255"/>
              <a:gd name="connsiteX606" fmla="*/ 1055848 w 4568692"/>
              <a:gd name="connsiteY606" fmla="*/ 1590194 h 5547255"/>
              <a:gd name="connsiteX607" fmla="*/ 1035879 w 4568692"/>
              <a:gd name="connsiteY607" fmla="*/ 1534294 h 5547255"/>
              <a:gd name="connsiteX608" fmla="*/ 1075554 w 4568692"/>
              <a:gd name="connsiteY608" fmla="*/ 1510923 h 5547255"/>
              <a:gd name="connsiteX609" fmla="*/ 469447 w 4568692"/>
              <a:gd name="connsiteY609" fmla="*/ 1463759 h 5547255"/>
              <a:gd name="connsiteX610" fmla="*/ 506667 w 4568692"/>
              <a:gd name="connsiteY610" fmla="*/ 1470249 h 5547255"/>
              <a:gd name="connsiteX611" fmla="*/ 560104 w 4568692"/>
              <a:gd name="connsiteY611" fmla="*/ 1595431 h 5547255"/>
              <a:gd name="connsiteX612" fmla="*/ 436472 w 4568692"/>
              <a:gd name="connsiteY612" fmla="*/ 1650811 h 5547255"/>
              <a:gd name="connsiteX613" fmla="*/ 383035 w 4568692"/>
              <a:gd name="connsiteY613" fmla="*/ 1525630 h 5547255"/>
              <a:gd name="connsiteX614" fmla="*/ 469447 w 4568692"/>
              <a:gd name="connsiteY614" fmla="*/ 1463759 h 5547255"/>
              <a:gd name="connsiteX615" fmla="*/ 2000030 w 4568692"/>
              <a:gd name="connsiteY615" fmla="*/ 1437242 h 5547255"/>
              <a:gd name="connsiteX616" fmla="*/ 2037250 w 4568692"/>
              <a:gd name="connsiteY616" fmla="*/ 1443733 h 5547255"/>
              <a:gd name="connsiteX617" fmla="*/ 2090687 w 4568692"/>
              <a:gd name="connsiteY617" fmla="*/ 1568914 h 5547255"/>
              <a:gd name="connsiteX618" fmla="*/ 1967055 w 4568692"/>
              <a:gd name="connsiteY618" fmla="*/ 1624295 h 5547255"/>
              <a:gd name="connsiteX619" fmla="*/ 1913618 w 4568692"/>
              <a:gd name="connsiteY619" fmla="*/ 1499113 h 5547255"/>
              <a:gd name="connsiteX620" fmla="*/ 2000030 w 4568692"/>
              <a:gd name="connsiteY620" fmla="*/ 1437242 h 5547255"/>
              <a:gd name="connsiteX621" fmla="*/ 1563172 w 4568692"/>
              <a:gd name="connsiteY621" fmla="*/ 1348317 h 5547255"/>
              <a:gd name="connsiteX622" fmla="*/ 1579335 w 4568692"/>
              <a:gd name="connsiteY622" fmla="*/ 1352515 h 5547255"/>
              <a:gd name="connsiteX623" fmla="*/ 1599303 w 4568692"/>
              <a:gd name="connsiteY623" fmla="*/ 1408415 h 5547255"/>
              <a:gd name="connsiteX624" fmla="*/ 1543466 w 4568692"/>
              <a:gd name="connsiteY624" fmla="*/ 1427588 h 5547255"/>
              <a:gd name="connsiteX625" fmla="*/ 1523497 w 4568692"/>
              <a:gd name="connsiteY625" fmla="*/ 1371689 h 5547255"/>
              <a:gd name="connsiteX626" fmla="*/ 1563172 w 4568692"/>
              <a:gd name="connsiteY626" fmla="*/ 1348317 h 5547255"/>
              <a:gd name="connsiteX627" fmla="*/ 890306 w 4568692"/>
              <a:gd name="connsiteY627" fmla="*/ 1301986 h 5547255"/>
              <a:gd name="connsiteX628" fmla="*/ 906469 w 4568692"/>
              <a:gd name="connsiteY628" fmla="*/ 1306184 h 5547255"/>
              <a:gd name="connsiteX629" fmla="*/ 926438 w 4568692"/>
              <a:gd name="connsiteY629" fmla="*/ 1362083 h 5547255"/>
              <a:gd name="connsiteX630" fmla="*/ 870600 w 4568692"/>
              <a:gd name="connsiteY630" fmla="*/ 1381257 h 5547255"/>
              <a:gd name="connsiteX631" fmla="*/ 850631 w 4568692"/>
              <a:gd name="connsiteY631" fmla="*/ 1325357 h 5547255"/>
              <a:gd name="connsiteX632" fmla="*/ 890306 w 4568692"/>
              <a:gd name="connsiteY632" fmla="*/ 1301986 h 5547255"/>
              <a:gd name="connsiteX633" fmla="*/ 1823366 w 4568692"/>
              <a:gd name="connsiteY633" fmla="*/ 1177310 h 5547255"/>
              <a:gd name="connsiteX634" fmla="*/ 1871467 w 4568692"/>
              <a:gd name="connsiteY634" fmla="*/ 1199246 h 5547255"/>
              <a:gd name="connsiteX635" fmla="*/ 1869734 w 4568692"/>
              <a:gd name="connsiteY635" fmla="*/ 1296885 h 5547255"/>
              <a:gd name="connsiteX636" fmla="*/ 1772815 w 4568692"/>
              <a:gd name="connsiteY636" fmla="*/ 1293457 h 5547255"/>
              <a:gd name="connsiteX637" fmla="*/ 1774548 w 4568692"/>
              <a:gd name="connsiteY637" fmla="*/ 1195818 h 5547255"/>
              <a:gd name="connsiteX638" fmla="*/ 1823366 w 4568692"/>
              <a:gd name="connsiteY638" fmla="*/ 1177310 h 5547255"/>
              <a:gd name="connsiteX639" fmla="*/ 639924 w 4568692"/>
              <a:gd name="connsiteY639" fmla="*/ 1133601 h 5547255"/>
              <a:gd name="connsiteX640" fmla="*/ 688024 w 4568692"/>
              <a:gd name="connsiteY640" fmla="*/ 1155538 h 5547255"/>
              <a:gd name="connsiteX641" fmla="*/ 686291 w 4568692"/>
              <a:gd name="connsiteY641" fmla="*/ 1253177 h 5547255"/>
              <a:gd name="connsiteX642" fmla="*/ 589373 w 4568692"/>
              <a:gd name="connsiteY642" fmla="*/ 1249749 h 5547255"/>
              <a:gd name="connsiteX643" fmla="*/ 591106 w 4568692"/>
              <a:gd name="connsiteY643" fmla="*/ 1152109 h 5547255"/>
              <a:gd name="connsiteX644" fmla="*/ 639924 w 4568692"/>
              <a:gd name="connsiteY644" fmla="*/ 1133601 h 5547255"/>
              <a:gd name="connsiteX645" fmla="*/ 2336011 w 4568692"/>
              <a:gd name="connsiteY645" fmla="*/ 1102429 h 5547255"/>
              <a:gd name="connsiteX646" fmla="*/ 2462897 w 4568692"/>
              <a:gd name="connsiteY646" fmla="*/ 1230200 h 5547255"/>
              <a:gd name="connsiteX647" fmla="*/ 2336011 w 4568692"/>
              <a:gd name="connsiteY647" fmla="*/ 1357971 h 5547255"/>
              <a:gd name="connsiteX648" fmla="*/ 2209125 w 4568692"/>
              <a:gd name="connsiteY648" fmla="*/ 1230200 h 5547255"/>
              <a:gd name="connsiteX649" fmla="*/ 2336011 w 4568692"/>
              <a:gd name="connsiteY649" fmla="*/ 1102429 h 5547255"/>
              <a:gd name="connsiteX650" fmla="*/ 126886 w 4568692"/>
              <a:gd name="connsiteY650" fmla="*/ 1102429 h 5547255"/>
              <a:gd name="connsiteX651" fmla="*/ 253772 w 4568692"/>
              <a:gd name="connsiteY651" fmla="*/ 1230200 h 5547255"/>
              <a:gd name="connsiteX652" fmla="*/ 126886 w 4568692"/>
              <a:gd name="connsiteY652" fmla="*/ 1357971 h 5547255"/>
              <a:gd name="connsiteX653" fmla="*/ 0 w 4568692"/>
              <a:gd name="connsiteY653" fmla="*/ 1230200 h 5547255"/>
              <a:gd name="connsiteX654" fmla="*/ 126886 w 4568692"/>
              <a:gd name="connsiteY654" fmla="*/ 1102429 h 5547255"/>
              <a:gd name="connsiteX655" fmla="*/ 1572516 w 4568692"/>
              <a:gd name="connsiteY655" fmla="*/ 1068907 h 5547255"/>
              <a:gd name="connsiteX656" fmla="*/ 1588679 w 4568692"/>
              <a:gd name="connsiteY656" fmla="*/ 1073105 h 5547255"/>
              <a:gd name="connsiteX657" fmla="*/ 1608648 w 4568692"/>
              <a:gd name="connsiteY657" fmla="*/ 1129005 h 5547255"/>
              <a:gd name="connsiteX658" fmla="*/ 1552810 w 4568692"/>
              <a:gd name="connsiteY658" fmla="*/ 1148179 h 5547255"/>
              <a:gd name="connsiteX659" fmla="*/ 1532841 w 4568692"/>
              <a:gd name="connsiteY659" fmla="*/ 1092279 h 5547255"/>
              <a:gd name="connsiteX660" fmla="*/ 1572516 w 4568692"/>
              <a:gd name="connsiteY660" fmla="*/ 1068907 h 5547255"/>
              <a:gd name="connsiteX661" fmla="*/ 903267 w 4568692"/>
              <a:gd name="connsiteY661" fmla="*/ 1028613 h 5547255"/>
              <a:gd name="connsiteX662" fmla="*/ 919430 w 4568692"/>
              <a:gd name="connsiteY662" fmla="*/ 1032810 h 5547255"/>
              <a:gd name="connsiteX663" fmla="*/ 939399 w 4568692"/>
              <a:gd name="connsiteY663" fmla="*/ 1088710 h 5547255"/>
              <a:gd name="connsiteX664" fmla="*/ 883561 w 4568692"/>
              <a:gd name="connsiteY664" fmla="*/ 1107884 h 5547255"/>
              <a:gd name="connsiteX665" fmla="*/ 863592 w 4568692"/>
              <a:gd name="connsiteY665" fmla="*/ 1051984 h 5547255"/>
              <a:gd name="connsiteX666" fmla="*/ 903267 w 4568692"/>
              <a:gd name="connsiteY666" fmla="*/ 1028613 h 5547255"/>
              <a:gd name="connsiteX667" fmla="*/ 1385035 w 4568692"/>
              <a:gd name="connsiteY667" fmla="*/ 863173 h 5547255"/>
              <a:gd name="connsiteX668" fmla="*/ 1401198 w 4568692"/>
              <a:gd name="connsiteY668" fmla="*/ 867371 h 5547255"/>
              <a:gd name="connsiteX669" fmla="*/ 1421167 w 4568692"/>
              <a:gd name="connsiteY669" fmla="*/ 923271 h 5547255"/>
              <a:gd name="connsiteX670" fmla="*/ 1365329 w 4568692"/>
              <a:gd name="connsiteY670" fmla="*/ 942445 h 5547255"/>
              <a:gd name="connsiteX671" fmla="*/ 1345361 w 4568692"/>
              <a:gd name="connsiteY671" fmla="*/ 886545 h 5547255"/>
              <a:gd name="connsiteX672" fmla="*/ 1385035 w 4568692"/>
              <a:gd name="connsiteY672" fmla="*/ 863173 h 5547255"/>
              <a:gd name="connsiteX673" fmla="*/ 1108964 w 4568692"/>
              <a:gd name="connsiteY673" fmla="*/ 844330 h 5547255"/>
              <a:gd name="connsiteX674" fmla="*/ 1125127 w 4568692"/>
              <a:gd name="connsiteY674" fmla="*/ 848528 h 5547255"/>
              <a:gd name="connsiteX675" fmla="*/ 1145096 w 4568692"/>
              <a:gd name="connsiteY675" fmla="*/ 904428 h 5547255"/>
              <a:gd name="connsiteX676" fmla="*/ 1089258 w 4568692"/>
              <a:gd name="connsiteY676" fmla="*/ 923602 h 5547255"/>
              <a:gd name="connsiteX677" fmla="*/ 1069290 w 4568692"/>
              <a:gd name="connsiteY677" fmla="*/ 867702 h 5547255"/>
              <a:gd name="connsiteX678" fmla="*/ 1108964 w 4568692"/>
              <a:gd name="connsiteY678" fmla="*/ 844330 h 5547255"/>
              <a:gd name="connsiteX679" fmla="*/ 458622 w 4568692"/>
              <a:gd name="connsiteY679" fmla="*/ 829615 h 5547255"/>
              <a:gd name="connsiteX680" fmla="*/ 495842 w 4568692"/>
              <a:gd name="connsiteY680" fmla="*/ 836105 h 5547255"/>
              <a:gd name="connsiteX681" fmla="*/ 549279 w 4568692"/>
              <a:gd name="connsiteY681" fmla="*/ 961287 h 5547255"/>
              <a:gd name="connsiteX682" fmla="*/ 425647 w 4568692"/>
              <a:gd name="connsiteY682" fmla="*/ 1016667 h 5547255"/>
              <a:gd name="connsiteX683" fmla="*/ 372210 w 4568692"/>
              <a:gd name="connsiteY683" fmla="*/ 891486 h 5547255"/>
              <a:gd name="connsiteX684" fmla="*/ 458622 w 4568692"/>
              <a:gd name="connsiteY684" fmla="*/ 829615 h 5547255"/>
              <a:gd name="connsiteX685" fmla="*/ 1980127 w 4568692"/>
              <a:gd name="connsiteY685" fmla="*/ 789870 h 5547255"/>
              <a:gd name="connsiteX686" fmla="*/ 2017347 w 4568692"/>
              <a:gd name="connsiteY686" fmla="*/ 796360 h 5547255"/>
              <a:gd name="connsiteX687" fmla="*/ 2070784 w 4568692"/>
              <a:gd name="connsiteY687" fmla="*/ 921541 h 5547255"/>
              <a:gd name="connsiteX688" fmla="*/ 1947152 w 4568692"/>
              <a:gd name="connsiteY688" fmla="*/ 976922 h 5547255"/>
              <a:gd name="connsiteX689" fmla="*/ 1893715 w 4568692"/>
              <a:gd name="connsiteY689" fmla="*/ 851740 h 5547255"/>
              <a:gd name="connsiteX690" fmla="*/ 1980127 w 4568692"/>
              <a:gd name="connsiteY690" fmla="*/ 789870 h 5547255"/>
              <a:gd name="connsiteX691" fmla="*/ 1654591 w 4568692"/>
              <a:gd name="connsiteY691" fmla="*/ 750824 h 5547255"/>
              <a:gd name="connsiteX692" fmla="*/ 1702691 w 4568692"/>
              <a:gd name="connsiteY692" fmla="*/ 772760 h 5547255"/>
              <a:gd name="connsiteX693" fmla="*/ 1700958 w 4568692"/>
              <a:gd name="connsiteY693" fmla="*/ 870400 h 5547255"/>
              <a:gd name="connsiteX694" fmla="*/ 1604040 w 4568692"/>
              <a:gd name="connsiteY694" fmla="*/ 866971 h 5547255"/>
              <a:gd name="connsiteX695" fmla="*/ 1605772 w 4568692"/>
              <a:gd name="connsiteY695" fmla="*/ 769332 h 5547255"/>
              <a:gd name="connsiteX696" fmla="*/ 1654591 w 4568692"/>
              <a:gd name="connsiteY696" fmla="*/ 750824 h 5547255"/>
              <a:gd name="connsiteX697" fmla="*/ 818370 w 4568692"/>
              <a:gd name="connsiteY697" fmla="*/ 721252 h 5547255"/>
              <a:gd name="connsiteX698" fmla="*/ 866470 w 4568692"/>
              <a:gd name="connsiteY698" fmla="*/ 743188 h 5547255"/>
              <a:gd name="connsiteX699" fmla="*/ 864737 w 4568692"/>
              <a:gd name="connsiteY699" fmla="*/ 840827 h 5547255"/>
              <a:gd name="connsiteX700" fmla="*/ 767818 w 4568692"/>
              <a:gd name="connsiteY700" fmla="*/ 837399 h 5547255"/>
              <a:gd name="connsiteX701" fmla="*/ 769552 w 4568692"/>
              <a:gd name="connsiteY701" fmla="*/ 739759 h 5547255"/>
              <a:gd name="connsiteX702" fmla="*/ 818370 w 4568692"/>
              <a:gd name="connsiteY702" fmla="*/ 721252 h 5547255"/>
              <a:gd name="connsiteX703" fmla="*/ 1241309 w 4568692"/>
              <a:gd name="connsiteY703" fmla="*/ 559284 h 5547255"/>
              <a:gd name="connsiteX704" fmla="*/ 1289410 w 4568692"/>
              <a:gd name="connsiteY704" fmla="*/ 581220 h 5547255"/>
              <a:gd name="connsiteX705" fmla="*/ 1287677 w 4568692"/>
              <a:gd name="connsiteY705" fmla="*/ 678860 h 5547255"/>
              <a:gd name="connsiteX706" fmla="*/ 1190758 w 4568692"/>
              <a:gd name="connsiteY706" fmla="*/ 675431 h 5547255"/>
              <a:gd name="connsiteX707" fmla="*/ 1192491 w 4568692"/>
              <a:gd name="connsiteY707" fmla="*/ 577792 h 5547255"/>
              <a:gd name="connsiteX708" fmla="*/ 1241309 w 4568692"/>
              <a:gd name="connsiteY708" fmla="*/ 559284 h 5547255"/>
              <a:gd name="connsiteX709" fmla="*/ 897361 w 4568692"/>
              <a:gd name="connsiteY709" fmla="*/ 363040 h 5547255"/>
              <a:gd name="connsiteX710" fmla="*/ 934581 w 4568692"/>
              <a:gd name="connsiteY710" fmla="*/ 369530 h 5547255"/>
              <a:gd name="connsiteX711" fmla="*/ 988018 w 4568692"/>
              <a:gd name="connsiteY711" fmla="*/ 494712 h 5547255"/>
              <a:gd name="connsiteX712" fmla="*/ 864386 w 4568692"/>
              <a:gd name="connsiteY712" fmla="*/ 550093 h 5547255"/>
              <a:gd name="connsiteX713" fmla="*/ 810949 w 4568692"/>
              <a:gd name="connsiteY713" fmla="*/ 424911 h 5547255"/>
              <a:gd name="connsiteX714" fmla="*/ 897361 w 4568692"/>
              <a:gd name="connsiteY714" fmla="*/ 363040 h 5547255"/>
              <a:gd name="connsiteX715" fmla="*/ 1525322 w 4568692"/>
              <a:gd name="connsiteY715" fmla="*/ 351777 h 5547255"/>
              <a:gd name="connsiteX716" fmla="*/ 1562541 w 4568692"/>
              <a:gd name="connsiteY716" fmla="*/ 358267 h 5547255"/>
              <a:gd name="connsiteX717" fmla="*/ 1615978 w 4568692"/>
              <a:gd name="connsiteY717" fmla="*/ 483448 h 5547255"/>
              <a:gd name="connsiteX718" fmla="*/ 1492346 w 4568692"/>
              <a:gd name="connsiteY718" fmla="*/ 538829 h 5547255"/>
              <a:gd name="connsiteX719" fmla="*/ 1438910 w 4568692"/>
              <a:gd name="connsiteY719" fmla="*/ 413647 h 5547255"/>
              <a:gd name="connsiteX720" fmla="*/ 1525322 w 4568692"/>
              <a:gd name="connsiteY720" fmla="*/ 351777 h 5547255"/>
              <a:gd name="connsiteX721" fmla="*/ 446711 w 4568692"/>
              <a:gd name="connsiteY721" fmla="*/ 317607 h 5547255"/>
              <a:gd name="connsiteX722" fmla="*/ 573596 w 4568692"/>
              <a:gd name="connsiteY722" fmla="*/ 445378 h 5547255"/>
              <a:gd name="connsiteX723" fmla="*/ 446711 w 4568692"/>
              <a:gd name="connsiteY723" fmla="*/ 573149 h 5547255"/>
              <a:gd name="connsiteX724" fmla="*/ 319824 w 4568692"/>
              <a:gd name="connsiteY724" fmla="*/ 445378 h 5547255"/>
              <a:gd name="connsiteX725" fmla="*/ 446711 w 4568692"/>
              <a:gd name="connsiteY725" fmla="*/ 317607 h 5547255"/>
              <a:gd name="connsiteX726" fmla="*/ 1998515 w 4568692"/>
              <a:gd name="connsiteY726" fmla="*/ 317607 h 5547255"/>
              <a:gd name="connsiteX727" fmla="*/ 2125401 w 4568692"/>
              <a:gd name="connsiteY727" fmla="*/ 445378 h 5547255"/>
              <a:gd name="connsiteX728" fmla="*/ 1998515 w 4568692"/>
              <a:gd name="connsiteY728" fmla="*/ 573149 h 5547255"/>
              <a:gd name="connsiteX729" fmla="*/ 1871629 w 4568692"/>
              <a:gd name="connsiteY729" fmla="*/ 445378 h 5547255"/>
              <a:gd name="connsiteX730" fmla="*/ 1998515 w 4568692"/>
              <a:gd name="connsiteY730" fmla="*/ 317607 h 5547255"/>
              <a:gd name="connsiteX731" fmla="*/ 1221658 w 4568692"/>
              <a:gd name="connsiteY731" fmla="*/ 0 h 5547255"/>
              <a:gd name="connsiteX732" fmla="*/ 1348544 w 4568692"/>
              <a:gd name="connsiteY732" fmla="*/ 127771 h 5547255"/>
              <a:gd name="connsiteX733" fmla="*/ 1221658 w 4568692"/>
              <a:gd name="connsiteY733" fmla="*/ 255542 h 5547255"/>
              <a:gd name="connsiteX734" fmla="*/ 1094772 w 4568692"/>
              <a:gd name="connsiteY734" fmla="*/ 127771 h 5547255"/>
              <a:gd name="connsiteX735" fmla="*/ 1221658 w 4568692"/>
              <a:gd name="connsiteY735" fmla="*/ 0 h 5547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Lst>
            <a:rect l="l" t="t" r="r" b="b"/>
            <a:pathLst>
              <a:path w="4568692" h="5547255">
                <a:moveTo>
                  <a:pt x="3915842" y="5431104"/>
                </a:moveTo>
                <a:cubicBezTo>
                  <a:pt x="3952700" y="5431104"/>
                  <a:pt x="3982580" y="5457105"/>
                  <a:pt x="3982580" y="5489179"/>
                </a:cubicBezTo>
                <a:cubicBezTo>
                  <a:pt x="3982580" y="5521254"/>
                  <a:pt x="3952700" y="5547255"/>
                  <a:pt x="3915842" y="5547255"/>
                </a:cubicBezTo>
                <a:cubicBezTo>
                  <a:pt x="3878984" y="5547255"/>
                  <a:pt x="3849104" y="5521254"/>
                  <a:pt x="3849104" y="5489179"/>
                </a:cubicBezTo>
                <a:cubicBezTo>
                  <a:pt x="3849104" y="5457105"/>
                  <a:pt x="3878984" y="5431104"/>
                  <a:pt x="3915842" y="5431104"/>
                </a:cubicBezTo>
                <a:close/>
                <a:moveTo>
                  <a:pt x="3757006" y="5296944"/>
                </a:moveTo>
                <a:cubicBezTo>
                  <a:pt x="3763511" y="5296765"/>
                  <a:pt x="3770152" y="5297703"/>
                  <a:pt x="3776582" y="5299894"/>
                </a:cubicBezTo>
                <a:cubicBezTo>
                  <a:pt x="3802300" y="5308655"/>
                  <a:pt x="3814883" y="5334129"/>
                  <a:pt x="3804688" y="5356792"/>
                </a:cubicBezTo>
                <a:cubicBezTo>
                  <a:pt x="3794492" y="5379455"/>
                  <a:pt x="3765379" y="5390726"/>
                  <a:pt x="3739662" y="5381965"/>
                </a:cubicBezTo>
                <a:cubicBezTo>
                  <a:pt x="3713944" y="5373204"/>
                  <a:pt x="3701360" y="5347729"/>
                  <a:pt x="3711556" y="5325066"/>
                </a:cubicBezTo>
                <a:cubicBezTo>
                  <a:pt x="3719202" y="5308068"/>
                  <a:pt x="3737490" y="5297480"/>
                  <a:pt x="3757006" y="5296944"/>
                </a:cubicBezTo>
                <a:close/>
                <a:moveTo>
                  <a:pt x="4089703" y="5288259"/>
                </a:moveTo>
                <a:cubicBezTo>
                  <a:pt x="4096208" y="5288081"/>
                  <a:pt x="4102850" y="5289019"/>
                  <a:pt x="4109279" y="5291209"/>
                </a:cubicBezTo>
                <a:cubicBezTo>
                  <a:pt x="4134997" y="5299970"/>
                  <a:pt x="4147581" y="5325445"/>
                  <a:pt x="4137385" y="5348108"/>
                </a:cubicBezTo>
                <a:cubicBezTo>
                  <a:pt x="4127190" y="5370771"/>
                  <a:pt x="4098077" y="5382041"/>
                  <a:pt x="4072359" y="5373280"/>
                </a:cubicBezTo>
                <a:cubicBezTo>
                  <a:pt x="4046641" y="5364519"/>
                  <a:pt x="4034058" y="5339044"/>
                  <a:pt x="4044253" y="5316381"/>
                </a:cubicBezTo>
                <a:cubicBezTo>
                  <a:pt x="4051900" y="5299384"/>
                  <a:pt x="4070188" y="5288795"/>
                  <a:pt x="4089703" y="5288259"/>
                </a:cubicBezTo>
                <a:close/>
                <a:moveTo>
                  <a:pt x="4324443" y="5281359"/>
                </a:moveTo>
                <a:cubicBezTo>
                  <a:pt x="4361301" y="5281359"/>
                  <a:pt x="4391181" y="5307361"/>
                  <a:pt x="4391181" y="5339435"/>
                </a:cubicBezTo>
                <a:cubicBezTo>
                  <a:pt x="4391181" y="5371509"/>
                  <a:pt x="4361301" y="5397511"/>
                  <a:pt x="4324443" y="5397511"/>
                </a:cubicBezTo>
                <a:cubicBezTo>
                  <a:pt x="4287584" y="5397511"/>
                  <a:pt x="4257705" y="5371509"/>
                  <a:pt x="4257705" y="5339435"/>
                </a:cubicBezTo>
                <a:cubicBezTo>
                  <a:pt x="4257705" y="5307361"/>
                  <a:pt x="4287584" y="5281359"/>
                  <a:pt x="4324443" y="5281359"/>
                </a:cubicBezTo>
                <a:close/>
                <a:moveTo>
                  <a:pt x="3508246" y="5281359"/>
                </a:moveTo>
                <a:cubicBezTo>
                  <a:pt x="3545104" y="5281359"/>
                  <a:pt x="3574983" y="5307361"/>
                  <a:pt x="3574983" y="5339435"/>
                </a:cubicBezTo>
                <a:cubicBezTo>
                  <a:pt x="3574983" y="5371509"/>
                  <a:pt x="3545104" y="5397511"/>
                  <a:pt x="3508246" y="5397511"/>
                </a:cubicBezTo>
                <a:cubicBezTo>
                  <a:pt x="3471387" y="5397511"/>
                  <a:pt x="3441508" y="5371509"/>
                  <a:pt x="3441508" y="5339435"/>
                </a:cubicBezTo>
                <a:cubicBezTo>
                  <a:pt x="3441508" y="5307361"/>
                  <a:pt x="3471387" y="5281359"/>
                  <a:pt x="3508246" y="5281359"/>
                </a:cubicBezTo>
                <a:close/>
                <a:moveTo>
                  <a:pt x="3916012" y="5225097"/>
                </a:moveTo>
                <a:cubicBezTo>
                  <a:pt x="3925237" y="5225379"/>
                  <a:pt x="3934399" y="5228725"/>
                  <a:pt x="3941311" y="5235068"/>
                </a:cubicBezTo>
                <a:cubicBezTo>
                  <a:pt x="3955136" y="5247753"/>
                  <a:pt x="3954728" y="5267623"/>
                  <a:pt x="3940400" y="5279448"/>
                </a:cubicBezTo>
                <a:cubicBezTo>
                  <a:pt x="3926072" y="5291273"/>
                  <a:pt x="3903249" y="5290575"/>
                  <a:pt x="3889424" y="5277889"/>
                </a:cubicBezTo>
                <a:cubicBezTo>
                  <a:pt x="3875599" y="5265204"/>
                  <a:pt x="3876007" y="5245334"/>
                  <a:pt x="3890335" y="5233509"/>
                </a:cubicBezTo>
                <a:cubicBezTo>
                  <a:pt x="3897499" y="5227597"/>
                  <a:pt x="3906787" y="5224815"/>
                  <a:pt x="3916012" y="5225097"/>
                </a:cubicBezTo>
                <a:close/>
                <a:moveTo>
                  <a:pt x="4139546" y="5156662"/>
                </a:moveTo>
                <a:cubicBezTo>
                  <a:pt x="4148770" y="5156944"/>
                  <a:pt x="4157932" y="5160289"/>
                  <a:pt x="4164845" y="5166632"/>
                </a:cubicBezTo>
                <a:cubicBezTo>
                  <a:pt x="4178670" y="5179318"/>
                  <a:pt x="4178262" y="5199187"/>
                  <a:pt x="4163933" y="5211012"/>
                </a:cubicBezTo>
                <a:cubicBezTo>
                  <a:pt x="4149605" y="5222837"/>
                  <a:pt x="4126783" y="5222139"/>
                  <a:pt x="4112957" y="5209454"/>
                </a:cubicBezTo>
                <a:cubicBezTo>
                  <a:pt x="4099133" y="5196768"/>
                  <a:pt x="4099541" y="5176899"/>
                  <a:pt x="4113869" y="5165074"/>
                </a:cubicBezTo>
                <a:cubicBezTo>
                  <a:pt x="4121033" y="5159161"/>
                  <a:pt x="4130321" y="5156380"/>
                  <a:pt x="4139546" y="5156662"/>
                </a:cubicBezTo>
                <a:close/>
                <a:moveTo>
                  <a:pt x="3695858" y="5139675"/>
                </a:moveTo>
                <a:cubicBezTo>
                  <a:pt x="3705083" y="5139957"/>
                  <a:pt x="3714245" y="5143303"/>
                  <a:pt x="3721158" y="5149646"/>
                </a:cubicBezTo>
                <a:cubicBezTo>
                  <a:pt x="3734983" y="5162331"/>
                  <a:pt x="3734574" y="5182201"/>
                  <a:pt x="3720246" y="5194026"/>
                </a:cubicBezTo>
                <a:cubicBezTo>
                  <a:pt x="3705918" y="5205851"/>
                  <a:pt x="3683095" y="5205153"/>
                  <a:pt x="3669270" y="5192468"/>
                </a:cubicBezTo>
                <a:cubicBezTo>
                  <a:pt x="3655445" y="5179782"/>
                  <a:pt x="3655853" y="5159913"/>
                  <a:pt x="3670182" y="5148088"/>
                </a:cubicBezTo>
                <a:cubicBezTo>
                  <a:pt x="3677346" y="5142175"/>
                  <a:pt x="3686633" y="5139393"/>
                  <a:pt x="3695858" y="5139675"/>
                </a:cubicBezTo>
                <a:close/>
                <a:moveTo>
                  <a:pt x="3985375" y="5122799"/>
                </a:moveTo>
                <a:cubicBezTo>
                  <a:pt x="3988237" y="5122934"/>
                  <a:pt x="3991123" y="5123554"/>
                  <a:pt x="3993876" y="5124707"/>
                </a:cubicBezTo>
                <a:cubicBezTo>
                  <a:pt x="4004886" y="5129316"/>
                  <a:pt x="4009588" y="5140692"/>
                  <a:pt x="4004378" y="5150115"/>
                </a:cubicBezTo>
                <a:cubicBezTo>
                  <a:pt x="3999169" y="5159538"/>
                  <a:pt x="3986020" y="5163440"/>
                  <a:pt x="3975010" y="5158830"/>
                </a:cubicBezTo>
                <a:cubicBezTo>
                  <a:pt x="3964000" y="5154220"/>
                  <a:pt x="3959297" y="5142845"/>
                  <a:pt x="3964507" y="5133422"/>
                </a:cubicBezTo>
                <a:cubicBezTo>
                  <a:pt x="3968414" y="5126355"/>
                  <a:pt x="3976787" y="5122393"/>
                  <a:pt x="3985375" y="5122799"/>
                </a:cubicBezTo>
                <a:close/>
                <a:moveTo>
                  <a:pt x="3838996" y="5115690"/>
                </a:moveTo>
                <a:cubicBezTo>
                  <a:pt x="3841859" y="5115825"/>
                  <a:pt x="3844745" y="5116445"/>
                  <a:pt x="3847497" y="5117598"/>
                </a:cubicBezTo>
                <a:cubicBezTo>
                  <a:pt x="3858508" y="5122207"/>
                  <a:pt x="3863210" y="5133583"/>
                  <a:pt x="3858000" y="5143006"/>
                </a:cubicBezTo>
                <a:cubicBezTo>
                  <a:pt x="3852791" y="5152429"/>
                  <a:pt x="3839642" y="5156331"/>
                  <a:pt x="3828632" y="5151721"/>
                </a:cubicBezTo>
                <a:cubicBezTo>
                  <a:pt x="3817621" y="5147111"/>
                  <a:pt x="3812919" y="5135736"/>
                  <a:pt x="3818129" y="5126313"/>
                </a:cubicBezTo>
                <a:cubicBezTo>
                  <a:pt x="3822036" y="5119246"/>
                  <a:pt x="3830409" y="5115284"/>
                  <a:pt x="3838996" y="5115690"/>
                </a:cubicBezTo>
                <a:close/>
                <a:moveTo>
                  <a:pt x="3520205" y="5094252"/>
                </a:moveTo>
                <a:cubicBezTo>
                  <a:pt x="3526710" y="5094074"/>
                  <a:pt x="3533351" y="5095012"/>
                  <a:pt x="3539781" y="5097202"/>
                </a:cubicBezTo>
                <a:cubicBezTo>
                  <a:pt x="3565499" y="5105963"/>
                  <a:pt x="3578082" y="5131438"/>
                  <a:pt x="3567887" y="5154101"/>
                </a:cubicBezTo>
                <a:cubicBezTo>
                  <a:pt x="3557692" y="5176764"/>
                  <a:pt x="3528578" y="5188034"/>
                  <a:pt x="3502861" y="5179273"/>
                </a:cubicBezTo>
                <a:cubicBezTo>
                  <a:pt x="3477143" y="5170512"/>
                  <a:pt x="3464559" y="5145038"/>
                  <a:pt x="3474755" y="5122374"/>
                </a:cubicBezTo>
                <a:cubicBezTo>
                  <a:pt x="3482401" y="5105377"/>
                  <a:pt x="3500689" y="5094788"/>
                  <a:pt x="3520205" y="5094252"/>
                </a:cubicBezTo>
                <a:close/>
                <a:moveTo>
                  <a:pt x="4325240" y="5082200"/>
                </a:moveTo>
                <a:cubicBezTo>
                  <a:pt x="4331745" y="5082021"/>
                  <a:pt x="4338387" y="5082959"/>
                  <a:pt x="4344816" y="5085150"/>
                </a:cubicBezTo>
                <a:cubicBezTo>
                  <a:pt x="4370534" y="5093911"/>
                  <a:pt x="4383117" y="5119386"/>
                  <a:pt x="4372922" y="5142049"/>
                </a:cubicBezTo>
                <a:cubicBezTo>
                  <a:pt x="4362727" y="5164712"/>
                  <a:pt x="4333614" y="5175982"/>
                  <a:pt x="4307896" y="5167221"/>
                </a:cubicBezTo>
                <a:cubicBezTo>
                  <a:pt x="4282178" y="5158460"/>
                  <a:pt x="4269595" y="5132985"/>
                  <a:pt x="4279790" y="5110322"/>
                </a:cubicBezTo>
                <a:cubicBezTo>
                  <a:pt x="4287436" y="5093325"/>
                  <a:pt x="4305724" y="5082736"/>
                  <a:pt x="4325240" y="5082200"/>
                </a:cubicBezTo>
                <a:close/>
                <a:moveTo>
                  <a:pt x="4095467" y="5041781"/>
                </a:moveTo>
                <a:cubicBezTo>
                  <a:pt x="4098329" y="5041916"/>
                  <a:pt x="4101215" y="5042536"/>
                  <a:pt x="4103968" y="5043689"/>
                </a:cubicBezTo>
                <a:cubicBezTo>
                  <a:pt x="4114978" y="5048298"/>
                  <a:pt x="4119680" y="5059674"/>
                  <a:pt x="4114471" y="5069097"/>
                </a:cubicBezTo>
                <a:cubicBezTo>
                  <a:pt x="4109261" y="5078520"/>
                  <a:pt x="4096112" y="5082422"/>
                  <a:pt x="4085102" y="5077812"/>
                </a:cubicBezTo>
                <a:cubicBezTo>
                  <a:pt x="4074092" y="5073202"/>
                  <a:pt x="4069390" y="5061827"/>
                  <a:pt x="4074599" y="5052404"/>
                </a:cubicBezTo>
                <a:cubicBezTo>
                  <a:pt x="4078507" y="5045337"/>
                  <a:pt x="4086879" y="5041375"/>
                  <a:pt x="4095467" y="5041781"/>
                </a:cubicBezTo>
                <a:close/>
                <a:moveTo>
                  <a:pt x="3741562" y="5020722"/>
                </a:moveTo>
                <a:cubicBezTo>
                  <a:pt x="3744424" y="5020857"/>
                  <a:pt x="3747311" y="5021477"/>
                  <a:pt x="3750063" y="5022630"/>
                </a:cubicBezTo>
                <a:cubicBezTo>
                  <a:pt x="3761073" y="5027239"/>
                  <a:pt x="3765776" y="5038615"/>
                  <a:pt x="3760566" y="5048038"/>
                </a:cubicBezTo>
                <a:cubicBezTo>
                  <a:pt x="3755356" y="5057461"/>
                  <a:pt x="3742208" y="5061362"/>
                  <a:pt x="3731197" y="5056753"/>
                </a:cubicBezTo>
                <a:cubicBezTo>
                  <a:pt x="3720187" y="5052143"/>
                  <a:pt x="3715485" y="5040767"/>
                  <a:pt x="3720694" y="5031345"/>
                </a:cubicBezTo>
                <a:cubicBezTo>
                  <a:pt x="3724602" y="5024277"/>
                  <a:pt x="3732975" y="5020316"/>
                  <a:pt x="3741562" y="5020722"/>
                </a:cubicBezTo>
                <a:close/>
                <a:moveTo>
                  <a:pt x="4232320" y="4964053"/>
                </a:moveTo>
                <a:cubicBezTo>
                  <a:pt x="4241545" y="4964335"/>
                  <a:pt x="4250707" y="4967680"/>
                  <a:pt x="4257620" y="4974023"/>
                </a:cubicBezTo>
                <a:cubicBezTo>
                  <a:pt x="4271445" y="4986709"/>
                  <a:pt x="4271037" y="5006579"/>
                  <a:pt x="4256708" y="5018403"/>
                </a:cubicBezTo>
                <a:cubicBezTo>
                  <a:pt x="4242380" y="5030228"/>
                  <a:pt x="4219557" y="5029531"/>
                  <a:pt x="4205732" y="5016845"/>
                </a:cubicBezTo>
                <a:cubicBezTo>
                  <a:pt x="4191907" y="5004160"/>
                  <a:pt x="4192315" y="4984290"/>
                  <a:pt x="4206644" y="4972465"/>
                </a:cubicBezTo>
                <a:cubicBezTo>
                  <a:pt x="4213808" y="4966553"/>
                  <a:pt x="4223096" y="4963771"/>
                  <a:pt x="4232320" y="4964053"/>
                </a:cubicBezTo>
                <a:close/>
                <a:moveTo>
                  <a:pt x="3609869" y="4944186"/>
                </a:moveTo>
                <a:cubicBezTo>
                  <a:pt x="3619094" y="4944468"/>
                  <a:pt x="3628256" y="4947814"/>
                  <a:pt x="3635168" y="4954156"/>
                </a:cubicBezTo>
                <a:cubicBezTo>
                  <a:pt x="3648994" y="4966842"/>
                  <a:pt x="3648585" y="4986712"/>
                  <a:pt x="3634257" y="4998537"/>
                </a:cubicBezTo>
                <a:cubicBezTo>
                  <a:pt x="3619929" y="5010361"/>
                  <a:pt x="3597106" y="5009664"/>
                  <a:pt x="3583281" y="4996978"/>
                </a:cubicBezTo>
                <a:cubicBezTo>
                  <a:pt x="3569456" y="4984293"/>
                  <a:pt x="3569864" y="4964423"/>
                  <a:pt x="3584193" y="4952598"/>
                </a:cubicBezTo>
                <a:cubicBezTo>
                  <a:pt x="3591357" y="4946686"/>
                  <a:pt x="3600644" y="4943904"/>
                  <a:pt x="3609869" y="4944186"/>
                </a:cubicBezTo>
                <a:close/>
                <a:moveTo>
                  <a:pt x="4501954" y="4930017"/>
                </a:moveTo>
                <a:cubicBezTo>
                  <a:pt x="4538813" y="4930017"/>
                  <a:pt x="4568692" y="4956019"/>
                  <a:pt x="4568692" y="4988093"/>
                </a:cubicBezTo>
                <a:cubicBezTo>
                  <a:pt x="4568692" y="5020167"/>
                  <a:pt x="4538813" y="5046169"/>
                  <a:pt x="4501954" y="5046169"/>
                </a:cubicBezTo>
                <a:cubicBezTo>
                  <a:pt x="4465096" y="5046169"/>
                  <a:pt x="4435217" y="5020167"/>
                  <a:pt x="4435217" y="4988093"/>
                </a:cubicBezTo>
                <a:cubicBezTo>
                  <a:pt x="4435217" y="4956019"/>
                  <a:pt x="4465096" y="4930017"/>
                  <a:pt x="4501954" y="4930017"/>
                </a:cubicBezTo>
                <a:close/>
                <a:moveTo>
                  <a:pt x="3340029" y="4930017"/>
                </a:moveTo>
                <a:cubicBezTo>
                  <a:pt x="3376887" y="4930017"/>
                  <a:pt x="3406767" y="4956019"/>
                  <a:pt x="3406767" y="4988093"/>
                </a:cubicBezTo>
                <a:cubicBezTo>
                  <a:pt x="3406767" y="5020167"/>
                  <a:pt x="3376887" y="5046169"/>
                  <a:pt x="3340029" y="5046169"/>
                </a:cubicBezTo>
                <a:cubicBezTo>
                  <a:pt x="3303171" y="5046169"/>
                  <a:pt x="3273291" y="5020167"/>
                  <a:pt x="3273291" y="4988093"/>
                </a:cubicBezTo>
                <a:cubicBezTo>
                  <a:pt x="3273291" y="4956019"/>
                  <a:pt x="3303171" y="4930017"/>
                  <a:pt x="3340029" y="4930017"/>
                </a:cubicBezTo>
                <a:close/>
                <a:moveTo>
                  <a:pt x="4100382" y="4914780"/>
                </a:moveTo>
                <a:cubicBezTo>
                  <a:pt x="4103244" y="4914916"/>
                  <a:pt x="4106130" y="4915536"/>
                  <a:pt x="4108883" y="4916688"/>
                </a:cubicBezTo>
                <a:cubicBezTo>
                  <a:pt x="4119893" y="4921298"/>
                  <a:pt x="4124595" y="4932674"/>
                  <a:pt x="4119386" y="4942097"/>
                </a:cubicBezTo>
                <a:cubicBezTo>
                  <a:pt x="4114176" y="4951520"/>
                  <a:pt x="4101027" y="4955421"/>
                  <a:pt x="4090017" y="4950812"/>
                </a:cubicBezTo>
                <a:cubicBezTo>
                  <a:pt x="4079007" y="4946202"/>
                  <a:pt x="4074305" y="4934826"/>
                  <a:pt x="4079514" y="4925404"/>
                </a:cubicBezTo>
                <a:cubicBezTo>
                  <a:pt x="4083421" y="4918336"/>
                  <a:pt x="4091794" y="4914375"/>
                  <a:pt x="4100382" y="4914780"/>
                </a:cubicBezTo>
                <a:close/>
                <a:moveTo>
                  <a:pt x="3748379" y="4896465"/>
                </a:moveTo>
                <a:cubicBezTo>
                  <a:pt x="3751242" y="4896600"/>
                  <a:pt x="3754128" y="4897221"/>
                  <a:pt x="3756880" y="4898373"/>
                </a:cubicBezTo>
                <a:cubicBezTo>
                  <a:pt x="3767891" y="4902983"/>
                  <a:pt x="3772593" y="4914359"/>
                  <a:pt x="3767383" y="4923781"/>
                </a:cubicBezTo>
                <a:cubicBezTo>
                  <a:pt x="3762174" y="4933204"/>
                  <a:pt x="3749025" y="4937106"/>
                  <a:pt x="3738015" y="4932497"/>
                </a:cubicBezTo>
                <a:cubicBezTo>
                  <a:pt x="3727004" y="4927887"/>
                  <a:pt x="3722302" y="4916511"/>
                  <a:pt x="3727512" y="4907088"/>
                </a:cubicBezTo>
                <a:cubicBezTo>
                  <a:pt x="3731419" y="4900021"/>
                  <a:pt x="3739792" y="4896060"/>
                  <a:pt x="3748379" y="4896465"/>
                </a:cubicBezTo>
                <a:close/>
                <a:moveTo>
                  <a:pt x="4001773" y="4821268"/>
                </a:moveTo>
                <a:cubicBezTo>
                  <a:pt x="4004636" y="4821403"/>
                  <a:pt x="4007522" y="4822024"/>
                  <a:pt x="4010274" y="4823176"/>
                </a:cubicBezTo>
                <a:cubicBezTo>
                  <a:pt x="4021285" y="4827786"/>
                  <a:pt x="4025987" y="4839161"/>
                  <a:pt x="4020777" y="4848584"/>
                </a:cubicBezTo>
                <a:cubicBezTo>
                  <a:pt x="4015568" y="4858007"/>
                  <a:pt x="4002419" y="4861909"/>
                  <a:pt x="3991409" y="4857299"/>
                </a:cubicBezTo>
                <a:cubicBezTo>
                  <a:pt x="3980398" y="4852690"/>
                  <a:pt x="3975696" y="4841314"/>
                  <a:pt x="3980906" y="4831891"/>
                </a:cubicBezTo>
                <a:cubicBezTo>
                  <a:pt x="3984813" y="4824824"/>
                  <a:pt x="3993186" y="4820862"/>
                  <a:pt x="4001773" y="4821268"/>
                </a:cubicBezTo>
                <a:close/>
                <a:moveTo>
                  <a:pt x="3856569" y="4812703"/>
                </a:moveTo>
                <a:cubicBezTo>
                  <a:pt x="3859432" y="4812839"/>
                  <a:pt x="3862318" y="4813459"/>
                  <a:pt x="3865070" y="4814611"/>
                </a:cubicBezTo>
                <a:cubicBezTo>
                  <a:pt x="3876081" y="4819221"/>
                  <a:pt x="3880783" y="4830597"/>
                  <a:pt x="3875573" y="4840020"/>
                </a:cubicBezTo>
                <a:cubicBezTo>
                  <a:pt x="3870363" y="4849442"/>
                  <a:pt x="3857215" y="4853344"/>
                  <a:pt x="3846204" y="4848735"/>
                </a:cubicBezTo>
                <a:cubicBezTo>
                  <a:pt x="3835194" y="4844125"/>
                  <a:pt x="3830492" y="4832749"/>
                  <a:pt x="3835702" y="4823327"/>
                </a:cubicBezTo>
                <a:cubicBezTo>
                  <a:pt x="3839609" y="4816259"/>
                  <a:pt x="3847982" y="4812298"/>
                  <a:pt x="3856569" y="4812703"/>
                </a:cubicBezTo>
                <a:close/>
                <a:moveTo>
                  <a:pt x="3514511" y="4806015"/>
                </a:moveTo>
                <a:cubicBezTo>
                  <a:pt x="3521016" y="4805836"/>
                  <a:pt x="3527658" y="4806775"/>
                  <a:pt x="3534087" y="4808965"/>
                </a:cubicBezTo>
                <a:cubicBezTo>
                  <a:pt x="3559805" y="4817726"/>
                  <a:pt x="3572388" y="4843200"/>
                  <a:pt x="3562193" y="4865864"/>
                </a:cubicBezTo>
                <a:cubicBezTo>
                  <a:pt x="3551998" y="4888527"/>
                  <a:pt x="3522885" y="4899797"/>
                  <a:pt x="3497167" y="4891036"/>
                </a:cubicBezTo>
                <a:cubicBezTo>
                  <a:pt x="3471449" y="4882275"/>
                  <a:pt x="3458866" y="4856800"/>
                  <a:pt x="3469061" y="4834137"/>
                </a:cubicBezTo>
                <a:cubicBezTo>
                  <a:pt x="3476707" y="4817140"/>
                  <a:pt x="3494995" y="4806551"/>
                  <a:pt x="3514511" y="4806015"/>
                </a:cubicBezTo>
                <a:close/>
                <a:moveTo>
                  <a:pt x="4314771" y="4787949"/>
                </a:moveTo>
                <a:cubicBezTo>
                  <a:pt x="4321277" y="4787771"/>
                  <a:pt x="4327918" y="4788709"/>
                  <a:pt x="4334348" y="4790899"/>
                </a:cubicBezTo>
                <a:cubicBezTo>
                  <a:pt x="4360065" y="4799661"/>
                  <a:pt x="4372649" y="4825135"/>
                  <a:pt x="4362454" y="4847798"/>
                </a:cubicBezTo>
                <a:cubicBezTo>
                  <a:pt x="4352258" y="4870461"/>
                  <a:pt x="4323145" y="4881732"/>
                  <a:pt x="4297428" y="4872970"/>
                </a:cubicBezTo>
                <a:cubicBezTo>
                  <a:pt x="4271710" y="4864209"/>
                  <a:pt x="4259126" y="4838735"/>
                  <a:pt x="4269322" y="4816072"/>
                </a:cubicBezTo>
                <a:cubicBezTo>
                  <a:pt x="4276968" y="4799074"/>
                  <a:pt x="4295256" y="4788485"/>
                  <a:pt x="4314771" y="4787949"/>
                </a:cubicBezTo>
                <a:close/>
                <a:moveTo>
                  <a:pt x="4143550" y="4770202"/>
                </a:moveTo>
                <a:cubicBezTo>
                  <a:pt x="4152775" y="4770484"/>
                  <a:pt x="4161937" y="4773830"/>
                  <a:pt x="4168849" y="4780173"/>
                </a:cubicBezTo>
                <a:cubicBezTo>
                  <a:pt x="4182675" y="4792858"/>
                  <a:pt x="4182266" y="4812728"/>
                  <a:pt x="4167938" y="4824553"/>
                </a:cubicBezTo>
                <a:cubicBezTo>
                  <a:pt x="4153610" y="4836378"/>
                  <a:pt x="4130787" y="4835680"/>
                  <a:pt x="4116962" y="4822995"/>
                </a:cubicBezTo>
                <a:cubicBezTo>
                  <a:pt x="4103137" y="4810309"/>
                  <a:pt x="4103545" y="4790439"/>
                  <a:pt x="4117873" y="4778615"/>
                </a:cubicBezTo>
                <a:cubicBezTo>
                  <a:pt x="4125038" y="4772702"/>
                  <a:pt x="4134325" y="4769920"/>
                  <a:pt x="4143550" y="4770202"/>
                </a:cubicBezTo>
                <a:close/>
                <a:moveTo>
                  <a:pt x="3703726" y="4756761"/>
                </a:moveTo>
                <a:cubicBezTo>
                  <a:pt x="3712951" y="4757043"/>
                  <a:pt x="3722113" y="4760388"/>
                  <a:pt x="3729025" y="4766731"/>
                </a:cubicBezTo>
                <a:cubicBezTo>
                  <a:pt x="3742850" y="4779417"/>
                  <a:pt x="3742442" y="4799287"/>
                  <a:pt x="3728114" y="4811111"/>
                </a:cubicBezTo>
                <a:cubicBezTo>
                  <a:pt x="3713786" y="4822936"/>
                  <a:pt x="3690963" y="4822239"/>
                  <a:pt x="3677138" y="4809553"/>
                </a:cubicBezTo>
                <a:cubicBezTo>
                  <a:pt x="3663313" y="4796868"/>
                  <a:pt x="3663721" y="4776998"/>
                  <a:pt x="3678049" y="4765173"/>
                </a:cubicBezTo>
                <a:cubicBezTo>
                  <a:pt x="3685213" y="4759261"/>
                  <a:pt x="3694501" y="4756479"/>
                  <a:pt x="3703726" y="4756761"/>
                </a:cubicBezTo>
                <a:close/>
                <a:moveTo>
                  <a:pt x="3926178" y="4683142"/>
                </a:moveTo>
                <a:cubicBezTo>
                  <a:pt x="3935403" y="4683423"/>
                  <a:pt x="3944565" y="4686769"/>
                  <a:pt x="3951477" y="4693112"/>
                </a:cubicBezTo>
                <a:cubicBezTo>
                  <a:pt x="3965302" y="4705798"/>
                  <a:pt x="3964894" y="4725667"/>
                  <a:pt x="3950566" y="4737492"/>
                </a:cubicBezTo>
                <a:cubicBezTo>
                  <a:pt x="3936238" y="4749317"/>
                  <a:pt x="3913415" y="4748619"/>
                  <a:pt x="3899590" y="4735934"/>
                </a:cubicBezTo>
                <a:cubicBezTo>
                  <a:pt x="3885765" y="4723248"/>
                  <a:pt x="3886173" y="4703379"/>
                  <a:pt x="3900501" y="4691554"/>
                </a:cubicBezTo>
                <a:cubicBezTo>
                  <a:pt x="3907665" y="4685641"/>
                  <a:pt x="3916953" y="4682859"/>
                  <a:pt x="3926178" y="4683142"/>
                </a:cubicBezTo>
                <a:close/>
                <a:moveTo>
                  <a:pt x="3745273" y="4593943"/>
                </a:moveTo>
                <a:cubicBezTo>
                  <a:pt x="3751778" y="4593764"/>
                  <a:pt x="3758420" y="4594703"/>
                  <a:pt x="3764849" y="4596893"/>
                </a:cubicBezTo>
                <a:cubicBezTo>
                  <a:pt x="3790567" y="4605654"/>
                  <a:pt x="3803151" y="4631128"/>
                  <a:pt x="3792955" y="4653792"/>
                </a:cubicBezTo>
                <a:cubicBezTo>
                  <a:pt x="3782760" y="4676455"/>
                  <a:pt x="3753647" y="4687725"/>
                  <a:pt x="3727929" y="4678964"/>
                </a:cubicBezTo>
                <a:cubicBezTo>
                  <a:pt x="3702211" y="4670203"/>
                  <a:pt x="3689628" y="4644728"/>
                  <a:pt x="3699823" y="4622065"/>
                </a:cubicBezTo>
                <a:cubicBezTo>
                  <a:pt x="3707470" y="4605067"/>
                  <a:pt x="3725757" y="4594479"/>
                  <a:pt x="3745273" y="4593943"/>
                </a:cubicBezTo>
                <a:close/>
                <a:moveTo>
                  <a:pt x="4075559" y="4588823"/>
                </a:moveTo>
                <a:cubicBezTo>
                  <a:pt x="4082064" y="4588644"/>
                  <a:pt x="4088706" y="4589583"/>
                  <a:pt x="4095135" y="4591773"/>
                </a:cubicBezTo>
                <a:cubicBezTo>
                  <a:pt x="4120853" y="4600534"/>
                  <a:pt x="4133437" y="4626009"/>
                  <a:pt x="4123241" y="4648672"/>
                </a:cubicBezTo>
                <a:cubicBezTo>
                  <a:pt x="4113046" y="4671335"/>
                  <a:pt x="4083933" y="4682605"/>
                  <a:pt x="4058215" y="4673844"/>
                </a:cubicBezTo>
                <a:cubicBezTo>
                  <a:pt x="4032497" y="4665083"/>
                  <a:pt x="4019914" y="4639608"/>
                  <a:pt x="4030109" y="4616945"/>
                </a:cubicBezTo>
                <a:cubicBezTo>
                  <a:pt x="4037756" y="4599948"/>
                  <a:pt x="4056043" y="4589359"/>
                  <a:pt x="4075559" y="4588823"/>
                </a:cubicBezTo>
                <a:close/>
                <a:moveTo>
                  <a:pt x="3508246" y="4573292"/>
                </a:moveTo>
                <a:cubicBezTo>
                  <a:pt x="3545104" y="4573292"/>
                  <a:pt x="3574984" y="4599293"/>
                  <a:pt x="3574984" y="4631368"/>
                </a:cubicBezTo>
                <a:cubicBezTo>
                  <a:pt x="3574984" y="4663442"/>
                  <a:pt x="3545104" y="4689444"/>
                  <a:pt x="3508246" y="4689444"/>
                </a:cubicBezTo>
                <a:cubicBezTo>
                  <a:pt x="3471387" y="4689444"/>
                  <a:pt x="3441508" y="4663442"/>
                  <a:pt x="3441508" y="4631368"/>
                </a:cubicBezTo>
                <a:cubicBezTo>
                  <a:pt x="3441508" y="4599293"/>
                  <a:pt x="3471387" y="4573292"/>
                  <a:pt x="3508246" y="4573292"/>
                </a:cubicBezTo>
                <a:close/>
                <a:moveTo>
                  <a:pt x="4324443" y="4573292"/>
                </a:moveTo>
                <a:cubicBezTo>
                  <a:pt x="4361301" y="4573292"/>
                  <a:pt x="4391181" y="4599293"/>
                  <a:pt x="4391181" y="4631368"/>
                </a:cubicBezTo>
                <a:cubicBezTo>
                  <a:pt x="4391181" y="4663442"/>
                  <a:pt x="4361301" y="4689443"/>
                  <a:pt x="4324443" y="4689443"/>
                </a:cubicBezTo>
                <a:cubicBezTo>
                  <a:pt x="4287584" y="4689443"/>
                  <a:pt x="4257705" y="4663442"/>
                  <a:pt x="4257705" y="4631368"/>
                </a:cubicBezTo>
                <a:cubicBezTo>
                  <a:pt x="4257705" y="4599293"/>
                  <a:pt x="4287584" y="4573292"/>
                  <a:pt x="4324443" y="4573292"/>
                </a:cubicBezTo>
                <a:close/>
                <a:moveTo>
                  <a:pt x="3915842" y="4428930"/>
                </a:moveTo>
                <a:cubicBezTo>
                  <a:pt x="3952700" y="4428930"/>
                  <a:pt x="3982580" y="4454932"/>
                  <a:pt x="3982580" y="4487006"/>
                </a:cubicBezTo>
                <a:cubicBezTo>
                  <a:pt x="3982580" y="4519080"/>
                  <a:pt x="3952700" y="4545082"/>
                  <a:pt x="3915842" y="4545082"/>
                </a:cubicBezTo>
                <a:cubicBezTo>
                  <a:pt x="3878984" y="4545082"/>
                  <a:pt x="3849104" y="4519080"/>
                  <a:pt x="3849104" y="4487006"/>
                </a:cubicBezTo>
                <a:cubicBezTo>
                  <a:pt x="3849104" y="4454932"/>
                  <a:pt x="3878984" y="4428930"/>
                  <a:pt x="3915842" y="4428930"/>
                </a:cubicBezTo>
                <a:close/>
                <a:moveTo>
                  <a:pt x="3612398" y="4303152"/>
                </a:moveTo>
                <a:cubicBezTo>
                  <a:pt x="3657431" y="4303152"/>
                  <a:pt x="3693937" y="4336414"/>
                  <a:pt x="3693937" y="4377446"/>
                </a:cubicBezTo>
                <a:cubicBezTo>
                  <a:pt x="3693937" y="4418477"/>
                  <a:pt x="3657431" y="4451739"/>
                  <a:pt x="3612398" y="4451739"/>
                </a:cubicBezTo>
                <a:cubicBezTo>
                  <a:pt x="3567364" y="4451739"/>
                  <a:pt x="3530858" y="4418477"/>
                  <a:pt x="3530858" y="4377446"/>
                </a:cubicBezTo>
                <a:cubicBezTo>
                  <a:pt x="3530858" y="4336414"/>
                  <a:pt x="3567364" y="4303152"/>
                  <a:pt x="3612398" y="4303152"/>
                </a:cubicBezTo>
                <a:close/>
                <a:moveTo>
                  <a:pt x="3418332" y="4131528"/>
                </a:moveTo>
                <a:cubicBezTo>
                  <a:pt x="3426280" y="4131299"/>
                  <a:pt x="3434395" y="4132499"/>
                  <a:pt x="3442250" y="4135301"/>
                </a:cubicBezTo>
                <a:cubicBezTo>
                  <a:pt x="3473672" y="4146509"/>
                  <a:pt x="3489046" y="4179097"/>
                  <a:pt x="3476590" y="4208089"/>
                </a:cubicBezTo>
                <a:cubicBezTo>
                  <a:pt x="3464133" y="4237081"/>
                  <a:pt x="3428563" y="4251498"/>
                  <a:pt x="3397141" y="4240291"/>
                </a:cubicBezTo>
                <a:cubicBezTo>
                  <a:pt x="3365720" y="4229083"/>
                  <a:pt x="3350345" y="4196495"/>
                  <a:pt x="3362802" y="4167503"/>
                </a:cubicBezTo>
                <a:cubicBezTo>
                  <a:pt x="3372144" y="4145759"/>
                  <a:pt x="3394488" y="4132213"/>
                  <a:pt x="3418332" y="4131528"/>
                </a:cubicBezTo>
                <a:close/>
                <a:moveTo>
                  <a:pt x="3824819" y="4120418"/>
                </a:moveTo>
                <a:cubicBezTo>
                  <a:pt x="3832767" y="4120189"/>
                  <a:pt x="3840882" y="4121390"/>
                  <a:pt x="3848738" y="4124192"/>
                </a:cubicBezTo>
                <a:cubicBezTo>
                  <a:pt x="3880159" y="4135399"/>
                  <a:pt x="3895534" y="4167988"/>
                  <a:pt x="3883077" y="4196980"/>
                </a:cubicBezTo>
                <a:cubicBezTo>
                  <a:pt x="3870621" y="4225972"/>
                  <a:pt x="3835050" y="4240389"/>
                  <a:pt x="3803629" y="4229181"/>
                </a:cubicBezTo>
                <a:cubicBezTo>
                  <a:pt x="3772207" y="4217973"/>
                  <a:pt x="3756833" y="4185385"/>
                  <a:pt x="3769289" y="4156393"/>
                </a:cubicBezTo>
                <a:cubicBezTo>
                  <a:pt x="3778631" y="4134649"/>
                  <a:pt x="3800975" y="4121103"/>
                  <a:pt x="3824819" y="4120418"/>
                </a:cubicBezTo>
                <a:close/>
                <a:moveTo>
                  <a:pt x="4111622" y="4111591"/>
                </a:moveTo>
                <a:cubicBezTo>
                  <a:pt x="4156655" y="4111591"/>
                  <a:pt x="4193162" y="4144854"/>
                  <a:pt x="4193162" y="4185885"/>
                </a:cubicBezTo>
                <a:cubicBezTo>
                  <a:pt x="4193162" y="4226916"/>
                  <a:pt x="4156655" y="4260178"/>
                  <a:pt x="4111622" y="4260178"/>
                </a:cubicBezTo>
                <a:cubicBezTo>
                  <a:pt x="4066589" y="4260178"/>
                  <a:pt x="4030083" y="4226916"/>
                  <a:pt x="4030083" y="4185885"/>
                </a:cubicBezTo>
                <a:cubicBezTo>
                  <a:pt x="4030083" y="4144854"/>
                  <a:pt x="4066589" y="4111591"/>
                  <a:pt x="4111622" y="4111591"/>
                </a:cubicBezTo>
                <a:close/>
                <a:moveTo>
                  <a:pt x="3114399" y="4111591"/>
                </a:moveTo>
                <a:cubicBezTo>
                  <a:pt x="3159432" y="4111591"/>
                  <a:pt x="3195939" y="4144854"/>
                  <a:pt x="3195939" y="4185885"/>
                </a:cubicBezTo>
                <a:cubicBezTo>
                  <a:pt x="3195939" y="4226916"/>
                  <a:pt x="3159432" y="4260178"/>
                  <a:pt x="3114399" y="4260178"/>
                </a:cubicBezTo>
                <a:cubicBezTo>
                  <a:pt x="3069366" y="4260178"/>
                  <a:pt x="3032859" y="4226916"/>
                  <a:pt x="3032859" y="4185885"/>
                </a:cubicBezTo>
                <a:cubicBezTo>
                  <a:pt x="3032859" y="4144854"/>
                  <a:pt x="3069366" y="4111591"/>
                  <a:pt x="3114399" y="4111591"/>
                </a:cubicBezTo>
                <a:close/>
                <a:moveTo>
                  <a:pt x="3612605" y="4039618"/>
                </a:moveTo>
                <a:cubicBezTo>
                  <a:pt x="3623876" y="4039979"/>
                  <a:pt x="3635070" y="4044259"/>
                  <a:pt x="3643515" y="4052373"/>
                </a:cubicBezTo>
                <a:cubicBezTo>
                  <a:pt x="3660406" y="4068601"/>
                  <a:pt x="3659908" y="4094019"/>
                  <a:pt x="3642402" y="4109146"/>
                </a:cubicBezTo>
                <a:cubicBezTo>
                  <a:pt x="3624896" y="4124273"/>
                  <a:pt x="3597011" y="4123380"/>
                  <a:pt x="3580120" y="4107152"/>
                </a:cubicBezTo>
                <a:cubicBezTo>
                  <a:pt x="3563229" y="4090925"/>
                  <a:pt x="3563727" y="4065506"/>
                  <a:pt x="3581233" y="4050379"/>
                </a:cubicBezTo>
                <a:cubicBezTo>
                  <a:pt x="3589986" y="4042816"/>
                  <a:pt x="3601334" y="4039257"/>
                  <a:pt x="3612605" y="4039618"/>
                </a:cubicBezTo>
                <a:close/>
                <a:moveTo>
                  <a:pt x="3885716" y="3952071"/>
                </a:moveTo>
                <a:cubicBezTo>
                  <a:pt x="3896987" y="3952432"/>
                  <a:pt x="3908181" y="3956712"/>
                  <a:pt x="3916627" y="3964826"/>
                </a:cubicBezTo>
                <a:cubicBezTo>
                  <a:pt x="3933518" y="3981054"/>
                  <a:pt x="3933019" y="4006473"/>
                  <a:pt x="3915513" y="4021599"/>
                </a:cubicBezTo>
                <a:cubicBezTo>
                  <a:pt x="3898007" y="4036727"/>
                  <a:pt x="3870123" y="4035834"/>
                  <a:pt x="3853231" y="4019606"/>
                </a:cubicBezTo>
                <a:cubicBezTo>
                  <a:pt x="3836340" y="4003378"/>
                  <a:pt x="3836839" y="3977960"/>
                  <a:pt x="3854345" y="3962833"/>
                </a:cubicBezTo>
                <a:cubicBezTo>
                  <a:pt x="3863098" y="3955269"/>
                  <a:pt x="3874446" y="3951711"/>
                  <a:pt x="3885716" y="3952071"/>
                </a:cubicBezTo>
                <a:close/>
                <a:moveTo>
                  <a:pt x="3343623" y="3930342"/>
                </a:moveTo>
                <a:cubicBezTo>
                  <a:pt x="3354894" y="3930702"/>
                  <a:pt x="3366088" y="3934982"/>
                  <a:pt x="3374533" y="3943096"/>
                </a:cubicBezTo>
                <a:cubicBezTo>
                  <a:pt x="3391425" y="3959325"/>
                  <a:pt x="3390926" y="3984743"/>
                  <a:pt x="3373420" y="3999870"/>
                </a:cubicBezTo>
                <a:cubicBezTo>
                  <a:pt x="3355914" y="4014997"/>
                  <a:pt x="3328029" y="4014104"/>
                  <a:pt x="3311138" y="3997876"/>
                </a:cubicBezTo>
                <a:cubicBezTo>
                  <a:pt x="3294247" y="3981648"/>
                  <a:pt x="3294745" y="3956230"/>
                  <a:pt x="3312251" y="3941103"/>
                </a:cubicBezTo>
                <a:cubicBezTo>
                  <a:pt x="3321005" y="3933539"/>
                  <a:pt x="3332352" y="3929981"/>
                  <a:pt x="3343623" y="3930342"/>
                </a:cubicBezTo>
                <a:close/>
                <a:moveTo>
                  <a:pt x="3697352" y="3908752"/>
                </a:moveTo>
                <a:cubicBezTo>
                  <a:pt x="3700849" y="3908925"/>
                  <a:pt x="3704375" y="3909719"/>
                  <a:pt x="3707738" y="3911193"/>
                </a:cubicBezTo>
                <a:cubicBezTo>
                  <a:pt x="3721190" y="3917090"/>
                  <a:pt x="3726936" y="3931642"/>
                  <a:pt x="3720570" y="3943696"/>
                </a:cubicBezTo>
                <a:cubicBezTo>
                  <a:pt x="3714205" y="3955751"/>
                  <a:pt x="3698140" y="3960742"/>
                  <a:pt x="3684688" y="3954845"/>
                </a:cubicBezTo>
                <a:cubicBezTo>
                  <a:pt x="3671236" y="3948948"/>
                  <a:pt x="3665491" y="3934396"/>
                  <a:pt x="3671856" y="3922342"/>
                </a:cubicBezTo>
                <a:cubicBezTo>
                  <a:pt x="3676630" y="3913301"/>
                  <a:pt x="3686860" y="3908233"/>
                  <a:pt x="3697352" y="3908752"/>
                </a:cubicBezTo>
                <a:close/>
                <a:moveTo>
                  <a:pt x="3518508" y="3899658"/>
                </a:moveTo>
                <a:cubicBezTo>
                  <a:pt x="3522005" y="3899831"/>
                  <a:pt x="3525531" y="3900625"/>
                  <a:pt x="3528894" y="3902099"/>
                </a:cubicBezTo>
                <a:cubicBezTo>
                  <a:pt x="3542347" y="3907995"/>
                  <a:pt x="3548092" y="3922548"/>
                  <a:pt x="3541727" y="3934602"/>
                </a:cubicBezTo>
                <a:cubicBezTo>
                  <a:pt x="3535362" y="3946656"/>
                  <a:pt x="3519297" y="3951648"/>
                  <a:pt x="3505844" y="3945751"/>
                </a:cubicBezTo>
                <a:cubicBezTo>
                  <a:pt x="3492392" y="3939854"/>
                  <a:pt x="3486647" y="3925302"/>
                  <a:pt x="3493012" y="3913247"/>
                </a:cubicBezTo>
                <a:cubicBezTo>
                  <a:pt x="3497786" y="3904207"/>
                  <a:pt x="3508016" y="3899139"/>
                  <a:pt x="3518508" y="3899658"/>
                </a:cubicBezTo>
                <a:close/>
                <a:moveTo>
                  <a:pt x="3129011" y="3872234"/>
                </a:moveTo>
                <a:cubicBezTo>
                  <a:pt x="3136959" y="3872005"/>
                  <a:pt x="3145073" y="3873206"/>
                  <a:pt x="3152929" y="3876008"/>
                </a:cubicBezTo>
                <a:cubicBezTo>
                  <a:pt x="3184351" y="3887215"/>
                  <a:pt x="3199725" y="3919804"/>
                  <a:pt x="3187268" y="3948796"/>
                </a:cubicBezTo>
                <a:cubicBezTo>
                  <a:pt x="3174812" y="3977788"/>
                  <a:pt x="3139242" y="3992205"/>
                  <a:pt x="3107820" y="3980997"/>
                </a:cubicBezTo>
                <a:cubicBezTo>
                  <a:pt x="3076398" y="3969790"/>
                  <a:pt x="3061024" y="3937201"/>
                  <a:pt x="3073481" y="3908209"/>
                </a:cubicBezTo>
                <a:cubicBezTo>
                  <a:pt x="3082823" y="3886465"/>
                  <a:pt x="3105167" y="3872920"/>
                  <a:pt x="3129011" y="3872234"/>
                </a:cubicBezTo>
                <a:close/>
                <a:moveTo>
                  <a:pt x="4112596" y="3856816"/>
                </a:moveTo>
                <a:cubicBezTo>
                  <a:pt x="4120544" y="3856587"/>
                  <a:pt x="4128659" y="3857788"/>
                  <a:pt x="4136514" y="3860590"/>
                </a:cubicBezTo>
                <a:cubicBezTo>
                  <a:pt x="4167936" y="3871797"/>
                  <a:pt x="4183310" y="3904386"/>
                  <a:pt x="4170854" y="3933378"/>
                </a:cubicBezTo>
                <a:cubicBezTo>
                  <a:pt x="4158397" y="3962370"/>
                  <a:pt x="4122827" y="3976787"/>
                  <a:pt x="4091406" y="3965579"/>
                </a:cubicBezTo>
                <a:cubicBezTo>
                  <a:pt x="4059984" y="3954372"/>
                  <a:pt x="4044610" y="3921783"/>
                  <a:pt x="4057066" y="3892791"/>
                </a:cubicBezTo>
                <a:cubicBezTo>
                  <a:pt x="4066408" y="3871047"/>
                  <a:pt x="4088752" y="3857502"/>
                  <a:pt x="4112596" y="3856816"/>
                </a:cubicBezTo>
                <a:close/>
                <a:moveTo>
                  <a:pt x="3831861" y="3805109"/>
                </a:moveTo>
                <a:cubicBezTo>
                  <a:pt x="3835359" y="3805282"/>
                  <a:pt x="3838885" y="3806076"/>
                  <a:pt x="3842248" y="3807550"/>
                </a:cubicBezTo>
                <a:cubicBezTo>
                  <a:pt x="3855700" y="3813447"/>
                  <a:pt x="3861445" y="3828000"/>
                  <a:pt x="3855080" y="3840054"/>
                </a:cubicBezTo>
                <a:cubicBezTo>
                  <a:pt x="3848715" y="3852108"/>
                  <a:pt x="3832650" y="3857100"/>
                  <a:pt x="3819198" y="3851203"/>
                </a:cubicBezTo>
                <a:cubicBezTo>
                  <a:pt x="3805746" y="3845306"/>
                  <a:pt x="3800001" y="3830753"/>
                  <a:pt x="3806366" y="3818699"/>
                </a:cubicBezTo>
                <a:cubicBezTo>
                  <a:pt x="3811139" y="3809659"/>
                  <a:pt x="3821369" y="3804591"/>
                  <a:pt x="3831861" y="3805109"/>
                </a:cubicBezTo>
                <a:close/>
                <a:moveTo>
                  <a:pt x="3399464" y="3778170"/>
                </a:moveTo>
                <a:cubicBezTo>
                  <a:pt x="3402961" y="3778342"/>
                  <a:pt x="3406487" y="3779136"/>
                  <a:pt x="3409850" y="3780610"/>
                </a:cubicBezTo>
                <a:cubicBezTo>
                  <a:pt x="3423302" y="3786507"/>
                  <a:pt x="3429047" y="3801060"/>
                  <a:pt x="3422682" y="3813114"/>
                </a:cubicBezTo>
                <a:cubicBezTo>
                  <a:pt x="3416317" y="3825168"/>
                  <a:pt x="3400252" y="3830160"/>
                  <a:pt x="3386800" y="3824263"/>
                </a:cubicBezTo>
                <a:cubicBezTo>
                  <a:pt x="3373348" y="3818366"/>
                  <a:pt x="3367603" y="3803813"/>
                  <a:pt x="3373968" y="3791759"/>
                </a:cubicBezTo>
                <a:cubicBezTo>
                  <a:pt x="3378742" y="3782719"/>
                  <a:pt x="3388972" y="3777651"/>
                  <a:pt x="3399464" y="3778170"/>
                </a:cubicBezTo>
                <a:close/>
                <a:moveTo>
                  <a:pt x="3999068" y="3705676"/>
                </a:moveTo>
                <a:cubicBezTo>
                  <a:pt x="4010339" y="3706037"/>
                  <a:pt x="4021533" y="3710317"/>
                  <a:pt x="4029978" y="3718431"/>
                </a:cubicBezTo>
                <a:cubicBezTo>
                  <a:pt x="4046870" y="3734659"/>
                  <a:pt x="4046371" y="3760077"/>
                  <a:pt x="4028865" y="3775204"/>
                </a:cubicBezTo>
                <a:cubicBezTo>
                  <a:pt x="4011359" y="3790331"/>
                  <a:pt x="3983474" y="3789439"/>
                  <a:pt x="3966583" y="3773211"/>
                </a:cubicBezTo>
                <a:cubicBezTo>
                  <a:pt x="3949692" y="3756983"/>
                  <a:pt x="3950190" y="3731564"/>
                  <a:pt x="3967696" y="3716437"/>
                </a:cubicBezTo>
                <a:cubicBezTo>
                  <a:pt x="3976449" y="3708874"/>
                  <a:pt x="3987797" y="3705315"/>
                  <a:pt x="3999068" y="3705676"/>
                </a:cubicBezTo>
                <a:close/>
                <a:moveTo>
                  <a:pt x="3238563" y="3680261"/>
                </a:moveTo>
                <a:cubicBezTo>
                  <a:pt x="3249833" y="3680622"/>
                  <a:pt x="3261027" y="3684902"/>
                  <a:pt x="3269473" y="3693016"/>
                </a:cubicBezTo>
                <a:cubicBezTo>
                  <a:pt x="3286364" y="3709244"/>
                  <a:pt x="3285865" y="3734662"/>
                  <a:pt x="3268359" y="3749789"/>
                </a:cubicBezTo>
                <a:cubicBezTo>
                  <a:pt x="3250853" y="3764916"/>
                  <a:pt x="3222969" y="3764024"/>
                  <a:pt x="3206077" y="3747796"/>
                </a:cubicBezTo>
                <a:cubicBezTo>
                  <a:pt x="3189186" y="3731568"/>
                  <a:pt x="3189685" y="3706150"/>
                  <a:pt x="3207191" y="3691023"/>
                </a:cubicBezTo>
                <a:cubicBezTo>
                  <a:pt x="3215944" y="3683459"/>
                  <a:pt x="3227292" y="3679900"/>
                  <a:pt x="3238563" y="3680261"/>
                </a:cubicBezTo>
                <a:close/>
                <a:moveTo>
                  <a:pt x="4328505" y="3662136"/>
                </a:moveTo>
                <a:cubicBezTo>
                  <a:pt x="4373538" y="3662136"/>
                  <a:pt x="4410044" y="3695398"/>
                  <a:pt x="4410044" y="3736429"/>
                </a:cubicBezTo>
                <a:cubicBezTo>
                  <a:pt x="4410044" y="3777460"/>
                  <a:pt x="4373538" y="3810723"/>
                  <a:pt x="4328505" y="3810723"/>
                </a:cubicBezTo>
                <a:cubicBezTo>
                  <a:pt x="4283471" y="3810723"/>
                  <a:pt x="4246965" y="3777460"/>
                  <a:pt x="4246965" y="3736429"/>
                </a:cubicBezTo>
                <a:cubicBezTo>
                  <a:pt x="4246965" y="3695398"/>
                  <a:pt x="4283471" y="3662136"/>
                  <a:pt x="4328505" y="3662136"/>
                </a:cubicBezTo>
                <a:close/>
                <a:moveTo>
                  <a:pt x="2908874" y="3662136"/>
                </a:moveTo>
                <a:cubicBezTo>
                  <a:pt x="2953907" y="3662136"/>
                  <a:pt x="2990413" y="3695398"/>
                  <a:pt x="2990413" y="3736429"/>
                </a:cubicBezTo>
                <a:cubicBezTo>
                  <a:pt x="2990413" y="3777460"/>
                  <a:pt x="2953907" y="3810723"/>
                  <a:pt x="2908874" y="3810723"/>
                </a:cubicBezTo>
                <a:cubicBezTo>
                  <a:pt x="2863841" y="3810723"/>
                  <a:pt x="2827334" y="3777460"/>
                  <a:pt x="2827334" y="3736429"/>
                </a:cubicBezTo>
                <a:cubicBezTo>
                  <a:pt x="2827334" y="3695398"/>
                  <a:pt x="2863841" y="3662136"/>
                  <a:pt x="2908874" y="3662136"/>
                </a:cubicBezTo>
                <a:close/>
                <a:moveTo>
                  <a:pt x="3837866" y="3642644"/>
                </a:moveTo>
                <a:cubicBezTo>
                  <a:pt x="3841364" y="3642817"/>
                  <a:pt x="3844890" y="3643611"/>
                  <a:pt x="3848253" y="3645085"/>
                </a:cubicBezTo>
                <a:cubicBezTo>
                  <a:pt x="3861705" y="3650982"/>
                  <a:pt x="3867450" y="3665534"/>
                  <a:pt x="3861085" y="3677589"/>
                </a:cubicBezTo>
                <a:cubicBezTo>
                  <a:pt x="3854720" y="3689643"/>
                  <a:pt x="3838655" y="3694634"/>
                  <a:pt x="3825203" y="3688737"/>
                </a:cubicBezTo>
                <a:cubicBezTo>
                  <a:pt x="3811751" y="3682841"/>
                  <a:pt x="3806005" y="3668288"/>
                  <a:pt x="3812370" y="3656234"/>
                </a:cubicBezTo>
                <a:cubicBezTo>
                  <a:pt x="3817144" y="3647193"/>
                  <a:pt x="3827374" y="3642125"/>
                  <a:pt x="3837866" y="3642644"/>
                </a:cubicBezTo>
                <a:close/>
                <a:moveTo>
                  <a:pt x="3407793" y="3619214"/>
                </a:moveTo>
                <a:cubicBezTo>
                  <a:pt x="3411290" y="3619387"/>
                  <a:pt x="3414816" y="3620181"/>
                  <a:pt x="3418179" y="3621655"/>
                </a:cubicBezTo>
                <a:cubicBezTo>
                  <a:pt x="3431632" y="3627552"/>
                  <a:pt x="3437377" y="3642105"/>
                  <a:pt x="3431012" y="3654159"/>
                </a:cubicBezTo>
                <a:cubicBezTo>
                  <a:pt x="3424647" y="3666213"/>
                  <a:pt x="3408581" y="3671205"/>
                  <a:pt x="3395129" y="3665308"/>
                </a:cubicBezTo>
                <a:cubicBezTo>
                  <a:pt x="3381677" y="3659411"/>
                  <a:pt x="3375932" y="3644858"/>
                  <a:pt x="3382297" y="3632804"/>
                </a:cubicBezTo>
                <a:cubicBezTo>
                  <a:pt x="3387071" y="3623763"/>
                  <a:pt x="3397301" y="3618696"/>
                  <a:pt x="3407793" y="3619214"/>
                </a:cubicBezTo>
                <a:close/>
                <a:moveTo>
                  <a:pt x="3717387" y="3523018"/>
                </a:moveTo>
                <a:cubicBezTo>
                  <a:pt x="3720885" y="3523191"/>
                  <a:pt x="3724411" y="3523985"/>
                  <a:pt x="3727774" y="3525459"/>
                </a:cubicBezTo>
                <a:cubicBezTo>
                  <a:pt x="3741226" y="3531356"/>
                  <a:pt x="3746971" y="3545908"/>
                  <a:pt x="3740606" y="3557963"/>
                </a:cubicBezTo>
                <a:cubicBezTo>
                  <a:pt x="3734241" y="3570017"/>
                  <a:pt x="3718176" y="3575008"/>
                  <a:pt x="3704724" y="3569112"/>
                </a:cubicBezTo>
                <a:cubicBezTo>
                  <a:pt x="3691272" y="3563215"/>
                  <a:pt x="3685527" y="3548662"/>
                  <a:pt x="3691892" y="3536608"/>
                </a:cubicBezTo>
                <a:cubicBezTo>
                  <a:pt x="3696666" y="3527567"/>
                  <a:pt x="3706896" y="3522499"/>
                  <a:pt x="3717387" y="3523018"/>
                </a:cubicBezTo>
                <a:close/>
                <a:moveTo>
                  <a:pt x="3539978" y="3512062"/>
                </a:moveTo>
                <a:cubicBezTo>
                  <a:pt x="3543476" y="3512235"/>
                  <a:pt x="3547002" y="3513029"/>
                  <a:pt x="3550365" y="3514503"/>
                </a:cubicBezTo>
                <a:cubicBezTo>
                  <a:pt x="3563817" y="3520400"/>
                  <a:pt x="3569562" y="3534952"/>
                  <a:pt x="3563197" y="3547006"/>
                </a:cubicBezTo>
                <a:cubicBezTo>
                  <a:pt x="3556832" y="3559060"/>
                  <a:pt x="3540767" y="3564052"/>
                  <a:pt x="3527315" y="3558155"/>
                </a:cubicBezTo>
                <a:cubicBezTo>
                  <a:pt x="3513863" y="3552258"/>
                  <a:pt x="3508118" y="3537706"/>
                  <a:pt x="3514483" y="3525652"/>
                </a:cubicBezTo>
                <a:cubicBezTo>
                  <a:pt x="3519256" y="3516611"/>
                  <a:pt x="3529486" y="3511543"/>
                  <a:pt x="3539978" y="3512062"/>
                </a:cubicBezTo>
                <a:close/>
                <a:moveTo>
                  <a:pt x="3122054" y="3503506"/>
                </a:moveTo>
                <a:cubicBezTo>
                  <a:pt x="3130002" y="3503277"/>
                  <a:pt x="3138117" y="3504477"/>
                  <a:pt x="3145973" y="3507279"/>
                </a:cubicBezTo>
                <a:cubicBezTo>
                  <a:pt x="3177394" y="3518487"/>
                  <a:pt x="3192769" y="3551075"/>
                  <a:pt x="3180312" y="3580067"/>
                </a:cubicBezTo>
                <a:cubicBezTo>
                  <a:pt x="3167856" y="3609059"/>
                  <a:pt x="3132285" y="3623476"/>
                  <a:pt x="3100864" y="3612269"/>
                </a:cubicBezTo>
                <a:cubicBezTo>
                  <a:pt x="3069442" y="3601061"/>
                  <a:pt x="3054068" y="3568473"/>
                  <a:pt x="3066524" y="3539481"/>
                </a:cubicBezTo>
                <a:cubicBezTo>
                  <a:pt x="3075866" y="3517737"/>
                  <a:pt x="3098210" y="3504191"/>
                  <a:pt x="3122054" y="3503506"/>
                </a:cubicBezTo>
                <a:close/>
                <a:moveTo>
                  <a:pt x="4099806" y="3480395"/>
                </a:moveTo>
                <a:cubicBezTo>
                  <a:pt x="4107754" y="3480167"/>
                  <a:pt x="4115869" y="3481367"/>
                  <a:pt x="4123724" y="3484169"/>
                </a:cubicBezTo>
                <a:cubicBezTo>
                  <a:pt x="4155146" y="3495377"/>
                  <a:pt x="4170520" y="3527965"/>
                  <a:pt x="4158064" y="3556957"/>
                </a:cubicBezTo>
                <a:cubicBezTo>
                  <a:pt x="4145607" y="3585949"/>
                  <a:pt x="4110037" y="3600366"/>
                  <a:pt x="4078615" y="3589159"/>
                </a:cubicBezTo>
                <a:cubicBezTo>
                  <a:pt x="4047193" y="3577951"/>
                  <a:pt x="4031819" y="3545363"/>
                  <a:pt x="4044276" y="3516371"/>
                </a:cubicBezTo>
                <a:cubicBezTo>
                  <a:pt x="4053618" y="3494627"/>
                  <a:pt x="4075962" y="3481081"/>
                  <a:pt x="4099806" y="3480395"/>
                </a:cubicBezTo>
                <a:close/>
                <a:moveTo>
                  <a:pt x="3890609" y="3457692"/>
                </a:moveTo>
                <a:cubicBezTo>
                  <a:pt x="3901880" y="3458053"/>
                  <a:pt x="3913074" y="3462333"/>
                  <a:pt x="3921520" y="3470447"/>
                </a:cubicBezTo>
                <a:cubicBezTo>
                  <a:pt x="3938411" y="3486675"/>
                  <a:pt x="3937912" y="3512094"/>
                  <a:pt x="3920406" y="3527220"/>
                </a:cubicBezTo>
                <a:cubicBezTo>
                  <a:pt x="3902900" y="3542348"/>
                  <a:pt x="3875015" y="3541455"/>
                  <a:pt x="3858124" y="3525227"/>
                </a:cubicBezTo>
                <a:cubicBezTo>
                  <a:pt x="3841233" y="3508999"/>
                  <a:pt x="3841732" y="3483581"/>
                  <a:pt x="3859238" y="3468454"/>
                </a:cubicBezTo>
                <a:cubicBezTo>
                  <a:pt x="3867991" y="3460890"/>
                  <a:pt x="3879338" y="3457332"/>
                  <a:pt x="3890609" y="3457692"/>
                </a:cubicBezTo>
                <a:close/>
                <a:moveTo>
                  <a:pt x="3353236" y="3440497"/>
                </a:moveTo>
                <a:cubicBezTo>
                  <a:pt x="3364507" y="3440858"/>
                  <a:pt x="3375700" y="3445138"/>
                  <a:pt x="3384146" y="3453252"/>
                </a:cubicBezTo>
                <a:cubicBezTo>
                  <a:pt x="3401037" y="3469480"/>
                  <a:pt x="3400539" y="3494898"/>
                  <a:pt x="3383033" y="3510025"/>
                </a:cubicBezTo>
                <a:cubicBezTo>
                  <a:pt x="3365527" y="3525152"/>
                  <a:pt x="3337642" y="3524260"/>
                  <a:pt x="3320751" y="3508032"/>
                </a:cubicBezTo>
                <a:cubicBezTo>
                  <a:pt x="3303859" y="3491804"/>
                  <a:pt x="3304358" y="3466386"/>
                  <a:pt x="3321864" y="3451258"/>
                </a:cubicBezTo>
                <a:cubicBezTo>
                  <a:pt x="3330617" y="3443695"/>
                  <a:pt x="3341965" y="3440136"/>
                  <a:pt x="3353236" y="3440497"/>
                </a:cubicBezTo>
                <a:close/>
                <a:moveTo>
                  <a:pt x="3625026" y="3346320"/>
                </a:moveTo>
                <a:cubicBezTo>
                  <a:pt x="3636297" y="3346680"/>
                  <a:pt x="3647490" y="3350960"/>
                  <a:pt x="3655936" y="3359074"/>
                </a:cubicBezTo>
                <a:cubicBezTo>
                  <a:pt x="3672827" y="3375303"/>
                  <a:pt x="3672329" y="3400721"/>
                  <a:pt x="3654822" y="3415848"/>
                </a:cubicBezTo>
                <a:cubicBezTo>
                  <a:pt x="3637316" y="3430975"/>
                  <a:pt x="3609432" y="3430082"/>
                  <a:pt x="3592540" y="3413854"/>
                </a:cubicBezTo>
                <a:cubicBezTo>
                  <a:pt x="3575649" y="3397626"/>
                  <a:pt x="3576148" y="3372208"/>
                  <a:pt x="3593654" y="3357081"/>
                </a:cubicBezTo>
                <a:cubicBezTo>
                  <a:pt x="3602407" y="3349517"/>
                  <a:pt x="3613755" y="3345959"/>
                  <a:pt x="3625026" y="3346320"/>
                </a:cubicBezTo>
                <a:close/>
                <a:moveTo>
                  <a:pt x="3403997" y="3232212"/>
                </a:moveTo>
                <a:cubicBezTo>
                  <a:pt x="3411945" y="3231983"/>
                  <a:pt x="3420060" y="3233184"/>
                  <a:pt x="3427916" y="3235986"/>
                </a:cubicBezTo>
                <a:cubicBezTo>
                  <a:pt x="3459338" y="3247193"/>
                  <a:pt x="3474712" y="3279782"/>
                  <a:pt x="3462255" y="3308774"/>
                </a:cubicBezTo>
                <a:cubicBezTo>
                  <a:pt x="3449799" y="3337765"/>
                  <a:pt x="3414229" y="3352183"/>
                  <a:pt x="3382807" y="3340975"/>
                </a:cubicBezTo>
                <a:cubicBezTo>
                  <a:pt x="3351385" y="3329767"/>
                  <a:pt x="3336011" y="3297179"/>
                  <a:pt x="3348467" y="3268187"/>
                </a:cubicBezTo>
                <a:cubicBezTo>
                  <a:pt x="3357810" y="3246443"/>
                  <a:pt x="3380154" y="3232897"/>
                  <a:pt x="3403997" y="3232212"/>
                </a:cubicBezTo>
                <a:close/>
                <a:moveTo>
                  <a:pt x="3807538" y="3225662"/>
                </a:moveTo>
                <a:cubicBezTo>
                  <a:pt x="3815486" y="3225434"/>
                  <a:pt x="3823601" y="3226634"/>
                  <a:pt x="3831456" y="3229436"/>
                </a:cubicBezTo>
                <a:cubicBezTo>
                  <a:pt x="3862878" y="3240644"/>
                  <a:pt x="3878253" y="3273232"/>
                  <a:pt x="3865796" y="3302224"/>
                </a:cubicBezTo>
                <a:cubicBezTo>
                  <a:pt x="3853340" y="3331216"/>
                  <a:pt x="3817769" y="3345633"/>
                  <a:pt x="3786348" y="3334426"/>
                </a:cubicBezTo>
                <a:cubicBezTo>
                  <a:pt x="3754926" y="3323218"/>
                  <a:pt x="3739552" y="3290630"/>
                  <a:pt x="3752008" y="3261638"/>
                </a:cubicBezTo>
                <a:cubicBezTo>
                  <a:pt x="3761351" y="3239894"/>
                  <a:pt x="3783694" y="3226348"/>
                  <a:pt x="3807538" y="3225662"/>
                </a:cubicBezTo>
                <a:close/>
                <a:moveTo>
                  <a:pt x="3114400" y="3205794"/>
                </a:moveTo>
                <a:cubicBezTo>
                  <a:pt x="3159433" y="3205794"/>
                  <a:pt x="3195939" y="3239057"/>
                  <a:pt x="3195939" y="3280088"/>
                </a:cubicBezTo>
                <a:cubicBezTo>
                  <a:pt x="3195939" y="3321119"/>
                  <a:pt x="3159433" y="3354381"/>
                  <a:pt x="3114400" y="3354381"/>
                </a:cubicBezTo>
                <a:cubicBezTo>
                  <a:pt x="3069366" y="3354381"/>
                  <a:pt x="3032860" y="3321119"/>
                  <a:pt x="3032860" y="3280088"/>
                </a:cubicBezTo>
                <a:cubicBezTo>
                  <a:pt x="3032860" y="3239057"/>
                  <a:pt x="3069366" y="3205794"/>
                  <a:pt x="3114400" y="3205794"/>
                </a:cubicBezTo>
                <a:close/>
                <a:moveTo>
                  <a:pt x="4111622" y="3205794"/>
                </a:moveTo>
                <a:cubicBezTo>
                  <a:pt x="4156655" y="3205794"/>
                  <a:pt x="4193162" y="3239057"/>
                  <a:pt x="4193162" y="3280088"/>
                </a:cubicBezTo>
                <a:cubicBezTo>
                  <a:pt x="4193162" y="3321119"/>
                  <a:pt x="4156655" y="3354381"/>
                  <a:pt x="4111622" y="3354381"/>
                </a:cubicBezTo>
                <a:cubicBezTo>
                  <a:pt x="4066589" y="3354381"/>
                  <a:pt x="4030083" y="3321119"/>
                  <a:pt x="4030083" y="3280088"/>
                </a:cubicBezTo>
                <a:cubicBezTo>
                  <a:pt x="4030083" y="3239057"/>
                  <a:pt x="4066589" y="3205794"/>
                  <a:pt x="4111622" y="3205794"/>
                </a:cubicBezTo>
                <a:close/>
                <a:moveTo>
                  <a:pt x="2820182" y="3178918"/>
                </a:moveTo>
                <a:cubicBezTo>
                  <a:pt x="2871377" y="3178918"/>
                  <a:pt x="2912878" y="3221090"/>
                  <a:pt x="2912878" y="3273111"/>
                </a:cubicBezTo>
                <a:cubicBezTo>
                  <a:pt x="2912878" y="3325132"/>
                  <a:pt x="2871377" y="3367304"/>
                  <a:pt x="2820182" y="3367304"/>
                </a:cubicBezTo>
                <a:cubicBezTo>
                  <a:pt x="2768987" y="3367304"/>
                  <a:pt x="2727486" y="3325132"/>
                  <a:pt x="2727486" y="3273111"/>
                </a:cubicBezTo>
                <a:cubicBezTo>
                  <a:pt x="2727486" y="3221090"/>
                  <a:pt x="2768987" y="3178918"/>
                  <a:pt x="2820182" y="3178918"/>
                </a:cubicBezTo>
                <a:close/>
                <a:moveTo>
                  <a:pt x="3612398" y="3021119"/>
                </a:moveTo>
                <a:cubicBezTo>
                  <a:pt x="3657431" y="3021119"/>
                  <a:pt x="3693937" y="3054382"/>
                  <a:pt x="3693937" y="3095413"/>
                </a:cubicBezTo>
                <a:cubicBezTo>
                  <a:pt x="3693937" y="3136444"/>
                  <a:pt x="3657431" y="3169706"/>
                  <a:pt x="3612398" y="3169706"/>
                </a:cubicBezTo>
                <a:cubicBezTo>
                  <a:pt x="3567364" y="3169706"/>
                  <a:pt x="3530858" y="3136444"/>
                  <a:pt x="3530858" y="3095413"/>
                </a:cubicBezTo>
                <a:cubicBezTo>
                  <a:pt x="3530858" y="3054382"/>
                  <a:pt x="3567364" y="3021119"/>
                  <a:pt x="3612398" y="3021119"/>
                </a:cubicBezTo>
                <a:close/>
                <a:moveTo>
                  <a:pt x="2599564" y="2961324"/>
                </a:moveTo>
                <a:cubicBezTo>
                  <a:pt x="2608600" y="2961035"/>
                  <a:pt x="2617825" y="2962556"/>
                  <a:pt x="2626755" y="2966109"/>
                </a:cubicBezTo>
                <a:cubicBezTo>
                  <a:pt x="2662476" y="2980318"/>
                  <a:pt x="2679954" y="3021635"/>
                  <a:pt x="2665793" y="3058393"/>
                </a:cubicBezTo>
                <a:cubicBezTo>
                  <a:pt x="2651632" y="3095150"/>
                  <a:pt x="2611195" y="3113429"/>
                  <a:pt x="2575474" y="3099220"/>
                </a:cubicBezTo>
                <a:cubicBezTo>
                  <a:pt x="2539753" y="3085010"/>
                  <a:pt x="2522275" y="3043693"/>
                  <a:pt x="2536436" y="3006936"/>
                </a:cubicBezTo>
                <a:cubicBezTo>
                  <a:pt x="2547057" y="2979368"/>
                  <a:pt x="2572458" y="2962194"/>
                  <a:pt x="2599564" y="2961324"/>
                </a:cubicBezTo>
                <a:close/>
                <a:moveTo>
                  <a:pt x="3061668" y="2947239"/>
                </a:moveTo>
                <a:cubicBezTo>
                  <a:pt x="3070704" y="2946949"/>
                  <a:pt x="3079929" y="2948471"/>
                  <a:pt x="3088859" y="2952024"/>
                </a:cubicBezTo>
                <a:cubicBezTo>
                  <a:pt x="3124580" y="2966233"/>
                  <a:pt x="3142058" y="3007550"/>
                  <a:pt x="3127897" y="3044308"/>
                </a:cubicBezTo>
                <a:cubicBezTo>
                  <a:pt x="3113736" y="3081065"/>
                  <a:pt x="3073299" y="3099344"/>
                  <a:pt x="3037578" y="3085134"/>
                </a:cubicBezTo>
                <a:cubicBezTo>
                  <a:pt x="3001857" y="3070925"/>
                  <a:pt x="2984379" y="3029608"/>
                  <a:pt x="2998540" y="2992850"/>
                </a:cubicBezTo>
                <a:cubicBezTo>
                  <a:pt x="3009161" y="2965282"/>
                  <a:pt x="3034562" y="2948108"/>
                  <a:pt x="3061668" y="2947239"/>
                </a:cubicBezTo>
                <a:close/>
                <a:moveTo>
                  <a:pt x="3387712" y="2936048"/>
                </a:moveTo>
                <a:cubicBezTo>
                  <a:pt x="3438907" y="2936048"/>
                  <a:pt x="3480408" y="2978220"/>
                  <a:pt x="3480408" y="3030241"/>
                </a:cubicBezTo>
                <a:cubicBezTo>
                  <a:pt x="3480408" y="3082262"/>
                  <a:pt x="3438907" y="3124434"/>
                  <a:pt x="3387712" y="3124434"/>
                </a:cubicBezTo>
                <a:cubicBezTo>
                  <a:pt x="3336518" y="3124434"/>
                  <a:pt x="3295016" y="3082262"/>
                  <a:pt x="3295016" y="3030241"/>
                </a:cubicBezTo>
                <a:cubicBezTo>
                  <a:pt x="3295016" y="2978220"/>
                  <a:pt x="3336518" y="2936048"/>
                  <a:pt x="3387712" y="2936048"/>
                </a:cubicBezTo>
                <a:close/>
                <a:moveTo>
                  <a:pt x="2254047" y="2936048"/>
                </a:moveTo>
                <a:cubicBezTo>
                  <a:pt x="2305241" y="2936048"/>
                  <a:pt x="2346742" y="2978220"/>
                  <a:pt x="2346742" y="3030241"/>
                </a:cubicBezTo>
                <a:cubicBezTo>
                  <a:pt x="2346742" y="3082262"/>
                  <a:pt x="2305241" y="3124434"/>
                  <a:pt x="2254047" y="3124434"/>
                </a:cubicBezTo>
                <a:cubicBezTo>
                  <a:pt x="2202852" y="3124434"/>
                  <a:pt x="2161350" y="3082262"/>
                  <a:pt x="2161350" y="3030241"/>
                </a:cubicBezTo>
                <a:cubicBezTo>
                  <a:pt x="2161350" y="2978220"/>
                  <a:pt x="2202852" y="2936048"/>
                  <a:pt x="2254047" y="2936048"/>
                </a:cubicBezTo>
                <a:close/>
                <a:moveTo>
                  <a:pt x="2820418" y="2844797"/>
                </a:moveTo>
                <a:cubicBezTo>
                  <a:pt x="2833231" y="2845254"/>
                  <a:pt x="2845956" y="2850681"/>
                  <a:pt x="2855557" y="2860968"/>
                </a:cubicBezTo>
                <a:cubicBezTo>
                  <a:pt x="2874760" y="2881543"/>
                  <a:pt x="2874193" y="2913769"/>
                  <a:pt x="2854292" y="2932948"/>
                </a:cubicBezTo>
                <a:cubicBezTo>
                  <a:pt x="2834390" y="2952127"/>
                  <a:pt x="2802690" y="2950995"/>
                  <a:pt x="2783488" y="2930420"/>
                </a:cubicBezTo>
                <a:cubicBezTo>
                  <a:pt x="2764286" y="2909846"/>
                  <a:pt x="2764853" y="2877619"/>
                  <a:pt x="2784754" y="2858440"/>
                </a:cubicBezTo>
                <a:cubicBezTo>
                  <a:pt x="2794705" y="2848851"/>
                  <a:pt x="2807605" y="2844339"/>
                  <a:pt x="2820418" y="2844797"/>
                </a:cubicBezTo>
                <a:close/>
                <a:moveTo>
                  <a:pt x="3130897" y="2733801"/>
                </a:moveTo>
                <a:cubicBezTo>
                  <a:pt x="3143710" y="2734259"/>
                  <a:pt x="3156436" y="2739685"/>
                  <a:pt x="3166037" y="2749972"/>
                </a:cubicBezTo>
                <a:cubicBezTo>
                  <a:pt x="3185240" y="2770547"/>
                  <a:pt x="3184672" y="2802774"/>
                  <a:pt x="3164771" y="2821952"/>
                </a:cubicBezTo>
                <a:cubicBezTo>
                  <a:pt x="3144870" y="2841131"/>
                  <a:pt x="3113170" y="2840000"/>
                  <a:pt x="3093968" y="2819425"/>
                </a:cubicBezTo>
                <a:cubicBezTo>
                  <a:pt x="3074765" y="2798850"/>
                  <a:pt x="3075332" y="2766624"/>
                  <a:pt x="3095233" y="2747445"/>
                </a:cubicBezTo>
                <a:cubicBezTo>
                  <a:pt x="3105184" y="2737856"/>
                  <a:pt x="3118085" y="2733344"/>
                  <a:pt x="3130897" y="2733801"/>
                </a:cubicBezTo>
                <a:close/>
                <a:moveTo>
                  <a:pt x="2514633" y="2706251"/>
                </a:moveTo>
                <a:cubicBezTo>
                  <a:pt x="2527446" y="2706709"/>
                  <a:pt x="2540172" y="2712135"/>
                  <a:pt x="2549773" y="2722423"/>
                </a:cubicBezTo>
                <a:cubicBezTo>
                  <a:pt x="2568975" y="2742997"/>
                  <a:pt x="2568408" y="2775224"/>
                  <a:pt x="2548507" y="2794402"/>
                </a:cubicBezTo>
                <a:cubicBezTo>
                  <a:pt x="2528606" y="2813581"/>
                  <a:pt x="2496906" y="2812450"/>
                  <a:pt x="2477703" y="2791875"/>
                </a:cubicBezTo>
                <a:cubicBezTo>
                  <a:pt x="2458501" y="2771300"/>
                  <a:pt x="2459068" y="2739074"/>
                  <a:pt x="2478969" y="2719895"/>
                </a:cubicBezTo>
                <a:cubicBezTo>
                  <a:pt x="2488920" y="2710306"/>
                  <a:pt x="2501820" y="2705794"/>
                  <a:pt x="2514633" y="2706251"/>
                </a:cubicBezTo>
                <a:close/>
                <a:moveTo>
                  <a:pt x="2916760" y="2678879"/>
                </a:moveTo>
                <a:cubicBezTo>
                  <a:pt x="2920736" y="2679098"/>
                  <a:pt x="2924744" y="2680104"/>
                  <a:pt x="2928568" y="2681974"/>
                </a:cubicBezTo>
                <a:cubicBezTo>
                  <a:pt x="2943860" y="2689450"/>
                  <a:pt x="2950392" y="2707900"/>
                  <a:pt x="2943156" y="2723183"/>
                </a:cubicBezTo>
                <a:cubicBezTo>
                  <a:pt x="2935920" y="2738466"/>
                  <a:pt x="2917657" y="2744794"/>
                  <a:pt x="2902364" y="2737318"/>
                </a:cubicBezTo>
                <a:cubicBezTo>
                  <a:pt x="2887071" y="2729842"/>
                  <a:pt x="2880540" y="2711391"/>
                  <a:pt x="2887776" y="2696109"/>
                </a:cubicBezTo>
                <a:cubicBezTo>
                  <a:pt x="2893203" y="2684646"/>
                  <a:pt x="2904833" y="2678221"/>
                  <a:pt x="2916760" y="2678879"/>
                </a:cubicBezTo>
                <a:close/>
                <a:moveTo>
                  <a:pt x="2713446" y="2667349"/>
                </a:moveTo>
                <a:cubicBezTo>
                  <a:pt x="2717422" y="2667568"/>
                  <a:pt x="2721431" y="2668574"/>
                  <a:pt x="2725254" y="2670443"/>
                </a:cubicBezTo>
                <a:cubicBezTo>
                  <a:pt x="2740547" y="2677920"/>
                  <a:pt x="2747078" y="2696370"/>
                  <a:pt x="2739842" y="2711653"/>
                </a:cubicBezTo>
                <a:cubicBezTo>
                  <a:pt x="2732606" y="2726936"/>
                  <a:pt x="2714343" y="2733265"/>
                  <a:pt x="2699050" y="2725788"/>
                </a:cubicBezTo>
                <a:cubicBezTo>
                  <a:pt x="2683757" y="2718312"/>
                  <a:pt x="2677226" y="2699862"/>
                  <a:pt x="2684462" y="2684578"/>
                </a:cubicBezTo>
                <a:cubicBezTo>
                  <a:pt x="2689889" y="2673117"/>
                  <a:pt x="2701519" y="2666691"/>
                  <a:pt x="2713446" y="2667349"/>
                </a:cubicBezTo>
                <a:close/>
                <a:moveTo>
                  <a:pt x="2270657" y="2632580"/>
                </a:moveTo>
                <a:cubicBezTo>
                  <a:pt x="2279693" y="2632290"/>
                  <a:pt x="2288917" y="2633812"/>
                  <a:pt x="2297848" y="2637364"/>
                </a:cubicBezTo>
                <a:cubicBezTo>
                  <a:pt x="2333569" y="2651574"/>
                  <a:pt x="2351047" y="2692891"/>
                  <a:pt x="2336886" y="2729648"/>
                </a:cubicBezTo>
                <a:cubicBezTo>
                  <a:pt x="2322725" y="2766406"/>
                  <a:pt x="2282288" y="2784685"/>
                  <a:pt x="2246567" y="2770475"/>
                </a:cubicBezTo>
                <a:cubicBezTo>
                  <a:pt x="2210846" y="2756265"/>
                  <a:pt x="2193368" y="2714948"/>
                  <a:pt x="2207529" y="2678191"/>
                </a:cubicBezTo>
                <a:cubicBezTo>
                  <a:pt x="2218150" y="2650623"/>
                  <a:pt x="2243550" y="2633449"/>
                  <a:pt x="2270657" y="2632580"/>
                </a:cubicBezTo>
                <a:close/>
                <a:moveTo>
                  <a:pt x="3388819" y="2613032"/>
                </a:moveTo>
                <a:cubicBezTo>
                  <a:pt x="3397855" y="2612742"/>
                  <a:pt x="3407080" y="2614264"/>
                  <a:pt x="3416010" y="2617816"/>
                </a:cubicBezTo>
                <a:cubicBezTo>
                  <a:pt x="3451731" y="2632026"/>
                  <a:pt x="3469209" y="2673343"/>
                  <a:pt x="3455048" y="2710100"/>
                </a:cubicBezTo>
                <a:cubicBezTo>
                  <a:pt x="3440887" y="2746858"/>
                  <a:pt x="3400450" y="2765137"/>
                  <a:pt x="3364729" y="2750927"/>
                </a:cubicBezTo>
                <a:cubicBezTo>
                  <a:pt x="3329009" y="2736718"/>
                  <a:pt x="3311531" y="2695400"/>
                  <a:pt x="3325691" y="2658643"/>
                </a:cubicBezTo>
                <a:cubicBezTo>
                  <a:pt x="3336312" y="2631075"/>
                  <a:pt x="3361713" y="2613901"/>
                  <a:pt x="3388819" y="2613032"/>
                </a:cubicBezTo>
                <a:close/>
                <a:moveTo>
                  <a:pt x="3069674" y="2547476"/>
                </a:moveTo>
                <a:cubicBezTo>
                  <a:pt x="3073650" y="2547695"/>
                  <a:pt x="3077658" y="2548701"/>
                  <a:pt x="3081482" y="2550570"/>
                </a:cubicBezTo>
                <a:cubicBezTo>
                  <a:pt x="3096774" y="2558047"/>
                  <a:pt x="3103305" y="2576497"/>
                  <a:pt x="3096070" y="2591780"/>
                </a:cubicBezTo>
                <a:cubicBezTo>
                  <a:pt x="3088834" y="2607063"/>
                  <a:pt x="3070570" y="2613392"/>
                  <a:pt x="3055278" y="2605915"/>
                </a:cubicBezTo>
                <a:cubicBezTo>
                  <a:pt x="3039985" y="2598439"/>
                  <a:pt x="3033454" y="2579989"/>
                  <a:pt x="3040689" y="2564706"/>
                </a:cubicBezTo>
                <a:cubicBezTo>
                  <a:pt x="3046117" y="2553243"/>
                  <a:pt x="3057746" y="2546818"/>
                  <a:pt x="3069674" y="2547476"/>
                </a:cubicBezTo>
                <a:close/>
                <a:moveTo>
                  <a:pt x="2578114" y="2513320"/>
                </a:moveTo>
                <a:cubicBezTo>
                  <a:pt x="2582090" y="2513539"/>
                  <a:pt x="2586099" y="2514546"/>
                  <a:pt x="2589922" y="2516415"/>
                </a:cubicBezTo>
                <a:cubicBezTo>
                  <a:pt x="2605214" y="2523891"/>
                  <a:pt x="2611746" y="2542341"/>
                  <a:pt x="2604510" y="2557624"/>
                </a:cubicBezTo>
                <a:cubicBezTo>
                  <a:pt x="2597274" y="2572907"/>
                  <a:pt x="2579011" y="2579236"/>
                  <a:pt x="2563718" y="2571759"/>
                </a:cubicBezTo>
                <a:cubicBezTo>
                  <a:pt x="2548425" y="2564283"/>
                  <a:pt x="2541894" y="2545833"/>
                  <a:pt x="2549130" y="2530550"/>
                </a:cubicBezTo>
                <a:cubicBezTo>
                  <a:pt x="2554557" y="2519088"/>
                  <a:pt x="2566186" y="2512662"/>
                  <a:pt x="2578114" y="2513320"/>
                </a:cubicBezTo>
                <a:close/>
                <a:moveTo>
                  <a:pt x="3259758" y="2421409"/>
                </a:moveTo>
                <a:cubicBezTo>
                  <a:pt x="3272571" y="2421867"/>
                  <a:pt x="3285296" y="2427293"/>
                  <a:pt x="3294898" y="2437580"/>
                </a:cubicBezTo>
                <a:cubicBezTo>
                  <a:pt x="3314100" y="2458155"/>
                  <a:pt x="3313533" y="2490382"/>
                  <a:pt x="3293632" y="2509560"/>
                </a:cubicBezTo>
                <a:cubicBezTo>
                  <a:pt x="3273730" y="2528739"/>
                  <a:pt x="3242030" y="2527608"/>
                  <a:pt x="3222828" y="2507033"/>
                </a:cubicBezTo>
                <a:cubicBezTo>
                  <a:pt x="3203626" y="2486458"/>
                  <a:pt x="3204193" y="2454232"/>
                  <a:pt x="3224094" y="2435053"/>
                </a:cubicBezTo>
                <a:cubicBezTo>
                  <a:pt x="3234045" y="2425464"/>
                  <a:pt x="3246945" y="2420952"/>
                  <a:pt x="3259758" y="2421409"/>
                </a:cubicBezTo>
                <a:close/>
                <a:moveTo>
                  <a:pt x="2395198" y="2389187"/>
                </a:moveTo>
                <a:cubicBezTo>
                  <a:pt x="2408011" y="2389645"/>
                  <a:pt x="2420736" y="2395071"/>
                  <a:pt x="2430337" y="2405359"/>
                </a:cubicBezTo>
                <a:cubicBezTo>
                  <a:pt x="2449540" y="2425933"/>
                  <a:pt x="2448973" y="2458160"/>
                  <a:pt x="2429072" y="2477339"/>
                </a:cubicBezTo>
                <a:cubicBezTo>
                  <a:pt x="2409170" y="2496517"/>
                  <a:pt x="2377470" y="2495386"/>
                  <a:pt x="2358268" y="2474811"/>
                </a:cubicBezTo>
                <a:cubicBezTo>
                  <a:pt x="2339066" y="2454236"/>
                  <a:pt x="2339632" y="2422010"/>
                  <a:pt x="2359534" y="2402831"/>
                </a:cubicBezTo>
                <a:cubicBezTo>
                  <a:pt x="2369485" y="2393242"/>
                  <a:pt x="2382385" y="2388730"/>
                  <a:pt x="2395198" y="2389187"/>
                </a:cubicBezTo>
                <a:close/>
                <a:moveTo>
                  <a:pt x="3634269" y="2366207"/>
                </a:moveTo>
                <a:cubicBezTo>
                  <a:pt x="3685464" y="2366207"/>
                  <a:pt x="3726965" y="2408379"/>
                  <a:pt x="3726965" y="2460400"/>
                </a:cubicBezTo>
                <a:cubicBezTo>
                  <a:pt x="3726965" y="2512421"/>
                  <a:pt x="3685464" y="2554593"/>
                  <a:pt x="3634269" y="2554593"/>
                </a:cubicBezTo>
                <a:cubicBezTo>
                  <a:pt x="3583074" y="2554593"/>
                  <a:pt x="3541573" y="2512421"/>
                  <a:pt x="3541573" y="2460400"/>
                </a:cubicBezTo>
                <a:cubicBezTo>
                  <a:pt x="3541573" y="2408379"/>
                  <a:pt x="3583074" y="2366207"/>
                  <a:pt x="3634269" y="2366207"/>
                </a:cubicBezTo>
                <a:close/>
                <a:moveTo>
                  <a:pt x="2020400" y="2366207"/>
                </a:moveTo>
                <a:cubicBezTo>
                  <a:pt x="2071595" y="2366207"/>
                  <a:pt x="2113096" y="2408379"/>
                  <a:pt x="2113096" y="2460400"/>
                </a:cubicBezTo>
                <a:cubicBezTo>
                  <a:pt x="2113096" y="2512421"/>
                  <a:pt x="2071595" y="2554593"/>
                  <a:pt x="2020400" y="2554593"/>
                </a:cubicBezTo>
                <a:cubicBezTo>
                  <a:pt x="1969206" y="2554593"/>
                  <a:pt x="1927704" y="2512421"/>
                  <a:pt x="1927704" y="2460400"/>
                </a:cubicBezTo>
                <a:cubicBezTo>
                  <a:pt x="1927704" y="2408379"/>
                  <a:pt x="1969206" y="2366207"/>
                  <a:pt x="2020400" y="2366207"/>
                </a:cubicBezTo>
                <a:close/>
                <a:moveTo>
                  <a:pt x="3076500" y="2341495"/>
                </a:moveTo>
                <a:cubicBezTo>
                  <a:pt x="3080476" y="2341714"/>
                  <a:pt x="3084485" y="2342720"/>
                  <a:pt x="3088308" y="2344589"/>
                </a:cubicBezTo>
                <a:cubicBezTo>
                  <a:pt x="3103601" y="2352066"/>
                  <a:pt x="3110132" y="2370516"/>
                  <a:pt x="3102896" y="2385799"/>
                </a:cubicBezTo>
                <a:cubicBezTo>
                  <a:pt x="3095660" y="2401082"/>
                  <a:pt x="3077397" y="2407410"/>
                  <a:pt x="3062104" y="2399934"/>
                </a:cubicBezTo>
                <a:cubicBezTo>
                  <a:pt x="3046811" y="2392457"/>
                  <a:pt x="3040280" y="2374007"/>
                  <a:pt x="3047516" y="2358724"/>
                </a:cubicBezTo>
                <a:cubicBezTo>
                  <a:pt x="3052943" y="2347262"/>
                  <a:pt x="3064573" y="2340837"/>
                  <a:pt x="3076500" y="2341495"/>
                </a:cubicBezTo>
                <a:close/>
                <a:moveTo>
                  <a:pt x="2587583" y="2311789"/>
                </a:moveTo>
                <a:cubicBezTo>
                  <a:pt x="2591558" y="2312009"/>
                  <a:pt x="2595567" y="2313015"/>
                  <a:pt x="2599391" y="2314884"/>
                </a:cubicBezTo>
                <a:cubicBezTo>
                  <a:pt x="2614683" y="2322360"/>
                  <a:pt x="2621215" y="2340810"/>
                  <a:pt x="2613978" y="2356093"/>
                </a:cubicBezTo>
                <a:cubicBezTo>
                  <a:pt x="2606743" y="2371376"/>
                  <a:pt x="2588479" y="2377705"/>
                  <a:pt x="2573187" y="2370228"/>
                </a:cubicBezTo>
                <a:cubicBezTo>
                  <a:pt x="2557894" y="2362752"/>
                  <a:pt x="2551363" y="2344302"/>
                  <a:pt x="2558598" y="2329019"/>
                </a:cubicBezTo>
                <a:cubicBezTo>
                  <a:pt x="2564025" y="2317557"/>
                  <a:pt x="2575655" y="2311131"/>
                  <a:pt x="2587583" y="2311789"/>
                </a:cubicBezTo>
                <a:close/>
                <a:moveTo>
                  <a:pt x="1221658" y="2204857"/>
                </a:moveTo>
                <a:cubicBezTo>
                  <a:pt x="1291735" y="2204857"/>
                  <a:pt x="1348544" y="2262062"/>
                  <a:pt x="1348544" y="2332628"/>
                </a:cubicBezTo>
                <a:cubicBezTo>
                  <a:pt x="1348544" y="2403194"/>
                  <a:pt x="1291735" y="2460399"/>
                  <a:pt x="1221658" y="2460399"/>
                </a:cubicBezTo>
                <a:cubicBezTo>
                  <a:pt x="1151581" y="2460399"/>
                  <a:pt x="1094772" y="2403194"/>
                  <a:pt x="1094772" y="2332628"/>
                </a:cubicBezTo>
                <a:cubicBezTo>
                  <a:pt x="1094772" y="2262062"/>
                  <a:pt x="1151581" y="2204857"/>
                  <a:pt x="1221658" y="2204857"/>
                </a:cubicBezTo>
                <a:close/>
                <a:moveTo>
                  <a:pt x="2939537" y="2189827"/>
                </a:moveTo>
                <a:cubicBezTo>
                  <a:pt x="2943513" y="2190046"/>
                  <a:pt x="2947521" y="2191053"/>
                  <a:pt x="2951345" y="2192922"/>
                </a:cubicBezTo>
                <a:cubicBezTo>
                  <a:pt x="2966638" y="2200398"/>
                  <a:pt x="2973169" y="2218848"/>
                  <a:pt x="2965933" y="2234131"/>
                </a:cubicBezTo>
                <a:cubicBezTo>
                  <a:pt x="2958697" y="2249414"/>
                  <a:pt x="2940434" y="2255743"/>
                  <a:pt x="2925141" y="2248266"/>
                </a:cubicBezTo>
                <a:cubicBezTo>
                  <a:pt x="2909848" y="2240790"/>
                  <a:pt x="2903317" y="2222340"/>
                  <a:pt x="2910553" y="2207057"/>
                </a:cubicBezTo>
                <a:cubicBezTo>
                  <a:pt x="2915980" y="2195595"/>
                  <a:pt x="2927610" y="2189169"/>
                  <a:pt x="2939537" y="2189827"/>
                </a:cubicBezTo>
                <a:close/>
                <a:moveTo>
                  <a:pt x="2737854" y="2175936"/>
                </a:moveTo>
                <a:cubicBezTo>
                  <a:pt x="2741830" y="2176155"/>
                  <a:pt x="2745839" y="2177162"/>
                  <a:pt x="2749662" y="2179031"/>
                </a:cubicBezTo>
                <a:cubicBezTo>
                  <a:pt x="2764955" y="2186507"/>
                  <a:pt x="2771486" y="2204957"/>
                  <a:pt x="2764250" y="2220240"/>
                </a:cubicBezTo>
                <a:cubicBezTo>
                  <a:pt x="2757014" y="2235523"/>
                  <a:pt x="2738751" y="2241852"/>
                  <a:pt x="2723458" y="2234375"/>
                </a:cubicBezTo>
                <a:cubicBezTo>
                  <a:pt x="2708165" y="2226899"/>
                  <a:pt x="2701634" y="2208449"/>
                  <a:pt x="2708870" y="2193166"/>
                </a:cubicBezTo>
                <a:cubicBezTo>
                  <a:pt x="2714297" y="2181704"/>
                  <a:pt x="2725927" y="2175278"/>
                  <a:pt x="2737854" y="2175936"/>
                </a:cubicBezTo>
                <a:close/>
                <a:moveTo>
                  <a:pt x="2262749" y="2165088"/>
                </a:moveTo>
                <a:cubicBezTo>
                  <a:pt x="2271784" y="2164798"/>
                  <a:pt x="2281009" y="2166320"/>
                  <a:pt x="2289940" y="2169873"/>
                </a:cubicBezTo>
                <a:cubicBezTo>
                  <a:pt x="2325660" y="2184082"/>
                  <a:pt x="2343138" y="2225399"/>
                  <a:pt x="2328978" y="2262157"/>
                </a:cubicBezTo>
                <a:cubicBezTo>
                  <a:pt x="2314817" y="2298914"/>
                  <a:pt x="2274380" y="2317193"/>
                  <a:pt x="2238659" y="2302983"/>
                </a:cubicBezTo>
                <a:cubicBezTo>
                  <a:pt x="2202938" y="2288773"/>
                  <a:pt x="2185460" y="2247457"/>
                  <a:pt x="2199621" y="2210699"/>
                </a:cubicBezTo>
                <a:cubicBezTo>
                  <a:pt x="2210241" y="2183131"/>
                  <a:pt x="2235642" y="2165957"/>
                  <a:pt x="2262749" y="2165088"/>
                </a:cubicBezTo>
                <a:close/>
                <a:moveTo>
                  <a:pt x="3374279" y="2135788"/>
                </a:moveTo>
                <a:cubicBezTo>
                  <a:pt x="3383315" y="2135498"/>
                  <a:pt x="3392540" y="2137020"/>
                  <a:pt x="3401470" y="2140572"/>
                </a:cubicBezTo>
                <a:cubicBezTo>
                  <a:pt x="3437191" y="2154782"/>
                  <a:pt x="3454669" y="2196099"/>
                  <a:pt x="3440508" y="2232856"/>
                </a:cubicBezTo>
                <a:cubicBezTo>
                  <a:pt x="3426347" y="2269614"/>
                  <a:pt x="3385910" y="2287893"/>
                  <a:pt x="3350189" y="2273683"/>
                </a:cubicBezTo>
                <a:cubicBezTo>
                  <a:pt x="3314468" y="2259473"/>
                  <a:pt x="3296990" y="2218156"/>
                  <a:pt x="3311151" y="2181399"/>
                </a:cubicBezTo>
                <a:cubicBezTo>
                  <a:pt x="3321772" y="2153831"/>
                  <a:pt x="3347173" y="2136657"/>
                  <a:pt x="3374279" y="2135788"/>
                </a:cubicBezTo>
                <a:close/>
                <a:moveTo>
                  <a:pt x="3136460" y="2107003"/>
                </a:moveTo>
                <a:cubicBezTo>
                  <a:pt x="3149273" y="2107461"/>
                  <a:pt x="3161998" y="2112887"/>
                  <a:pt x="3171599" y="2123175"/>
                </a:cubicBezTo>
                <a:cubicBezTo>
                  <a:pt x="3190802" y="2143750"/>
                  <a:pt x="3190235" y="2175976"/>
                  <a:pt x="3170333" y="2195155"/>
                </a:cubicBezTo>
                <a:cubicBezTo>
                  <a:pt x="3150432" y="2214334"/>
                  <a:pt x="3118732" y="2213202"/>
                  <a:pt x="3099530" y="2192627"/>
                </a:cubicBezTo>
                <a:cubicBezTo>
                  <a:pt x="3080328" y="2172053"/>
                  <a:pt x="3080894" y="2139826"/>
                  <a:pt x="3100796" y="2120647"/>
                </a:cubicBezTo>
                <a:cubicBezTo>
                  <a:pt x="3110747" y="2111058"/>
                  <a:pt x="3123647" y="2106546"/>
                  <a:pt x="3136460" y="2107003"/>
                </a:cubicBezTo>
                <a:close/>
                <a:moveTo>
                  <a:pt x="2525561" y="2085203"/>
                </a:moveTo>
                <a:cubicBezTo>
                  <a:pt x="2538374" y="2085660"/>
                  <a:pt x="2551099" y="2091087"/>
                  <a:pt x="2560701" y="2101374"/>
                </a:cubicBezTo>
                <a:cubicBezTo>
                  <a:pt x="2579903" y="2121949"/>
                  <a:pt x="2579336" y="2154175"/>
                  <a:pt x="2559435" y="2173354"/>
                </a:cubicBezTo>
                <a:cubicBezTo>
                  <a:pt x="2539534" y="2192533"/>
                  <a:pt x="2507834" y="2191401"/>
                  <a:pt x="2488631" y="2170826"/>
                </a:cubicBezTo>
                <a:cubicBezTo>
                  <a:pt x="2469429" y="2150252"/>
                  <a:pt x="2469996" y="2118025"/>
                  <a:pt x="2489897" y="2098847"/>
                </a:cubicBezTo>
                <a:cubicBezTo>
                  <a:pt x="2499848" y="2089257"/>
                  <a:pt x="2512748" y="2084745"/>
                  <a:pt x="2525561" y="2085203"/>
                </a:cubicBezTo>
                <a:close/>
                <a:moveTo>
                  <a:pt x="2834538" y="1965800"/>
                </a:moveTo>
                <a:cubicBezTo>
                  <a:pt x="2847351" y="1966257"/>
                  <a:pt x="2860076" y="1971684"/>
                  <a:pt x="2869678" y="1981971"/>
                </a:cubicBezTo>
                <a:cubicBezTo>
                  <a:pt x="2888880" y="2002546"/>
                  <a:pt x="2888313" y="2034772"/>
                  <a:pt x="2868412" y="2053951"/>
                </a:cubicBezTo>
                <a:cubicBezTo>
                  <a:pt x="2848511" y="2073130"/>
                  <a:pt x="2816811" y="2071998"/>
                  <a:pt x="2797608" y="2051424"/>
                </a:cubicBezTo>
                <a:cubicBezTo>
                  <a:pt x="2778406" y="2030849"/>
                  <a:pt x="2778973" y="1998623"/>
                  <a:pt x="2798874" y="1979444"/>
                </a:cubicBezTo>
                <a:cubicBezTo>
                  <a:pt x="2808825" y="1969854"/>
                  <a:pt x="2821725" y="1965342"/>
                  <a:pt x="2834538" y="1965800"/>
                </a:cubicBezTo>
                <a:close/>
                <a:moveTo>
                  <a:pt x="919668" y="1909695"/>
                </a:moveTo>
                <a:cubicBezTo>
                  <a:pt x="932036" y="1909302"/>
                  <a:pt x="944664" y="1911366"/>
                  <a:pt x="956888" y="1916185"/>
                </a:cubicBezTo>
                <a:cubicBezTo>
                  <a:pt x="1005784" y="1935460"/>
                  <a:pt x="1029708" y="1991506"/>
                  <a:pt x="1010324" y="2041366"/>
                </a:cubicBezTo>
                <a:cubicBezTo>
                  <a:pt x="990940" y="2091227"/>
                  <a:pt x="935589" y="2116022"/>
                  <a:pt x="886692" y="2096747"/>
                </a:cubicBezTo>
                <a:cubicBezTo>
                  <a:pt x="837796" y="2077472"/>
                  <a:pt x="813872" y="2021426"/>
                  <a:pt x="833256" y="1971566"/>
                </a:cubicBezTo>
                <a:cubicBezTo>
                  <a:pt x="847793" y="1934170"/>
                  <a:pt x="882564" y="1910874"/>
                  <a:pt x="919668" y="1909695"/>
                </a:cubicBezTo>
                <a:close/>
                <a:moveTo>
                  <a:pt x="1552213" y="1890589"/>
                </a:moveTo>
                <a:cubicBezTo>
                  <a:pt x="1564582" y="1890196"/>
                  <a:pt x="1577209" y="1892260"/>
                  <a:pt x="1589433" y="1897079"/>
                </a:cubicBezTo>
                <a:cubicBezTo>
                  <a:pt x="1638329" y="1916354"/>
                  <a:pt x="1662253" y="1972399"/>
                  <a:pt x="1642870" y="2022260"/>
                </a:cubicBezTo>
                <a:cubicBezTo>
                  <a:pt x="1623486" y="2072121"/>
                  <a:pt x="1568134" y="2096916"/>
                  <a:pt x="1519238" y="2077641"/>
                </a:cubicBezTo>
                <a:cubicBezTo>
                  <a:pt x="1470342" y="2058366"/>
                  <a:pt x="1446417" y="2002320"/>
                  <a:pt x="1465801" y="1952459"/>
                </a:cubicBezTo>
                <a:cubicBezTo>
                  <a:pt x="1480339" y="1915064"/>
                  <a:pt x="1515109" y="1891768"/>
                  <a:pt x="1552213" y="1890589"/>
                </a:cubicBezTo>
                <a:close/>
                <a:moveTo>
                  <a:pt x="1998515" y="1875408"/>
                </a:moveTo>
                <a:cubicBezTo>
                  <a:pt x="2068592" y="1875408"/>
                  <a:pt x="2125401" y="1932613"/>
                  <a:pt x="2125401" y="2003179"/>
                </a:cubicBezTo>
                <a:cubicBezTo>
                  <a:pt x="2125401" y="2073745"/>
                  <a:pt x="2068592" y="2130950"/>
                  <a:pt x="1998515" y="2130950"/>
                </a:cubicBezTo>
                <a:cubicBezTo>
                  <a:pt x="1928438" y="2130950"/>
                  <a:pt x="1871629" y="2073745"/>
                  <a:pt x="1871629" y="2003179"/>
                </a:cubicBezTo>
                <a:cubicBezTo>
                  <a:pt x="1871629" y="1932613"/>
                  <a:pt x="1928438" y="1875408"/>
                  <a:pt x="1998515" y="1875408"/>
                </a:cubicBezTo>
                <a:close/>
                <a:moveTo>
                  <a:pt x="446710" y="1875408"/>
                </a:moveTo>
                <a:cubicBezTo>
                  <a:pt x="516787" y="1875408"/>
                  <a:pt x="573596" y="1932613"/>
                  <a:pt x="573596" y="2003179"/>
                </a:cubicBezTo>
                <a:cubicBezTo>
                  <a:pt x="573596" y="2073745"/>
                  <a:pt x="516787" y="2130950"/>
                  <a:pt x="446710" y="2130950"/>
                </a:cubicBezTo>
                <a:cubicBezTo>
                  <a:pt x="376633" y="2130950"/>
                  <a:pt x="319824" y="2073745"/>
                  <a:pt x="319824" y="2003179"/>
                </a:cubicBezTo>
                <a:cubicBezTo>
                  <a:pt x="319824" y="1932613"/>
                  <a:pt x="376633" y="1875408"/>
                  <a:pt x="446710" y="1875408"/>
                </a:cubicBezTo>
                <a:close/>
                <a:moveTo>
                  <a:pt x="2583268" y="1821129"/>
                </a:moveTo>
                <a:cubicBezTo>
                  <a:pt x="2592304" y="1820839"/>
                  <a:pt x="2601529" y="1822361"/>
                  <a:pt x="2610459" y="1825913"/>
                </a:cubicBezTo>
                <a:cubicBezTo>
                  <a:pt x="2646180" y="1840123"/>
                  <a:pt x="2663658" y="1881440"/>
                  <a:pt x="2649497" y="1918197"/>
                </a:cubicBezTo>
                <a:cubicBezTo>
                  <a:pt x="2635336" y="1954955"/>
                  <a:pt x="2594899" y="1973234"/>
                  <a:pt x="2559178" y="1959024"/>
                </a:cubicBezTo>
                <a:cubicBezTo>
                  <a:pt x="2523457" y="1944814"/>
                  <a:pt x="2505979" y="1903497"/>
                  <a:pt x="2520140" y="1866740"/>
                </a:cubicBezTo>
                <a:cubicBezTo>
                  <a:pt x="2530761" y="1839172"/>
                  <a:pt x="2556162" y="1821998"/>
                  <a:pt x="2583268" y="1821129"/>
                </a:cubicBezTo>
                <a:close/>
                <a:moveTo>
                  <a:pt x="3042023" y="1812825"/>
                </a:moveTo>
                <a:cubicBezTo>
                  <a:pt x="3051058" y="1812535"/>
                  <a:pt x="3060283" y="1814057"/>
                  <a:pt x="3069213" y="1817610"/>
                </a:cubicBezTo>
                <a:cubicBezTo>
                  <a:pt x="3104935" y="1831819"/>
                  <a:pt x="3122412" y="1873136"/>
                  <a:pt x="3108251" y="1909894"/>
                </a:cubicBezTo>
                <a:cubicBezTo>
                  <a:pt x="3094091" y="1946651"/>
                  <a:pt x="3053654" y="1964930"/>
                  <a:pt x="3017933" y="1950720"/>
                </a:cubicBezTo>
                <a:cubicBezTo>
                  <a:pt x="2982212" y="1936511"/>
                  <a:pt x="2964734" y="1895194"/>
                  <a:pt x="2978895" y="1858436"/>
                </a:cubicBezTo>
                <a:cubicBezTo>
                  <a:pt x="2989515" y="1830868"/>
                  <a:pt x="3014916" y="1813694"/>
                  <a:pt x="3042023" y="1812825"/>
                </a:cubicBezTo>
                <a:close/>
                <a:moveTo>
                  <a:pt x="2254047" y="1787635"/>
                </a:moveTo>
                <a:cubicBezTo>
                  <a:pt x="2305242" y="1787635"/>
                  <a:pt x="2346743" y="1829807"/>
                  <a:pt x="2346743" y="1881828"/>
                </a:cubicBezTo>
                <a:cubicBezTo>
                  <a:pt x="2346743" y="1933849"/>
                  <a:pt x="2305242" y="1976021"/>
                  <a:pt x="2254047" y="1976021"/>
                </a:cubicBezTo>
                <a:cubicBezTo>
                  <a:pt x="2202852" y="1976021"/>
                  <a:pt x="2161351" y="1933849"/>
                  <a:pt x="2161351" y="1881828"/>
                </a:cubicBezTo>
                <a:cubicBezTo>
                  <a:pt x="2161351" y="1829807"/>
                  <a:pt x="2202852" y="1787635"/>
                  <a:pt x="2254047" y="1787635"/>
                </a:cubicBezTo>
                <a:close/>
                <a:moveTo>
                  <a:pt x="3387712" y="1787635"/>
                </a:moveTo>
                <a:cubicBezTo>
                  <a:pt x="3438907" y="1787635"/>
                  <a:pt x="3480408" y="1829807"/>
                  <a:pt x="3480408" y="1881828"/>
                </a:cubicBezTo>
                <a:cubicBezTo>
                  <a:pt x="3480408" y="1933849"/>
                  <a:pt x="3438907" y="1976021"/>
                  <a:pt x="3387712" y="1976021"/>
                </a:cubicBezTo>
                <a:cubicBezTo>
                  <a:pt x="3336518" y="1976021"/>
                  <a:pt x="3295016" y="1933849"/>
                  <a:pt x="3295016" y="1881828"/>
                </a:cubicBezTo>
                <a:cubicBezTo>
                  <a:pt x="3295016" y="1829807"/>
                  <a:pt x="3336518" y="1787635"/>
                  <a:pt x="3387712" y="1787635"/>
                </a:cubicBezTo>
                <a:close/>
                <a:moveTo>
                  <a:pt x="1221981" y="1751627"/>
                </a:moveTo>
                <a:cubicBezTo>
                  <a:pt x="1239520" y="1752248"/>
                  <a:pt x="1256939" y="1759609"/>
                  <a:pt x="1270081" y="1773563"/>
                </a:cubicBezTo>
                <a:cubicBezTo>
                  <a:pt x="1296366" y="1801472"/>
                  <a:pt x="1295590" y="1845187"/>
                  <a:pt x="1268348" y="1871203"/>
                </a:cubicBezTo>
                <a:cubicBezTo>
                  <a:pt x="1241107" y="1897219"/>
                  <a:pt x="1197715" y="1895684"/>
                  <a:pt x="1171430" y="1867774"/>
                </a:cubicBezTo>
                <a:cubicBezTo>
                  <a:pt x="1145145" y="1839866"/>
                  <a:pt x="1145921" y="1796151"/>
                  <a:pt x="1173163" y="1770135"/>
                </a:cubicBezTo>
                <a:cubicBezTo>
                  <a:pt x="1186784" y="1757127"/>
                  <a:pt x="1204442" y="1751007"/>
                  <a:pt x="1221981" y="1751627"/>
                </a:cubicBezTo>
                <a:close/>
                <a:moveTo>
                  <a:pt x="1646977" y="1601064"/>
                </a:moveTo>
                <a:cubicBezTo>
                  <a:pt x="1664516" y="1601684"/>
                  <a:pt x="1681935" y="1609045"/>
                  <a:pt x="1695077" y="1623000"/>
                </a:cubicBezTo>
                <a:cubicBezTo>
                  <a:pt x="1721362" y="1650909"/>
                  <a:pt x="1720586" y="1694624"/>
                  <a:pt x="1693345" y="1720639"/>
                </a:cubicBezTo>
                <a:cubicBezTo>
                  <a:pt x="1666103" y="1746655"/>
                  <a:pt x="1622711" y="1745120"/>
                  <a:pt x="1596426" y="1717211"/>
                </a:cubicBezTo>
                <a:cubicBezTo>
                  <a:pt x="1570141" y="1689302"/>
                  <a:pt x="1570917" y="1645587"/>
                  <a:pt x="1598159" y="1619571"/>
                </a:cubicBezTo>
                <a:cubicBezTo>
                  <a:pt x="1611780" y="1606564"/>
                  <a:pt x="1629438" y="1600443"/>
                  <a:pt x="1646977" y="1601064"/>
                </a:cubicBezTo>
                <a:close/>
                <a:moveTo>
                  <a:pt x="803411" y="1563693"/>
                </a:moveTo>
                <a:cubicBezTo>
                  <a:pt x="820950" y="1564314"/>
                  <a:pt x="838369" y="1571674"/>
                  <a:pt x="851511" y="1585629"/>
                </a:cubicBezTo>
                <a:cubicBezTo>
                  <a:pt x="877797" y="1613538"/>
                  <a:pt x="877021" y="1657253"/>
                  <a:pt x="849779" y="1683269"/>
                </a:cubicBezTo>
                <a:cubicBezTo>
                  <a:pt x="822537" y="1709284"/>
                  <a:pt x="779145" y="1707749"/>
                  <a:pt x="752860" y="1679840"/>
                </a:cubicBezTo>
                <a:cubicBezTo>
                  <a:pt x="726575" y="1651931"/>
                  <a:pt x="727351" y="1608216"/>
                  <a:pt x="754593" y="1582201"/>
                </a:cubicBezTo>
                <a:cubicBezTo>
                  <a:pt x="768214" y="1569193"/>
                  <a:pt x="785872" y="1563073"/>
                  <a:pt x="803411" y="1563693"/>
                </a:cubicBezTo>
                <a:close/>
                <a:moveTo>
                  <a:pt x="2820182" y="1553495"/>
                </a:moveTo>
                <a:cubicBezTo>
                  <a:pt x="2871377" y="1553495"/>
                  <a:pt x="2912878" y="1595667"/>
                  <a:pt x="2912878" y="1647688"/>
                </a:cubicBezTo>
                <a:cubicBezTo>
                  <a:pt x="2912878" y="1699709"/>
                  <a:pt x="2871377" y="1741881"/>
                  <a:pt x="2820182" y="1741881"/>
                </a:cubicBezTo>
                <a:cubicBezTo>
                  <a:pt x="2768987" y="1741881"/>
                  <a:pt x="2727486" y="1699709"/>
                  <a:pt x="2727486" y="1647688"/>
                </a:cubicBezTo>
                <a:cubicBezTo>
                  <a:pt x="2727486" y="1595667"/>
                  <a:pt x="2768987" y="1553495"/>
                  <a:pt x="2820182" y="1553495"/>
                </a:cubicBezTo>
                <a:close/>
                <a:moveTo>
                  <a:pt x="1353857" y="1526563"/>
                </a:moveTo>
                <a:cubicBezTo>
                  <a:pt x="1359299" y="1526860"/>
                  <a:pt x="1364787" y="1528225"/>
                  <a:pt x="1370020" y="1530761"/>
                </a:cubicBezTo>
                <a:cubicBezTo>
                  <a:pt x="1390954" y="1540902"/>
                  <a:pt x="1399894" y="1565929"/>
                  <a:pt x="1389989" y="1586661"/>
                </a:cubicBezTo>
                <a:cubicBezTo>
                  <a:pt x="1380084" y="1607392"/>
                  <a:pt x="1355085" y="1615976"/>
                  <a:pt x="1334151" y="1605835"/>
                </a:cubicBezTo>
                <a:cubicBezTo>
                  <a:pt x="1313218" y="1595693"/>
                  <a:pt x="1304278" y="1570666"/>
                  <a:pt x="1314183" y="1549935"/>
                </a:cubicBezTo>
                <a:cubicBezTo>
                  <a:pt x="1321611" y="1534386"/>
                  <a:pt x="1337531" y="1525670"/>
                  <a:pt x="1353857" y="1526563"/>
                </a:cubicBezTo>
                <a:close/>
                <a:moveTo>
                  <a:pt x="1075554" y="1510923"/>
                </a:moveTo>
                <a:cubicBezTo>
                  <a:pt x="1080996" y="1511220"/>
                  <a:pt x="1086483" y="1512585"/>
                  <a:pt x="1091716" y="1515120"/>
                </a:cubicBezTo>
                <a:cubicBezTo>
                  <a:pt x="1112650" y="1525262"/>
                  <a:pt x="1121590" y="1550289"/>
                  <a:pt x="1111686" y="1571020"/>
                </a:cubicBezTo>
                <a:cubicBezTo>
                  <a:pt x="1101781" y="1591751"/>
                  <a:pt x="1076781" y="1600336"/>
                  <a:pt x="1055848" y="1590194"/>
                </a:cubicBezTo>
                <a:cubicBezTo>
                  <a:pt x="1034915" y="1580053"/>
                  <a:pt x="1025974" y="1555025"/>
                  <a:pt x="1035879" y="1534294"/>
                </a:cubicBezTo>
                <a:cubicBezTo>
                  <a:pt x="1043308" y="1518746"/>
                  <a:pt x="1059227" y="1510030"/>
                  <a:pt x="1075554" y="1510923"/>
                </a:cubicBezTo>
                <a:close/>
                <a:moveTo>
                  <a:pt x="469447" y="1463759"/>
                </a:moveTo>
                <a:cubicBezTo>
                  <a:pt x="481815" y="1463366"/>
                  <a:pt x="494443" y="1465430"/>
                  <a:pt x="506667" y="1470249"/>
                </a:cubicBezTo>
                <a:cubicBezTo>
                  <a:pt x="555563" y="1489524"/>
                  <a:pt x="579488" y="1545570"/>
                  <a:pt x="560104" y="1595431"/>
                </a:cubicBezTo>
                <a:cubicBezTo>
                  <a:pt x="540720" y="1645291"/>
                  <a:pt x="485368" y="1670086"/>
                  <a:pt x="436472" y="1650811"/>
                </a:cubicBezTo>
                <a:cubicBezTo>
                  <a:pt x="387576" y="1631536"/>
                  <a:pt x="363651" y="1575490"/>
                  <a:pt x="383035" y="1525630"/>
                </a:cubicBezTo>
                <a:cubicBezTo>
                  <a:pt x="397573" y="1488234"/>
                  <a:pt x="432343" y="1464938"/>
                  <a:pt x="469447" y="1463759"/>
                </a:cubicBezTo>
                <a:close/>
                <a:moveTo>
                  <a:pt x="2000030" y="1437242"/>
                </a:moveTo>
                <a:cubicBezTo>
                  <a:pt x="2012398" y="1436850"/>
                  <a:pt x="2025026" y="1438914"/>
                  <a:pt x="2037250" y="1443733"/>
                </a:cubicBezTo>
                <a:cubicBezTo>
                  <a:pt x="2086146" y="1463007"/>
                  <a:pt x="2110070" y="1519054"/>
                  <a:pt x="2090687" y="1568914"/>
                </a:cubicBezTo>
                <a:cubicBezTo>
                  <a:pt x="2071303" y="1618775"/>
                  <a:pt x="2015951" y="1643570"/>
                  <a:pt x="1967055" y="1624295"/>
                </a:cubicBezTo>
                <a:cubicBezTo>
                  <a:pt x="1918159" y="1605020"/>
                  <a:pt x="1894235" y="1548974"/>
                  <a:pt x="1913618" y="1499113"/>
                </a:cubicBezTo>
                <a:cubicBezTo>
                  <a:pt x="1928156" y="1461718"/>
                  <a:pt x="1962926" y="1438421"/>
                  <a:pt x="2000030" y="1437242"/>
                </a:cubicBezTo>
                <a:close/>
                <a:moveTo>
                  <a:pt x="1563172" y="1348317"/>
                </a:moveTo>
                <a:cubicBezTo>
                  <a:pt x="1568614" y="1348614"/>
                  <a:pt x="1574101" y="1349979"/>
                  <a:pt x="1579335" y="1352515"/>
                </a:cubicBezTo>
                <a:cubicBezTo>
                  <a:pt x="1600268" y="1362656"/>
                  <a:pt x="1609208" y="1387684"/>
                  <a:pt x="1599303" y="1408415"/>
                </a:cubicBezTo>
                <a:cubicBezTo>
                  <a:pt x="1589398" y="1429146"/>
                  <a:pt x="1564399" y="1437731"/>
                  <a:pt x="1543466" y="1427588"/>
                </a:cubicBezTo>
                <a:cubicBezTo>
                  <a:pt x="1522532" y="1417447"/>
                  <a:pt x="1513592" y="1392420"/>
                  <a:pt x="1523497" y="1371689"/>
                </a:cubicBezTo>
                <a:cubicBezTo>
                  <a:pt x="1530926" y="1356141"/>
                  <a:pt x="1546845" y="1347425"/>
                  <a:pt x="1563172" y="1348317"/>
                </a:cubicBezTo>
                <a:close/>
                <a:moveTo>
                  <a:pt x="890306" y="1301986"/>
                </a:moveTo>
                <a:cubicBezTo>
                  <a:pt x="895748" y="1302283"/>
                  <a:pt x="901236" y="1303648"/>
                  <a:pt x="906469" y="1306184"/>
                </a:cubicBezTo>
                <a:cubicBezTo>
                  <a:pt x="927402" y="1316325"/>
                  <a:pt x="936342" y="1341352"/>
                  <a:pt x="926438" y="1362083"/>
                </a:cubicBezTo>
                <a:cubicBezTo>
                  <a:pt x="916533" y="1382814"/>
                  <a:pt x="891534" y="1391399"/>
                  <a:pt x="870600" y="1381257"/>
                </a:cubicBezTo>
                <a:cubicBezTo>
                  <a:pt x="849667" y="1371116"/>
                  <a:pt x="840726" y="1346088"/>
                  <a:pt x="850631" y="1325357"/>
                </a:cubicBezTo>
                <a:cubicBezTo>
                  <a:pt x="858060" y="1309809"/>
                  <a:pt x="873979" y="1301093"/>
                  <a:pt x="890306" y="1301986"/>
                </a:cubicBezTo>
                <a:close/>
                <a:moveTo>
                  <a:pt x="1823366" y="1177310"/>
                </a:moveTo>
                <a:cubicBezTo>
                  <a:pt x="1840905" y="1177930"/>
                  <a:pt x="1858324" y="1185291"/>
                  <a:pt x="1871467" y="1199246"/>
                </a:cubicBezTo>
                <a:cubicBezTo>
                  <a:pt x="1897752" y="1227155"/>
                  <a:pt x="1896976" y="1270870"/>
                  <a:pt x="1869734" y="1296885"/>
                </a:cubicBezTo>
                <a:cubicBezTo>
                  <a:pt x="1842492" y="1322901"/>
                  <a:pt x="1799100" y="1321366"/>
                  <a:pt x="1772815" y="1293457"/>
                </a:cubicBezTo>
                <a:cubicBezTo>
                  <a:pt x="1746531" y="1265548"/>
                  <a:pt x="1747306" y="1221833"/>
                  <a:pt x="1774548" y="1195818"/>
                </a:cubicBezTo>
                <a:cubicBezTo>
                  <a:pt x="1788169" y="1182810"/>
                  <a:pt x="1805827" y="1176689"/>
                  <a:pt x="1823366" y="1177310"/>
                </a:cubicBezTo>
                <a:close/>
                <a:moveTo>
                  <a:pt x="639924" y="1133601"/>
                </a:moveTo>
                <a:cubicBezTo>
                  <a:pt x="657462" y="1134222"/>
                  <a:pt x="674881" y="1141583"/>
                  <a:pt x="688024" y="1155538"/>
                </a:cubicBezTo>
                <a:cubicBezTo>
                  <a:pt x="714309" y="1183447"/>
                  <a:pt x="713533" y="1227161"/>
                  <a:pt x="686291" y="1253177"/>
                </a:cubicBezTo>
                <a:cubicBezTo>
                  <a:pt x="659049" y="1279192"/>
                  <a:pt x="615657" y="1277658"/>
                  <a:pt x="589373" y="1249749"/>
                </a:cubicBezTo>
                <a:cubicBezTo>
                  <a:pt x="563087" y="1221839"/>
                  <a:pt x="563863" y="1178125"/>
                  <a:pt x="591106" y="1152109"/>
                </a:cubicBezTo>
                <a:cubicBezTo>
                  <a:pt x="604726" y="1139101"/>
                  <a:pt x="622384" y="1132981"/>
                  <a:pt x="639924" y="1133601"/>
                </a:cubicBezTo>
                <a:close/>
                <a:moveTo>
                  <a:pt x="2336011" y="1102429"/>
                </a:moveTo>
                <a:cubicBezTo>
                  <a:pt x="2406088" y="1102429"/>
                  <a:pt x="2462897" y="1159634"/>
                  <a:pt x="2462897" y="1230200"/>
                </a:cubicBezTo>
                <a:cubicBezTo>
                  <a:pt x="2462897" y="1300766"/>
                  <a:pt x="2406088" y="1357971"/>
                  <a:pt x="2336011" y="1357971"/>
                </a:cubicBezTo>
                <a:cubicBezTo>
                  <a:pt x="2265934" y="1357971"/>
                  <a:pt x="2209125" y="1300766"/>
                  <a:pt x="2209125" y="1230200"/>
                </a:cubicBezTo>
                <a:cubicBezTo>
                  <a:pt x="2209125" y="1159634"/>
                  <a:pt x="2265934" y="1102429"/>
                  <a:pt x="2336011" y="1102429"/>
                </a:cubicBezTo>
                <a:close/>
                <a:moveTo>
                  <a:pt x="126886" y="1102429"/>
                </a:moveTo>
                <a:cubicBezTo>
                  <a:pt x="196964" y="1102429"/>
                  <a:pt x="253772" y="1159634"/>
                  <a:pt x="253772" y="1230200"/>
                </a:cubicBezTo>
                <a:cubicBezTo>
                  <a:pt x="253772" y="1300766"/>
                  <a:pt x="196964" y="1357971"/>
                  <a:pt x="126886" y="1357971"/>
                </a:cubicBezTo>
                <a:cubicBezTo>
                  <a:pt x="56809" y="1357971"/>
                  <a:pt x="0" y="1300766"/>
                  <a:pt x="0" y="1230200"/>
                </a:cubicBezTo>
                <a:cubicBezTo>
                  <a:pt x="0" y="1159634"/>
                  <a:pt x="56809" y="1102429"/>
                  <a:pt x="126886" y="1102429"/>
                </a:cubicBezTo>
                <a:close/>
                <a:moveTo>
                  <a:pt x="1572516" y="1068907"/>
                </a:moveTo>
                <a:cubicBezTo>
                  <a:pt x="1577958" y="1069205"/>
                  <a:pt x="1583446" y="1070569"/>
                  <a:pt x="1588679" y="1073105"/>
                </a:cubicBezTo>
                <a:cubicBezTo>
                  <a:pt x="1609612" y="1083247"/>
                  <a:pt x="1618552" y="1108274"/>
                  <a:pt x="1608648" y="1129005"/>
                </a:cubicBezTo>
                <a:cubicBezTo>
                  <a:pt x="1598743" y="1149736"/>
                  <a:pt x="1573743" y="1158320"/>
                  <a:pt x="1552810" y="1148179"/>
                </a:cubicBezTo>
                <a:cubicBezTo>
                  <a:pt x="1531877" y="1138037"/>
                  <a:pt x="1522936" y="1113010"/>
                  <a:pt x="1532841" y="1092279"/>
                </a:cubicBezTo>
                <a:cubicBezTo>
                  <a:pt x="1540270" y="1076731"/>
                  <a:pt x="1556189" y="1068015"/>
                  <a:pt x="1572516" y="1068907"/>
                </a:cubicBezTo>
                <a:close/>
                <a:moveTo>
                  <a:pt x="903267" y="1028613"/>
                </a:moveTo>
                <a:cubicBezTo>
                  <a:pt x="908709" y="1028910"/>
                  <a:pt x="914197" y="1030275"/>
                  <a:pt x="919430" y="1032810"/>
                </a:cubicBezTo>
                <a:cubicBezTo>
                  <a:pt x="940363" y="1042952"/>
                  <a:pt x="949304" y="1067979"/>
                  <a:pt x="939399" y="1088710"/>
                </a:cubicBezTo>
                <a:cubicBezTo>
                  <a:pt x="929494" y="1109441"/>
                  <a:pt x="904495" y="1118026"/>
                  <a:pt x="883561" y="1107884"/>
                </a:cubicBezTo>
                <a:cubicBezTo>
                  <a:pt x="862628" y="1097742"/>
                  <a:pt x="853688" y="1072715"/>
                  <a:pt x="863592" y="1051984"/>
                </a:cubicBezTo>
                <a:cubicBezTo>
                  <a:pt x="871021" y="1036436"/>
                  <a:pt x="886940" y="1027720"/>
                  <a:pt x="903267" y="1028613"/>
                </a:cubicBezTo>
                <a:close/>
                <a:moveTo>
                  <a:pt x="1385035" y="863173"/>
                </a:moveTo>
                <a:cubicBezTo>
                  <a:pt x="1390477" y="863470"/>
                  <a:pt x="1395965" y="864835"/>
                  <a:pt x="1401198" y="867371"/>
                </a:cubicBezTo>
                <a:cubicBezTo>
                  <a:pt x="1422132" y="877512"/>
                  <a:pt x="1431072" y="902540"/>
                  <a:pt x="1421167" y="923271"/>
                </a:cubicBezTo>
                <a:cubicBezTo>
                  <a:pt x="1411262" y="944002"/>
                  <a:pt x="1386263" y="952586"/>
                  <a:pt x="1365329" y="942445"/>
                </a:cubicBezTo>
                <a:cubicBezTo>
                  <a:pt x="1344396" y="932303"/>
                  <a:pt x="1335456" y="907276"/>
                  <a:pt x="1345361" y="886545"/>
                </a:cubicBezTo>
                <a:cubicBezTo>
                  <a:pt x="1352790" y="870996"/>
                  <a:pt x="1368709" y="862281"/>
                  <a:pt x="1385035" y="863173"/>
                </a:cubicBezTo>
                <a:close/>
                <a:moveTo>
                  <a:pt x="1108964" y="844330"/>
                </a:moveTo>
                <a:cubicBezTo>
                  <a:pt x="1114407" y="844627"/>
                  <a:pt x="1119894" y="845992"/>
                  <a:pt x="1125127" y="848528"/>
                </a:cubicBezTo>
                <a:cubicBezTo>
                  <a:pt x="1146061" y="858669"/>
                  <a:pt x="1155001" y="883697"/>
                  <a:pt x="1145096" y="904428"/>
                </a:cubicBezTo>
                <a:cubicBezTo>
                  <a:pt x="1135191" y="925158"/>
                  <a:pt x="1110192" y="933743"/>
                  <a:pt x="1089258" y="923602"/>
                </a:cubicBezTo>
                <a:cubicBezTo>
                  <a:pt x="1068325" y="913460"/>
                  <a:pt x="1059385" y="888433"/>
                  <a:pt x="1069290" y="867702"/>
                </a:cubicBezTo>
                <a:cubicBezTo>
                  <a:pt x="1076719" y="852154"/>
                  <a:pt x="1092638" y="843437"/>
                  <a:pt x="1108964" y="844330"/>
                </a:cubicBezTo>
                <a:close/>
                <a:moveTo>
                  <a:pt x="458622" y="829615"/>
                </a:moveTo>
                <a:cubicBezTo>
                  <a:pt x="470990" y="829222"/>
                  <a:pt x="483618" y="831286"/>
                  <a:pt x="495842" y="836105"/>
                </a:cubicBezTo>
                <a:cubicBezTo>
                  <a:pt x="544738" y="855380"/>
                  <a:pt x="568662" y="911426"/>
                  <a:pt x="549279" y="961287"/>
                </a:cubicBezTo>
                <a:cubicBezTo>
                  <a:pt x="529895" y="1011147"/>
                  <a:pt x="474543" y="1035942"/>
                  <a:pt x="425647" y="1016667"/>
                </a:cubicBezTo>
                <a:cubicBezTo>
                  <a:pt x="376751" y="997392"/>
                  <a:pt x="352826" y="941347"/>
                  <a:pt x="372210" y="891486"/>
                </a:cubicBezTo>
                <a:cubicBezTo>
                  <a:pt x="386748" y="854090"/>
                  <a:pt x="421518" y="830794"/>
                  <a:pt x="458622" y="829615"/>
                </a:cubicBezTo>
                <a:close/>
                <a:moveTo>
                  <a:pt x="1980127" y="789870"/>
                </a:moveTo>
                <a:cubicBezTo>
                  <a:pt x="1992495" y="789477"/>
                  <a:pt x="2005123" y="791541"/>
                  <a:pt x="2017347" y="796360"/>
                </a:cubicBezTo>
                <a:cubicBezTo>
                  <a:pt x="2066243" y="815635"/>
                  <a:pt x="2090168" y="871680"/>
                  <a:pt x="2070784" y="921541"/>
                </a:cubicBezTo>
                <a:cubicBezTo>
                  <a:pt x="2051400" y="971402"/>
                  <a:pt x="1996048" y="996197"/>
                  <a:pt x="1947152" y="976922"/>
                </a:cubicBezTo>
                <a:cubicBezTo>
                  <a:pt x="1898255" y="957647"/>
                  <a:pt x="1874331" y="901601"/>
                  <a:pt x="1893715" y="851740"/>
                </a:cubicBezTo>
                <a:cubicBezTo>
                  <a:pt x="1908253" y="814345"/>
                  <a:pt x="1943023" y="791049"/>
                  <a:pt x="1980127" y="789870"/>
                </a:cubicBezTo>
                <a:close/>
                <a:moveTo>
                  <a:pt x="1654591" y="750824"/>
                </a:moveTo>
                <a:cubicBezTo>
                  <a:pt x="1672130" y="751445"/>
                  <a:pt x="1689549" y="758806"/>
                  <a:pt x="1702691" y="772760"/>
                </a:cubicBezTo>
                <a:cubicBezTo>
                  <a:pt x="1728976" y="800670"/>
                  <a:pt x="1728200" y="844385"/>
                  <a:pt x="1700958" y="870400"/>
                </a:cubicBezTo>
                <a:cubicBezTo>
                  <a:pt x="1673717" y="896416"/>
                  <a:pt x="1630325" y="894881"/>
                  <a:pt x="1604040" y="866971"/>
                </a:cubicBezTo>
                <a:cubicBezTo>
                  <a:pt x="1577755" y="839062"/>
                  <a:pt x="1578531" y="795348"/>
                  <a:pt x="1605772" y="769332"/>
                </a:cubicBezTo>
                <a:cubicBezTo>
                  <a:pt x="1619394" y="756324"/>
                  <a:pt x="1637052" y="750204"/>
                  <a:pt x="1654591" y="750824"/>
                </a:cubicBezTo>
                <a:close/>
                <a:moveTo>
                  <a:pt x="818370" y="721252"/>
                </a:moveTo>
                <a:cubicBezTo>
                  <a:pt x="835909" y="721872"/>
                  <a:pt x="853327" y="729233"/>
                  <a:pt x="866470" y="743188"/>
                </a:cubicBezTo>
                <a:cubicBezTo>
                  <a:pt x="892755" y="771097"/>
                  <a:pt x="891979" y="814812"/>
                  <a:pt x="864737" y="840827"/>
                </a:cubicBezTo>
                <a:cubicBezTo>
                  <a:pt x="837496" y="866843"/>
                  <a:pt x="794104" y="865308"/>
                  <a:pt x="767818" y="837399"/>
                </a:cubicBezTo>
                <a:cubicBezTo>
                  <a:pt x="741534" y="809490"/>
                  <a:pt x="742310" y="765775"/>
                  <a:pt x="769552" y="739759"/>
                </a:cubicBezTo>
                <a:cubicBezTo>
                  <a:pt x="783172" y="726752"/>
                  <a:pt x="800831" y="720632"/>
                  <a:pt x="818370" y="721252"/>
                </a:cubicBezTo>
                <a:close/>
                <a:moveTo>
                  <a:pt x="1241309" y="559284"/>
                </a:moveTo>
                <a:cubicBezTo>
                  <a:pt x="1258848" y="559905"/>
                  <a:pt x="1276267" y="567266"/>
                  <a:pt x="1289410" y="581220"/>
                </a:cubicBezTo>
                <a:cubicBezTo>
                  <a:pt x="1315695" y="609130"/>
                  <a:pt x="1314918" y="652844"/>
                  <a:pt x="1287677" y="678860"/>
                </a:cubicBezTo>
                <a:cubicBezTo>
                  <a:pt x="1260435" y="704876"/>
                  <a:pt x="1217043" y="703341"/>
                  <a:pt x="1190758" y="675431"/>
                </a:cubicBezTo>
                <a:cubicBezTo>
                  <a:pt x="1164473" y="647522"/>
                  <a:pt x="1165249" y="603808"/>
                  <a:pt x="1192491" y="577792"/>
                </a:cubicBezTo>
                <a:cubicBezTo>
                  <a:pt x="1206112" y="564784"/>
                  <a:pt x="1223770" y="558664"/>
                  <a:pt x="1241309" y="559284"/>
                </a:cubicBezTo>
                <a:close/>
                <a:moveTo>
                  <a:pt x="897361" y="363040"/>
                </a:moveTo>
                <a:cubicBezTo>
                  <a:pt x="909729" y="362647"/>
                  <a:pt x="922357" y="364712"/>
                  <a:pt x="934581" y="369530"/>
                </a:cubicBezTo>
                <a:cubicBezTo>
                  <a:pt x="983478" y="388806"/>
                  <a:pt x="1007402" y="444851"/>
                  <a:pt x="988018" y="494712"/>
                </a:cubicBezTo>
                <a:cubicBezTo>
                  <a:pt x="968634" y="544573"/>
                  <a:pt x="913282" y="569368"/>
                  <a:pt x="864386" y="550093"/>
                </a:cubicBezTo>
                <a:cubicBezTo>
                  <a:pt x="815490" y="530818"/>
                  <a:pt x="791565" y="474772"/>
                  <a:pt x="810949" y="424911"/>
                </a:cubicBezTo>
                <a:cubicBezTo>
                  <a:pt x="825487" y="387515"/>
                  <a:pt x="860257" y="364219"/>
                  <a:pt x="897361" y="363040"/>
                </a:cubicBezTo>
                <a:close/>
                <a:moveTo>
                  <a:pt x="1525322" y="351777"/>
                </a:moveTo>
                <a:cubicBezTo>
                  <a:pt x="1537690" y="351383"/>
                  <a:pt x="1550317" y="353448"/>
                  <a:pt x="1562541" y="358267"/>
                </a:cubicBezTo>
                <a:cubicBezTo>
                  <a:pt x="1611438" y="377542"/>
                  <a:pt x="1635362" y="433587"/>
                  <a:pt x="1615978" y="483448"/>
                </a:cubicBezTo>
                <a:cubicBezTo>
                  <a:pt x="1596595" y="533309"/>
                  <a:pt x="1541243" y="558104"/>
                  <a:pt x="1492346" y="538829"/>
                </a:cubicBezTo>
                <a:cubicBezTo>
                  <a:pt x="1443450" y="519554"/>
                  <a:pt x="1419526" y="463508"/>
                  <a:pt x="1438910" y="413647"/>
                </a:cubicBezTo>
                <a:cubicBezTo>
                  <a:pt x="1453448" y="376252"/>
                  <a:pt x="1488217" y="352956"/>
                  <a:pt x="1525322" y="351777"/>
                </a:cubicBezTo>
                <a:close/>
                <a:moveTo>
                  <a:pt x="446711" y="317607"/>
                </a:moveTo>
                <a:cubicBezTo>
                  <a:pt x="516788" y="317607"/>
                  <a:pt x="573596" y="374812"/>
                  <a:pt x="573596" y="445378"/>
                </a:cubicBezTo>
                <a:cubicBezTo>
                  <a:pt x="573596" y="515944"/>
                  <a:pt x="516788" y="573149"/>
                  <a:pt x="446711" y="573149"/>
                </a:cubicBezTo>
                <a:cubicBezTo>
                  <a:pt x="376633" y="573149"/>
                  <a:pt x="319824" y="515944"/>
                  <a:pt x="319824" y="445378"/>
                </a:cubicBezTo>
                <a:cubicBezTo>
                  <a:pt x="319824" y="374812"/>
                  <a:pt x="376633" y="317607"/>
                  <a:pt x="446711" y="317607"/>
                </a:cubicBezTo>
                <a:close/>
                <a:moveTo>
                  <a:pt x="1998515" y="317607"/>
                </a:moveTo>
                <a:cubicBezTo>
                  <a:pt x="2068592" y="317607"/>
                  <a:pt x="2125401" y="374812"/>
                  <a:pt x="2125401" y="445378"/>
                </a:cubicBezTo>
                <a:cubicBezTo>
                  <a:pt x="2125401" y="515944"/>
                  <a:pt x="2068592" y="573149"/>
                  <a:pt x="1998515" y="573149"/>
                </a:cubicBezTo>
                <a:cubicBezTo>
                  <a:pt x="1928438" y="573149"/>
                  <a:pt x="1871629" y="515944"/>
                  <a:pt x="1871629" y="445378"/>
                </a:cubicBezTo>
                <a:cubicBezTo>
                  <a:pt x="1871629" y="374812"/>
                  <a:pt x="1928438" y="317607"/>
                  <a:pt x="1998515" y="317607"/>
                </a:cubicBezTo>
                <a:close/>
                <a:moveTo>
                  <a:pt x="1221658" y="0"/>
                </a:moveTo>
                <a:cubicBezTo>
                  <a:pt x="1291735" y="0"/>
                  <a:pt x="1348544" y="57205"/>
                  <a:pt x="1348544" y="127771"/>
                </a:cubicBezTo>
                <a:cubicBezTo>
                  <a:pt x="1348544" y="198337"/>
                  <a:pt x="1291735" y="255542"/>
                  <a:pt x="1221658" y="255542"/>
                </a:cubicBezTo>
                <a:cubicBezTo>
                  <a:pt x="1151581" y="255542"/>
                  <a:pt x="1094772" y="198337"/>
                  <a:pt x="1094772" y="127771"/>
                </a:cubicBezTo>
                <a:cubicBezTo>
                  <a:pt x="1094772" y="57205"/>
                  <a:pt x="1151581" y="0"/>
                  <a:pt x="1221658" y="0"/>
                </a:cubicBezTo>
                <a:close/>
              </a:path>
            </a:pathLst>
          </a:custGeom>
          <a:gradFill>
            <a:gsLst>
              <a:gs pos="25000">
                <a:srgbClr val="FF6633">
                  <a:lumMod val="62000"/>
                  <a:lumOff val="38000"/>
                </a:srgbClr>
              </a:gs>
              <a:gs pos="50000">
                <a:srgbClr val="FFFF00">
                  <a:lumMod val="0"/>
                  <a:lumOff val="100000"/>
                </a:srgbClr>
              </a:gs>
              <a:gs pos="75000">
                <a:srgbClr val="FFC000">
                  <a:lumMod val="31000"/>
                  <a:lumOff val="69000"/>
                </a:srgbClr>
              </a:gs>
              <a:gs pos="100000">
                <a:srgbClr val="FFFF00">
                  <a:lumMod val="0"/>
                  <a:lumOff val="100000"/>
                </a:srgbClr>
              </a:gs>
            </a:gsLst>
            <a:lin ang="5400000" scaled="0"/>
          </a:gradFill>
          <a:ln>
            <a:noFill/>
          </a:ln>
          <a:scene3d>
            <a:camera prst="orthographicFront"/>
            <a:lightRig rig="flood"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Forma libre 8"/>
          <p:cNvSpPr/>
          <p:nvPr/>
        </p:nvSpPr>
        <p:spPr>
          <a:xfrm rot="21235113">
            <a:off x="1486039" y="2826858"/>
            <a:ext cx="2948142" cy="2227094"/>
          </a:xfrm>
          <a:custGeom>
            <a:avLst/>
            <a:gdLst>
              <a:gd name="connsiteX0" fmla="*/ 3915842 w 4568692"/>
              <a:gd name="connsiteY0" fmla="*/ 5431104 h 5547255"/>
              <a:gd name="connsiteX1" fmla="*/ 3982580 w 4568692"/>
              <a:gd name="connsiteY1" fmla="*/ 5489179 h 5547255"/>
              <a:gd name="connsiteX2" fmla="*/ 3915842 w 4568692"/>
              <a:gd name="connsiteY2" fmla="*/ 5547255 h 5547255"/>
              <a:gd name="connsiteX3" fmla="*/ 3849104 w 4568692"/>
              <a:gd name="connsiteY3" fmla="*/ 5489179 h 5547255"/>
              <a:gd name="connsiteX4" fmla="*/ 3915842 w 4568692"/>
              <a:gd name="connsiteY4" fmla="*/ 5431104 h 5547255"/>
              <a:gd name="connsiteX5" fmla="*/ 3757006 w 4568692"/>
              <a:gd name="connsiteY5" fmla="*/ 5296944 h 5547255"/>
              <a:gd name="connsiteX6" fmla="*/ 3776582 w 4568692"/>
              <a:gd name="connsiteY6" fmla="*/ 5299894 h 5547255"/>
              <a:gd name="connsiteX7" fmla="*/ 3804688 w 4568692"/>
              <a:gd name="connsiteY7" fmla="*/ 5356792 h 5547255"/>
              <a:gd name="connsiteX8" fmla="*/ 3739662 w 4568692"/>
              <a:gd name="connsiteY8" fmla="*/ 5381965 h 5547255"/>
              <a:gd name="connsiteX9" fmla="*/ 3711556 w 4568692"/>
              <a:gd name="connsiteY9" fmla="*/ 5325066 h 5547255"/>
              <a:gd name="connsiteX10" fmla="*/ 3757006 w 4568692"/>
              <a:gd name="connsiteY10" fmla="*/ 5296944 h 5547255"/>
              <a:gd name="connsiteX11" fmla="*/ 4089703 w 4568692"/>
              <a:gd name="connsiteY11" fmla="*/ 5288259 h 5547255"/>
              <a:gd name="connsiteX12" fmla="*/ 4109279 w 4568692"/>
              <a:gd name="connsiteY12" fmla="*/ 5291209 h 5547255"/>
              <a:gd name="connsiteX13" fmla="*/ 4137385 w 4568692"/>
              <a:gd name="connsiteY13" fmla="*/ 5348108 h 5547255"/>
              <a:gd name="connsiteX14" fmla="*/ 4072359 w 4568692"/>
              <a:gd name="connsiteY14" fmla="*/ 5373280 h 5547255"/>
              <a:gd name="connsiteX15" fmla="*/ 4044253 w 4568692"/>
              <a:gd name="connsiteY15" fmla="*/ 5316381 h 5547255"/>
              <a:gd name="connsiteX16" fmla="*/ 4089703 w 4568692"/>
              <a:gd name="connsiteY16" fmla="*/ 5288259 h 5547255"/>
              <a:gd name="connsiteX17" fmla="*/ 4324443 w 4568692"/>
              <a:gd name="connsiteY17" fmla="*/ 5281359 h 5547255"/>
              <a:gd name="connsiteX18" fmla="*/ 4391181 w 4568692"/>
              <a:gd name="connsiteY18" fmla="*/ 5339435 h 5547255"/>
              <a:gd name="connsiteX19" fmla="*/ 4324443 w 4568692"/>
              <a:gd name="connsiteY19" fmla="*/ 5397511 h 5547255"/>
              <a:gd name="connsiteX20" fmla="*/ 4257705 w 4568692"/>
              <a:gd name="connsiteY20" fmla="*/ 5339435 h 5547255"/>
              <a:gd name="connsiteX21" fmla="*/ 4324443 w 4568692"/>
              <a:gd name="connsiteY21" fmla="*/ 5281359 h 5547255"/>
              <a:gd name="connsiteX22" fmla="*/ 3508246 w 4568692"/>
              <a:gd name="connsiteY22" fmla="*/ 5281359 h 5547255"/>
              <a:gd name="connsiteX23" fmla="*/ 3574983 w 4568692"/>
              <a:gd name="connsiteY23" fmla="*/ 5339435 h 5547255"/>
              <a:gd name="connsiteX24" fmla="*/ 3508246 w 4568692"/>
              <a:gd name="connsiteY24" fmla="*/ 5397511 h 5547255"/>
              <a:gd name="connsiteX25" fmla="*/ 3441508 w 4568692"/>
              <a:gd name="connsiteY25" fmla="*/ 5339435 h 5547255"/>
              <a:gd name="connsiteX26" fmla="*/ 3508246 w 4568692"/>
              <a:gd name="connsiteY26" fmla="*/ 5281359 h 5547255"/>
              <a:gd name="connsiteX27" fmla="*/ 3916012 w 4568692"/>
              <a:gd name="connsiteY27" fmla="*/ 5225097 h 5547255"/>
              <a:gd name="connsiteX28" fmla="*/ 3941311 w 4568692"/>
              <a:gd name="connsiteY28" fmla="*/ 5235068 h 5547255"/>
              <a:gd name="connsiteX29" fmla="*/ 3940400 w 4568692"/>
              <a:gd name="connsiteY29" fmla="*/ 5279448 h 5547255"/>
              <a:gd name="connsiteX30" fmla="*/ 3889424 w 4568692"/>
              <a:gd name="connsiteY30" fmla="*/ 5277889 h 5547255"/>
              <a:gd name="connsiteX31" fmla="*/ 3890335 w 4568692"/>
              <a:gd name="connsiteY31" fmla="*/ 5233509 h 5547255"/>
              <a:gd name="connsiteX32" fmla="*/ 3916012 w 4568692"/>
              <a:gd name="connsiteY32" fmla="*/ 5225097 h 5547255"/>
              <a:gd name="connsiteX33" fmla="*/ 4139546 w 4568692"/>
              <a:gd name="connsiteY33" fmla="*/ 5156662 h 5547255"/>
              <a:gd name="connsiteX34" fmla="*/ 4164845 w 4568692"/>
              <a:gd name="connsiteY34" fmla="*/ 5166632 h 5547255"/>
              <a:gd name="connsiteX35" fmla="*/ 4163933 w 4568692"/>
              <a:gd name="connsiteY35" fmla="*/ 5211012 h 5547255"/>
              <a:gd name="connsiteX36" fmla="*/ 4112957 w 4568692"/>
              <a:gd name="connsiteY36" fmla="*/ 5209454 h 5547255"/>
              <a:gd name="connsiteX37" fmla="*/ 4113869 w 4568692"/>
              <a:gd name="connsiteY37" fmla="*/ 5165074 h 5547255"/>
              <a:gd name="connsiteX38" fmla="*/ 4139546 w 4568692"/>
              <a:gd name="connsiteY38" fmla="*/ 5156662 h 5547255"/>
              <a:gd name="connsiteX39" fmla="*/ 3695858 w 4568692"/>
              <a:gd name="connsiteY39" fmla="*/ 5139675 h 5547255"/>
              <a:gd name="connsiteX40" fmla="*/ 3721158 w 4568692"/>
              <a:gd name="connsiteY40" fmla="*/ 5149646 h 5547255"/>
              <a:gd name="connsiteX41" fmla="*/ 3720246 w 4568692"/>
              <a:gd name="connsiteY41" fmla="*/ 5194026 h 5547255"/>
              <a:gd name="connsiteX42" fmla="*/ 3669270 w 4568692"/>
              <a:gd name="connsiteY42" fmla="*/ 5192468 h 5547255"/>
              <a:gd name="connsiteX43" fmla="*/ 3670182 w 4568692"/>
              <a:gd name="connsiteY43" fmla="*/ 5148088 h 5547255"/>
              <a:gd name="connsiteX44" fmla="*/ 3695858 w 4568692"/>
              <a:gd name="connsiteY44" fmla="*/ 5139675 h 5547255"/>
              <a:gd name="connsiteX45" fmla="*/ 3985375 w 4568692"/>
              <a:gd name="connsiteY45" fmla="*/ 5122799 h 5547255"/>
              <a:gd name="connsiteX46" fmla="*/ 3993876 w 4568692"/>
              <a:gd name="connsiteY46" fmla="*/ 5124707 h 5547255"/>
              <a:gd name="connsiteX47" fmla="*/ 4004378 w 4568692"/>
              <a:gd name="connsiteY47" fmla="*/ 5150115 h 5547255"/>
              <a:gd name="connsiteX48" fmla="*/ 3975010 w 4568692"/>
              <a:gd name="connsiteY48" fmla="*/ 5158830 h 5547255"/>
              <a:gd name="connsiteX49" fmla="*/ 3964507 w 4568692"/>
              <a:gd name="connsiteY49" fmla="*/ 5133422 h 5547255"/>
              <a:gd name="connsiteX50" fmla="*/ 3985375 w 4568692"/>
              <a:gd name="connsiteY50" fmla="*/ 5122799 h 5547255"/>
              <a:gd name="connsiteX51" fmla="*/ 3838996 w 4568692"/>
              <a:gd name="connsiteY51" fmla="*/ 5115690 h 5547255"/>
              <a:gd name="connsiteX52" fmla="*/ 3847497 w 4568692"/>
              <a:gd name="connsiteY52" fmla="*/ 5117598 h 5547255"/>
              <a:gd name="connsiteX53" fmla="*/ 3858000 w 4568692"/>
              <a:gd name="connsiteY53" fmla="*/ 5143006 h 5547255"/>
              <a:gd name="connsiteX54" fmla="*/ 3828632 w 4568692"/>
              <a:gd name="connsiteY54" fmla="*/ 5151721 h 5547255"/>
              <a:gd name="connsiteX55" fmla="*/ 3818129 w 4568692"/>
              <a:gd name="connsiteY55" fmla="*/ 5126313 h 5547255"/>
              <a:gd name="connsiteX56" fmla="*/ 3838996 w 4568692"/>
              <a:gd name="connsiteY56" fmla="*/ 5115690 h 5547255"/>
              <a:gd name="connsiteX57" fmla="*/ 3520205 w 4568692"/>
              <a:gd name="connsiteY57" fmla="*/ 5094252 h 5547255"/>
              <a:gd name="connsiteX58" fmla="*/ 3539781 w 4568692"/>
              <a:gd name="connsiteY58" fmla="*/ 5097202 h 5547255"/>
              <a:gd name="connsiteX59" fmla="*/ 3567887 w 4568692"/>
              <a:gd name="connsiteY59" fmla="*/ 5154101 h 5547255"/>
              <a:gd name="connsiteX60" fmla="*/ 3502861 w 4568692"/>
              <a:gd name="connsiteY60" fmla="*/ 5179273 h 5547255"/>
              <a:gd name="connsiteX61" fmla="*/ 3474755 w 4568692"/>
              <a:gd name="connsiteY61" fmla="*/ 5122374 h 5547255"/>
              <a:gd name="connsiteX62" fmla="*/ 3520205 w 4568692"/>
              <a:gd name="connsiteY62" fmla="*/ 5094252 h 5547255"/>
              <a:gd name="connsiteX63" fmla="*/ 4325240 w 4568692"/>
              <a:gd name="connsiteY63" fmla="*/ 5082200 h 5547255"/>
              <a:gd name="connsiteX64" fmla="*/ 4344816 w 4568692"/>
              <a:gd name="connsiteY64" fmla="*/ 5085150 h 5547255"/>
              <a:gd name="connsiteX65" fmla="*/ 4372922 w 4568692"/>
              <a:gd name="connsiteY65" fmla="*/ 5142049 h 5547255"/>
              <a:gd name="connsiteX66" fmla="*/ 4307896 w 4568692"/>
              <a:gd name="connsiteY66" fmla="*/ 5167221 h 5547255"/>
              <a:gd name="connsiteX67" fmla="*/ 4279790 w 4568692"/>
              <a:gd name="connsiteY67" fmla="*/ 5110322 h 5547255"/>
              <a:gd name="connsiteX68" fmla="*/ 4325240 w 4568692"/>
              <a:gd name="connsiteY68" fmla="*/ 5082200 h 5547255"/>
              <a:gd name="connsiteX69" fmla="*/ 4095467 w 4568692"/>
              <a:gd name="connsiteY69" fmla="*/ 5041781 h 5547255"/>
              <a:gd name="connsiteX70" fmla="*/ 4103968 w 4568692"/>
              <a:gd name="connsiteY70" fmla="*/ 5043689 h 5547255"/>
              <a:gd name="connsiteX71" fmla="*/ 4114471 w 4568692"/>
              <a:gd name="connsiteY71" fmla="*/ 5069097 h 5547255"/>
              <a:gd name="connsiteX72" fmla="*/ 4085102 w 4568692"/>
              <a:gd name="connsiteY72" fmla="*/ 5077812 h 5547255"/>
              <a:gd name="connsiteX73" fmla="*/ 4074599 w 4568692"/>
              <a:gd name="connsiteY73" fmla="*/ 5052404 h 5547255"/>
              <a:gd name="connsiteX74" fmla="*/ 4095467 w 4568692"/>
              <a:gd name="connsiteY74" fmla="*/ 5041781 h 5547255"/>
              <a:gd name="connsiteX75" fmla="*/ 3741562 w 4568692"/>
              <a:gd name="connsiteY75" fmla="*/ 5020722 h 5547255"/>
              <a:gd name="connsiteX76" fmla="*/ 3750063 w 4568692"/>
              <a:gd name="connsiteY76" fmla="*/ 5022630 h 5547255"/>
              <a:gd name="connsiteX77" fmla="*/ 3760566 w 4568692"/>
              <a:gd name="connsiteY77" fmla="*/ 5048038 h 5547255"/>
              <a:gd name="connsiteX78" fmla="*/ 3731197 w 4568692"/>
              <a:gd name="connsiteY78" fmla="*/ 5056753 h 5547255"/>
              <a:gd name="connsiteX79" fmla="*/ 3720694 w 4568692"/>
              <a:gd name="connsiteY79" fmla="*/ 5031345 h 5547255"/>
              <a:gd name="connsiteX80" fmla="*/ 3741562 w 4568692"/>
              <a:gd name="connsiteY80" fmla="*/ 5020722 h 5547255"/>
              <a:gd name="connsiteX81" fmla="*/ 4232320 w 4568692"/>
              <a:gd name="connsiteY81" fmla="*/ 4964053 h 5547255"/>
              <a:gd name="connsiteX82" fmla="*/ 4257620 w 4568692"/>
              <a:gd name="connsiteY82" fmla="*/ 4974023 h 5547255"/>
              <a:gd name="connsiteX83" fmla="*/ 4256708 w 4568692"/>
              <a:gd name="connsiteY83" fmla="*/ 5018403 h 5547255"/>
              <a:gd name="connsiteX84" fmla="*/ 4205732 w 4568692"/>
              <a:gd name="connsiteY84" fmla="*/ 5016845 h 5547255"/>
              <a:gd name="connsiteX85" fmla="*/ 4206644 w 4568692"/>
              <a:gd name="connsiteY85" fmla="*/ 4972465 h 5547255"/>
              <a:gd name="connsiteX86" fmla="*/ 4232320 w 4568692"/>
              <a:gd name="connsiteY86" fmla="*/ 4964053 h 5547255"/>
              <a:gd name="connsiteX87" fmla="*/ 3609869 w 4568692"/>
              <a:gd name="connsiteY87" fmla="*/ 4944186 h 5547255"/>
              <a:gd name="connsiteX88" fmla="*/ 3635168 w 4568692"/>
              <a:gd name="connsiteY88" fmla="*/ 4954156 h 5547255"/>
              <a:gd name="connsiteX89" fmla="*/ 3634257 w 4568692"/>
              <a:gd name="connsiteY89" fmla="*/ 4998537 h 5547255"/>
              <a:gd name="connsiteX90" fmla="*/ 3583281 w 4568692"/>
              <a:gd name="connsiteY90" fmla="*/ 4996978 h 5547255"/>
              <a:gd name="connsiteX91" fmla="*/ 3584193 w 4568692"/>
              <a:gd name="connsiteY91" fmla="*/ 4952598 h 5547255"/>
              <a:gd name="connsiteX92" fmla="*/ 3609869 w 4568692"/>
              <a:gd name="connsiteY92" fmla="*/ 4944186 h 5547255"/>
              <a:gd name="connsiteX93" fmla="*/ 4501954 w 4568692"/>
              <a:gd name="connsiteY93" fmla="*/ 4930017 h 5547255"/>
              <a:gd name="connsiteX94" fmla="*/ 4568692 w 4568692"/>
              <a:gd name="connsiteY94" fmla="*/ 4988093 h 5547255"/>
              <a:gd name="connsiteX95" fmla="*/ 4501954 w 4568692"/>
              <a:gd name="connsiteY95" fmla="*/ 5046169 h 5547255"/>
              <a:gd name="connsiteX96" fmla="*/ 4435217 w 4568692"/>
              <a:gd name="connsiteY96" fmla="*/ 4988093 h 5547255"/>
              <a:gd name="connsiteX97" fmla="*/ 4501954 w 4568692"/>
              <a:gd name="connsiteY97" fmla="*/ 4930017 h 5547255"/>
              <a:gd name="connsiteX98" fmla="*/ 3340029 w 4568692"/>
              <a:gd name="connsiteY98" fmla="*/ 4930017 h 5547255"/>
              <a:gd name="connsiteX99" fmla="*/ 3406767 w 4568692"/>
              <a:gd name="connsiteY99" fmla="*/ 4988093 h 5547255"/>
              <a:gd name="connsiteX100" fmla="*/ 3340029 w 4568692"/>
              <a:gd name="connsiteY100" fmla="*/ 5046169 h 5547255"/>
              <a:gd name="connsiteX101" fmla="*/ 3273291 w 4568692"/>
              <a:gd name="connsiteY101" fmla="*/ 4988093 h 5547255"/>
              <a:gd name="connsiteX102" fmla="*/ 3340029 w 4568692"/>
              <a:gd name="connsiteY102" fmla="*/ 4930017 h 5547255"/>
              <a:gd name="connsiteX103" fmla="*/ 4100382 w 4568692"/>
              <a:gd name="connsiteY103" fmla="*/ 4914780 h 5547255"/>
              <a:gd name="connsiteX104" fmla="*/ 4108883 w 4568692"/>
              <a:gd name="connsiteY104" fmla="*/ 4916688 h 5547255"/>
              <a:gd name="connsiteX105" fmla="*/ 4119386 w 4568692"/>
              <a:gd name="connsiteY105" fmla="*/ 4942097 h 5547255"/>
              <a:gd name="connsiteX106" fmla="*/ 4090017 w 4568692"/>
              <a:gd name="connsiteY106" fmla="*/ 4950812 h 5547255"/>
              <a:gd name="connsiteX107" fmla="*/ 4079514 w 4568692"/>
              <a:gd name="connsiteY107" fmla="*/ 4925404 h 5547255"/>
              <a:gd name="connsiteX108" fmla="*/ 4100382 w 4568692"/>
              <a:gd name="connsiteY108" fmla="*/ 4914780 h 5547255"/>
              <a:gd name="connsiteX109" fmla="*/ 3748379 w 4568692"/>
              <a:gd name="connsiteY109" fmla="*/ 4896465 h 5547255"/>
              <a:gd name="connsiteX110" fmla="*/ 3756880 w 4568692"/>
              <a:gd name="connsiteY110" fmla="*/ 4898373 h 5547255"/>
              <a:gd name="connsiteX111" fmla="*/ 3767383 w 4568692"/>
              <a:gd name="connsiteY111" fmla="*/ 4923781 h 5547255"/>
              <a:gd name="connsiteX112" fmla="*/ 3738015 w 4568692"/>
              <a:gd name="connsiteY112" fmla="*/ 4932497 h 5547255"/>
              <a:gd name="connsiteX113" fmla="*/ 3727512 w 4568692"/>
              <a:gd name="connsiteY113" fmla="*/ 4907088 h 5547255"/>
              <a:gd name="connsiteX114" fmla="*/ 3748379 w 4568692"/>
              <a:gd name="connsiteY114" fmla="*/ 4896465 h 5547255"/>
              <a:gd name="connsiteX115" fmla="*/ 4001773 w 4568692"/>
              <a:gd name="connsiteY115" fmla="*/ 4821268 h 5547255"/>
              <a:gd name="connsiteX116" fmla="*/ 4010274 w 4568692"/>
              <a:gd name="connsiteY116" fmla="*/ 4823176 h 5547255"/>
              <a:gd name="connsiteX117" fmla="*/ 4020777 w 4568692"/>
              <a:gd name="connsiteY117" fmla="*/ 4848584 h 5547255"/>
              <a:gd name="connsiteX118" fmla="*/ 3991409 w 4568692"/>
              <a:gd name="connsiteY118" fmla="*/ 4857299 h 5547255"/>
              <a:gd name="connsiteX119" fmla="*/ 3980906 w 4568692"/>
              <a:gd name="connsiteY119" fmla="*/ 4831891 h 5547255"/>
              <a:gd name="connsiteX120" fmla="*/ 4001773 w 4568692"/>
              <a:gd name="connsiteY120" fmla="*/ 4821268 h 5547255"/>
              <a:gd name="connsiteX121" fmla="*/ 3856569 w 4568692"/>
              <a:gd name="connsiteY121" fmla="*/ 4812703 h 5547255"/>
              <a:gd name="connsiteX122" fmla="*/ 3865070 w 4568692"/>
              <a:gd name="connsiteY122" fmla="*/ 4814611 h 5547255"/>
              <a:gd name="connsiteX123" fmla="*/ 3875573 w 4568692"/>
              <a:gd name="connsiteY123" fmla="*/ 4840020 h 5547255"/>
              <a:gd name="connsiteX124" fmla="*/ 3846204 w 4568692"/>
              <a:gd name="connsiteY124" fmla="*/ 4848735 h 5547255"/>
              <a:gd name="connsiteX125" fmla="*/ 3835702 w 4568692"/>
              <a:gd name="connsiteY125" fmla="*/ 4823327 h 5547255"/>
              <a:gd name="connsiteX126" fmla="*/ 3856569 w 4568692"/>
              <a:gd name="connsiteY126" fmla="*/ 4812703 h 5547255"/>
              <a:gd name="connsiteX127" fmla="*/ 3514511 w 4568692"/>
              <a:gd name="connsiteY127" fmla="*/ 4806015 h 5547255"/>
              <a:gd name="connsiteX128" fmla="*/ 3534087 w 4568692"/>
              <a:gd name="connsiteY128" fmla="*/ 4808965 h 5547255"/>
              <a:gd name="connsiteX129" fmla="*/ 3562193 w 4568692"/>
              <a:gd name="connsiteY129" fmla="*/ 4865864 h 5547255"/>
              <a:gd name="connsiteX130" fmla="*/ 3497167 w 4568692"/>
              <a:gd name="connsiteY130" fmla="*/ 4891036 h 5547255"/>
              <a:gd name="connsiteX131" fmla="*/ 3469061 w 4568692"/>
              <a:gd name="connsiteY131" fmla="*/ 4834137 h 5547255"/>
              <a:gd name="connsiteX132" fmla="*/ 3514511 w 4568692"/>
              <a:gd name="connsiteY132" fmla="*/ 4806015 h 5547255"/>
              <a:gd name="connsiteX133" fmla="*/ 4314771 w 4568692"/>
              <a:gd name="connsiteY133" fmla="*/ 4787949 h 5547255"/>
              <a:gd name="connsiteX134" fmla="*/ 4334348 w 4568692"/>
              <a:gd name="connsiteY134" fmla="*/ 4790899 h 5547255"/>
              <a:gd name="connsiteX135" fmla="*/ 4362454 w 4568692"/>
              <a:gd name="connsiteY135" fmla="*/ 4847798 h 5547255"/>
              <a:gd name="connsiteX136" fmla="*/ 4297428 w 4568692"/>
              <a:gd name="connsiteY136" fmla="*/ 4872970 h 5547255"/>
              <a:gd name="connsiteX137" fmla="*/ 4269322 w 4568692"/>
              <a:gd name="connsiteY137" fmla="*/ 4816072 h 5547255"/>
              <a:gd name="connsiteX138" fmla="*/ 4314771 w 4568692"/>
              <a:gd name="connsiteY138" fmla="*/ 4787949 h 5547255"/>
              <a:gd name="connsiteX139" fmla="*/ 4143550 w 4568692"/>
              <a:gd name="connsiteY139" fmla="*/ 4770202 h 5547255"/>
              <a:gd name="connsiteX140" fmla="*/ 4168849 w 4568692"/>
              <a:gd name="connsiteY140" fmla="*/ 4780173 h 5547255"/>
              <a:gd name="connsiteX141" fmla="*/ 4167938 w 4568692"/>
              <a:gd name="connsiteY141" fmla="*/ 4824553 h 5547255"/>
              <a:gd name="connsiteX142" fmla="*/ 4116962 w 4568692"/>
              <a:gd name="connsiteY142" fmla="*/ 4822995 h 5547255"/>
              <a:gd name="connsiteX143" fmla="*/ 4117873 w 4568692"/>
              <a:gd name="connsiteY143" fmla="*/ 4778615 h 5547255"/>
              <a:gd name="connsiteX144" fmla="*/ 4143550 w 4568692"/>
              <a:gd name="connsiteY144" fmla="*/ 4770202 h 5547255"/>
              <a:gd name="connsiteX145" fmla="*/ 3703726 w 4568692"/>
              <a:gd name="connsiteY145" fmla="*/ 4756761 h 5547255"/>
              <a:gd name="connsiteX146" fmla="*/ 3729025 w 4568692"/>
              <a:gd name="connsiteY146" fmla="*/ 4766731 h 5547255"/>
              <a:gd name="connsiteX147" fmla="*/ 3728114 w 4568692"/>
              <a:gd name="connsiteY147" fmla="*/ 4811111 h 5547255"/>
              <a:gd name="connsiteX148" fmla="*/ 3677138 w 4568692"/>
              <a:gd name="connsiteY148" fmla="*/ 4809553 h 5547255"/>
              <a:gd name="connsiteX149" fmla="*/ 3678049 w 4568692"/>
              <a:gd name="connsiteY149" fmla="*/ 4765173 h 5547255"/>
              <a:gd name="connsiteX150" fmla="*/ 3703726 w 4568692"/>
              <a:gd name="connsiteY150" fmla="*/ 4756761 h 5547255"/>
              <a:gd name="connsiteX151" fmla="*/ 3926178 w 4568692"/>
              <a:gd name="connsiteY151" fmla="*/ 4683142 h 5547255"/>
              <a:gd name="connsiteX152" fmla="*/ 3951477 w 4568692"/>
              <a:gd name="connsiteY152" fmla="*/ 4693112 h 5547255"/>
              <a:gd name="connsiteX153" fmla="*/ 3950566 w 4568692"/>
              <a:gd name="connsiteY153" fmla="*/ 4737492 h 5547255"/>
              <a:gd name="connsiteX154" fmla="*/ 3899590 w 4568692"/>
              <a:gd name="connsiteY154" fmla="*/ 4735934 h 5547255"/>
              <a:gd name="connsiteX155" fmla="*/ 3900501 w 4568692"/>
              <a:gd name="connsiteY155" fmla="*/ 4691554 h 5547255"/>
              <a:gd name="connsiteX156" fmla="*/ 3926178 w 4568692"/>
              <a:gd name="connsiteY156" fmla="*/ 4683142 h 5547255"/>
              <a:gd name="connsiteX157" fmla="*/ 3745273 w 4568692"/>
              <a:gd name="connsiteY157" fmla="*/ 4593943 h 5547255"/>
              <a:gd name="connsiteX158" fmla="*/ 3764849 w 4568692"/>
              <a:gd name="connsiteY158" fmla="*/ 4596893 h 5547255"/>
              <a:gd name="connsiteX159" fmla="*/ 3792955 w 4568692"/>
              <a:gd name="connsiteY159" fmla="*/ 4653792 h 5547255"/>
              <a:gd name="connsiteX160" fmla="*/ 3727929 w 4568692"/>
              <a:gd name="connsiteY160" fmla="*/ 4678964 h 5547255"/>
              <a:gd name="connsiteX161" fmla="*/ 3699823 w 4568692"/>
              <a:gd name="connsiteY161" fmla="*/ 4622065 h 5547255"/>
              <a:gd name="connsiteX162" fmla="*/ 3745273 w 4568692"/>
              <a:gd name="connsiteY162" fmla="*/ 4593943 h 5547255"/>
              <a:gd name="connsiteX163" fmla="*/ 4075559 w 4568692"/>
              <a:gd name="connsiteY163" fmla="*/ 4588823 h 5547255"/>
              <a:gd name="connsiteX164" fmla="*/ 4095135 w 4568692"/>
              <a:gd name="connsiteY164" fmla="*/ 4591773 h 5547255"/>
              <a:gd name="connsiteX165" fmla="*/ 4123241 w 4568692"/>
              <a:gd name="connsiteY165" fmla="*/ 4648672 h 5547255"/>
              <a:gd name="connsiteX166" fmla="*/ 4058215 w 4568692"/>
              <a:gd name="connsiteY166" fmla="*/ 4673844 h 5547255"/>
              <a:gd name="connsiteX167" fmla="*/ 4030109 w 4568692"/>
              <a:gd name="connsiteY167" fmla="*/ 4616945 h 5547255"/>
              <a:gd name="connsiteX168" fmla="*/ 4075559 w 4568692"/>
              <a:gd name="connsiteY168" fmla="*/ 4588823 h 5547255"/>
              <a:gd name="connsiteX169" fmla="*/ 3508246 w 4568692"/>
              <a:gd name="connsiteY169" fmla="*/ 4573292 h 5547255"/>
              <a:gd name="connsiteX170" fmla="*/ 3574984 w 4568692"/>
              <a:gd name="connsiteY170" fmla="*/ 4631368 h 5547255"/>
              <a:gd name="connsiteX171" fmla="*/ 3508246 w 4568692"/>
              <a:gd name="connsiteY171" fmla="*/ 4689444 h 5547255"/>
              <a:gd name="connsiteX172" fmla="*/ 3441508 w 4568692"/>
              <a:gd name="connsiteY172" fmla="*/ 4631368 h 5547255"/>
              <a:gd name="connsiteX173" fmla="*/ 3508246 w 4568692"/>
              <a:gd name="connsiteY173" fmla="*/ 4573292 h 5547255"/>
              <a:gd name="connsiteX174" fmla="*/ 4324443 w 4568692"/>
              <a:gd name="connsiteY174" fmla="*/ 4573292 h 5547255"/>
              <a:gd name="connsiteX175" fmla="*/ 4391181 w 4568692"/>
              <a:gd name="connsiteY175" fmla="*/ 4631368 h 5547255"/>
              <a:gd name="connsiteX176" fmla="*/ 4324443 w 4568692"/>
              <a:gd name="connsiteY176" fmla="*/ 4689443 h 5547255"/>
              <a:gd name="connsiteX177" fmla="*/ 4257705 w 4568692"/>
              <a:gd name="connsiteY177" fmla="*/ 4631368 h 5547255"/>
              <a:gd name="connsiteX178" fmla="*/ 4324443 w 4568692"/>
              <a:gd name="connsiteY178" fmla="*/ 4573292 h 5547255"/>
              <a:gd name="connsiteX179" fmla="*/ 3915842 w 4568692"/>
              <a:gd name="connsiteY179" fmla="*/ 4428930 h 5547255"/>
              <a:gd name="connsiteX180" fmla="*/ 3982580 w 4568692"/>
              <a:gd name="connsiteY180" fmla="*/ 4487006 h 5547255"/>
              <a:gd name="connsiteX181" fmla="*/ 3915842 w 4568692"/>
              <a:gd name="connsiteY181" fmla="*/ 4545082 h 5547255"/>
              <a:gd name="connsiteX182" fmla="*/ 3849104 w 4568692"/>
              <a:gd name="connsiteY182" fmla="*/ 4487006 h 5547255"/>
              <a:gd name="connsiteX183" fmla="*/ 3915842 w 4568692"/>
              <a:gd name="connsiteY183" fmla="*/ 4428930 h 5547255"/>
              <a:gd name="connsiteX184" fmla="*/ 3612398 w 4568692"/>
              <a:gd name="connsiteY184" fmla="*/ 4303152 h 5547255"/>
              <a:gd name="connsiteX185" fmla="*/ 3693937 w 4568692"/>
              <a:gd name="connsiteY185" fmla="*/ 4377446 h 5547255"/>
              <a:gd name="connsiteX186" fmla="*/ 3612398 w 4568692"/>
              <a:gd name="connsiteY186" fmla="*/ 4451739 h 5547255"/>
              <a:gd name="connsiteX187" fmla="*/ 3530858 w 4568692"/>
              <a:gd name="connsiteY187" fmla="*/ 4377446 h 5547255"/>
              <a:gd name="connsiteX188" fmla="*/ 3612398 w 4568692"/>
              <a:gd name="connsiteY188" fmla="*/ 4303152 h 5547255"/>
              <a:gd name="connsiteX189" fmla="*/ 3418332 w 4568692"/>
              <a:gd name="connsiteY189" fmla="*/ 4131528 h 5547255"/>
              <a:gd name="connsiteX190" fmla="*/ 3442250 w 4568692"/>
              <a:gd name="connsiteY190" fmla="*/ 4135301 h 5547255"/>
              <a:gd name="connsiteX191" fmla="*/ 3476590 w 4568692"/>
              <a:gd name="connsiteY191" fmla="*/ 4208089 h 5547255"/>
              <a:gd name="connsiteX192" fmla="*/ 3397141 w 4568692"/>
              <a:gd name="connsiteY192" fmla="*/ 4240291 h 5547255"/>
              <a:gd name="connsiteX193" fmla="*/ 3362802 w 4568692"/>
              <a:gd name="connsiteY193" fmla="*/ 4167503 h 5547255"/>
              <a:gd name="connsiteX194" fmla="*/ 3418332 w 4568692"/>
              <a:gd name="connsiteY194" fmla="*/ 4131528 h 5547255"/>
              <a:gd name="connsiteX195" fmla="*/ 3824819 w 4568692"/>
              <a:gd name="connsiteY195" fmla="*/ 4120418 h 5547255"/>
              <a:gd name="connsiteX196" fmla="*/ 3848738 w 4568692"/>
              <a:gd name="connsiteY196" fmla="*/ 4124192 h 5547255"/>
              <a:gd name="connsiteX197" fmla="*/ 3883077 w 4568692"/>
              <a:gd name="connsiteY197" fmla="*/ 4196980 h 5547255"/>
              <a:gd name="connsiteX198" fmla="*/ 3803629 w 4568692"/>
              <a:gd name="connsiteY198" fmla="*/ 4229181 h 5547255"/>
              <a:gd name="connsiteX199" fmla="*/ 3769289 w 4568692"/>
              <a:gd name="connsiteY199" fmla="*/ 4156393 h 5547255"/>
              <a:gd name="connsiteX200" fmla="*/ 3824819 w 4568692"/>
              <a:gd name="connsiteY200" fmla="*/ 4120418 h 5547255"/>
              <a:gd name="connsiteX201" fmla="*/ 4111622 w 4568692"/>
              <a:gd name="connsiteY201" fmla="*/ 4111591 h 5547255"/>
              <a:gd name="connsiteX202" fmla="*/ 4193162 w 4568692"/>
              <a:gd name="connsiteY202" fmla="*/ 4185885 h 5547255"/>
              <a:gd name="connsiteX203" fmla="*/ 4111622 w 4568692"/>
              <a:gd name="connsiteY203" fmla="*/ 4260178 h 5547255"/>
              <a:gd name="connsiteX204" fmla="*/ 4030083 w 4568692"/>
              <a:gd name="connsiteY204" fmla="*/ 4185885 h 5547255"/>
              <a:gd name="connsiteX205" fmla="*/ 4111622 w 4568692"/>
              <a:gd name="connsiteY205" fmla="*/ 4111591 h 5547255"/>
              <a:gd name="connsiteX206" fmla="*/ 3114399 w 4568692"/>
              <a:gd name="connsiteY206" fmla="*/ 4111591 h 5547255"/>
              <a:gd name="connsiteX207" fmla="*/ 3195939 w 4568692"/>
              <a:gd name="connsiteY207" fmla="*/ 4185885 h 5547255"/>
              <a:gd name="connsiteX208" fmla="*/ 3114399 w 4568692"/>
              <a:gd name="connsiteY208" fmla="*/ 4260178 h 5547255"/>
              <a:gd name="connsiteX209" fmla="*/ 3032859 w 4568692"/>
              <a:gd name="connsiteY209" fmla="*/ 4185885 h 5547255"/>
              <a:gd name="connsiteX210" fmla="*/ 3114399 w 4568692"/>
              <a:gd name="connsiteY210" fmla="*/ 4111591 h 5547255"/>
              <a:gd name="connsiteX211" fmla="*/ 3612605 w 4568692"/>
              <a:gd name="connsiteY211" fmla="*/ 4039618 h 5547255"/>
              <a:gd name="connsiteX212" fmla="*/ 3643515 w 4568692"/>
              <a:gd name="connsiteY212" fmla="*/ 4052373 h 5547255"/>
              <a:gd name="connsiteX213" fmla="*/ 3642402 w 4568692"/>
              <a:gd name="connsiteY213" fmla="*/ 4109146 h 5547255"/>
              <a:gd name="connsiteX214" fmla="*/ 3580120 w 4568692"/>
              <a:gd name="connsiteY214" fmla="*/ 4107152 h 5547255"/>
              <a:gd name="connsiteX215" fmla="*/ 3581233 w 4568692"/>
              <a:gd name="connsiteY215" fmla="*/ 4050379 h 5547255"/>
              <a:gd name="connsiteX216" fmla="*/ 3612605 w 4568692"/>
              <a:gd name="connsiteY216" fmla="*/ 4039618 h 5547255"/>
              <a:gd name="connsiteX217" fmla="*/ 3885716 w 4568692"/>
              <a:gd name="connsiteY217" fmla="*/ 3952071 h 5547255"/>
              <a:gd name="connsiteX218" fmla="*/ 3916627 w 4568692"/>
              <a:gd name="connsiteY218" fmla="*/ 3964826 h 5547255"/>
              <a:gd name="connsiteX219" fmla="*/ 3915513 w 4568692"/>
              <a:gd name="connsiteY219" fmla="*/ 4021599 h 5547255"/>
              <a:gd name="connsiteX220" fmla="*/ 3853231 w 4568692"/>
              <a:gd name="connsiteY220" fmla="*/ 4019606 h 5547255"/>
              <a:gd name="connsiteX221" fmla="*/ 3854345 w 4568692"/>
              <a:gd name="connsiteY221" fmla="*/ 3962833 h 5547255"/>
              <a:gd name="connsiteX222" fmla="*/ 3885716 w 4568692"/>
              <a:gd name="connsiteY222" fmla="*/ 3952071 h 5547255"/>
              <a:gd name="connsiteX223" fmla="*/ 3343623 w 4568692"/>
              <a:gd name="connsiteY223" fmla="*/ 3930342 h 5547255"/>
              <a:gd name="connsiteX224" fmla="*/ 3374533 w 4568692"/>
              <a:gd name="connsiteY224" fmla="*/ 3943096 h 5547255"/>
              <a:gd name="connsiteX225" fmla="*/ 3373420 w 4568692"/>
              <a:gd name="connsiteY225" fmla="*/ 3999870 h 5547255"/>
              <a:gd name="connsiteX226" fmla="*/ 3311138 w 4568692"/>
              <a:gd name="connsiteY226" fmla="*/ 3997876 h 5547255"/>
              <a:gd name="connsiteX227" fmla="*/ 3312251 w 4568692"/>
              <a:gd name="connsiteY227" fmla="*/ 3941103 h 5547255"/>
              <a:gd name="connsiteX228" fmla="*/ 3343623 w 4568692"/>
              <a:gd name="connsiteY228" fmla="*/ 3930342 h 5547255"/>
              <a:gd name="connsiteX229" fmla="*/ 3697352 w 4568692"/>
              <a:gd name="connsiteY229" fmla="*/ 3908752 h 5547255"/>
              <a:gd name="connsiteX230" fmla="*/ 3707738 w 4568692"/>
              <a:gd name="connsiteY230" fmla="*/ 3911193 h 5547255"/>
              <a:gd name="connsiteX231" fmla="*/ 3720570 w 4568692"/>
              <a:gd name="connsiteY231" fmla="*/ 3943696 h 5547255"/>
              <a:gd name="connsiteX232" fmla="*/ 3684688 w 4568692"/>
              <a:gd name="connsiteY232" fmla="*/ 3954845 h 5547255"/>
              <a:gd name="connsiteX233" fmla="*/ 3671856 w 4568692"/>
              <a:gd name="connsiteY233" fmla="*/ 3922342 h 5547255"/>
              <a:gd name="connsiteX234" fmla="*/ 3697352 w 4568692"/>
              <a:gd name="connsiteY234" fmla="*/ 3908752 h 5547255"/>
              <a:gd name="connsiteX235" fmla="*/ 3518508 w 4568692"/>
              <a:gd name="connsiteY235" fmla="*/ 3899658 h 5547255"/>
              <a:gd name="connsiteX236" fmla="*/ 3528894 w 4568692"/>
              <a:gd name="connsiteY236" fmla="*/ 3902099 h 5547255"/>
              <a:gd name="connsiteX237" fmla="*/ 3541727 w 4568692"/>
              <a:gd name="connsiteY237" fmla="*/ 3934602 h 5547255"/>
              <a:gd name="connsiteX238" fmla="*/ 3505844 w 4568692"/>
              <a:gd name="connsiteY238" fmla="*/ 3945751 h 5547255"/>
              <a:gd name="connsiteX239" fmla="*/ 3493012 w 4568692"/>
              <a:gd name="connsiteY239" fmla="*/ 3913247 h 5547255"/>
              <a:gd name="connsiteX240" fmla="*/ 3518508 w 4568692"/>
              <a:gd name="connsiteY240" fmla="*/ 3899658 h 5547255"/>
              <a:gd name="connsiteX241" fmla="*/ 3129011 w 4568692"/>
              <a:gd name="connsiteY241" fmla="*/ 3872234 h 5547255"/>
              <a:gd name="connsiteX242" fmla="*/ 3152929 w 4568692"/>
              <a:gd name="connsiteY242" fmla="*/ 3876008 h 5547255"/>
              <a:gd name="connsiteX243" fmla="*/ 3187268 w 4568692"/>
              <a:gd name="connsiteY243" fmla="*/ 3948796 h 5547255"/>
              <a:gd name="connsiteX244" fmla="*/ 3107820 w 4568692"/>
              <a:gd name="connsiteY244" fmla="*/ 3980997 h 5547255"/>
              <a:gd name="connsiteX245" fmla="*/ 3073481 w 4568692"/>
              <a:gd name="connsiteY245" fmla="*/ 3908209 h 5547255"/>
              <a:gd name="connsiteX246" fmla="*/ 3129011 w 4568692"/>
              <a:gd name="connsiteY246" fmla="*/ 3872234 h 5547255"/>
              <a:gd name="connsiteX247" fmla="*/ 4112596 w 4568692"/>
              <a:gd name="connsiteY247" fmla="*/ 3856816 h 5547255"/>
              <a:gd name="connsiteX248" fmla="*/ 4136514 w 4568692"/>
              <a:gd name="connsiteY248" fmla="*/ 3860590 h 5547255"/>
              <a:gd name="connsiteX249" fmla="*/ 4170854 w 4568692"/>
              <a:gd name="connsiteY249" fmla="*/ 3933378 h 5547255"/>
              <a:gd name="connsiteX250" fmla="*/ 4091406 w 4568692"/>
              <a:gd name="connsiteY250" fmla="*/ 3965579 h 5547255"/>
              <a:gd name="connsiteX251" fmla="*/ 4057066 w 4568692"/>
              <a:gd name="connsiteY251" fmla="*/ 3892791 h 5547255"/>
              <a:gd name="connsiteX252" fmla="*/ 4112596 w 4568692"/>
              <a:gd name="connsiteY252" fmla="*/ 3856816 h 5547255"/>
              <a:gd name="connsiteX253" fmla="*/ 3831861 w 4568692"/>
              <a:gd name="connsiteY253" fmla="*/ 3805109 h 5547255"/>
              <a:gd name="connsiteX254" fmla="*/ 3842248 w 4568692"/>
              <a:gd name="connsiteY254" fmla="*/ 3807550 h 5547255"/>
              <a:gd name="connsiteX255" fmla="*/ 3855080 w 4568692"/>
              <a:gd name="connsiteY255" fmla="*/ 3840054 h 5547255"/>
              <a:gd name="connsiteX256" fmla="*/ 3819198 w 4568692"/>
              <a:gd name="connsiteY256" fmla="*/ 3851203 h 5547255"/>
              <a:gd name="connsiteX257" fmla="*/ 3806366 w 4568692"/>
              <a:gd name="connsiteY257" fmla="*/ 3818699 h 5547255"/>
              <a:gd name="connsiteX258" fmla="*/ 3831861 w 4568692"/>
              <a:gd name="connsiteY258" fmla="*/ 3805109 h 5547255"/>
              <a:gd name="connsiteX259" fmla="*/ 3399464 w 4568692"/>
              <a:gd name="connsiteY259" fmla="*/ 3778170 h 5547255"/>
              <a:gd name="connsiteX260" fmla="*/ 3409850 w 4568692"/>
              <a:gd name="connsiteY260" fmla="*/ 3780610 h 5547255"/>
              <a:gd name="connsiteX261" fmla="*/ 3422682 w 4568692"/>
              <a:gd name="connsiteY261" fmla="*/ 3813114 h 5547255"/>
              <a:gd name="connsiteX262" fmla="*/ 3386800 w 4568692"/>
              <a:gd name="connsiteY262" fmla="*/ 3824263 h 5547255"/>
              <a:gd name="connsiteX263" fmla="*/ 3373968 w 4568692"/>
              <a:gd name="connsiteY263" fmla="*/ 3791759 h 5547255"/>
              <a:gd name="connsiteX264" fmla="*/ 3399464 w 4568692"/>
              <a:gd name="connsiteY264" fmla="*/ 3778170 h 5547255"/>
              <a:gd name="connsiteX265" fmla="*/ 3999068 w 4568692"/>
              <a:gd name="connsiteY265" fmla="*/ 3705676 h 5547255"/>
              <a:gd name="connsiteX266" fmla="*/ 4029978 w 4568692"/>
              <a:gd name="connsiteY266" fmla="*/ 3718431 h 5547255"/>
              <a:gd name="connsiteX267" fmla="*/ 4028865 w 4568692"/>
              <a:gd name="connsiteY267" fmla="*/ 3775204 h 5547255"/>
              <a:gd name="connsiteX268" fmla="*/ 3966583 w 4568692"/>
              <a:gd name="connsiteY268" fmla="*/ 3773211 h 5547255"/>
              <a:gd name="connsiteX269" fmla="*/ 3967696 w 4568692"/>
              <a:gd name="connsiteY269" fmla="*/ 3716437 h 5547255"/>
              <a:gd name="connsiteX270" fmla="*/ 3999068 w 4568692"/>
              <a:gd name="connsiteY270" fmla="*/ 3705676 h 5547255"/>
              <a:gd name="connsiteX271" fmla="*/ 3238563 w 4568692"/>
              <a:gd name="connsiteY271" fmla="*/ 3680261 h 5547255"/>
              <a:gd name="connsiteX272" fmla="*/ 3269473 w 4568692"/>
              <a:gd name="connsiteY272" fmla="*/ 3693016 h 5547255"/>
              <a:gd name="connsiteX273" fmla="*/ 3268359 w 4568692"/>
              <a:gd name="connsiteY273" fmla="*/ 3749789 h 5547255"/>
              <a:gd name="connsiteX274" fmla="*/ 3206077 w 4568692"/>
              <a:gd name="connsiteY274" fmla="*/ 3747796 h 5547255"/>
              <a:gd name="connsiteX275" fmla="*/ 3207191 w 4568692"/>
              <a:gd name="connsiteY275" fmla="*/ 3691023 h 5547255"/>
              <a:gd name="connsiteX276" fmla="*/ 3238563 w 4568692"/>
              <a:gd name="connsiteY276" fmla="*/ 3680261 h 5547255"/>
              <a:gd name="connsiteX277" fmla="*/ 4328505 w 4568692"/>
              <a:gd name="connsiteY277" fmla="*/ 3662136 h 5547255"/>
              <a:gd name="connsiteX278" fmla="*/ 4410044 w 4568692"/>
              <a:gd name="connsiteY278" fmla="*/ 3736429 h 5547255"/>
              <a:gd name="connsiteX279" fmla="*/ 4328505 w 4568692"/>
              <a:gd name="connsiteY279" fmla="*/ 3810723 h 5547255"/>
              <a:gd name="connsiteX280" fmla="*/ 4246965 w 4568692"/>
              <a:gd name="connsiteY280" fmla="*/ 3736429 h 5547255"/>
              <a:gd name="connsiteX281" fmla="*/ 4328505 w 4568692"/>
              <a:gd name="connsiteY281" fmla="*/ 3662136 h 5547255"/>
              <a:gd name="connsiteX282" fmla="*/ 2908874 w 4568692"/>
              <a:gd name="connsiteY282" fmla="*/ 3662136 h 5547255"/>
              <a:gd name="connsiteX283" fmla="*/ 2990413 w 4568692"/>
              <a:gd name="connsiteY283" fmla="*/ 3736429 h 5547255"/>
              <a:gd name="connsiteX284" fmla="*/ 2908874 w 4568692"/>
              <a:gd name="connsiteY284" fmla="*/ 3810723 h 5547255"/>
              <a:gd name="connsiteX285" fmla="*/ 2827334 w 4568692"/>
              <a:gd name="connsiteY285" fmla="*/ 3736429 h 5547255"/>
              <a:gd name="connsiteX286" fmla="*/ 2908874 w 4568692"/>
              <a:gd name="connsiteY286" fmla="*/ 3662136 h 5547255"/>
              <a:gd name="connsiteX287" fmla="*/ 3837866 w 4568692"/>
              <a:gd name="connsiteY287" fmla="*/ 3642644 h 5547255"/>
              <a:gd name="connsiteX288" fmla="*/ 3848253 w 4568692"/>
              <a:gd name="connsiteY288" fmla="*/ 3645085 h 5547255"/>
              <a:gd name="connsiteX289" fmla="*/ 3861085 w 4568692"/>
              <a:gd name="connsiteY289" fmla="*/ 3677589 h 5547255"/>
              <a:gd name="connsiteX290" fmla="*/ 3825203 w 4568692"/>
              <a:gd name="connsiteY290" fmla="*/ 3688737 h 5547255"/>
              <a:gd name="connsiteX291" fmla="*/ 3812370 w 4568692"/>
              <a:gd name="connsiteY291" fmla="*/ 3656234 h 5547255"/>
              <a:gd name="connsiteX292" fmla="*/ 3837866 w 4568692"/>
              <a:gd name="connsiteY292" fmla="*/ 3642644 h 5547255"/>
              <a:gd name="connsiteX293" fmla="*/ 3407793 w 4568692"/>
              <a:gd name="connsiteY293" fmla="*/ 3619214 h 5547255"/>
              <a:gd name="connsiteX294" fmla="*/ 3418179 w 4568692"/>
              <a:gd name="connsiteY294" fmla="*/ 3621655 h 5547255"/>
              <a:gd name="connsiteX295" fmla="*/ 3431012 w 4568692"/>
              <a:gd name="connsiteY295" fmla="*/ 3654159 h 5547255"/>
              <a:gd name="connsiteX296" fmla="*/ 3395129 w 4568692"/>
              <a:gd name="connsiteY296" fmla="*/ 3665308 h 5547255"/>
              <a:gd name="connsiteX297" fmla="*/ 3382297 w 4568692"/>
              <a:gd name="connsiteY297" fmla="*/ 3632804 h 5547255"/>
              <a:gd name="connsiteX298" fmla="*/ 3407793 w 4568692"/>
              <a:gd name="connsiteY298" fmla="*/ 3619214 h 5547255"/>
              <a:gd name="connsiteX299" fmla="*/ 3717387 w 4568692"/>
              <a:gd name="connsiteY299" fmla="*/ 3523018 h 5547255"/>
              <a:gd name="connsiteX300" fmla="*/ 3727774 w 4568692"/>
              <a:gd name="connsiteY300" fmla="*/ 3525459 h 5547255"/>
              <a:gd name="connsiteX301" fmla="*/ 3740606 w 4568692"/>
              <a:gd name="connsiteY301" fmla="*/ 3557963 h 5547255"/>
              <a:gd name="connsiteX302" fmla="*/ 3704724 w 4568692"/>
              <a:gd name="connsiteY302" fmla="*/ 3569112 h 5547255"/>
              <a:gd name="connsiteX303" fmla="*/ 3691892 w 4568692"/>
              <a:gd name="connsiteY303" fmla="*/ 3536608 h 5547255"/>
              <a:gd name="connsiteX304" fmla="*/ 3717387 w 4568692"/>
              <a:gd name="connsiteY304" fmla="*/ 3523018 h 5547255"/>
              <a:gd name="connsiteX305" fmla="*/ 3539978 w 4568692"/>
              <a:gd name="connsiteY305" fmla="*/ 3512062 h 5547255"/>
              <a:gd name="connsiteX306" fmla="*/ 3550365 w 4568692"/>
              <a:gd name="connsiteY306" fmla="*/ 3514503 h 5547255"/>
              <a:gd name="connsiteX307" fmla="*/ 3563197 w 4568692"/>
              <a:gd name="connsiteY307" fmla="*/ 3547006 h 5547255"/>
              <a:gd name="connsiteX308" fmla="*/ 3527315 w 4568692"/>
              <a:gd name="connsiteY308" fmla="*/ 3558155 h 5547255"/>
              <a:gd name="connsiteX309" fmla="*/ 3514483 w 4568692"/>
              <a:gd name="connsiteY309" fmla="*/ 3525652 h 5547255"/>
              <a:gd name="connsiteX310" fmla="*/ 3539978 w 4568692"/>
              <a:gd name="connsiteY310" fmla="*/ 3512062 h 5547255"/>
              <a:gd name="connsiteX311" fmla="*/ 3122054 w 4568692"/>
              <a:gd name="connsiteY311" fmla="*/ 3503506 h 5547255"/>
              <a:gd name="connsiteX312" fmla="*/ 3145973 w 4568692"/>
              <a:gd name="connsiteY312" fmla="*/ 3507279 h 5547255"/>
              <a:gd name="connsiteX313" fmla="*/ 3180312 w 4568692"/>
              <a:gd name="connsiteY313" fmla="*/ 3580067 h 5547255"/>
              <a:gd name="connsiteX314" fmla="*/ 3100864 w 4568692"/>
              <a:gd name="connsiteY314" fmla="*/ 3612269 h 5547255"/>
              <a:gd name="connsiteX315" fmla="*/ 3066524 w 4568692"/>
              <a:gd name="connsiteY315" fmla="*/ 3539481 h 5547255"/>
              <a:gd name="connsiteX316" fmla="*/ 3122054 w 4568692"/>
              <a:gd name="connsiteY316" fmla="*/ 3503506 h 5547255"/>
              <a:gd name="connsiteX317" fmla="*/ 4099806 w 4568692"/>
              <a:gd name="connsiteY317" fmla="*/ 3480395 h 5547255"/>
              <a:gd name="connsiteX318" fmla="*/ 4123724 w 4568692"/>
              <a:gd name="connsiteY318" fmla="*/ 3484169 h 5547255"/>
              <a:gd name="connsiteX319" fmla="*/ 4158064 w 4568692"/>
              <a:gd name="connsiteY319" fmla="*/ 3556957 h 5547255"/>
              <a:gd name="connsiteX320" fmla="*/ 4078615 w 4568692"/>
              <a:gd name="connsiteY320" fmla="*/ 3589159 h 5547255"/>
              <a:gd name="connsiteX321" fmla="*/ 4044276 w 4568692"/>
              <a:gd name="connsiteY321" fmla="*/ 3516371 h 5547255"/>
              <a:gd name="connsiteX322" fmla="*/ 4099806 w 4568692"/>
              <a:gd name="connsiteY322" fmla="*/ 3480395 h 5547255"/>
              <a:gd name="connsiteX323" fmla="*/ 3890609 w 4568692"/>
              <a:gd name="connsiteY323" fmla="*/ 3457692 h 5547255"/>
              <a:gd name="connsiteX324" fmla="*/ 3921520 w 4568692"/>
              <a:gd name="connsiteY324" fmla="*/ 3470447 h 5547255"/>
              <a:gd name="connsiteX325" fmla="*/ 3920406 w 4568692"/>
              <a:gd name="connsiteY325" fmla="*/ 3527220 h 5547255"/>
              <a:gd name="connsiteX326" fmla="*/ 3858124 w 4568692"/>
              <a:gd name="connsiteY326" fmla="*/ 3525227 h 5547255"/>
              <a:gd name="connsiteX327" fmla="*/ 3859238 w 4568692"/>
              <a:gd name="connsiteY327" fmla="*/ 3468454 h 5547255"/>
              <a:gd name="connsiteX328" fmla="*/ 3890609 w 4568692"/>
              <a:gd name="connsiteY328" fmla="*/ 3457692 h 5547255"/>
              <a:gd name="connsiteX329" fmla="*/ 3353236 w 4568692"/>
              <a:gd name="connsiteY329" fmla="*/ 3440497 h 5547255"/>
              <a:gd name="connsiteX330" fmla="*/ 3384146 w 4568692"/>
              <a:gd name="connsiteY330" fmla="*/ 3453252 h 5547255"/>
              <a:gd name="connsiteX331" fmla="*/ 3383033 w 4568692"/>
              <a:gd name="connsiteY331" fmla="*/ 3510025 h 5547255"/>
              <a:gd name="connsiteX332" fmla="*/ 3320751 w 4568692"/>
              <a:gd name="connsiteY332" fmla="*/ 3508032 h 5547255"/>
              <a:gd name="connsiteX333" fmla="*/ 3321864 w 4568692"/>
              <a:gd name="connsiteY333" fmla="*/ 3451258 h 5547255"/>
              <a:gd name="connsiteX334" fmla="*/ 3353236 w 4568692"/>
              <a:gd name="connsiteY334" fmla="*/ 3440497 h 5547255"/>
              <a:gd name="connsiteX335" fmla="*/ 3625026 w 4568692"/>
              <a:gd name="connsiteY335" fmla="*/ 3346320 h 5547255"/>
              <a:gd name="connsiteX336" fmla="*/ 3655936 w 4568692"/>
              <a:gd name="connsiteY336" fmla="*/ 3359074 h 5547255"/>
              <a:gd name="connsiteX337" fmla="*/ 3654822 w 4568692"/>
              <a:gd name="connsiteY337" fmla="*/ 3415848 h 5547255"/>
              <a:gd name="connsiteX338" fmla="*/ 3592540 w 4568692"/>
              <a:gd name="connsiteY338" fmla="*/ 3413854 h 5547255"/>
              <a:gd name="connsiteX339" fmla="*/ 3593654 w 4568692"/>
              <a:gd name="connsiteY339" fmla="*/ 3357081 h 5547255"/>
              <a:gd name="connsiteX340" fmla="*/ 3625026 w 4568692"/>
              <a:gd name="connsiteY340" fmla="*/ 3346320 h 5547255"/>
              <a:gd name="connsiteX341" fmla="*/ 3403997 w 4568692"/>
              <a:gd name="connsiteY341" fmla="*/ 3232212 h 5547255"/>
              <a:gd name="connsiteX342" fmla="*/ 3427916 w 4568692"/>
              <a:gd name="connsiteY342" fmla="*/ 3235986 h 5547255"/>
              <a:gd name="connsiteX343" fmla="*/ 3462255 w 4568692"/>
              <a:gd name="connsiteY343" fmla="*/ 3308774 h 5547255"/>
              <a:gd name="connsiteX344" fmla="*/ 3382807 w 4568692"/>
              <a:gd name="connsiteY344" fmla="*/ 3340975 h 5547255"/>
              <a:gd name="connsiteX345" fmla="*/ 3348467 w 4568692"/>
              <a:gd name="connsiteY345" fmla="*/ 3268187 h 5547255"/>
              <a:gd name="connsiteX346" fmla="*/ 3403997 w 4568692"/>
              <a:gd name="connsiteY346" fmla="*/ 3232212 h 5547255"/>
              <a:gd name="connsiteX347" fmla="*/ 3807538 w 4568692"/>
              <a:gd name="connsiteY347" fmla="*/ 3225662 h 5547255"/>
              <a:gd name="connsiteX348" fmla="*/ 3831456 w 4568692"/>
              <a:gd name="connsiteY348" fmla="*/ 3229436 h 5547255"/>
              <a:gd name="connsiteX349" fmla="*/ 3865796 w 4568692"/>
              <a:gd name="connsiteY349" fmla="*/ 3302224 h 5547255"/>
              <a:gd name="connsiteX350" fmla="*/ 3786348 w 4568692"/>
              <a:gd name="connsiteY350" fmla="*/ 3334426 h 5547255"/>
              <a:gd name="connsiteX351" fmla="*/ 3752008 w 4568692"/>
              <a:gd name="connsiteY351" fmla="*/ 3261638 h 5547255"/>
              <a:gd name="connsiteX352" fmla="*/ 3807538 w 4568692"/>
              <a:gd name="connsiteY352" fmla="*/ 3225662 h 5547255"/>
              <a:gd name="connsiteX353" fmla="*/ 3114400 w 4568692"/>
              <a:gd name="connsiteY353" fmla="*/ 3205794 h 5547255"/>
              <a:gd name="connsiteX354" fmla="*/ 3195939 w 4568692"/>
              <a:gd name="connsiteY354" fmla="*/ 3280088 h 5547255"/>
              <a:gd name="connsiteX355" fmla="*/ 3114400 w 4568692"/>
              <a:gd name="connsiteY355" fmla="*/ 3354381 h 5547255"/>
              <a:gd name="connsiteX356" fmla="*/ 3032860 w 4568692"/>
              <a:gd name="connsiteY356" fmla="*/ 3280088 h 5547255"/>
              <a:gd name="connsiteX357" fmla="*/ 3114400 w 4568692"/>
              <a:gd name="connsiteY357" fmla="*/ 3205794 h 5547255"/>
              <a:gd name="connsiteX358" fmla="*/ 4111622 w 4568692"/>
              <a:gd name="connsiteY358" fmla="*/ 3205794 h 5547255"/>
              <a:gd name="connsiteX359" fmla="*/ 4193162 w 4568692"/>
              <a:gd name="connsiteY359" fmla="*/ 3280088 h 5547255"/>
              <a:gd name="connsiteX360" fmla="*/ 4111622 w 4568692"/>
              <a:gd name="connsiteY360" fmla="*/ 3354381 h 5547255"/>
              <a:gd name="connsiteX361" fmla="*/ 4030083 w 4568692"/>
              <a:gd name="connsiteY361" fmla="*/ 3280088 h 5547255"/>
              <a:gd name="connsiteX362" fmla="*/ 4111622 w 4568692"/>
              <a:gd name="connsiteY362" fmla="*/ 3205794 h 5547255"/>
              <a:gd name="connsiteX363" fmla="*/ 2820182 w 4568692"/>
              <a:gd name="connsiteY363" fmla="*/ 3178918 h 5547255"/>
              <a:gd name="connsiteX364" fmla="*/ 2912878 w 4568692"/>
              <a:gd name="connsiteY364" fmla="*/ 3273111 h 5547255"/>
              <a:gd name="connsiteX365" fmla="*/ 2820182 w 4568692"/>
              <a:gd name="connsiteY365" fmla="*/ 3367304 h 5547255"/>
              <a:gd name="connsiteX366" fmla="*/ 2727486 w 4568692"/>
              <a:gd name="connsiteY366" fmla="*/ 3273111 h 5547255"/>
              <a:gd name="connsiteX367" fmla="*/ 2820182 w 4568692"/>
              <a:gd name="connsiteY367" fmla="*/ 3178918 h 5547255"/>
              <a:gd name="connsiteX368" fmla="*/ 3612398 w 4568692"/>
              <a:gd name="connsiteY368" fmla="*/ 3021119 h 5547255"/>
              <a:gd name="connsiteX369" fmla="*/ 3693937 w 4568692"/>
              <a:gd name="connsiteY369" fmla="*/ 3095413 h 5547255"/>
              <a:gd name="connsiteX370" fmla="*/ 3612398 w 4568692"/>
              <a:gd name="connsiteY370" fmla="*/ 3169706 h 5547255"/>
              <a:gd name="connsiteX371" fmla="*/ 3530858 w 4568692"/>
              <a:gd name="connsiteY371" fmla="*/ 3095413 h 5547255"/>
              <a:gd name="connsiteX372" fmla="*/ 3612398 w 4568692"/>
              <a:gd name="connsiteY372" fmla="*/ 3021119 h 5547255"/>
              <a:gd name="connsiteX373" fmla="*/ 2599564 w 4568692"/>
              <a:gd name="connsiteY373" fmla="*/ 2961324 h 5547255"/>
              <a:gd name="connsiteX374" fmla="*/ 2626755 w 4568692"/>
              <a:gd name="connsiteY374" fmla="*/ 2966109 h 5547255"/>
              <a:gd name="connsiteX375" fmla="*/ 2665793 w 4568692"/>
              <a:gd name="connsiteY375" fmla="*/ 3058393 h 5547255"/>
              <a:gd name="connsiteX376" fmla="*/ 2575474 w 4568692"/>
              <a:gd name="connsiteY376" fmla="*/ 3099220 h 5547255"/>
              <a:gd name="connsiteX377" fmla="*/ 2536436 w 4568692"/>
              <a:gd name="connsiteY377" fmla="*/ 3006936 h 5547255"/>
              <a:gd name="connsiteX378" fmla="*/ 2599564 w 4568692"/>
              <a:gd name="connsiteY378" fmla="*/ 2961324 h 5547255"/>
              <a:gd name="connsiteX379" fmla="*/ 3061668 w 4568692"/>
              <a:gd name="connsiteY379" fmla="*/ 2947239 h 5547255"/>
              <a:gd name="connsiteX380" fmla="*/ 3088859 w 4568692"/>
              <a:gd name="connsiteY380" fmla="*/ 2952024 h 5547255"/>
              <a:gd name="connsiteX381" fmla="*/ 3127897 w 4568692"/>
              <a:gd name="connsiteY381" fmla="*/ 3044308 h 5547255"/>
              <a:gd name="connsiteX382" fmla="*/ 3037578 w 4568692"/>
              <a:gd name="connsiteY382" fmla="*/ 3085134 h 5547255"/>
              <a:gd name="connsiteX383" fmla="*/ 2998540 w 4568692"/>
              <a:gd name="connsiteY383" fmla="*/ 2992850 h 5547255"/>
              <a:gd name="connsiteX384" fmla="*/ 3061668 w 4568692"/>
              <a:gd name="connsiteY384" fmla="*/ 2947239 h 5547255"/>
              <a:gd name="connsiteX385" fmla="*/ 3387712 w 4568692"/>
              <a:gd name="connsiteY385" fmla="*/ 2936048 h 5547255"/>
              <a:gd name="connsiteX386" fmla="*/ 3480408 w 4568692"/>
              <a:gd name="connsiteY386" fmla="*/ 3030241 h 5547255"/>
              <a:gd name="connsiteX387" fmla="*/ 3387712 w 4568692"/>
              <a:gd name="connsiteY387" fmla="*/ 3124434 h 5547255"/>
              <a:gd name="connsiteX388" fmla="*/ 3295016 w 4568692"/>
              <a:gd name="connsiteY388" fmla="*/ 3030241 h 5547255"/>
              <a:gd name="connsiteX389" fmla="*/ 3387712 w 4568692"/>
              <a:gd name="connsiteY389" fmla="*/ 2936048 h 5547255"/>
              <a:gd name="connsiteX390" fmla="*/ 2254047 w 4568692"/>
              <a:gd name="connsiteY390" fmla="*/ 2936048 h 5547255"/>
              <a:gd name="connsiteX391" fmla="*/ 2346742 w 4568692"/>
              <a:gd name="connsiteY391" fmla="*/ 3030241 h 5547255"/>
              <a:gd name="connsiteX392" fmla="*/ 2254047 w 4568692"/>
              <a:gd name="connsiteY392" fmla="*/ 3124434 h 5547255"/>
              <a:gd name="connsiteX393" fmla="*/ 2161350 w 4568692"/>
              <a:gd name="connsiteY393" fmla="*/ 3030241 h 5547255"/>
              <a:gd name="connsiteX394" fmla="*/ 2254047 w 4568692"/>
              <a:gd name="connsiteY394" fmla="*/ 2936048 h 5547255"/>
              <a:gd name="connsiteX395" fmla="*/ 2820418 w 4568692"/>
              <a:gd name="connsiteY395" fmla="*/ 2844797 h 5547255"/>
              <a:gd name="connsiteX396" fmla="*/ 2855557 w 4568692"/>
              <a:gd name="connsiteY396" fmla="*/ 2860968 h 5547255"/>
              <a:gd name="connsiteX397" fmla="*/ 2854292 w 4568692"/>
              <a:gd name="connsiteY397" fmla="*/ 2932948 h 5547255"/>
              <a:gd name="connsiteX398" fmla="*/ 2783488 w 4568692"/>
              <a:gd name="connsiteY398" fmla="*/ 2930420 h 5547255"/>
              <a:gd name="connsiteX399" fmla="*/ 2784754 w 4568692"/>
              <a:gd name="connsiteY399" fmla="*/ 2858440 h 5547255"/>
              <a:gd name="connsiteX400" fmla="*/ 2820418 w 4568692"/>
              <a:gd name="connsiteY400" fmla="*/ 2844797 h 5547255"/>
              <a:gd name="connsiteX401" fmla="*/ 3130897 w 4568692"/>
              <a:gd name="connsiteY401" fmla="*/ 2733801 h 5547255"/>
              <a:gd name="connsiteX402" fmla="*/ 3166037 w 4568692"/>
              <a:gd name="connsiteY402" fmla="*/ 2749972 h 5547255"/>
              <a:gd name="connsiteX403" fmla="*/ 3164771 w 4568692"/>
              <a:gd name="connsiteY403" fmla="*/ 2821952 h 5547255"/>
              <a:gd name="connsiteX404" fmla="*/ 3093968 w 4568692"/>
              <a:gd name="connsiteY404" fmla="*/ 2819425 h 5547255"/>
              <a:gd name="connsiteX405" fmla="*/ 3095233 w 4568692"/>
              <a:gd name="connsiteY405" fmla="*/ 2747445 h 5547255"/>
              <a:gd name="connsiteX406" fmla="*/ 3130897 w 4568692"/>
              <a:gd name="connsiteY406" fmla="*/ 2733801 h 5547255"/>
              <a:gd name="connsiteX407" fmla="*/ 2514633 w 4568692"/>
              <a:gd name="connsiteY407" fmla="*/ 2706251 h 5547255"/>
              <a:gd name="connsiteX408" fmla="*/ 2549773 w 4568692"/>
              <a:gd name="connsiteY408" fmla="*/ 2722423 h 5547255"/>
              <a:gd name="connsiteX409" fmla="*/ 2548507 w 4568692"/>
              <a:gd name="connsiteY409" fmla="*/ 2794402 h 5547255"/>
              <a:gd name="connsiteX410" fmla="*/ 2477703 w 4568692"/>
              <a:gd name="connsiteY410" fmla="*/ 2791875 h 5547255"/>
              <a:gd name="connsiteX411" fmla="*/ 2478969 w 4568692"/>
              <a:gd name="connsiteY411" fmla="*/ 2719895 h 5547255"/>
              <a:gd name="connsiteX412" fmla="*/ 2514633 w 4568692"/>
              <a:gd name="connsiteY412" fmla="*/ 2706251 h 5547255"/>
              <a:gd name="connsiteX413" fmla="*/ 2916760 w 4568692"/>
              <a:gd name="connsiteY413" fmla="*/ 2678879 h 5547255"/>
              <a:gd name="connsiteX414" fmla="*/ 2928568 w 4568692"/>
              <a:gd name="connsiteY414" fmla="*/ 2681974 h 5547255"/>
              <a:gd name="connsiteX415" fmla="*/ 2943156 w 4568692"/>
              <a:gd name="connsiteY415" fmla="*/ 2723183 h 5547255"/>
              <a:gd name="connsiteX416" fmla="*/ 2902364 w 4568692"/>
              <a:gd name="connsiteY416" fmla="*/ 2737318 h 5547255"/>
              <a:gd name="connsiteX417" fmla="*/ 2887776 w 4568692"/>
              <a:gd name="connsiteY417" fmla="*/ 2696109 h 5547255"/>
              <a:gd name="connsiteX418" fmla="*/ 2916760 w 4568692"/>
              <a:gd name="connsiteY418" fmla="*/ 2678879 h 5547255"/>
              <a:gd name="connsiteX419" fmla="*/ 2713446 w 4568692"/>
              <a:gd name="connsiteY419" fmla="*/ 2667349 h 5547255"/>
              <a:gd name="connsiteX420" fmla="*/ 2725254 w 4568692"/>
              <a:gd name="connsiteY420" fmla="*/ 2670443 h 5547255"/>
              <a:gd name="connsiteX421" fmla="*/ 2739842 w 4568692"/>
              <a:gd name="connsiteY421" fmla="*/ 2711653 h 5547255"/>
              <a:gd name="connsiteX422" fmla="*/ 2699050 w 4568692"/>
              <a:gd name="connsiteY422" fmla="*/ 2725788 h 5547255"/>
              <a:gd name="connsiteX423" fmla="*/ 2684462 w 4568692"/>
              <a:gd name="connsiteY423" fmla="*/ 2684578 h 5547255"/>
              <a:gd name="connsiteX424" fmla="*/ 2713446 w 4568692"/>
              <a:gd name="connsiteY424" fmla="*/ 2667349 h 5547255"/>
              <a:gd name="connsiteX425" fmla="*/ 2270657 w 4568692"/>
              <a:gd name="connsiteY425" fmla="*/ 2632580 h 5547255"/>
              <a:gd name="connsiteX426" fmla="*/ 2297848 w 4568692"/>
              <a:gd name="connsiteY426" fmla="*/ 2637364 h 5547255"/>
              <a:gd name="connsiteX427" fmla="*/ 2336886 w 4568692"/>
              <a:gd name="connsiteY427" fmla="*/ 2729648 h 5547255"/>
              <a:gd name="connsiteX428" fmla="*/ 2246567 w 4568692"/>
              <a:gd name="connsiteY428" fmla="*/ 2770475 h 5547255"/>
              <a:gd name="connsiteX429" fmla="*/ 2207529 w 4568692"/>
              <a:gd name="connsiteY429" fmla="*/ 2678191 h 5547255"/>
              <a:gd name="connsiteX430" fmla="*/ 2270657 w 4568692"/>
              <a:gd name="connsiteY430" fmla="*/ 2632580 h 5547255"/>
              <a:gd name="connsiteX431" fmla="*/ 3388819 w 4568692"/>
              <a:gd name="connsiteY431" fmla="*/ 2613032 h 5547255"/>
              <a:gd name="connsiteX432" fmla="*/ 3416010 w 4568692"/>
              <a:gd name="connsiteY432" fmla="*/ 2617816 h 5547255"/>
              <a:gd name="connsiteX433" fmla="*/ 3455048 w 4568692"/>
              <a:gd name="connsiteY433" fmla="*/ 2710100 h 5547255"/>
              <a:gd name="connsiteX434" fmla="*/ 3364729 w 4568692"/>
              <a:gd name="connsiteY434" fmla="*/ 2750927 h 5547255"/>
              <a:gd name="connsiteX435" fmla="*/ 3325691 w 4568692"/>
              <a:gd name="connsiteY435" fmla="*/ 2658643 h 5547255"/>
              <a:gd name="connsiteX436" fmla="*/ 3388819 w 4568692"/>
              <a:gd name="connsiteY436" fmla="*/ 2613032 h 5547255"/>
              <a:gd name="connsiteX437" fmla="*/ 3069674 w 4568692"/>
              <a:gd name="connsiteY437" fmla="*/ 2547476 h 5547255"/>
              <a:gd name="connsiteX438" fmla="*/ 3081482 w 4568692"/>
              <a:gd name="connsiteY438" fmla="*/ 2550570 h 5547255"/>
              <a:gd name="connsiteX439" fmla="*/ 3096070 w 4568692"/>
              <a:gd name="connsiteY439" fmla="*/ 2591780 h 5547255"/>
              <a:gd name="connsiteX440" fmla="*/ 3055278 w 4568692"/>
              <a:gd name="connsiteY440" fmla="*/ 2605915 h 5547255"/>
              <a:gd name="connsiteX441" fmla="*/ 3040689 w 4568692"/>
              <a:gd name="connsiteY441" fmla="*/ 2564706 h 5547255"/>
              <a:gd name="connsiteX442" fmla="*/ 3069674 w 4568692"/>
              <a:gd name="connsiteY442" fmla="*/ 2547476 h 5547255"/>
              <a:gd name="connsiteX443" fmla="*/ 2578114 w 4568692"/>
              <a:gd name="connsiteY443" fmla="*/ 2513320 h 5547255"/>
              <a:gd name="connsiteX444" fmla="*/ 2589922 w 4568692"/>
              <a:gd name="connsiteY444" fmla="*/ 2516415 h 5547255"/>
              <a:gd name="connsiteX445" fmla="*/ 2604510 w 4568692"/>
              <a:gd name="connsiteY445" fmla="*/ 2557624 h 5547255"/>
              <a:gd name="connsiteX446" fmla="*/ 2563718 w 4568692"/>
              <a:gd name="connsiteY446" fmla="*/ 2571759 h 5547255"/>
              <a:gd name="connsiteX447" fmla="*/ 2549130 w 4568692"/>
              <a:gd name="connsiteY447" fmla="*/ 2530550 h 5547255"/>
              <a:gd name="connsiteX448" fmla="*/ 2578114 w 4568692"/>
              <a:gd name="connsiteY448" fmla="*/ 2513320 h 5547255"/>
              <a:gd name="connsiteX449" fmla="*/ 3259758 w 4568692"/>
              <a:gd name="connsiteY449" fmla="*/ 2421409 h 5547255"/>
              <a:gd name="connsiteX450" fmla="*/ 3294898 w 4568692"/>
              <a:gd name="connsiteY450" fmla="*/ 2437580 h 5547255"/>
              <a:gd name="connsiteX451" fmla="*/ 3293632 w 4568692"/>
              <a:gd name="connsiteY451" fmla="*/ 2509560 h 5547255"/>
              <a:gd name="connsiteX452" fmla="*/ 3222828 w 4568692"/>
              <a:gd name="connsiteY452" fmla="*/ 2507033 h 5547255"/>
              <a:gd name="connsiteX453" fmla="*/ 3224094 w 4568692"/>
              <a:gd name="connsiteY453" fmla="*/ 2435053 h 5547255"/>
              <a:gd name="connsiteX454" fmla="*/ 3259758 w 4568692"/>
              <a:gd name="connsiteY454" fmla="*/ 2421409 h 5547255"/>
              <a:gd name="connsiteX455" fmla="*/ 2395198 w 4568692"/>
              <a:gd name="connsiteY455" fmla="*/ 2389187 h 5547255"/>
              <a:gd name="connsiteX456" fmla="*/ 2430337 w 4568692"/>
              <a:gd name="connsiteY456" fmla="*/ 2405359 h 5547255"/>
              <a:gd name="connsiteX457" fmla="*/ 2429072 w 4568692"/>
              <a:gd name="connsiteY457" fmla="*/ 2477339 h 5547255"/>
              <a:gd name="connsiteX458" fmla="*/ 2358268 w 4568692"/>
              <a:gd name="connsiteY458" fmla="*/ 2474811 h 5547255"/>
              <a:gd name="connsiteX459" fmla="*/ 2359534 w 4568692"/>
              <a:gd name="connsiteY459" fmla="*/ 2402831 h 5547255"/>
              <a:gd name="connsiteX460" fmla="*/ 2395198 w 4568692"/>
              <a:gd name="connsiteY460" fmla="*/ 2389187 h 5547255"/>
              <a:gd name="connsiteX461" fmla="*/ 3634269 w 4568692"/>
              <a:gd name="connsiteY461" fmla="*/ 2366207 h 5547255"/>
              <a:gd name="connsiteX462" fmla="*/ 3726965 w 4568692"/>
              <a:gd name="connsiteY462" fmla="*/ 2460400 h 5547255"/>
              <a:gd name="connsiteX463" fmla="*/ 3634269 w 4568692"/>
              <a:gd name="connsiteY463" fmla="*/ 2554593 h 5547255"/>
              <a:gd name="connsiteX464" fmla="*/ 3541573 w 4568692"/>
              <a:gd name="connsiteY464" fmla="*/ 2460400 h 5547255"/>
              <a:gd name="connsiteX465" fmla="*/ 3634269 w 4568692"/>
              <a:gd name="connsiteY465" fmla="*/ 2366207 h 5547255"/>
              <a:gd name="connsiteX466" fmla="*/ 2020400 w 4568692"/>
              <a:gd name="connsiteY466" fmla="*/ 2366207 h 5547255"/>
              <a:gd name="connsiteX467" fmla="*/ 2113096 w 4568692"/>
              <a:gd name="connsiteY467" fmla="*/ 2460400 h 5547255"/>
              <a:gd name="connsiteX468" fmla="*/ 2020400 w 4568692"/>
              <a:gd name="connsiteY468" fmla="*/ 2554593 h 5547255"/>
              <a:gd name="connsiteX469" fmla="*/ 1927704 w 4568692"/>
              <a:gd name="connsiteY469" fmla="*/ 2460400 h 5547255"/>
              <a:gd name="connsiteX470" fmla="*/ 2020400 w 4568692"/>
              <a:gd name="connsiteY470" fmla="*/ 2366207 h 5547255"/>
              <a:gd name="connsiteX471" fmla="*/ 3076500 w 4568692"/>
              <a:gd name="connsiteY471" fmla="*/ 2341495 h 5547255"/>
              <a:gd name="connsiteX472" fmla="*/ 3088308 w 4568692"/>
              <a:gd name="connsiteY472" fmla="*/ 2344589 h 5547255"/>
              <a:gd name="connsiteX473" fmla="*/ 3102896 w 4568692"/>
              <a:gd name="connsiteY473" fmla="*/ 2385799 h 5547255"/>
              <a:gd name="connsiteX474" fmla="*/ 3062104 w 4568692"/>
              <a:gd name="connsiteY474" fmla="*/ 2399934 h 5547255"/>
              <a:gd name="connsiteX475" fmla="*/ 3047516 w 4568692"/>
              <a:gd name="connsiteY475" fmla="*/ 2358724 h 5547255"/>
              <a:gd name="connsiteX476" fmla="*/ 3076500 w 4568692"/>
              <a:gd name="connsiteY476" fmla="*/ 2341495 h 5547255"/>
              <a:gd name="connsiteX477" fmla="*/ 2587583 w 4568692"/>
              <a:gd name="connsiteY477" fmla="*/ 2311789 h 5547255"/>
              <a:gd name="connsiteX478" fmla="*/ 2599391 w 4568692"/>
              <a:gd name="connsiteY478" fmla="*/ 2314884 h 5547255"/>
              <a:gd name="connsiteX479" fmla="*/ 2613978 w 4568692"/>
              <a:gd name="connsiteY479" fmla="*/ 2356093 h 5547255"/>
              <a:gd name="connsiteX480" fmla="*/ 2573187 w 4568692"/>
              <a:gd name="connsiteY480" fmla="*/ 2370228 h 5547255"/>
              <a:gd name="connsiteX481" fmla="*/ 2558598 w 4568692"/>
              <a:gd name="connsiteY481" fmla="*/ 2329019 h 5547255"/>
              <a:gd name="connsiteX482" fmla="*/ 2587583 w 4568692"/>
              <a:gd name="connsiteY482" fmla="*/ 2311789 h 5547255"/>
              <a:gd name="connsiteX483" fmla="*/ 1221658 w 4568692"/>
              <a:gd name="connsiteY483" fmla="*/ 2204857 h 5547255"/>
              <a:gd name="connsiteX484" fmla="*/ 1348544 w 4568692"/>
              <a:gd name="connsiteY484" fmla="*/ 2332628 h 5547255"/>
              <a:gd name="connsiteX485" fmla="*/ 1221658 w 4568692"/>
              <a:gd name="connsiteY485" fmla="*/ 2460399 h 5547255"/>
              <a:gd name="connsiteX486" fmla="*/ 1094772 w 4568692"/>
              <a:gd name="connsiteY486" fmla="*/ 2332628 h 5547255"/>
              <a:gd name="connsiteX487" fmla="*/ 1221658 w 4568692"/>
              <a:gd name="connsiteY487" fmla="*/ 2204857 h 5547255"/>
              <a:gd name="connsiteX488" fmla="*/ 2939537 w 4568692"/>
              <a:gd name="connsiteY488" fmla="*/ 2189827 h 5547255"/>
              <a:gd name="connsiteX489" fmla="*/ 2951345 w 4568692"/>
              <a:gd name="connsiteY489" fmla="*/ 2192922 h 5547255"/>
              <a:gd name="connsiteX490" fmla="*/ 2965933 w 4568692"/>
              <a:gd name="connsiteY490" fmla="*/ 2234131 h 5547255"/>
              <a:gd name="connsiteX491" fmla="*/ 2925141 w 4568692"/>
              <a:gd name="connsiteY491" fmla="*/ 2248266 h 5547255"/>
              <a:gd name="connsiteX492" fmla="*/ 2910553 w 4568692"/>
              <a:gd name="connsiteY492" fmla="*/ 2207057 h 5547255"/>
              <a:gd name="connsiteX493" fmla="*/ 2939537 w 4568692"/>
              <a:gd name="connsiteY493" fmla="*/ 2189827 h 5547255"/>
              <a:gd name="connsiteX494" fmla="*/ 2737854 w 4568692"/>
              <a:gd name="connsiteY494" fmla="*/ 2175936 h 5547255"/>
              <a:gd name="connsiteX495" fmla="*/ 2749662 w 4568692"/>
              <a:gd name="connsiteY495" fmla="*/ 2179031 h 5547255"/>
              <a:gd name="connsiteX496" fmla="*/ 2764250 w 4568692"/>
              <a:gd name="connsiteY496" fmla="*/ 2220240 h 5547255"/>
              <a:gd name="connsiteX497" fmla="*/ 2723458 w 4568692"/>
              <a:gd name="connsiteY497" fmla="*/ 2234375 h 5547255"/>
              <a:gd name="connsiteX498" fmla="*/ 2708870 w 4568692"/>
              <a:gd name="connsiteY498" fmla="*/ 2193166 h 5547255"/>
              <a:gd name="connsiteX499" fmla="*/ 2737854 w 4568692"/>
              <a:gd name="connsiteY499" fmla="*/ 2175936 h 5547255"/>
              <a:gd name="connsiteX500" fmla="*/ 2262749 w 4568692"/>
              <a:gd name="connsiteY500" fmla="*/ 2165088 h 5547255"/>
              <a:gd name="connsiteX501" fmla="*/ 2289940 w 4568692"/>
              <a:gd name="connsiteY501" fmla="*/ 2169873 h 5547255"/>
              <a:gd name="connsiteX502" fmla="*/ 2328978 w 4568692"/>
              <a:gd name="connsiteY502" fmla="*/ 2262157 h 5547255"/>
              <a:gd name="connsiteX503" fmla="*/ 2238659 w 4568692"/>
              <a:gd name="connsiteY503" fmla="*/ 2302983 h 5547255"/>
              <a:gd name="connsiteX504" fmla="*/ 2199621 w 4568692"/>
              <a:gd name="connsiteY504" fmla="*/ 2210699 h 5547255"/>
              <a:gd name="connsiteX505" fmla="*/ 2262749 w 4568692"/>
              <a:gd name="connsiteY505" fmla="*/ 2165088 h 5547255"/>
              <a:gd name="connsiteX506" fmla="*/ 3374279 w 4568692"/>
              <a:gd name="connsiteY506" fmla="*/ 2135788 h 5547255"/>
              <a:gd name="connsiteX507" fmla="*/ 3401470 w 4568692"/>
              <a:gd name="connsiteY507" fmla="*/ 2140572 h 5547255"/>
              <a:gd name="connsiteX508" fmla="*/ 3440508 w 4568692"/>
              <a:gd name="connsiteY508" fmla="*/ 2232856 h 5547255"/>
              <a:gd name="connsiteX509" fmla="*/ 3350189 w 4568692"/>
              <a:gd name="connsiteY509" fmla="*/ 2273683 h 5547255"/>
              <a:gd name="connsiteX510" fmla="*/ 3311151 w 4568692"/>
              <a:gd name="connsiteY510" fmla="*/ 2181399 h 5547255"/>
              <a:gd name="connsiteX511" fmla="*/ 3374279 w 4568692"/>
              <a:gd name="connsiteY511" fmla="*/ 2135788 h 5547255"/>
              <a:gd name="connsiteX512" fmla="*/ 3136460 w 4568692"/>
              <a:gd name="connsiteY512" fmla="*/ 2107003 h 5547255"/>
              <a:gd name="connsiteX513" fmla="*/ 3171599 w 4568692"/>
              <a:gd name="connsiteY513" fmla="*/ 2123175 h 5547255"/>
              <a:gd name="connsiteX514" fmla="*/ 3170333 w 4568692"/>
              <a:gd name="connsiteY514" fmla="*/ 2195155 h 5547255"/>
              <a:gd name="connsiteX515" fmla="*/ 3099530 w 4568692"/>
              <a:gd name="connsiteY515" fmla="*/ 2192627 h 5547255"/>
              <a:gd name="connsiteX516" fmla="*/ 3100796 w 4568692"/>
              <a:gd name="connsiteY516" fmla="*/ 2120647 h 5547255"/>
              <a:gd name="connsiteX517" fmla="*/ 3136460 w 4568692"/>
              <a:gd name="connsiteY517" fmla="*/ 2107003 h 5547255"/>
              <a:gd name="connsiteX518" fmla="*/ 2525561 w 4568692"/>
              <a:gd name="connsiteY518" fmla="*/ 2085203 h 5547255"/>
              <a:gd name="connsiteX519" fmla="*/ 2560701 w 4568692"/>
              <a:gd name="connsiteY519" fmla="*/ 2101374 h 5547255"/>
              <a:gd name="connsiteX520" fmla="*/ 2559435 w 4568692"/>
              <a:gd name="connsiteY520" fmla="*/ 2173354 h 5547255"/>
              <a:gd name="connsiteX521" fmla="*/ 2488631 w 4568692"/>
              <a:gd name="connsiteY521" fmla="*/ 2170826 h 5547255"/>
              <a:gd name="connsiteX522" fmla="*/ 2489897 w 4568692"/>
              <a:gd name="connsiteY522" fmla="*/ 2098847 h 5547255"/>
              <a:gd name="connsiteX523" fmla="*/ 2525561 w 4568692"/>
              <a:gd name="connsiteY523" fmla="*/ 2085203 h 5547255"/>
              <a:gd name="connsiteX524" fmla="*/ 2834538 w 4568692"/>
              <a:gd name="connsiteY524" fmla="*/ 1965800 h 5547255"/>
              <a:gd name="connsiteX525" fmla="*/ 2869678 w 4568692"/>
              <a:gd name="connsiteY525" fmla="*/ 1981971 h 5547255"/>
              <a:gd name="connsiteX526" fmla="*/ 2868412 w 4568692"/>
              <a:gd name="connsiteY526" fmla="*/ 2053951 h 5547255"/>
              <a:gd name="connsiteX527" fmla="*/ 2797608 w 4568692"/>
              <a:gd name="connsiteY527" fmla="*/ 2051424 h 5547255"/>
              <a:gd name="connsiteX528" fmla="*/ 2798874 w 4568692"/>
              <a:gd name="connsiteY528" fmla="*/ 1979444 h 5547255"/>
              <a:gd name="connsiteX529" fmla="*/ 2834538 w 4568692"/>
              <a:gd name="connsiteY529" fmla="*/ 1965800 h 5547255"/>
              <a:gd name="connsiteX530" fmla="*/ 919668 w 4568692"/>
              <a:gd name="connsiteY530" fmla="*/ 1909695 h 5547255"/>
              <a:gd name="connsiteX531" fmla="*/ 956888 w 4568692"/>
              <a:gd name="connsiteY531" fmla="*/ 1916185 h 5547255"/>
              <a:gd name="connsiteX532" fmla="*/ 1010324 w 4568692"/>
              <a:gd name="connsiteY532" fmla="*/ 2041366 h 5547255"/>
              <a:gd name="connsiteX533" fmla="*/ 886692 w 4568692"/>
              <a:gd name="connsiteY533" fmla="*/ 2096747 h 5547255"/>
              <a:gd name="connsiteX534" fmla="*/ 833256 w 4568692"/>
              <a:gd name="connsiteY534" fmla="*/ 1971566 h 5547255"/>
              <a:gd name="connsiteX535" fmla="*/ 919668 w 4568692"/>
              <a:gd name="connsiteY535" fmla="*/ 1909695 h 5547255"/>
              <a:gd name="connsiteX536" fmla="*/ 1552213 w 4568692"/>
              <a:gd name="connsiteY536" fmla="*/ 1890589 h 5547255"/>
              <a:gd name="connsiteX537" fmla="*/ 1589433 w 4568692"/>
              <a:gd name="connsiteY537" fmla="*/ 1897079 h 5547255"/>
              <a:gd name="connsiteX538" fmla="*/ 1642870 w 4568692"/>
              <a:gd name="connsiteY538" fmla="*/ 2022260 h 5547255"/>
              <a:gd name="connsiteX539" fmla="*/ 1519238 w 4568692"/>
              <a:gd name="connsiteY539" fmla="*/ 2077641 h 5547255"/>
              <a:gd name="connsiteX540" fmla="*/ 1465801 w 4568692"/>
              <a:gd name="connsiteY540" fmla="*/ 1952459 h 5547255"/>
              <a:gd name="connsiteX541" fmla="*/ 1552213 w 4568692"/>
              <a:gd name="connsiteY541" fmla="*/ 1890589 h 5547255"/>
              <a:gd name="connsiteX542" fmla="*/ 1998515 w 4568692"/>
              <a:gd name="connsiteY542" fmla="*/ 1875408 h 5547255"/>
              <a:gd name="connsiteX543" fmla="*/ 2125401 w 4568692"/>
              <a:gd name="connsiteY543" fmla="*/ 2003179 h 5547255"/>
              <a:gd name="connsiteX544" fmla="*/ 1998515 w 4568692"/>
              <a:gd name="connsiteY544" fmla="*/ 2130950 h 5547255"/>
              <a:gd name="connsiteX545" fmla="*/ 1871629 w 4568692"/>
              <a:gd name="connsiteY545" fmla="*/ 2003179 h 5547255"/>
              <a:gd name="connsiteX546" fmla="*/ 1998515 w 4568692"/>
              <a:gd name="connsiteY546" fmla="*/ 1875408 h 5547255"/>
              <a:gd name="connsiteX547" fmla="*/ 446710 w 4568692"/>
              <a:gd name="connsiteY547" fmla="*/ 1875408 h 5547255"/>
              <a:gd name="connsiteX548" fmla="*/ 573596 w 4568692"/>
              <a:gd name="connsiteY548" fmla="*/ 2003179 h 5547255"/>
              <a:gd name="connsiteX549" fmla="*/ 446710 w 4568692"/>
              <a:gd name="connsiteY549" fmla="*/ 2130950 h 5547255"/>
              <a:gd name="connsiteX550" fmla="*/ 319824 w 4568692"/>
              <a:gd name="connsiteY550" fmla="*/ 2003179 h 5547255"/>
              <a:gd name="connsiteX551" fmla="*/ 446710 w 4568692"/>
              <a:gd name="connsiteY551" fmla="*/ 1875408 h 5547255"/>
              <a:gd name="connsiteX552" fmla="*/ 2583268 w 4568692"/>
              <a:gd name="connsiteY552" fmla="*/ 1821129 h 5547255"/>
              <a:gd name="connsiteX553" fmla="*/ 2610459 w 4568692"/>
              <a:gd name="connsiteY553" fmla="*/ 1825913 h 5547255"/>
              <a:gd name="connsiteX554" fmla="*/ 2649497 w 4568692"/>
              <a:gd name="connsiteY554" fmla="*/ 1918197 h 5547255"/>
              <a:gd name="connsiteX555" fmla="*/ 2559178 w 4568692"/>
              <a:gd name="connsiteY555" fmla="*/ 1959024 h 5547255"/>
              <a:gd name="connsiteX556" fmla="*/ 2520140 w 4568692"/>
              <a:gd name="connsiteY556" fmla="*/ 1866740 h 5547255"/>
              <a:gd name="connsiteX557" fmla="*/ 2583268 w 4568692"/>
              <a:gd name="connsiteY557" fmla="*/ 1821129 h 5547255"/>
              <a:gd name="connsiteX558" fmla="*/ 3042023 w 4568692"/>
              <a:gd name="connsiteY558" fmla="*/ 1812825 h 5547255"/>
              <a:gd name="connsiteX559" fmla="*/ 3069213 w 4568692"/>
              <a:gd name="connsiteY559" fmla="*/ 1817610 h 5547255"/>
              <a:gd name="connsiteX560" fmla="*/ 3108251 w 4568692"/>
              <a:gd name="connsiteY560" fmla="*/ 1909894 h 5547255"/>
              <a:gd name="connsiteX561" fmla="*/ 3017933 w 4568692"/>
              <a:gd name="connsiteY561" fmla="*/ 1950720 h 5547255"/>
              <a:gd name="connsiteX562" fmla="*/ 2978895 w 4568692"/>
              <a:gd name="connsiteY562" fmla="*/ 1858436 h 5547255"/>
              <a:gd name="connsiteX563" fmla="*/ 3042023 w 4568692"/>
              <a:gd name="connsiteY563" fmla="*/ 1812825 h 5547255"/>
              <a:gd name="connsiteX564" fmla="*/ 2254047 w 4568692"/>
              <a:gd name="connsiteY564" fmla="*/ 1787635 h 5547255"/>
              <a:gd name="connsiteX565" fmla="*/ 2346743 w 4568692"/>
              <a:gd name="connsiteY565" fmla="*/ 1881828 h 5547255"/>
              <a:gd name="connsiteX566" fmla="*/ 2254047 w 4568692"/>
              <a:gd name="connsiteY566" fmla="*/ 1976021 h 5547255"/>
              <a:gd name="connsiteX567" fmla="*/ 2161351 w 4568692"/>
              <a:gd name="connsiteY567" fmla="*/ 1881828 h 5547255"/>
              <a:gd name="connsiteX568" fmla="*/ 2254047 w 4568692"/>
              <a:gd name="connsiteY568" fmla="*/ 1787635 h 5547255"/>
              <a:gd name="connsiteX569" fmla="*/ 3387712 w 4568692"/>
              <a:gd name="connsiteY569" fmla="*/ 1787635 h 5547255"/>
              <a:gd name="connsiteX570" fmla="*/ 3480408 w 4568692"/>
              <a:gd name="connsiteY570" fmla="*/ 1881828 h 5547255"/>
              <a:gd name="connsiteX571" fmla="*/ 3387712 w 4568692"/>
              <a:gd name="connsiteY571" fmla="*/ 1976021 h 5547255"/>
              <a:gd name="connsiteX572" fmla="*/ 3295016 w 4568692"/>
              <a:gd name="connsiteY572" fmla="*/ 1881828 h 5547255"/>
              <a:gd name="connsiteX573" fmla="*/ 3387712 w 4568692"/>
              <a:gd name="connsiteY573" fmla="*/ 1787635 h 5547255"/>
              <a:gd name="connsiteX574" fmla="*/ 1221981 w 4568692"/>
              <a:gd name="connsiteY574" fmla="*/ 1751627 h 5547255"/>
              <a:gd name="connsiteX575" fmla="*/ 1270081 w 4568692"/>
              <a:gd name="connsiteY575" fmla="*/ 1773563 h 5547255"/>
              <a:gd name="connsiteX576" fmla="*/ 1268348 w 4568692"/>
              <a:gd name="connsiteY576" fmla="*/ 1871203 h 5547255"/>
              <a:gd name="connsiteX577" fmla="*/ 1171430 w 4568692"/>
              <a:gd name="connsiteY577" fmla="*/ 1867774 h 5547255"/>
              <a:gd name="connsiteX578" fmla="*/ 1173163 w 4568692"/>
              <a:gd name="connsiteY578" fmla="*/ 1770135 h 5547255"/>
              <a:gd name="connsiteX579" fmla="*/ 1221981 w 4568692"/>
              <a:gd name="connsiteY579" fmla="*/ 1751627 h 5547255"/>
              <a:gd name="connsiteX580" fmla="*/ 1646977 w 4568692"/>
              <a:gd name="connsiteY580" fmla="*/ 1601064 h 5547255"/>
              <a:gd name="connsiteX581" fmla="*/ 1695077 w 4568692"/>
              <a:gd name="connsiteY581" fmla="*/ 1623000 h 5547255"/>
              <a:gd name="connsiteX582" fmla="*/ 1693345 w 4568692"/>
              <a:gd name="connsiteY582" fmla="*/ 1720639 h 5547255"/>
              <a:gd name="connsiteX583" fmla="*/ 1596426 w 4568692"/>
              <a:gd name="connsiteY583" fmla="*/ 1717211 h 5547255"/>
              <a:gd name="connsiteX584" fmla="*/ 1598159 w 4568692"/>
              <a:gd name="connsiteY584" fmla="*/ 1619571 h 5547255"/>
              <a:gd name="connsiteX585" fmla="*/ 1646977 w 4568692"/>
              <a:gd name="connsiteY585" fmla="*/ 1601064 h 5547255"/>
              <a:gd name="connsiteX586" fmla="*/ 803411 w 4568692"/>
              <a:gd name="connsiteY586" fmla="*/ 1563693 h 5547255"/>
              <a:gd name="connsiteX587" fmla="*/ 851511 w 4568692"/>
              <a:gd name="connsiteY587" fmla="*/ 1585629 h 5547255"/>
              <a:gd name="connsiteX588" fmla="*/ 849779 w 4568692"/>
              <a:gd name="connsiteY588" fmla="*/ 1683269 h 5547255"/>
              <a:gd name="connsiteX589" fmla="*/ 752860 w 4568692"/>
              <a:gd name="connsiteY589" fmla="*/ 1679840 h 5547255"/>
              <a:gd name="connsiteX590" fmla="*/ 754593 w 4568692"/>
              <a:gd name="connsiteY590" fmla="*/ 1582201 h 5547255"/>
              <a:gd name="connsiteX591" fmla="*/ 803411 w 4568692"/>
              <a:gd name="connsiteY591" fmla="*/ 1563693 h 5547255"/>
              <a:gd name="connsiteX592" fmla="*/ 2820182 w 4568692"/>
              <a:gd name="connsiteY592" fmla="*/ 1553495 h 5547255"/>
              <a:gd name="connsiteX593" fmla="*/ 2912878 w 4568692"/>
              <a:gd name="connsiteY593" fmla="*/ 1647688 h 5547255"/>
              <a:gd name="connsiteX594" fmla="*/ 2820182 w 4568692"/>
              <a:gd name="connsiteY594" fmla="*/ 1741881 h 5547255"/>
              <a:gd name="connsiteX595" fmla="*/ 2727486 w 4568692"/>
              <a:gd name="connsiteY595" fmla="*/ 1647688 h 5547255"/>
              <a:gd name="connsiteX596" fmla="*/ 2820182 w 4568692"/>
              <a:gd name="connsiteY596" fmla="*/ 1553495 h 5547255"/>
              <a:gd name="connsiteX597" fmla="*/ 1353857 w 4568692"/>
              <a:gd name="connsiteY597" fmla="*/ 1526563 h 5547255"/>
              <a:gd name="connsiteX598" fmla="*/ 1370020 w 4568692"/>
              <a:gd name="connsiteY598" fmla="*/ 1530761 h 5547255"/>
              <a:gd name="connsiteX599" fmla="*/ 1389989 w 4568692"/>
              <a:gd name="connsiteY599" fmla="*/ 1586661 h 5547255"/>
              <a:gd name="connsiteX600" fmla="*/ 1334151 w 4568692"/>
              <a:gd name="connsiteY600" fmla="*/ 1605835 h 5547255"/>
              <a:gd name="connsiteX601" fmla="*/ 1314183 w 4568692"/>
              <a:gd name="connsiteY601" fmla="*/ 1549935 h 5547255"/>
              <a:gd name="connsiteX602" fmla="*/ 1353857 w 4568692"/>
              <a:gd name="connsiteY602" fmla="*/ 1526563 h 5547255"/>
              <a:gd name="connsiteX603" fmla="*/ 1075554 w 4568692"/>
              <a:gd name="connsiteY603" fmla="*/ 1510923 h 5547255"/>
              <a:gd name="connsiteX604" fmla="*/ 1091716 w 4568692"/>
              <a:gd name="connsiteY604" fmla="*/ 1515120 h 5547255"/>
              <a:gd name="connsiteX605" fmla="*/ 1111686 w 4568692"/>
              <a:gd name="connsiteY605" fmla="*/ 1571020 h 5547255"/>
              <a:gd name="connsiteX606" fmla="*/ 1055848 w 4568692"/>
              <a:gd name="connsiteY606" fmla="*/ 1590194 h 5547255"/>
              <a:gd name="connsiteX607" fmla="*/ 1035879 w 4568692"/>
              <a:gd name="connsiteY607" fmla="*/ 1534294 h 5547255"/>
              <a:gd name="connsiteX608" fmla="*/ 1075554 w 4568692"/>
              <a:gd name="connsiteY608" fmla="*/ 1510923 h 5547255"/>
              <a:gd name="connsiteX609" fmla="*/ 469447 w 4568692"/>
              <a:gd name="connsiteY609" fmla="*/ 1463759 h 5547255"/>
              <a:gd name="connsiteX610" fmla="*/ 506667 w 4568692"/>
              <a:gd name="connsiteY610" fmla="*/ 1470249 h 5547255"/>
              <a:gd name="connsiteX611" fmla="*/ 560104 w 4568692"/>
              <a:gd name="connsiteY611" fmla="*/ 1595431 h 5547255"/>
              <a:gd name="connsiteX612" fmla="*/ 436472 w 4568692"/>
              <a:gd name="connsiteY612" fmla="*/ 1650811 h 5547255"/>
              <a:gd name="connsiteX613" fmla="*/ 383035 w 4568692"/>
              <a:gd name="connsiteY613" fmla="*/ 1525630 h 5547255"/>
              <a:gd name="connsiteX614" fmla="*/ 469447 w 4568692"/>
              <a:gd name="connsiteY614" fmla="*/ 1463759 h 5547255"/>
              <a:gd name="connsiteX615" fmla="*/ 2000030 w 4568692"/>
              <a:gd name="connsiteY615" fmla="*/ 1437242 h 5547255"/>
              <a:gd name="connsiteX616" fmla="*/ 2037250 w 4568692"/>
              <a:gd name="connsiteY616" fmla="*/ 1443733 h 5547255"/>
              <a:gd name="connsiteX617" fmla="*/ 2090687 w 4568692"/>
              <a:gd name="connsiteY617" fmla="*/ 1568914 h 5547255"/>
              <a:gd name="connsiteX618" fmla="*/ 1967055 w 4568692"/>
              <a:gd name="connsiteY618" fmla="*/ 1624295 h 5547255"/>
              <a:gd name="connsiteX619" fmla="*/ 1913618 w 4568692"/>
              <a:gd name="connsiteY619" fmla="*/ 1499113 h 5547255"/>
              <a:gd name="connsiteX620" fmla="*/ 2000030 w 4568692"/>
              <a:gd name="connsiteY620" fmla="*/ 1437242 h 5547255"/>
              <a:gd name="connsiteX621" fmla="*/ 1563172 w 4568692"/>
              <a:gd name="connsiteY621" fmla="*/ 1348317 h 5547255"/>
              <a:gd name="connsiteX622" fmla="*/ 1579335 w 4568692"/>
              <a:gd name="connsiteY622" fmla="*/ 1352515 h 5547255"/>
              <a:gd name="connsiteX623" fmla="*/ 1599303 w 4568692"/>
              <a:gd name="connsiteY623" fmla="*/ 1408415 h 5547255"/>
              <a:gd name="connsiteX624" fmla="*/ 1543466 w 4568692"/>
              <a:gd name="connsiteY624" fmla="*/ 1427588 h 5547255"/>
              <a:gd name="connsiteX625" fmla="*/ 1523497 w 4568692"/>
              <a:gd name="connsiteY625" fmla="*/ 1371689 h 5547255"/>
              <a:gd name="connsiteX626" fmla="*/ 1563172 w 4568692"/>
              <a:gd name="connsiteY626" fmla="*/ 1348317 h 5547255"/>
              <a:gd name="connsiteX627" fmla="*/ 890306 w 4568692"/>
              <a:gd name="connsiteY627" fmla="*/ 1301986 h 5547255"/>
              <a:gd name="connsiteX628" fmla="*/ 906469 w 4568692"/>
              <a:gd name="connsiteY628" fmla="*/ 1306184 h 5547255"/>
              <a:gd name="connsiteX629" fmla="*/ 926438 w 4568692"/>
              <a:gd name="connsiteY629" fmla="*/ 1362083 h 5547255"/>
              <a:gd name="connsiteX630" fmla="*/ 870600 w 4568692"/>
              <a:gd name="connsiteY630" fmla="*/ 1381257 h 5547255"/>
              <a:gd name="connsiteX631" fmla="*/ 850631 w 4568692"/>
              <a:gd name="connsiteY631" fmla="*/ 1325357 h 5547255"/>
              <a:gd name="connsiteX632" fmla="*/ 890306 w 4568692"/>
              <a:gd name="connsiteY632" fmla="*/ 1301986 h 5547255"/>
              <a:gd name="connsiteX633" fmla="*/ 1823366 w 4568692"/>
              <a:gd name="connsiteY633" fmla="*/ 1177310 h 5547255"/>
              <a:gd name="connsiteX634" fmla="*/ 1871467 w 4568692"/>
              <a:gd name="connsiteY634" fmla="*/ 1199246 h 5547255"/>
              <a:gd name="connsiteX635" fmla="*/ 1869734 w 4568692"/>
              <a:gd name="connsiteY635" fmla="*/ 1296885 h 5547255"/>
              <a:gd name="connsiteX636" fmla="*/ 1772815 w 4568692"/>
              <a:gd name="connsiteY636" fmla="*/ 1293457 h 5547255"/>
              <a:gd name="connsiteX637" fmla="*/ 1774548 w 4568692"/>
              <a:gd name="connsiteY637" fmla="*/ 1195818 h 5547255"/>
              <a:gd name="connsiteX638" fmla="*/ 1823366 w 4568692"/>
              <a:gd name="connsiteY638" fmla="*/ 1177310 h 5547255"/>
              <a:gd name="connsiteX639" fmla="*/ 639924 w 4568692"/>
              <a:gd name="connsiteY639" fmla="*/ 1133601 h 5547255"/>
              <a:gd name="connsiteX640" fmla="*/ 688024 w 4568692"/>
              <a:gd name="connsiteY640" fmla="*/ 1155538 h 5547255"/>
              <a:gd name="connsiteX641" fmla="*/ 686291 w 4568692"/>
              <a:gd name="connsiteY641" fmla="*/ 1253177 h 5547255"/>
              <a:gd name="connsiteX642" fmla="*/ 589373 w 4568692"/>
              <a:gd name="connsiteY642" fmla="*/ 1249749 h 5547255"/>
              <a:gd name="connsiteX643" fmla="*/ 591106 w 4568692"/>
              <a:gd name="connsiteY643" fmla="*/ 1152109 h 5547255"/>
              <a:gd name="connsiteX644" fmla="*/ 639924 w 4568692"/>
              <a:gd name="connsiteY644" fmla="*/ 1133601 h 5547255"/>
              <a:gd name="connsiteX645" fmla="*/ 2336011 w 4568692"/>
              <a:gd name="connsiteY645" fmla="*/ 1102429 h 5547255"/>
              <a:gd name="connsiteX646" fmla="*/ 2462897 w 4568692"/>
              <a:gd name="connsiteY646" fmla="*/ 1230200 h 5547255"/>
              <a:gd name="connsiteX647" fmla="*/ 2336011 w 4568692"/>
              <a:gd name="connsiteY647" fmla="*/ 1357971 h 5547255"/>
              <a:gd name="connsiteX648" fmla="*/ 2209125 w 4568692"/>
              <a:gd name="connsiteY648" fmla="*/ 1230200 h 5547255"/>
              <a:gd name="connsiteX649" fmla="*/ 2336011 w 4568692"/>
              <a:gd name="connsiteY649" fmla="*/ 1102429 h 5547255"/>
              <a:gd name="connsiteX650" fmla="*/ 126886 w 4568692"/>
              <a:gd name="connsiteY650" fmla="*/ 1102429 h 5547255"/>
              <a:gd name="connsiteX651" fmla="*/ 253772 w 4568692"/>
              <a:gd name="connsiteY651" fmla="*/ 1230200 h 5547255"/>
              <a:gd name="connsiteX652" fmla="*/ 126886 w 4568692"/>
              <a:gd name="connsiteY652" fmla="*/ 1357971 h 5547255"/>
              <a:gd name="connsiteX653" fmla="*/ 0 w 4568692"/>
              <a:gd name="connsiteY653" fmla="*/ 1230200 h 5547255"/>
              <a:gd name="connsiteX654" fmla="*/ 126886 w 4568692"/>
              <a:gd name="connsiteY654" fmla="*/ 1102429 h 5547255"/>
              <a:gd name="connsiteX655" fmla="*/ 1572516 w 4568692"/>
              <a:gd name="connsiteY655" fmla="*/ 1068907 h 5547255"/>
              <a:gd name="connsiteX656" fmla="*/ 1588679 w 4568692"/>
              <a:gd name="connsiteY656" fmla="*/ 1073105 h 5547255"/>
              <a:gd name="connsiteX657" fmla="*/ 1608648 w 4568692"/>
              <a:gd name="connsiteY657" fmla="*/ 1129005 h 5547255"/>
              <a:gd name="connsiteX658" fmla="*/ 1552810 w 4568692"/>
              <a:gd name="connsiteY658" fmla="*/ 1148179 h 5547255"/>
              <a:gd name="connsiteX659" fmla="*/ 1532841 w 4568692"/>
              <a:gd name="connsiteY659" fmla="*/ 1092279 h 5547255"/>
              <a:gd name="connsiteX660" fmla="*/ 1572516 w 4568692"/>
              <a:gd name="connsiteY660" fmla="*/ 1068907 h 5547255"/>
              <a:gd name="connsiteX661" fmla="*/ 903267 w 4568692"/>
              <a:gd name="connsiteY661" fmla="*/ 1028613 h 5547255"/>
              <a:gd name="connsiteX662" fmla="*/ 919430 w 4568692"/>
              <a:gd name="connsiteY662" fmla="*/ 1032810 h 5547255"/>
              <a:gd name="connsiteX663" fmla="*/ 939399 w 4568692"/>
              <a:gd name="connsiteY663" fmla="*/ 1088710 h 5547255"/>
              <a:gd name="connsiteX664" fmla="*/ 883561 w 4568692"/>
              <a:gd name="connsiteY664" fmla="*/ 1107884 h 5547255"/>
              <a:gd name="connsiteX665" fmla="*/ 863592 w 4568692"/>
              <a:gd name="connsiteY665" fmla="*/ 1051984 h 5547255"/>
              <a:gd name="connsiteX666" fmla="*/ 903267 w 4568692"/>
              <a:gd name="connsiteY666" fmla="*/ 1028613 h 5547255"/>
              <a:gd name="connsiteX667" fmla="*/ 1385035 w 4568692"/>
              <a:gd name="connsiteY667" fmla="*/ 863173 h 5547255"/>
              <a:gd name="connsiteX668" fmla="*/ 1401198 w 4568692"/>
              <a:gd name="connsiteY668" fmla="*/ 867371 h 5547255"/>
              <a:gd name="connsiteX669" fmla="*/ 1421167 w 4568692"/>
              <a:gd name="connsiteY669" fmla="*/ 923271 h 5547255"/>
              <a:gd name="connsiteX670" fmla="*/ 1365329 w 4568692"/>
              <a:gd name="connsiteY670" fmla="*/ 942445 h 5547255"/>
              <a:gd name="connsiteX671" fmla="*/ 1345361 w 4568692"/>
              <a:gd name="connsiteY671" fmla="*/ 886545 h 5547255"/>
              <a:gd name="connsiteX672" fmla="*/ 1385035 w 4568692"/>
              <a:gd name="connsiteY672" fmla="*/ 863173 h 5547255"/>
              <a:gd name="connsiteX673" fmla="*/ 1108964 w 4568692"/>
              <a:gd name="connsiteY673" fmla="*/ 844330 h 5547255"/>
              <a:gd name="connsiteX674" fmla="*/ 1125127 w 4568692"/>
              <a:gd name="connsiteY674" fmla="*/ 848528 h 5547255"/>
              <a:gd name="connsiteX675" fmla="*/ 1145096 w 4568692"/>
              <a:gd name="connsiteY675" fmla="*/ 904428 h 5547255"/>
              <a:gd name="connsiteX676" fmla="*/ 1089258 w 4568692"/>
              <a:gd name="connsiteY676" fmla="*/ 923602 h 5547255"/>
              <a:gd name="connsiteX677" fmla="*/ 1069290 w 4568692"/>
              <a:gd name="connsiteY677" fmla="*/ 867702 h 5547255"/>
              <a:gd name="connsiteX678" fmla="*/ 1108964 w 4568692"/>
              <a:gd name="connsiteY678" fmla="*/ 844330 h 5547255"/>
              <a:gd name="connsiteX679" fmla="*/ 458622 w 4568692"/>
              <a:gd name="connsiteY679" fmla="*/ 829615 h 5547255"/>
              <a:gd name="connsiteX680" fmla="*/ 495842 w 4568692"/>
              <a:gd name="connsiteY680" fmla="*/ 836105 h 5547255"/>
              <a:gd name="connsiteX681" fmla="*/ 549279 w 4568692"/>
              <a:gd name="connsiteY681" fmla="*/ 961287 h 5547255"/>
              <a:gd name="connsiteX682" fmla="*/ 425647 w 4568692"/>
              <a:gd name="connsiteY682" fmla="*/ 1016667 h 5547255"/>
              <a:gd name="connsiteX683" fmla="*/ 372210 w 4568692"/>
              <a:gd name="connsiteY683" fmla="*/ 891486 h 5547255"/>
              <a:gd name="connsiteX684" fmla="*/ 458622 w 4568692"/>
              <a:gd name="connsiteY684" fmla="*/ 829615 h 5547255"/>
              <a:gd name="connsiteX685" fmla="*/ 1980127 w 4568692"/>
              <a:gd name="connsiteY685" fmla="*/ 789870 h 5547255"/>
              <a:gd name="connsiteX686" fmla="*/ 2017347 w 4568692"/>
              <a:gd name="connsiteY686" fmla="*/ 796360 h 5547255"/>
              <a:gd name="connsiteX687" fmla="*/ 2070784 w 4568692"/>
              <a:gd name="connsiteY687" fmla="*/ 921541 h 5547255"/>
              <a:gd name="connsiteX688" fmla="*/ 1947152 w 4568692"/>
              <a:gd name="connsiteY688" fmla="*/ 976922 h 5547255"/>
              <a:gd name="connsiteX689" fmla="*/ 1893715 w 4568692"/>
              <a:gd name="connsiteY689" fmla="*/ 851740 h 5547255"/>
              <a:gd name="connsiteX690" fmla="*/ 1980127 w 4568692"/>
              <a:gd name="connsiteY690" fmla="*/ 789870 h 5547255"/>
              <a:gd name="connsiteX691" fmla="*/ 1654591 w 4568692"/>
              <a:gd name="connsiteY691" fmla="*/ 750824 h 5547255"/>
              <a:gd name="connsiteX692" fmla="*/ 1702691 w 4568692"/>
              <a:gd name="connsiteY692" fmla="*/ 772760 h 5547255"/>
              <a:gd name="connsiteX693" fmla="*/ 1700958 w 4568692"/>
              <a:gd name="connsiteY693" fmla="*/ 870400 h 5547255"/>
              <a:gd name="connsiteX694" fmla="*/ 1604040 w 4568692"/>
              <a:gd name="connsiteY694" fmla="*/ 866971 h 5547255"/>
              <a:gd name="connsiteX695" fmla="*/ 1605772 w 4568692"/>
              <a:gd name="connsiteY695" fmla="*/ 769332 h 5547255"/>
              <a:gd name="connsiteX696" fmla="*/ 1654591 w 4568692"/>
              <a:gd name="connsiteY696" fmla="*/ 750824 h 5547255"/>
              <a:gd name="connsiteX697" fmla="*/ 818370 w 4568692"/>
              <a:gd name="connsiteY697" fmla="*/ 721252 h 5547255"/>
              <a:gd name="connsiteX698" fmla="*/ 866470 w 4568692"/>
              <a:gd name="connsiteY698" fmla="*/ 743188 h 5547255"/>
              <a:gd name="connsiteX699" fmla="*/ 864737 w 4568692"/>
              <a:gd name="connsiteY699" fmla="*/ 840827 h 5547255"/>
              <a:gd name="connsiteX700" fmla="*/ 767818 w 4568692"/>
              <a:gd name="connsiteY700" fmla="*/ 837399 h 5547255"/>
              <a:gd name="connsiteX701" fmla="*/ 769552 w 4568692"/>
              <a:gd name="connsiteY701" fmla="*/ 739759 h 5547255"/>
              <a:gd name="connsiteX702" fmla="*/ 818370 w 4568692"/>
              <a:gd name="connsiteY702" fmla="*/ 721252 h 5547255"/>
              <a:gd name="connsiteX703" fmla="*/ 1241309 w 4568692"/>
              <a:gd name="connsiteY703" fmla="*/ 559284 h 5547255"/>
              <a:gd name="connsiteX704" fmla="*/ 1289410 w 4568692"/>
              <a:gd name="connsiteY704" fmla="*/ 581220 h 5547255"/>
              <a:gd name="connsiteX705" fmla="*/ 1287677 w 4568692"/>
              <a:gd name="connsiteY705" fmla="*/ 678860 h 5547255"/>
              <a:gd name="connsiteX706" fmla="*/ 1190758 w 4568692"/>
              <a:gd name="connsiteY706" fmla="*/ 675431 h 5547255"/>
              <a:gd name="connsiteX707" fmla="*/ 1192491 w 4568692"/>
              <a:gd name="connsiteY707" fmla="*/ 577792 h 5547255"/>
              <a:gd name="connsiteX708" fmla="*/ 1241309 w 4568692"/>
              <a:gd name="connsiteY708" fmla="*/ 559284 h 5547255"/>
              <a:gd name="connsiteX709" fmla="*/ 897361 w 4568692"/>
              <a:gd name="connsiteY709" fmla="*/ 363040 h 5547255"/>
              <a:gd name="connsiteX710" fmla="*/ 934581 w 4568692"/>
              <a:gd name="connsiteY710" fmla="*/ 369530 h 5547255"/>
              <a:gd name="connsiteX711" fmla="*/ 988018 w 4568692"/>
              <a:gd name="connsiteY711" fmla="*/ 494712 h 5547255"/>
              <a:gd name="connsiteX712" fmla="*/ 864386 w 4568692"/>
              <a:gd name="connsiteY712" fmla="*/ 550093 h 5547255"/>
              <a:gd name="connsiteX713" fmla="*/ 810949 w 4568692"/>
              <a:gd name="connsiteY713" fmla="*/ 424911 h 5547255"/>
              <a:gd name="connsiteX714" fmla="*/ 897361 w 4568692"/>
              <a:gd name="connsiteY714" fmla="*/ 363040 h 5547255"/>
              <a:gd name="connsiteX715" fmla="*/ 1525322 w 4568692"/>
              <a:gd name="connsiteY715" fmla="*/ 351777 h 5547255"/>
              <a:gd name="connsiteX716" fmla="*/ 1562541 w 4568692"/>
              <a:gd name="connsiteY716" fmla="*/ 358267 h 5547255"/>
              <a:gd name="connsiteX717" fmla="*/ 1615978 w 4568692"/>
              <a:gd name="connsiteY717" fmla="*/ 483448 h 5547255"/>
              <a:gd name="connsiteX718" fmla="*/ 1492346 w 4568692"/>
              <a:gd name="connsiteY718" fmla="*/ 538829 h 5547255"/>
              <a:gd name="connsiteX719" fmla="*/ 1438910 w 4568692"/>
              <a:gd name="connsiteY719" fmla="*/ 413647 h 5547255"/>
              <a:gd name="connsiteX720" fmla="*/ 1525322 w 4568692"/>
              <a:gd name="connsiteY720" fmla="*/ 351777 h 5547255"/>
              <a:gd name="connsiteX721" fmla="*/ 446711 w 4568692"/>
              <a:gd name="connsiteY721" fmla="*/ 317607 h 5547255"/>
              <a:gd name="connsiteX722" fmla="*/ 573596 w 4568692"/>
              <a:gd name="connsiteY722" fmla="*/ 445378 h 5547255"/>
              <a:gd name="connsiteX723" fmla="*/ 446711 w 4568692"/>
              <a:gd name="connsiteY723" fmla="*/ 573149 h 5547255"/>
              <a:gd name="connsiteX724" fmla="*/ 319824 w 4568692"/>
              <a:gd name="connsiteY724" fmla="*/ 445378 h 5547255"/>
              <a:gd name="connsiteX725" fmla="*/ 446711 w 4568692"/>
              <a:gd name="connsiteY725" fmla="*/ 317607 h 5547255"/>
              <a:gd name="connsiteX726" fmla="*/ 1998515 w 4568692"/>
              <a:gd name="connsiteY726" fmla="*/ 317607 h 5547255"/>
              <a:gd name="connsiteX727" fmla="*/ 2125401 w 4568692"/>
              <a:gd name="connsiteY727" fmla="*/ 445378 h 5547255"/>
              <a:gd name="connsiteX728" fmla="*/ 1998515 w 4568692"/>
              <a:gd name="connsiteY728" fmla="*/ 573149 h 5547255"/>
              <a:gd name="connsiteX729" fmla="*/ 1871629 w 4568692"/>
              <a:gd name="connsiteY729" fmla="*/ 445378 h 5547255"/>
              <a:gd name="connsiteX730" fmla="*/ 1998515 w 4568692"/>
              <a:gd name="connsiteY730" fmla="*/ 317607 h 5547255"/>
              <a:gd name="connsiteX731" fmla="*/ 1221658 w 4568692"/>
              <a:gd name="connsiteY731" fmla="*/ 0 h 5547255"/>
              <a:gd name="connsiteX732" fmla="*/ 1348544 w 4568692"/>
              <a:gd name="connsiteY732" fmla="*/ 127771 h 5547255"/>
              <a:gd name="connsiteX733" fmla="*/ 1221658 w 4568692"/>
              <a:gd name="connsiteY733" fmla="*/ 255542 h 5547255"/>
              <a:gd name="connsiteX734" fmla="*/ 1094772 w 4568692"/>
              <a:gd name="connsiteY734" fmla="*/ 127771 h 5547255"/>
              <a:gd name="connsiteX735" fmla="*/ 1221658 w 4568692"/>
              <a:gd name="connsiteY735" fmla="*/ 0 h 5547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Lst>
            <a:rect l="l" t="t" r="r" b="b"/>
            <a:pathLst>
              <a:path w="4568692" h="5547255">
                <a:moveTo>
                  <a:pt x="3915842" y="5431104"/>
                </a:moveTo>
                <a:cubicBezTo>
                  <a:pt x="3952700" y="5431104"/>
                  <a:pt x="3982580" y="5457105"/>
                  <a:pt x="3982580" y="5489179"/>
                </a:cubicBezTo>
                <a:cubicBezTo>
                  <a:pt x="3982580" y="5521254"/>
                  <a:pt x="3952700" y="5547255"/>
                  <a:pt x="3915842" y="5547255"/>
                </a:cubicBezTo>
                <a:cubicBezTo>
                  <a:pt x="3878984" y="5547255"/>
                  <a:pt x="3849104" y="5521254"/>
                  <a:pt x="3849104" y="5489179"/>
                </a:cubicBezTo>
                <a:cubicBezTo>
                  <a:pt x="3849104" y="5457105"/>
                  <a:pt x="3878984" y="5431104"/>
                  <a:pt x="3915842" y="5431104"/>
                </a:cubicBezTo>
                <a:close/>
                <a:moveTo>
                  <a:pt x="3757006" y="5296944"/>
                </a:moveTo>
                <a:cubicBezTo>
                  <a:pt x="3763511" y="5296765"/>
                  <a:pt x="3770152" y="5297703"/>
                  <a:pt x="3776582" y="5299894"/>
                </a:cubicBezTo>
                <a:cubicBezTo>
                  <a:pt x="3802300" y="5308655"/>
                  <a:pt x="3814883" y="5334129"/>
                  <a:pt x="3804688" y="5356792"/>
                </a:cubicBezTo>
                <a:cubicBezTo>
                  <a:pt x="3794492" y="5379455"/>
                  <a:pt x="3765379" y="5390726"/>
                  <a:pt x="3739662" y="5381965"/>
                </a:cubicBezTo>
                <a:cubicBezTo>
                  <a:pt x="3713944" y="5373204"/>
                  <a:pt x="3701360" y="5347729"/>
                  <a:pt x="3711556" y="5325066"/>
                </a:cubicBezTo>
                <a:cubicBezTo>
                  <a:pt x="3719202" y="5308068"/>
                  <a:pt x="3737490" y="5297480"/>
                  <a:pt x="3757006" y="5296944"/>
                </a:cubicBezTo>
                <a:close/>
                <a:moveTo>
                  <a:pt x="4089703" y="5288259"/>
                </a:moveTo>
                <a:cubicBezTo>
                  <a:pt x="4096208" y="5288081"/>
                  <a:pt x="4102850" y="5289019"/>
                  <a:pt x="4109279" y="5291209"/>
                </a:cubicBezTo>
                <a:cubicBezTo>
                  <a:pt x="4134997" y="5299970"/>
                  <a:pt x="4147581" y="5325445"/>
                  <a:pt x="4137385" y="5348108"/>
                </a:cubicBezTo>
                <a:cubicBezTo>
                  <a:pt x="4127190" y="5370771"/>
                  <a:pt x="4098077" y="5382041"/>
                  <a:pt x="4072359" y="5373280"/>
                </a:cubicBezTo>
                <a:cubicBezTo>
                  <a:pt x="4046641" y="5364519"/>
                  <a:pt x="4034058" y="5339044"/>
                  <a:pt x="4044253" y="5316381"/>
                </a:cubicBezTo>
                <a:cubicBezTo>
                  <a:pt x="4051900" y="5299384"/>
                  <a:pt x="4070188" y="5288795"/>
                  <a:pt x="4089703" y="5288259"/>
                </a:cubicBezTo>
                <a:close/>
                <a:moveTo>
                  <a:pt x="4324443" y="5281359"/>
                </a:moveTo>
                <a:cubicBezTo>
                  <a:pt x="4361301" y="5281359"/>
                  <a:pt x="4391181" y="5307361"/>
                  <a:pt x="4391181" y="5339435"/>
                </a:cubicBezTo>
                <a:cubicBezTo>
                  <a:pt x="4391181" y="5371509"/>
                  <a:pt x="4361301" y="5397511"/>
                  <a:pt x="4324443" y="5397511"/>
                </a:cubicBezTo>
                <a:cubicBezTo>
                  <a:pt x="4287584" y="5397511"/>
                  <a:pt x="4257705" y="5371509"/>
                  <a:pt x="4257705" y="5339435"/>
                </a:cubicBezTo>
                <a:cubicBezTo>
                  <a:pt x="4257705" y="5307361"/>
                  <a:pt x="4287584" y="5281359"/>
                  <a:pt x="4324443" y="5281359"/>
                </a:cubicBezTo>
                <a:close/>
                <a:moveTo>
                  <a:pt x="3508246" y="5281359"/>
                </a:moveTo>
                <a:cubicBezTo>
                  <a:pt x="3545104" y="5281359"/>
                  <a:pt x="3574983" y="5307361"/>
                  <a:pt x="3574983" y="5339435"/>
                </a:cubicBezTo>
                <a:cubicBezTo>
                  <a:pt x="3574983" y="5371509"/>
                  <a:pt x="3545104" y="5397511"/>
                  <a:pt x="3508246" y="5397511"/>
                </a:cubicBezTo>
                <a:cubicBezTo>
                  <a:pt x="3471387" y="5397511"/>
                  <a:pt x="3441508" y="5371509"/>
                  <a:pt x="3441508" y="5339435"/>
                </a:cubicBezTo>
                <a:cubicBezTo>
                  <a:pt x="3441508" y="5307361"/>
                  <a:pt x="3471387" y="5281359"/>
                  <a:pt x="3508246" y="5281359"/>
                </a:cubicBezTo>
                <a:close/>
                <a:moveTo>
                  <a:pt x="3916012" y="5225097"/>
                </a:moveTo>
                <a:cubicBezTo>
                  <a:pt x="3925237" y="5225379"/>
                  <a:pt x="3934399" y="5228725"/>
                  <a:pt x="3941311" y="5235068"/>
                </a:cubicBezTo>
                <a:cubicBezTo>
                  <a:pt x="3955136" y="5247753"/>
                  <a:pt x="3954728" y="5267623"/>
                  <a:pt x="3940400" y="5279448"/>
                </a:cubicBezTo>
                <a:cubicBezTo>
                  <a:pt x="3926072" y="5291273"/>
                  <a:pt x="3903249" y="5290575"/>
                  <a:pt x="3889424" y="5277889"/>
                </a:cubicBezTo>
                <a:cubicBezTo>
                  <a:pt x="3875599" y="5265204"/>
                  <a:pt x="3876007" y="5245334"/>
                  <a:pt x="3890335" y="5233509"/>
                </a:cubicBezTo>
                <a:cubicBezTo>
                  <a:pt x="3897499" y="5227597"/>
                  <a:pt x="3906787" y="5224815"/>
                  <a:pt x="3916012" y="5225097"/>
                </a:cubicBezTo>
                <a:close/>
                <a:moveTo>
                  <a:pt x="4139546" y="5156662"/>
                </a:moveTo>
                <a:cubicBezTo>
                  <a:pt x="4148770" y="5156944"/>
                  <a:pt x="4157932" y="5160289"/>
                  <a:pt x="4164845" y="5166632"/>
                </a:cubicBezTo>
                <a:cubicBezTo>
                  <a:pt x="4178670" y="5179318"/>
                  <a:pt x="4178262" y="5199187"/>
                  <a:pt x="4163933" y="5211012"/>
                </a:cubicBezTo>
                <a:cubicBezTo>
                  <a:pt x="4149605" y="5222837"/>
                  <a:pt x="4126783" y="5222139"/>
                  <a:pt x="4112957" y="5209454"/>
                </a:cubicBezTo>
                <a:cubicBezTo>
                  <a:pt x="4099133" y="5196768"/>
                  <a:pt x="4099541" y="5176899"/>
                  <a:pt x="4113869" y="5165074"/>
                </a:cubicBezTo>
                <a:cubicBezTo>
                  <a:pt x="4121033" y="5159161"/>
                  <a:pt x="4130321" y="5156380"/>
                  <a:pt x="4139546" y="5156662"/>
                </a:cubicBezTo>
                <a:close/>
                <a:moveTo>
                  <a:pt x="3695858" y="5139675"/>
                </a:moveTo>
                <a:cubicBezTo>
                  <a:pt x="3705083" y="5139957"/>
                  <a:pt x="3714245" y="5143303"/>
                  <a:pt x="3721158" y="5149646"/>
                </a:cubicBezTo>
                <a:cubicBezTo>
                  <a:pt x="3734983" y="5162331"/>
                  <a:pt x="3734574" y="5182201"/>
                  <a:pt x="3720246" y="5194026"/>
                </a:cubicBezTo>
                <a:cubicBezTo>
                  <a:pt x="3705918" y="5205851"/>
                  <a:pt x="3683095" y="5205153"/>
                  <a:pt x="3669270" y="5192468"/>
                </a:cubicBezTo>
                <a:cubicBezTo>
                  <a:pt x="3655445" y="5179782"/>
                  <a:pt x="3655853" y="5159913"/>
                  <a:pt x="3670182" y="5148088"/>
                </a:cubicBezTo>
                <a:cubicBezTo>
                  <a:pt x="3677346" y="5142175"/>
                  <a:pt x="3686633" y="5139393"/>
                  <a:pt x="3695858" y="5139675"/>
                </a:cubicBezTo>
                <a:close/>
                <a:moveTo>
                  <a:pt x="3985375" y="5122799"/>
                </a:moveTo>
                <a:cubicBezTo>
                  <a:pt x="3988237" y="5122934"/>
                  <a:pt x="3991123" y="5123554"/>
                  <a:pt x="3993876" y="5124707"/>
                </a:cubicBezTo>
                <a:cubicBezTo>
                  <a:pt x="4004886" y="5129316"/>
                  <a:pt x="4009588" y="5140692"/>
                  <a:pt x="4004378" y="5150115"/>
                </a:cubicBezTo>
                <a:cubicBezTo>
                  <a:pt x="3999169" y="5159538"/>
                  <a:pt x="3986020" y="5163440"/>
                  <a:pt x="3975010" y="5158830"/>
                </a:cubicBezTo>
                <a:cubicBezTo>
                  <a:pt x="3964000" y="5154220"/>
                  <a:pt x="3959297" y="5142845"/>
                  <a:pt x="3964507" y="5133422"/>
                </a:cubicBezTo>
                <a:cubicBezTo>
                  <a:pt x="3968414" y="5126355"/>
                  <a:pt x="3976787" y="5122393"/>
                  <a:pt x="3985375" y="5122799"/>
                </a:cubicBezTo>
                <a:close/>
                <a:moveTo>
                  <a:pt x="3838996" y="5115690"/>
                </a:moveTo>
                <a:cubicBezTo>
                  <a:pt x="3841859" y="5115825"/>
                  <a:pt x="3844745" y="5116445"/>
                  <a:pt x="3847497" y="5117598"/>
                </a:cubicBezTo>
                <a:cubicBezTo>
                  <a:pt x="3858508" y="5122207"/>
                  <a:pt x="3863210" y="5133583"/>
                  <a:pt x="3858000" y="5143006"/>
                </a:cubicBezTo>
                <a:cubicBezTo>
                  <a:pt x="3852791" y="5152429"/>
                  <a:pt x="3839642" y="5156331"/>
                  <a:pt x="3828632" y="5151721"/>
                </a:cubicBezTo>
                <a:cubicBezTo>
                  <a:pt x="3817621" y="5147111"/>
                  <a:pt x="3812919" y="5135736"/>
                  <a:pt x="3818129" y="5126313"/>
                </a:cubicBezTo>
                <a:cubicBezTo>
                  <a:pt x="3822036" y="5119246"/>
                  <a:pt x="3830409" y="5115284"/>
                  <a:pt x="3838996" y="5115690"/>
                </a:cubicBezTo>
                <a:close/>
                <a:moveTo>
                  <a:pt x="3520205" y="5094252"/>
                </a:moveTo>
                <a:cubicBezTo>
                  <a:pt x="3526710" y="5094074"/>
                  <a:pt x="3533351" y="5095012"/>
                  <a:pt x="3539781" y="5097202"/>
                </a:cubicBezTo>
                <a:cubicBezTo>
                  <a:pt x="3565499" y="5105963"/>
                  <a:pt x="3578082" y="5131438"/>
                  <a:pt x="3567887" y="5154101"/>
                </a:cubicBezTo>
                <a:cubicBezTo>
                  <a:pt x="3557692" y="5176764"/>
                  <a:pt x="3528578" y="5188034"/>
                  <a:pt x="3502861" y="5179273"/>
                </a:cubicBezTo>
                <a:cubicBezTo>
                  <a:pt x="3477143" y="5170512"/>
                  <a:pt x="3464559" y="5145038"/>
                  <a:pt x="3474755" y="5122374"/>
                </a:cubicBezTo>
                <a:cubicBezTo>
                  <a:pt x="3482401" y="5105377"/>
                  <a:pt x="3500689" y="5094788"/>
                  <a:pt x="3520205" y="5094252"/>
                </a:cubicBezTo>
                <a:close/>
                <a:moveTo>
                  <a:pt x="4325240" y="5082200"/>
                </a:moveTo>
                <a:cubicBezTo>
                  <a:pt x="4331745" y="5082021"/>
                  <a:pt x="4338387" y="5082959"/>
                  <a:pt x="4344816" y="5085150"/>
                </a:cubicBezTo>
                <a:cubicBezTo>
                  <a:pt x="4370534" y="5093911"/>
                  <a:pt x="4383117" y="5119386"/>
                  <a:pt x="4372922" y="5142049"/>
                </a:cubicBezTo>
                <a:cubicBezTo>
                  <a:pt x="4362727" y="5164712"/>
                  <a:pt x="4333614" y="5175982"/>
                  <a:pt x="4307896" y="5167221"/>
                </a:cubicBezTo>
                <a:cubicBezTo>
                  <a:pt x="4282178" y="5158460"/>
                  <a:pt x="4269595" y="5132985"/>
                  <a:pt x="4279790" y="5110322"/>
                </a:cubicBezTo>
                <a:cubicBezTo>
                  <a:pt x="4287436" y="5093325"/>
                  <a:pt x="4305724" y="5082736"/>
                  <a:pt x="4325240" y="5082200"/>
                </a:cubicBezTo>
                <a:close/>
                <a:moveTo>
                  <a:pt x="4095467" y="5041781"/>
                </a:moveTo>
                <a:cubicBezTo>
                  <a:pt x="4098329" y="5041916"/>
                  <a:pt x="4101215" y="5042536"/>
                  <a:pt x="4103968" y="5043689"/>
                </a:cubicBezTo>
                <a:cubicBezTo>
                  <a:pt x="4114978" y="5048298"/>
                  <a:pt x="4119680" y="5059674"/>
                  <a:pt x="4114471" y="5069097"/>
                </a:cubicBezTo>
                <a:cubicBezTo>
                  <a:pt x="4109261" y="5078520"/>
                  <a:pt x="4096112" y="5082422"/>
                  <a:pt x="4085102" y="5077812"/>
                </a:cubicBezTo>
                <a:cubicBezTo>
                  <a:pt x="4074092" y="5073202"/>
                  <a:pt x="4069390" y="5061827"/>
                  <a:pt x="4074599" y="5052404"/>
                </a:cubicBezTo>
                <a:cubicBezTo>
                  <a:pt x="4078507" y="5045337"/>
                  <a:pt x="4086879" y="5041375"/>
                  <a:pt x="4095467" y="5041781"/>
                </a:cubicBezTo>
                <a:close/>
                <a:moveTo>
                  <a:pt x="3741562" y="5020722"/>
                </a:moveTo>
                <a:cubicBezTo>
                  <a:pt x="3744424" y="5020857"/>
                  <a:pt x="3747311" y="5021477"/>
                  <a:pt x="3750063" y="5022630"/>
                </a:cubicBezTo>
                <a:cubicBezTo>
                  <a:pt x="3761073" y="5027239"/>
                  <a:pt x="3765776" y="5038615"/>
                  <a:pt x="3760566" y="5048038"/>
                </a:cubicBezTo>
                <a:cubicBezTo>
                  <a:pt x="3755356" y="5057461"/>
                  <a:pt x="3742208" y="5061362"/>
                  <a:pt x="3731197" y="5056753"/>
                </a:cubicBezTo>
                <a:cubicBezTo>
                  <a:pt x="3720187" y="5052143"/>
                  <a:pt x="3715485" y="5040767"/>
                  <a:pt x="3720694" y="5031345"/>
                </a:cubicBezTo>
                <a:cubicBezTo>
                  <a:pt x="3724602" y="5024277"/>
                  <a:pt x="3732975" y="5020316"/>
                  <a:pt x="3741562" y="5020722"/>
                </a:cubicBezTo>
                <a:close/>
                <a:moveTo>
                  <a:pt x="4232320" y="4964053"/>
                </a:moveTo>
                <a:cubicBezTo>
                  <a:pt x="4241545" y="4964335"/>
                  <a:pt x="4250707" y="4967680"/>
                  <a:pt x="4257620" y="4974023"/>
                </a:cubicBezTo>
                <a:cubicBezTo>
                  <a:pt x="4271445" y="4986709"/>
                  <a:pt x="4271037" y="5006579"/>
                  <a:pt x="4256708" y="5018403"/>
                </a:cubicBezTo>
                <a:cubicBezTo>
                  <a:pt x="4242380" y="5030228"/>
                  <a:pt x="4219557" y="5029531"/>
                  <a:pt x="4205732" y="5016845"/>
                </a:cubicBezTo>
                <a:cubicBezTo>
                  <a:pt x="4191907" y="5004160"/>
                  <a:pt x="4192315" y="4984290"/>
                  <a:pt x="4206644" y="4972465"/>
                </a:cubicBezTo>
                <a:cubicBezTo>
                  <a:pt x="4213808" y="4966553"/>
                  <a:pt x="4223096" y="4963771"/>
                  <a:pt x="4232320" y="4964053"/>
                </a:cubicBezTo>
                <a:close/>
                <a:moveTo>
                  <a:pt x="3609869" y="4944186"/>
                </a:moveTo>
                <a:cubicBezTo>
                  <a:pt x="3619094" y="4944468"/>
                  <a:pt x="3628256" y="4947814"/>
                  <a:pt x="3635168" y="4954156"/>
                </a:cubicBezTo>
                <a:cubicBezTo>
                  <a:pt x="3648994" y="4966842"/>
                  <a:pt x="3648585" y="4986712"/>
                  <a:pt x="3634257" y="4998537"/>
                </a:cubicBezTo>
                <a:cubicBezTo>
                  <a:pt x="3619929" y="5010361"/>
                  <a:pt x="3597106" y="5009664"/>
                  <a:pt x="3583281" y="4996978"/>
                </a:cubicBezTo>
                <a:cubicBezTo>
                  <a:pt x="3569456" y="4984293"/>
                  <a:pt x="3569864" y="4964423"/>
                  <a:pt x="3584193" y="4952598"/>
                </a:cubicBezTo>
                <a:cubicBezTo>
                  <a:pt x="3591357" y="4946686"/>
                  <a:pt x="3600644" y="4943904"/>
                  <a:pt x="3609869" y="4944186"/>
                </a:cubicBezTo>
                <a:close/>
                <a:moveTo>
                  <a:pt x="4501954" y="4930017"/>
                </a:moveTo>
                <a:cubicBezTo>
                  <a:pt x="4538813" y="4930017"/>
                  <a:pt x="4568692" y="4956019"/>
                  <a:pt x="4568692" y="4988093"/>
                </a:cubicBezTo>
                <a:cubicBezTo>
                  <a:pt x="4568692" y="5020167"/>
                  <a:pt x="4538813" y="5046169"/>
                  <a:pt x="4501954" y="5046169"/>
                </a:cubicBezTo>
                <a:cubicBezTo>
                  <a:pt x="4465096" y="5046169"/>
                  <a:pt x="4435217" y="5020167"/>
                  <a:pt x="4435217" y="4988093"/>
                </a:cubicBezTo>
                <a:cubicBezTo>
                  <a:pt x="4435217" y="4956019"/>
                  <a:pt x="4465096" y="4930017"/>
                  <a:pt x="4501954" y="4930017"/>
                </a:cubicBezTo>
                <a:close/>
                <a:moveTo>
                  <a:pt x="3340029" y="4930017"/>
                </a:moveTo>
                <a:cubicBezTo>
                  <a:pt x="3376887" y="4930017"/>
                  <a:pt x="3406767" y="4956019"/>
                  <a:pt x="3406767" y="4988093"/>
                </a:cubicBezTo>
                <a:cubicBezTo>
                  <a:pt x="3406767" y="5020167"/>
                  <a:pt x="3376887" y="5046169"/>
                  <a:pt x="3340029" y="5046169"/>
                </a:cubicBezTo>
                <a:cubicBezTo>
                  <a:pt x="3303171" y="5046169"/>
                  <a:pt x="3273291" y="5020167"/>
                  <a:pt x="3273291" y="4988093"/>
                </a:cubicBezTo>
                <a:cubicBezTo>
                  <a:pt x="3273291" y="4956019"/>
                  <a:pt x="3303171" y="4930017"/>
                  <a:pt x="3340029" y="4930017"/>
                </a:cubicBezTo>
                <a:close/>
                <a:moveTo>
                  <a:pt x="4100382" y="4914780"/>
                </a:moveTo>
                <a:cubicBezTo>
                  <a:pt x="4103244" y="4914916"/>
                  <a:pt x="4106130" y="4915536"/>
                  <a:pt x="4108883" y="4916688"/>
                </a:cubicBezTo>
                <a:cubicBezTo>
                  <a:pt x="4119893" y="4921298"/>
                  <a:pt x="4124595" y="4932674"/>
                  <a:pt x="4119386" y="4942097"/>
                </a:cubicBezTo>
                <a:cubicBezTo>
                  <a:pt x="4114176" y="4951520"/>
                  <a:pt x="4101027" y="4955421"/>
                  <a:pt x="4090017" y="4950812"/>
                </a:cubicBezTo>
                <a:cubicBezTo>
                  <a:pt x="4079007" y="4946202"/>
                  <a:pt x="4074305" y="4934826"/>
                  <a:pt x="4079514" y="4925404"/>
                </a:cubicBezTo>
                <a:cubicBezTo>
                  <a:pt x="4083421" y="4918336"/>
                  <a:pt x="4091794" y="4914375"/>
                  <a:pt x="4100382" y="4914780"/>
                </a:cubicBezTo>
                <a:close/>
                <a:moveTo>
                  <a:pt x="3748379" y="4896465"/>
                </a:moveTo>
                <a:cubicBezTo>
                  <a:pt x="3751242" y="4896600"/>
                  <a:pt x="3754128" y="4897221"/>
                  <a:pt x="3756880" y="4898373"/>
                </a:cubicBezTo>
                <a:cubicBezTo>
                  <a:pt x="3767891" y="4902983"/>
                  <a:pt x="3772593" y="4914359"/>
                  <a:pt x="3767383" y="4923781"/>
                </a:cubicBezTo>
                <a:cubicBezTo>
                  <a:pt x="3762174" y="4933204"/>
                  <a:pt x="3749025" y="4937106"/>
                  <a:pt x="3738015" y="4932497"/>
                </a:cubicBezTo>
                <a:cubicBezTo>
                  <a:pt x="3727004" y="4927887"/>
                  <a:pt x="3722302" y="4916511"/>
                  <a:pt x="3727512" y="4907088"/>
                </a:cubicBezTo>
                <a:cubicBezTo>
                  <a:pt x="3731419" y="4900021"/>
                  <a:pt x="3739792" y="4896060"/>
                  <a:pt x="3748379" y="4896465"/>
                </a:cubicBezTo>
                <a:close/>
                <a:moveTo>
                  <a:pt x="4001773" y="4821268"/>
                </a:moveTo>
                <a:cubicBezTo>
                  <a:pt x="4004636" y="4821403"/>
                  <a:pt x="4007522" y="4822024"/>
                  <a:pt x="4010274" y="4823176"/>
                </a:cubicBezTo>
                <a:cubicBezTo>
                  <a:pt x="4021285" y="4827786"/>
                  <a:pt x="4025987" y="4839161"/>
                  <a:pt x="4020777" y="4848584"/>
                </a:cubicBezTo>
                <a:cubicBezTo>
                  <a:pt x="4015568" y="4858007"/>
                  <a:pt x="4002419" y="4861909"/>
                  <a:pt x="3991409" y="4857299"/>
                </a:cubicBezTo>
                <a:cubicBezTo>
                  <a:pt x="3980398" y="4852690"/>
                  <a:pt x="3975696" y="4841314"/>
                  <a:pt x="3980906" y="4831891"/>
                </a:cubicBezTo>
                <a:cubicBezTo>
                  <a:pt x="3984813" y="4824824"/>
                  <a:pt x="3993186" y="4820862"/>
                  <a:pt x="4001773" y="4821268"/>
                </a:cubicBezTo>
                <a:close/>
                <a:moveTo>
                  <a:pt x="3856569" y="4812703"/>
                </a:moveTo>
                <a:cubicBezTo>
                  <a:pt x="3859432" y="4812839"/>
                  <a:pt x="3862318" y="4813459"/>
                  <a:pt x="3865070" y="4814611"/>
                </a:cubicBezTo>
                <a:cubicBezTo>
                  <a:pt x="3876081" y="4819221"/>
                  <a:pt x="3880783" y="4830597"/>
                  <a:pt x="3875573" y="4840020"/>
                </a:cubicBezTo>
                <a:cubicBezTo>
                  <a:pt x="3870363" y="4849442"/>
                  <a:pt x="3857215" y="4853344"/>
                  <a:pt x="3846204" y="4848735"/>
                </a:cubicBezTo>
                <a:cubicBezTo>
                  <a:pt x="3835194" y="4844125"/>
                  <a:pt x="3830492" y="4832749"/>
                  <a:pt x="3835702" y="4823327"/>
                </a:cubicBezTo>
                <a:cubicBezTo>
                  <a:pt x="3839609" y="4816259"/>
                  <a:pt x="3847982" y="4812298"/>
                  <a:pt x="3856569" y="4812703"/>
                </a:cubicBezTo>
                <a:close/>
                <a:moveTo>
                  <a:pt x="3514511" y="4806015"/>
                </a:moveTo>
                <a:cubicBezTo>
                  <a:pt x="3521016" y="4805836"/>
                  <a:pt x="3527658" y="4806775"/>
                  <a:pt x="3534087" y="4808965"/>
                </a:cubicBezTo>
                <a:cubicBezTo>
                  <a:pt x="3559805" y="4817726"/>
                  <a:pt x="3572388" y="4843200"/>
                  <a:pt x="3562193" y="4865864"/>
                </a:cubicBezTo>
                <a:cubicBezTo>
                  <a:pt x="3551998" y="4888527"/>
                  <a:pt x="3522885" y="4899797"/>
                  <a:pt x="3497167" y="4891036"/>
                </a:cubicBezTo>
                <a:cubicBezTo>
                  <a:pt x="3471449" y="4882275"/>
                  <a:pt x="3458866" y="4856800"/>
                  <a:pt x="3469061" y="4834137"/>
                </a:cubicBezTo>
                <a:cubicBezTo>
                  <a:pt x="3476707" y="4817140"/>
                  <a:pt x="3494995" y="4806551"/>
                  <a:pt x="3514511" y="4806015"/>
                </a:cubicBezTo>
                <a:close/>
                <a:moveTo>
                  <a:pt x="4314771" y="4787949"/>
                </a:moveTo>
                <a:cubicBezTo>
                  <a:pt x="4321277" y="4787771"/>
                  <a:pt x="4327918" y="4788709"/>
                  <a:pt x="4334348" y="4790899"/>
                </a:cubicBezTo>
                <a:cubicBezTo>
                  <a:pt x="4360065" y="4799661"/>
                  <a:pt x="4372649" y="4825135"/>
                  <a:pt x="4362454" y="4847798"/>
                </a:cubicBezTo>
                <a:cubicBezTo>
                  <a:pt x="4352258" y="4870461"/>
                  <a:pt x="4323145" y="4881732"/>
                  <a:pt x="4297428" y="4872970"/>
                </a:cubicBezTo>
                <a:cubicBezTo>
                  <a:pt x="4271710" y="4864209"/>
                  <a:pt x="4259126" y="4838735"/>
                  <a:pt x="4269322" y="4816072"/>
                </a:cubicBezTo>
                <a:cubicBezTo>
                  <a:pt x="4276968" y="4799074"/>
                  <a:pt x="4295256" y="4788485"/>
                  <a:pt x="4314771" y="4787949"/>
                </a:cubicBezTo>
                <a:close/>
                <a:moveTo>
                  <a:pt x="4143550" y="4770202"/>
                </a:moveTo>
                <a:cubicBezTo>
                  <a:pt x="4152775" y="4770484"/>
                  <a:pt x="4161937" y="4773830"/>
                  <a:pt x="4168849" y="4780173"/>
                </a:cubicBezTo>
                <a:cubicBezTo>
                  <a:pt x="4182675" y="4792858"/>
                  <a:pt x="4182266" y="4812728"/>
                  <a:pt x="4167938" y="4824553"/>
                </a:cubicBezTo>
                <a:cubicBezTo>
                  <a:pt x="4153610" y="4836378"/>
                  <a:pt x="4130787" y="4835680"/>
                  <a:pt x="4116962" y="4822995"/>
                </a:cubicBezTo>
                <a:cubicBezTo>
                  <a:pt x="4103137" y="4810309"/>
                  <a:pt x="4103545" y="4790439"/>
                  <a:pt x="4117873" y="4778615"/>
                </a:cubicBezTo>
                <a:cubicBezTo>
                  <a:pt x="4125038" y="4772702"/>
                  <a:pt x="4134325" y="4769920"/>
                  <a:pt x="4143550" y="4770202"/>
                </a:cubicBezTo>
                <a:close/>
                <a:moveTo>
                  <a:pt x="3703726" y="4756761"/>
                </a:moveTo>
                <a:cubicBezTo>
                  <a:pt x="3712951" y="4757043"/>
                  <a:pt x="3722113" y="4760388"/>
                  <a:pt x="3729025" y="4766731"/>
                </a:cubicBezTo>
                <a:cubicBezTo>
                  <a:pt x="3742850" y="4779417"/>
                  <a:pt x="3742442" y="4799287"/>
                  <a:pt x="3728114" y="4811111"/>
                </a:cubicBezTo>
                <a:cubicBezTo>
                  <a:pt x="3713786" y="4822936"/>
                  <a:pt x="3690963" y="4822239"/>
                  <a:pt x="3677138" y="4809553"/>
                </a:cubicBezTo>
                <a:cubicBezTo>
                  <a:pt x="3663313" y="4796868"/>
                  <a:pt x="3663721" y="4776998"/>
                  <a:pt x="3678049" y="4765173"/>
                </a:cubicBezTo>
                <a:cubicBezTo>
                  <a:pt x="3685213" y="4759261"/>
                  <a:pt x="3694501" y="4756479"/>
                  <a:pt x="3703726" y="4756761"/>
                </a:cubicBezTo>
                <a:close/>
                <a:moveTo>
                  <a:pt x="3926178" y="4683142"/>
                </a:moveTo>
                <a:cubicBezTo>
                  <a:pt x="3935403" y="4683423"/>
                  <a:pt x="3944565" y="4686769"/>
                  <a:pt x="3951477" y="4693112"/>
                </a:cubicBezTo>
                <a:cubicBezTo>
                  <a:pt x="3965302" y="4705798"/>
                  <a:pt x="3964894" y="4725667"/>
                  <a:pt x="3950566" y="4737492"/>
                </a:cubicBezTo>
                <a:cubicBezTo>
                  <a:pt x="3936238" y="4749317"/>
                  <a:pt x="3913415" y="4748619"/>
                  <a:pt x="3899590" y="4735934"/>
                </a:cubicBezTo>
                <a:cubicBezTo>
                  <a:pt x="3885765" y="4723248"/>
                  <a:pt x="3886173" y="4703379"/>
                  <a:pt x="3900501" y="4691554"/>
                </a:cubicBezTo>
                <a:cubicBezTo>
                  <a:pt x="3907665" y="4685641"/>
                  <a:pt x="3916953" y="4682859"/>
                  <a:pt x="3926178" y="4683142"/>
                </a:cubicBezTo>
                <a:close/>
                <a:moveTo>
                  <a:pt x="3745273" y="4593943"/>
                </a:moveTo>
                <a:cubicBezTo>
                  <a:pt x="3751778" y="4593764"/>
                  <a:pt x="3758420" y="4594703"/>
                  <a:pt x="3764849" y="4596893"/>
                </a:cubicBezTo>
                <a:cubicBezTo>
                  <a:pt x="3790567" y="4605654"/>
                  <a:pt x="3803151" y="4631128"/>
                  <a:pt x="3792955" y="4653792"/>
                </a:cubicBezTo>
                <a:cubicBezTo>
                  <a:pt x="3782760" y="4676455"/>
                  <a:pt x="3753647" y="4687725"/>
                  <a:pt x="3727929" y="4678964"/>
                </a:cubicBezTo>
                <a:cubicBezTo>
                  <a:pt x="3702211" y="4670203"/>
                  <a:pt x="3689628" y="4644728"/>
                  <a:pt x="3699823" y="4622065"/>
                </a:cubicBezTo>
                <a:cubicBezTo>
                  <a:pt x="3707470" y="4605067"/>
                  <a:pt x="3725757" y="4594479"/>
                  <a:pt x="3745273" y="4593943"/>
                </a:cubicBezTo>
                <a:close/>
                <a:moveTo>
                  <a:pt x="4075559" y="4588823"/>
                </a:moveTo>
                <a:cubicBezTo>
                  <a:pt x="4082064" y="4588644"/>
                  <a:pt x="4088706" y="4589583"/>
                  <a:pt x="4095135" y="4591773"/>
                </a:cubicBezTo>
                <a:cubicBezTo>
                  <a:pt x="4120853" y="4600534"/>
                  <a:pt x="4133437" y="4626009"/>
                  <a:pt x="4123241" y="4648672"/>
                </a:cubicBezTo>
                <a:cubicBezTo>
                  <a:pt x="4113046" y="4671335"/>
                  <a:pt x="4083933" y="4682605"/>
                  <a:pt x="4058215" y="4673844"/>
                </a:cubicBezTo>
                <a:cubicBezTo>
                  <a:pt x="4032497" y="4665083"/>
                  <a:pt x="4019914" y="4639608"/>
                  <a:pt x="4030109" y="4616945"/>
                </a:cubicBezTo>
                <a:cubicBezTo>
                  <a:pt x="4037756" y="4599948"/>
                  <a:pt x="4056043" y="4589359"/>
                  <a:pt x="4075559" y="4588823"/>
                </a:cubicBezTo>
                <a:close/>
                <a:moveTo>
                  <a:pt x="3508246" y="4573292"/>
                </a:moveTo>
                <a:cubicBezTo>
                  <a:pt x="3545104" y="4573292"/>
                  <a:pt x="3574984" y="4599293"/>
                  <a:pt x="3574984" y="4631368"/>
                </a:cubicBezTo>
                <a:cubicBezTo>
                  <a:pt x="3574984" y="4663442"/>
                  <a:pt x="3545104" y="4689444"/>
                  <a:pt x="3508246" y="4689444"/>
                </a:cubicBezTo>
                <a:cubicBezTo>
                  <a:pt x="3471387" y="4689444"/>
                  <a:pt x="3441508" y="4663442"/>
                  <a:pt x="3441508" y="4631368"/>
                </a:cubicBezTo>
                <a:cubicBezTo>
                  <a:pt x="3441508" y="4599293"/>
                  <a:pt x="3471387" y="4573292"/>
                  <a:pt x="3508246" y="4573292"/>
                </a:cubicBezTo>
                <a:close/>
                <a:moveTo>
                  <a:pt x="4324443" y="4573292"/>
                </a:moveTo>
                <a:cubicBezTo>
                  <a:pt x="4361301" y="4573292"/>
                  <a:pt x="4391181" y="4599293"/>
                  <a:pt x="4391181" y="4631368"/>
                </a:cubicBezTo>
                <a:cubicBezTo>
                  <a:pt x="4391181" y="4663442"/>
                  <a:pt x="4361301" y="4689443"/>
                  <a:pt x="4324443" y="4689443"/>
                </a:cubicBezTo>
                <a:cubicBezTo>
                  <a:pt x="4287584" y="4689443"/>
                  <a:pt x="4257705" y="4663442"/>
                  <a:pt x="4257705" y="4631368"/>
                </a:cubicBezTo>
                <a:cubicBezTo>
                  <a:pt x="4257705" y="4599293"/>
                  <a:pt x="4287584" y="4573292"/>
                  <a:pt x="4324443" y="4573292"/>
                </a:cubicBezTo>
                <a:close/>
                <a:moveTo>
                  <a:pt x="3915842" y="4428930"/>
                </a:moveTo>
                <a:cubicBezTo>
                  <a:pt x="3952700" y="4428930"/>
                  <a:pt x="3982580" y="4454932"/>
                  <a:pt x="3982580" y="4487006"/>
                </a:cubicBezTo>
                <a:cubicBezTo>
                  <a:pt x="3982580" y="4519080"/>
                  <a:pt x="3952700" y="4545082"/>
                  <a:pt x="3915842" y="4545082"/>
                </a:cubicBezTo>
                <a:cubicBezTo>
                  <a:pt x="3878984" y="4545082"/>
                  <a:pt x="3849104" y="4519080"/>
                  <a:pt x="3849104" y="4487006"/>
                </a:cubicBezTo>
                <a:cubicBezTo>
                  <a:pt x="3849104" y="4454932"/>
                  <a:pt x="3878984" y="4428930"/>
                  <a:pt x="3915842" y="4428930"/>
                </a:cubicBezTo>
                <a:close/>
                <a:moveTo>
                  <a:pt x="3612398" y="4303152"/>
                </a:moveTo>
                <a:cubicBezTo>
                  <a:pt x="3657431" y="4303152"/>
                  <a:pt x="3693937" y="4336414"/>
                  <a:pt x="3693937" y="4377446"/>
                </a:cubicBezTo>
                <a:cubicBezTo>
                  <a:pt x="3693937" y="4418477"/>
                  <a:pt x="3657431" y="4451739"/>
                  <a:pt x="3612398" y="4451739"/>
                </a:cubicBezTo>
                <a:cubicBezTo>
                  <a:pt x="3567364" y="4451739"/>
                  <a:pt x="3530858" y="4418477"/>
                  <a:pt x="3530858" y="4377446"/>
                </a:cubicBezTo>
                <a:cubicBezTo>
                  <a:pt x="3530858" y="4336414"/>
                  <a:pt x="3567364" y="4303152"/>
                  <a:pt x="3612398" y="4303152"/>
                </a:cubicBezTo>
                <a:close/>
                <a:moveTo>
                  <a:pt x="3418332" y="4131528"/>
                </a:moveTo>
                <a:cubicBezTo>
                  <a:pt x="3426280" y="4131299"/>
                  <a:pt x="3434395" y="4132499"/>
                  <a:pt x="3442250" y="4135301"/>
                </a:cubicBezTo>
                <a:cubicBezTo>
                  <a:pt x="3473672" y="4146509"/>
                  <a:pt x="3489046" y="4179097"/>
                  <a:pt x="3476590" y="4208089"/>
                </a:cubicBezTo>
                <a:cubicBezTo>
                  <a:pt x="3464133" y="4237081"/>
                  <a:pt x="3428563" y="4251498"/>
                  <a:pt x="3397141" y="4240291"/>
                </a:cubicBezTo>
                <a:cubicBezTo>
                  <a:pt x="3365720" y="4229083"/>
                  <a:pt x="3350345" y="4196495"/>
                  <a:pt x="3362802" y="4167503"/>
                </a:cubicBezTo>
                <a:cubicBezTo>
                  <a:pt x="3372144" y="4145759"/>
                  <a:pt x="3394488" y="4132213"/>
                  <a:pt x="3418332" y="4131528"/>
                </a:cubicBezTo>
                <a:close/>
                <a:moveTo>
                  <a:pt x="3824819" y="4120418"/>
                </a:moveTo>
                <a:cubicBezTo>
                  <a:pt x="3832767" y="4120189"/>
                  <a:pt x="3840882" y="4121390"/>
                  <a:pt x="3848738" y="4124192"/>
                </a:cubicBezTo>
                <a:cubicBezTo>
                  <a:pt x="3880159" y="4135399"/>
                  <a:pt x="3895534" y="4167988"/>
                  <a:pt x="3883077" y="4196980"/>
                </a:cubicBezTo>
                <a:cubicBezTo>
                  <a:pt x="3870621" y="4225972"/>
                  <a:pt x="3835050" y="4240389"/>
                  <a:pt x="3803629" y="4229181"/>
                </a:cubicBezTo>
                <a:cubicBezTo>
                  <a:pt x="3772207" y="4217973"/>
                  <a:pt x="3756833" y="4185385"/>
                  <a:pt x="3769289" y="4156393"/>
                </a:cubicBezTo>
                <a:cubicBezTo>
                  <a:pt x="3778631" y="4134649"/>
                  <a:pt x="3800975" y="4121103"/>
                  <a:pt x="3824819" y="4120418"/>
                </a:cubicBezTo>
                <a:close/>
                <a:moveTo>
                  <a:pt x="4111622" y="4111591"/>
                </a:moveTo>
                <a:cubicBezTo>
                  <a:pt x="4156655" y="4111591"/>
                  <a:pt x="4193162" y="4144854"/>
                  <a:pt x="4193162" y="4185885"/>
                </a:cubicBezTo>
                <a:cubicBezTo>
                  <a:pt x="4193162" y="4226916"/>
                  <a:pt x="4156655" y="4260178"/>
                  <a:pt x="4111622" y="4260178"/>
                </a:cubicBezTo>
                <a:cubicBezTo>
                  <a:pt x="4066589" y="4260178"/>
                  <a:pt x="4030083" y="4226916"/>
                  <a:pt x="4030083" y="4185885"/>
                </a:cubicBezTo>
                <a:cubicBezTo>
                  <a:pt x="4030083" y="4144854"/>
                  <a:pt x="4066589" y="4111591"/>
                  <a:pt x="4111622" y="4111591"/>
                </a:cubicBezTo>
                <a:close/>
                <a:moveTo>
                  <a:pt x="3114399" y="4111591"/>
                </a:moveTo>
                <a:cubicBezTo>
                  <a:pt x="3159432" y="4111591"/>
                  <a:pt x="3195939" y="4144854"/>
                  <a:pt x="3195939" y="4185885"/>
                </a:cubicBezTo>
                <a:cubicBezTo>
                  <a:pt x="3195939" y="4226916"/>
                  <a:pt x="3159432" y="4260178"/>
                  <a:pt x="3114399" y="4260178"/>
                </a:cubicBezTo>
                <a:cubicBezTo>
                  <a:pt x="3069366" y="4260178"/>
                  <a:pt x="3032859" y="4226916"/>
                  <a:pt x="3032859" y="4185885"/>
                </a:cubicBezTo>
                <a:cubicBezTo>
                  <a:pt x="3032859" y="4144854"/>
                  <a:pt x="3069366" y="4111591"/>
                  <a:pt x="3114399" y="4111591"/>
                </a:cubicBezTo>
                <a:close/>
                <a:moveTo>
                  <a:pt x="3612605" y="4039618"/>
                </a:moveTo>
                <a:cubicBezTo>
                  <a:pt x="3623876" y="4039979"/>
                  <a:pt x="3635070" y="4044259"/>
                  <a:pt x="3643515" y="4052373"/>
                </a:cubicBezTo>
                <a:cubicBezTo>
                  <a:pt x="3660406" y="4068601"/>
                  <a:pt x="3659908" y="4094019"/>
                  <a:pt x="3642402" y="4109146"/>
                </a:cubicBezTo>
                <a:cubicBezTo>
                  <a:pt x="3624896" y="4124273"/>
                  <a:pt x="3597011" y="4123380"/>
                  <a:pt x="3580120" y="4107152"/>
                </a:cubicBezTo>
                <a:cubicBezTo>
                  <a:pt x="3563229" y="4090925"/>
                  <a:pt x="3563727" y="4065506"/>
                  <a:pt x="3581233" y="4050379"/>
                </a:cubicBezTo>
                <a:cubicBezTo>
                  <a:pt x="3589986" y="4042816"/>
                  <a:pt x="3601334" y="4039257"/>
                  <a:pt x="3612605" y="4039618"/>
                </a:cubicBezTo>
                <a:close/>
                <a:moveTo>
                  <a:pt x="3885716" y="3952071"/>
                </a:moveTo>
                <a:cubicBezTo>
                  <a:pt x="3896987" y="3952432"/>
                  <a:pt x="3908181" y="3956712"/>
                  <a:pt x="3916627" y="3964826"/>
                </a:cubicBezTo>
                <a:cubicBezTo>
                  <a:pt x="3933518" y="3981054"/>
                  <a:pt x="3933019" y="4006473"/>
                  <a:pt x="3915513" y="4021599"/>
                </a:cubicBezTo>
                <a:cubicBezTo>
                  <a:pt x="3898007" y="4036727"/>
                  <a:pt x="3870123" y="4035834"/>
                  <a:pt x="3853231" y="4019606"/>
                </a:cubicBezTo>
                <a:cubicBezTo>
                  <a:pt x="3836340" y="4003378"/>
                  <a:pt x="3836839" y="3977960"/>
                  <a:pt x="3854345" y="3962833"/>
                </a:cubicBezTo>
                <a:cubicBezTo>
                  <a:pt x="3863098" y="3955269"/>
                  <a:pt x="3874446" y="3951711"/>
                  <a:pt x="3885716" y="3952071"/>
                </a:cubicBezTo>
                <a:close/>
                <a:moveTo>
                  <a:pt x="3343623" y="3930342"/>
                </a:moveTo>
                <a:cubicBezTo>
                  <a:pt x="3354894" y="3930702"/>
                  <a:pt x="3366088" y="3934982"/>
                  <a:pt x="3374533" y="3943096"/>
                </a:cubicBezTo>
                <a:cubicBezTo>
                  <a:pt x="3391425" y="3959325"/>
                  <a:pt x="3390926" y="3984743"/>
                  <a:pt x="3373420" y="3999870"/>
                </a:cubicBezTo>
                <a:cubicBezTo>
                  <a:pt x="3355914" y="4014997"/>
                  <a:pt x="3328029" y="4014104"/>
                  <a:pt x="3311138" y="3997876"/>
                </a:cubicBezTo>
                <a:cubicBezTo>
                  <a:pt x="3294247" y="3981648"/>
                  <a:pt x="3294745" y="3956230"/>
                  <a:pt x="3312251" y="3941103"/>
                </a:cubicBezTo>
                <a:cubicBezTo>
                  <a:pt x="3321005" y="3933539"/>
                  <a:pt x="3332352" y="3929981"/>
                  <a:pt x="3343623" y="3930342"/>
                </a:cubicBezTo>
                <a:close/>
                <a:moveTo>
                  <a:pt x="3697352" y="3908752"/>
                </a:moveTo>
                <a:cubicBezTo>
                  <a:pt x="3700849" y="3908925"/>
                  <a:pt x="3704375" y="3909719"/>
                  <a:pt x="3707738" y="3911193"/>
                </a:cubicBezTo>
                <a:cubicBezTo>
                  <a:pt x="3721190" y="3917090"/>
                  <a:pt x="3726936" y="3931642"/>
                  <a:pt x="3720570" y="3943696"/>
                </a:cubicBezTo>
                <a:cubicBezTo>
                  <a:pt x="3714205" y="3955751"/>
                  <a:pt x="3698140" y="3960742"/>
                  <a:pt x="3684688" y="3954845"/>
                </a:cubicBezTo>
                <a:cubicBezTo>
                  <a:pt x="3671236" y="3948948"/>
                  <a:pt x="3665491" y="3934396"/>
                  <a:pt x="3671856" y="3922342"/>
                </a:cubicBezTo>
                <a:cubicBezTo>
                  <a:pt x="3676630" y="3913301"/>
                  <a:pt x="3686860" y="3908233"/>
                  <a:pt x="3697352" y="3908752"/>
                </a:cubicBezTo>
                <a:close/>
                <a:moveTo>
                  <a:pt x="3518508" y="3899658"/>
                </a:moveTo>
                <a:cubicBezTo>
                  <a:pt x="3522005" y="3899831"/>
                  <a:pt x="3525531" y="3900625"/>
                  <a:pt x="3528894" y="3902099"/>
                </a:cubicBezTo>
                <a:cubicBezTo>
                  <a:pt x="3542347" y="3907995"/>
                  <a:pt x="3548092" y="3922548"/>
                  <a:pt x="3541727" y="3934602"/>
                </a:cubicBezTo>
                <a:cubicBezTo>
                  <a:pt x="3535362" y="3946656"/>
                  <a:pt x="3519297" y="3951648"/>
                  <a:pt x="3505844" y="3945751"/>
                </a:cubicBezTo>
                <a:cubicBezTo>
                  <a:pt x="3492392" y="3939854"/>
                  <a:pt x="3486647" y="3925302"/>
                  <a:pt x="3493012" y="3913247"/>
                </a:cubicBezTo>
                <a:cubicBezTo>
                  <a:pt x="3497786" y="3904207"/>
                  <a:pt x="3508016" y="3899139"/>
                  <a:pt x="3518508" y="3899658"/>
                </a:cubicBezTo>
                <a:close/>
                <a:moveTo>
                  <a:pt x="3129011" y="3872234"/>
                </a:moveTo>
                <a:cubicBezTo>
                  <a:pt x="3136959" y="3872005"/>
                  <a:pt x="3145073" y="3873206"/>
                  <a:pt x="3152929" y="3876008"/>
                </a:cubicBezTo>
                <a:cubicBezTo>
                  <a:pt x="3184351" y="3887215"/>
                  <a:pt x="3199725" y="3919804"/>
                  <a:pt x="3187268" y="3948796"/>
                </a:cubicBezTo>
                <a:cubicBezTo>
                  <a:pt x="3174812" y="3977788"/>
                  <a:pt x="3139242" y="3992205"/>
                  <a:pt x="3107820" y="3980997"/>
                </a:cubicBezTo>
                <a:cubicBezTo>
                  <a:pt x="3076398" y="3969790"/>
                  <a:pt x="3061024" y="3937201"/>
                  <a:pt x="3073481" y="3908209"/>
                </a:cubicBezTo>
                <a:cubicBezTo>
                  <a:pt x="3082823" y="3886465"/>
                  <a:pt x="3105167" y="3872920"/>
                  <a:pt x="3129011" y="3872234"/>
                </a:cubicBezTo>
                <a:close/>
                <a:moveTo>
                  <a:pt x="4112596" y="3856816"/>
                </a:moveTo>
                <a:cubicBezTo>
                  <a:pt x="4120544" y="3856587"/>
                  <a:pt x="4128659" y="3857788"/>
                  <a:pt x="4136514" y="3860590"/>
                </a:cubicBezTo>
                <a:cubicBezTo>
                  <a:pt x="4167936" y="3871797"/>
                  <a:pt x="4183310" y="3904386"/>
                  <a:pt x="4170854" y="3933378"/>
                </a:cubicBezTo>
                <a:cubicBezTo>
                  <a:pt x="4158397" y="3962370"/>
                  <a:pt x="4122827" y="3976787"/>
                  <a:pt x="4091406" y="3965579"/>
                </a:cubicBezTo>
                <a:cubicBezTo>
                  <a:pt x="4059984" y="3954372"/>
                  <a:pt x="4044610" y="3921783"/>
                  <a:pt x="4057066" y="3892791"/>
                </a:cubicBezTo>
                <a:cubicBezTo>
                  <a:pt x="4066408" y="3871047"/>
                  <a:pt x="4088752" y="3857502"/>
                  <a:pt x="4112596" y="3856816"/>
                </a:cubicBezTo>
                <a:close/>
                <a:moveTo>
                  <a:pt x="3831861" y="3805109"/>
                </a:moveTo>
                <a:cubicBezTo>
                  <a:pt x="3835359" y="3805282"/>
                  <a:pt x="3838885" y="3806076"/>
                  <a:pt x="3842248" y="3807550"/>
                </a:cubicBezTo>
                <a:cubicBezTo>
                  <a:pt x="3855700" y="3813447"/>
                  <a:pt x="3861445" y="3828000"/>
                  <a:pt x="3855080" y="3840054"/>
                </a:cubicBezTo>
                <a:cubicBezTo>
                  <a:pt x="3848715" y="3852108"/>
                  <a:pt x="3832650" y="3857100"/>
                  <a:pt x="3819198" y="3851203"/>
                </a:cubicBezTo>
                <a:cubicBezTo>
                  <a:pt x="3805746" y="3845306"/>
                  <a:pt x="3800001" y="3830753"/>
                  <a:pt x="3806366" y="3818699"/>
                </a:cubicBezTo>
                <a:cubicBezTo>
                  <a:pt x="3811139" y="3809659"/>
                  <a:pt x="3821369" y="3804591"/>
                  <a:pt x="3831861" y="3805109"/>
                </a:cubicBezTo>
                <a:close/>
                <a:moveTo>
                  <a:pt x="3399464" y="3778170"/>
                </a:moveTo>
                <a:cubicBezTo>
                  <a:pt x="3402961" y="3778342"/>
                  <a:pt x="3406487" y="3779136"/>
                  <a:pt x="3409850" y="3780610"/>
                </a:cubicBezTo>
                <a:cubicBezTo>
                  <a:pt x="3423302" y="3786507"/>
                  <a:pt x="3429047" y="3801060"/>
                  <a:pt x="3422682" y="3813114"/>
                </a:cubicBezTo>
                <a:cubicBezTo>
                  <a:pt x="3416317" y="3825168"/>
                  <a:pt x="3400252" y="3830160"/>
                  <a:pt x="3386800" y="3824263"/>
                </a:cubicBezTo>
                <a:cubicBezTo>
                  <a:pt x="3373348" y="3818366"/>
                  <a:pt x="3367603" y="3803813"/>
                  <a:pt x="3373968" y="3791759"/>
                </a:cubicBezTo>
                <a:cubicBezTo>
                  <a:pt x="3378742" y="3782719"/>
                  <a:pt x="3388972" y="3777651"/>
                  <a:pt x="3399464" y="3778170"/>
                </a:cubicBezTo>
                <a:close/>
                <a:moveTo>
                  <a:pt x="3999068" y="3705676"/>
                </a:moveTo>
                <a:cubicBezTo>
                  <a:pt x="4010339" y="3706037"/>
                  <a:pt x="4021533" y="3710317"/>
                  <a:pt x="4029978" y="3718431"/>
                </a:cubicBezTo>
                <a:cubicBezTo>
                  <a:pt x="4046870" y="3734659"/>
                  <a:pt x="4046371" y="3760077"/>
                  <a:pt x="4028865" y="3775204"/>
                </a:cubicBezTo>
                <a:cubicBezTo>
                  <a:pt x="4011359" y="3790331"/>
                  <a:pt x="3983474" y="3789439"/>
                  <a:pt x="3966583" y="3773211"/>
                </a:cubicBezTo>
                <a:cubicBezTo>
                  <a:pt x="3949692" y="3756983"/>
                  <a:pt x="3950190" y="3731564"/>
                  <a:pt x="3967696" y="3716437"/>
                </a:cubicBezTo>
                <a:cubicBezTo>
                  <a:pt x="3976449" y="3708874"/>
                  <a:pt x="3987797" y="3705315"/>
                  <a:pt x="3999068" y="3705676"/>
                </a:cubicBezTo>
                <a:close/>
                <a:moveTo>
                  <a:pt x="3238563" y="3680261"/>
                </a:moveTo>
                <a:cubicBezTo>
                  <a:pt x="3249833" y="3680622"/>
                  <a:pt x="3261027" y="3684902"/>
                  <a:pt x="3269473" y="3693016"/>
                </a:cubicBezTo>
                <a:cubicBezTo>
                  <a:pt x="3286364" y="3709244"/>
                  <a:pt x="3285865" y="3734662"/>
                  <a:pt x="3268359" y="3749789"/>
                </a:cubicBezTo>
                <a:cubicBezTo>
                  <a:pt x="3250853" y="3764916"/>
                  <a:pt x="3222969" y="3764024"/>
                  <a:pt x="3206077" y="3747796"/>
                </a:cubicBezTo>
                <a:cubicBezTo>
                  <a:pt x="3189186" y="3731568"/>
                  <a:pt x="3189685" y="3706150"/>
                  <a:pt x="3207191" y="3691023"/>
                </a:cubicBezTo>
                <a:cubicBezTo>
                  <a:pt x="3215944" y="3683459"/>
                  <a:pt x="3227292" y="3679900"/>
                  <a:pt x="3238563" y="3680261"/>
                </a:cubicBezTo>
                <a:close/>
                <a:moveTo>
                  <a:pt x="4328505" y="3662136"/>
                </a:moveTo>
                <a:cubicBezTo>
                  <a:pt x="4373538" y="3662136"/>
                  <a:pt x="4410044" y="3695398"/>
                  <a:pt x="4410044" y="3736429"/>
                </a:cubicBezTo>
                <a:cubicBezTo>
                  <a:pt x="4410044" y="3777460"/>
                  <a:pt x="4373538" y="3810723"/>
                  <a:pt x="4328505" y="3810723"/>
                </a:cubicBezTo>
                <a:cubicBezTo>
                  <a:pt x="4283471" y="3810723"/>
                  <a:pt x="4246965" y="3777460"/>
                  <a:pt x="4246965" y="3736429"/>
                </a:cubicBezTo>
                <a:cubicBezTo>
                  <a:pt x="4246965" y="3695398"/>
                  <a:pt x="4283471" y="3662136"/>
                  <a:pt x="4328505" y="3662136"/>
                </a:cubicBezTo>
                <a:close/>
                <a:moveTo>
                  <a:pt x="2908874" y="3662136"/>
                </a:moveTo>
                <a:cubicBezTo>
                  <a:pt x="2953907" y="3662136"/>
                  <a:pt x="2990413" y="3695398"/>
                  <a:pt x="2990413" y="3736429"/>
                </a:cubicBezTo>
                <a:cubicBezTo>
                  <a:pt x="2990413" y="3777460"/>
                  <a:pt x="2953907" y="3810723"/>
                  <a:pt x="2908874" y="3810723"/>
                </a:cubicBezTo>
                <a:cubicBezTo>
                  <a:pt x="2863841" y="3810723"/>
                  <a:pt x="2827334" y="3777460"/>
                  <a:pt x="2827334" y="3736429"/>
                </a:cubicBezTo>
                <a:cubicBezTo>
                  <a:pt x="2827334" y="3695398"/>
                  <a:pt x="2863841" y="3662136"/>
                  <a:pt x="2908874" y="3662136"/>
                </a:cubicBezTo>
                <a:close/>
                <a:moveTo>
                  <a:pt x="3837866" y="3642644"/>
                </a:moveTo>
                <a:cubicBezTo>
                  <a:pt x="3841364" y="3642817"/>
                  <a:pt x="3844890" y="3643611"/>
                  <a:pt x="3848253" y="3645085"/>
                </a:cubicBezTo>
                <a:cubicBezTo>
                  <a:pt x="3861705" y="3650982"/>
                  <a:pt x="3867450" y="3665534"/>
                  <a:pt x="3861085" y="3677589"/>
                </a:cubicBezTo>
                <a:cubicBezTo>
                  <a:pt x="3854720" y="3689643"/>
                  <a:pt x="3838655" y="3694634"/>
                  <a:pt x="3825203" y="3688737"/>
                </a:cubicBezTo>
                <a:cubicBezTo>
                  <a:pt x="3811751" y="3682841"/>
                  <a:pt x="3806005" y="3668288"/>
                  <a:pt x="3812370" y="3656234"/>
                </a:cubicBezTo>
                <a:cubicBezTo>
                  <a:pt x="3817144" y="3647193"/>
                  <a:pt x="3827374" y="3642125"/>
                  <a:pt x="3837866" y="3642644"/>
                </a:cubicBezTo>
                <a:close/>
                <a:moveTo>
                  <a:pt x="3407793" y="3619214"/>
                </a:moveTo>
                <a:cubicBezTo>
                  <a:pt x="3411290" y="3619387"/>
                  <a:pt x="3414816" y="3620181"/>
                  <a:pt x="3418179" y="3621655"/>
                </a:cubicBezTo>
                <a:cubicBezTo>
                  <a:pt x="3431632" y="3627552"/>
                  <a:pt x="3437377" y="3642105"/>
                  <a:pt x="3431012" y="3654159"/>
                </a:cubicBezTo>
                <a:cubicBezTo>
                  <a:pt x="3424647" y="3666213"/>
                  <a:pt x="3408581" y="3671205"/>
                  <a:pt x="3395129" y="3665308"/>
                </a:cubicBezTo>
                <a:cubicBezTo>
                  <a:pt x="3381677" y="3659411"/>
                  <a:pt x="3375932" y="3644858"/>
                  <a:pt x="3382297" y="3632804"/>
                </a:cubicBezTo>
                <a:cubicBezTo>
                  <a:pt x="3387071" y="3623763"/>
                  <a:pt x="3397301" y="3618696"/>
                  <a:pt x="3407793" y="3619214"/>
                </a:cubicBezTo>
                <a:close/>
                <a:moveTo>
                  <a:pt x="3717387" y="3523018"/>
                </a:moveTo>
                <a:cubicBezTo>
                  <a:pt x="3720885" y="3523191"/>
                  <a:pt x="3724411" y="3523985"/>
                  <a:pt x="3727774" y="3525459"/>
                </a:cubicBezTo>
                <a:cubicBezTo>
                  <a:pt x="3741226" y="3531356"/>
                  <a:pt x="3746971" y="3545908"/>
                  <a:pt x="3740606" y="3557963"/>
                </a:cubicBezTo>
                <a:cubicBezTo>
                  <a:pt x="3734241" y="3570017"/>
                  <a:pt x="3718176" y="3575008"/>
                  <a:pt x="3704724" y="3569112"/>
                </a:cubicBezTo>
                <a:cubicBezTo>
                  <a:pt x="3691272" y="3563215"/>
                  <a:pt x="3685527" y="3548662"/>
                  <a:pt x="3691892" y="3536608"/>
                </a:cubicBezTo>
                <a:cubicBezTo>
                  <a:pt x="3696666" y="3527567"/>
                  <a:pt x="3706896" y="3522499"/>
                  <a:pt x="3717387" y="3523018"/>
                </a:cubicBezTo>
                <a:close/>
                <a:moveTo>
                  <a:pt x="3539978" y="3512062"/>
                </a:moveTo>
                <a:cubicBezTo>
                  <a:pt x="3543476" y="3512235"/>
                  <a:pt x="3547002" y="3513029"/>
                  <a:pt x="3550365" y="3514503"/>
                </a:cubicBezTo>
                <a:cubicBezTo>
                  <a:pt x="3563817" y="3520400"/>
                  <a:pt x="3569562" y="3534952"/>
                  <a:pt x="3563197" y="3547006"/>
                </a:cubicBezTo>
                <a:cubicBezTo>
                  <a:pt x="3556832" y="3559060"/>
                  <a:pt x="3540767" y="3564052"/>
                  <a:pt x="3527315" y="3558155"/>
                </a:cubicBezTo>
                <a:cubicBezTo>
                  <a:pt x="3513863" y="3552258"/>
                  <a:pt x="3508118" y="3537706"/>
                  <a:pt x="3514483" y="3525652"/>
                </a:cubicBezTo>
                <a:cubicBezTo>
                  <a:pt x="3519256" y="3516611"/>
                  <a:pt x="3529486" y="3511543"/>
                  <a:pt x="3539978" y="3512062"/>
                </a:cubicBezTo>
                <a:close/>
                <a:moveTo>
                  <a:pt x="3122054" y="3503506"/>
                </a:moveTo>
                <a:cubicBezTo>
                  <a:pt x="3130002" y="3503277"/>
                  <a:pt x="3138117" y="3504477"/>
                  <a:pt x="3145973" y="3507279"/>
                </a:cubicBezTo>
                <a:cubicBezTo>
                  <a:pt x="3177394" y="3518487"/>
                  <a:pt x="3192769" y="3551075"/>
                  <a:pt x="3180312" y="3580067"/>
                </a:cubicBezTo>
                <a:cubicBezTo>
                  <a:pt x="3167856" y="3609059"/>
                  <a:pt x="3132285" y="3623476"/>
                  <a:pt x="3100864" y="3612269"/>
                </a:cubicBezTo>
                <a:cubicBezTo>
                  <a:pt x="3069442" y="3601061"/>
                  <a:pt x="3054068" y="3568473"/>
                  <a:pt x="3066524" y="3539481"/>
                </a:cubicBezTo>
                <a:cubicBezTo>
                  <a:pt x="3075866" y="3517737"/>
                  <a:pt x="3098210" y="3504191"/>
                  <a:pt x="3122054" y="3503506"/>
                </a:cubicBezTo>
                <a:close/>
                <a:moveTo>
                  <a:pt x="4099806" y="3480395"/>
                </a:moveTo>
                <a:cubicBezTo>
                  <a:pt x="4107754" y="3480167"/>
                  <a:pt x="4115869" y="3481367"/>
                  <a:pt x="4123724" y="3484169"/>
                </a:cubicBezTo>
                <a:cubicBezTo>
                  <a:pt x="4155146" y="3495377"/>
                  <a:pt x="4170520" y="3527965"/>
                  <a:pt x="4158064" y="3556957"/>
                </a:cubicBezTo>
                <a:cubicBezTo>
                  <a:pt x="4145607" y="3585949"/>
                  <a:pt x="4110037" y="3600366"/>
                  <a:pt x="4078615" y="3589159"/>
                </a:cubicBezTo>
                <a:cubicBezTo>
                  <a:pt x="4047193" y="3577951"/>
                  <a:pt x="4031819" y="3545363"/>
                  <a:pt x="4044276" y="3516371"/>
                </a:cubicBezTo>
                <a:cubicBezTo>
                  <a:pt x="4053618" y="3494627"/>
                  <a:pt x="4075962" y="3481081"/>
                  <a:pt x="4099806" y="3480395"/>
                </a:cubicBezTo>
                <a:close/>
                <a:moveTo>
                  <a:pt x="3890609" y="3457692"/>
                </a:moveTo>
                <a:cubicBezTo>
                  <a:pt x="3901880" y="3458053"/>
                  <a:pt x="3913074" y="3462333"/>
                  <a:pt x="3921520" y="3470447"/>
                </a:cubicBezTo>
                <a:cubicBezTo>
                  <a:pt x="3938411" y="3486675"/>
                  <a:pt x="3937912" y="3512094"/>
                  <a:pt x="3920406" y="3527220"/>
                </a:cubicBezTo>
                <a:cubicBezTo>
                  <a:pt x="3902900" y="3542348"/>
                  <a:pt x="3875015" y="3541455"/>
                  <a:pt x="3858124" y="3525227"/>
                </a:cubicBezTo>
                <a:cubicBezTo>
                  <a:pt x="3841233" y="3508999"/>
                  <a:pt x="3841732" y="3483581"/>
                  <a:pt x="3859238" y="3468454"/>
                </a:cubicBezTo>
                <a:cubicBezTo>
                  <a:pt x="3867991" y="3460890"/>
                  <a:pt x="3879338" y="3457332"/>
                  <a:pt x="3890609" y="3457692"/>
                </a:cubicBezTo>
                <a:close/>
                <a:moveTo>
                  <a:pt x="3353236" y="3440497"/>
                </a:moveTo>
                <a:cubicBezTo>
                  <a:pt x="3364507" y="3440858"/>
                  <a:pt x="3375700" y="3445138"/>
                  <a:pt x="3384146" y="3453252"/>
                </a:cubicBezTo>
                <a:cubicBezTo>
                  <a:pt x="3401037" y="3469480"/>
                  <a:pt x="3400539" y="3494898"/>
                  <a:pt x="3383033" y="3510025"/>
                </a:cubicBezTo>
                <a:cubicBezTo>
                  <a:pt x="3365527" y="3525152"/>
                  <a:pt x="3337642" y="3524260"/>
                  <a:pt x="3320751" y="3508032"/>
                </a:cubicBezTo>
                <a:cubicBezTo>
                  <a:pt x="3303859" y="3491804"/>
                  <a:pt x="3304358" y="3466386"/>
                  <a:pt x="3321864" y="3451258"/>
                </a:cubicBezTo>
                <a:cubicBezTo>
                  <a:pt x="3330617" y="3443695"/>
                  <a:pt x="3341965" y="3440136"/>
                  <a:pt x="3353236" y="3440497"/>
                </a:cubicBezTo>
                <a:close/>
                <a:moveTo>
                  <a:pt x="3625026" y="3346320"/>
                </a:moveTo>
                <a:cubicBezTo>
                  <a:pt x="3636297" y="3346680"/>
                  <a:pt x="3647490" y="3350960"/>
                  <a:pt x="3655936" y="3359074"/>
                </a:cubicBezTo>
                <a:cubicBezTo>
                  <a:pt x="3672827" y="3375303"/>
                  <a:pt x="3672329" y="3400721"/>
                  <a:pt x="3654822" y="3415848"/>
                </a:cubicBezTo>
                <a:cubicBezTo>
                  <a:pt x="3637316" y="3430975"/>
                  <a:pt x="3609432" y="3430082"/>
                  <a:pt x="3592540" y="3413854"/>
                </a:cubicBezTo>
                <a:cubicBezTo>
                  <a:pt x="3575649" y="3397626"/>
                  <a:pt x="3576148" y="3372208"/>
                  <a:pt x="3593654" y="3357081"/>
                </a:cubicBezTo>
                <a:cubicBezTo>
                  <a:pt x="3602407" y="3349517"/>
                  <a:pt x="3613755" y="3345959"/>
                  <a:pt x="3625026" y="3346320"/>
                </a:cubicBezTo>
                <a:close/>
                <a:moveTo>
                  <a:pt x="3403997" y="3232212"/>
                </a:moveTo>
                <a:cubicBezTo>
                  <a:pt x="3411945" y="3231983"/>
                  <a:pt x="3420060" y="3233184"/>
                  <a:pt x="3427916" y="3235986"/>
                </a:cubicBezTo>
                <a:cubicBezTo>
                  <a:pt x="3459338" y="3247193"/>
                  <a:pt x="3474712" y="3279782"/>
                  <a:pt x="3462255" y="3308774"/>
                </a:cubicBezTo>
                <a:cubicBezTo>
                  <a:pt x="3449799" y="3337765"/>
                  <a:pt x="3414229" y="3352183"/>
                  <a:pt x="3382807" y="3340975"/>
                </a:cubicBezTo>
                <a:cubicBezTo>
                  <a:pt x="3351385" y="3329767"/>
                  <a:pt x="3336011" y="3297179"/>
                  <a:pt x="3348467" y="3268187"/>
                </a:cubicBezTo>
                <a:cubicBezTo>
                  <a:pt x="3357810" y="3246443"/>
                  <a:pt x="3380154" y="3232897"/>
                  <a:pt x="3403997" y="3232212"/>
                </a:cubicBezTo>
                <a:close/>
                <a:moveTo>
                  <a:pt x="3807538" y="3225662"/>
                </a:moveTo>
                <a:cubicBezTo>
                  <a:pt x="3815486" y="3225434"/>
                  <a:pt x="3823601" y="3226634"/>
                  <a:pt x="3831456" y="3229436"/>
                </a:cubicBezTo>
                <a:cubicBezTo>
                  <a:pt x="3862878" y="3240644"/>
                  <a:pt x="3878253" y="3273232"/>
                  <a:pt x="3865796" y="3302224"/>
                </a:cubicBezTo>
                <a:cubicBezTo>
                  <a:pt x="3853340" y="3331216"/>
                  <a:pt x="3817769" y="3345633"/>
                  <a:pt x="3786348" y="3334426"/>
                </a:cubicBezTo>
                <a:cubicBezTo>
                  <a:pt x="3754926" y="3323218"/>
                  <a:pt x="3739552" y="3290630"/>
                  <a:pt x="3752008" y="3261638"/>
                </a:cubicBezTo>
                <a:cubicBezTo>
                  <a:pt x="3761351" y="3239894"/>
                  <a:pt x="3783694" y="3226348"/>
                  <a:pt x="3807538" y="3225662"/>
                </a:cubicBezTo>
                <a:close/>
                <a:moveTo>
                  <a:pt x="3114400" y="3205794"/>
                </a:moveTo>
                <a:cubicBezTo>
                  <a:pt x="3159433" y="3205794"/>
                  <a:pt x="3195939" y="3239057"/>
                  <a:pt x="3195939" y="3280088"/>
                </a:cubicBezTo>
                <a:cubicBezTo>
                  <a:pt x="3195939" y="3321119"/>
                  <a:pt x="3159433" y="3354381"/>
                  <a:pt x="3114400" y="3354381"/>
                </a:cubicBezTo>
                <a:cubicBezTo>
                  <a:pt x="3069366" y="3354381"/>
                  <a:pt x="3032860" y="3321119"/>
                  <a:pt x="3032860" y="3280088"/>
                </a:cubicBezTo>
                <a:cubicBezTo>
                  <a:pt x="3032860" y="3239057"/>
                  <a:pt x="3069366" y="3205794"/>
                  <a:pt x="3114400" y="3205794"/>
                </a:cubicBezTo>
                <a:close/>
                <a:moveTo>
                  <a:pt x="4111622" y="3205794"/>
                </a:moveTo>
                <a:cubicBezTo>
                  <a:pt x="4156655" y="3205794"/>
                  <a:pt x="4193162" y="3239057"/>
                  <a:pt x="4193162" y="3280088"/>
                </a:cubicBezTo>
                <a:cubicBezTo>
                  <a:pt x="4193162" y="3321119"/>
                  <a:pt x="4156655" y="3354381"/>
                  <a:pt x="4111622" y="3354381"/>
                </a:cubicBezTo>
                <a:cubicBezTo>
                  <a:pt x="4066589" y="3354381"/>
                  <a:pt x="4030083" y="3321119"/>
                  <a:pt x="4030083" y="3280088"/>
                </a:cubicBezTo>
                <a:cubicBezTo>
                  <a:pt x="4030083" y="3239057"/>
                  <a:pt x="4066589" y="3205794"/>
                  <a:pt x="4111622" y="3205794"/>
                </a:cubicBezTo>
                <a:close/>
                <a:moveTo>
                  <a:pt x="2820182" y="3178918"/>
                </a:moveTo>
                <a:cubicBezTo>
                  <a:pt x="2871377" y="3178918"/>
                  <a:pt x="2912878" y="3221090"/>
                  <a:pt x="2912878" y="3273111"/>
                </a:cubicBezTo>
                <a:cubicBezTo>
                  <a:pt x="2912878" y="3325132"/>
                  <a:pt x="2871377" y="3367304"/>
                  <a:pt x="2820182" y="3367304"/>
                </a:cubicBezTo>
                <a:cubicBezTo>
                  <a:pt x="2768987" y="3367304"/>
                  <a:pt x="2727486" y="3325132"/>
                  <a:pt x="2727486" y="3273111"/>
                </a:cubicBezTo>
                <a:cubicBezTo>
                  <a:pt x="2727486" y="3221090"/>
                  <a:pt x="2768987" y="3178918"/>
                  <a:pt x="2820182" y="3178918"/>
                </a:cubicBezTo>
                <a:close/>
                <a:moveTo>
                  <a:pt x="3612398" y="3021119"/>
                </a:moveTo>
                <a:cubicBezTo>
                  <a:pt x="3657431" y="3021119"/>
                  <a:pt x="3693937" y="3054382"/>
                  <a:pt x="3693937" y="3095413"/>
                </a:cubicBezTo>
                <a:cubicBezTo>
                  <a:pt x="3693937" y="3136444"/>
                  <a:pt x="3657431" y="3169706"/>
                  <a:pt x="3612398" y="3169706"/>
                </a:cubicBezTo>
                <a:cubicBezTo>
                  <a:pt x="3567364" y="3169706"/>
                  <a:pt x="3530858" y="3136444"/>
                  <a:pt x="3530858" y="3095413"/>
                </a:cubicBezTo>
                <a:cubicBezTo>
                  <a:pt x="3530858" y="3054382"/>
                  <a:pt x="3567364" y="3021119"/>
                  <a:pt x="3612398" y="3021119"/>
                </a:cubicBezTo>
                <a:close/>
                <a:moveTo>
                  <a:pt x="2599564" y="2961324"/>
                </a:moveTo>
                <a:cubicBezTo>
                  <a:pt x="2608600" y="2961035"/>
                  <a:pt x="2617825" y="2962556"/>
                  <a:pt x="2626755" y="2966109"/>
                </a:cubicBezTo>
                <a:cubicBezTo>
                  <a:pt x="2662476" y="2980318"/>
                  <a:pt x="2679954" y="3021635"/>
                  <a:pt x="2665793" y="3058393"/>
                </a:cubicBezTo>
                <a:cubicBezTo>
                  <a:pt x="2651632" y="3095150"/>
                  <a:pt x="2611195" y="3113429"/>
                  <a:pt x="2575474" y="3099220"/>
                </a:cubicBezTo>
                <a:cubicBezTo>
                  <a:pt x="2539753" y="3085010"/>
                  <a:pt x="2522275" y="3043693"/>
                  <a:pt x="2536436" y="3006936"/>
                </a:cubicBezTo>
                <a:cubicBezTo>
                  <a:pt x="2547057" y="2979368"/>
                  <a:pt x="2572458" y="2962194"/>
                  <a:pt x="2599564" y="2961324"/>
                </a:cubicBezTo>
                <a:close/>
                <a:moveTo>
                  <a:pt x="3061668" y="2947239"/>
                </a:moveTo>
                <a:cubicBezTo>
                  <a:pt x="3070704" y="2946949"/>
                  <a:pt x="3079929" y="2948471"/>
                  <a:pt x="3088859" y="2952024"/>
                </a:cubicBezTo>
                <a:cubicBezTo>
                  <a:pt x="3124580" y="2966233"/>
                  <a:pt x="3142058" y="3007550"/>
                  <a:pt x="3127897" y="3044308"/>
                </a:cubicBezTo>
                <a:cubicBezTo>
                  <a:pt x="3113736" y="3081065"/>
                  <a:pt x="3073299" y="3099344"/>
                  <a:pt x="3037578" y="3085134"/>
                </a:cubicBezTo>
                <a:cubicBezTo>
                  <a:pt x="3001857" y="3070925"/>
                  <a:pt x="2984379" y="3029608"/>
                  <a:pt x="2998540" y="2992850"/>
                </a:cubicBezTo>
                <a:cubicBezTo>
                  <a:pt x="3009161" y="2965282"/>
                  <a:pt x="3034562" y="2948108"/>
                  <a:pt x="3061668" y="2947239"/>
                </a:cubicBezTo>
                <a:close/>
                <a:moveTo>
                  <a:pt x="3387712" y="2936048"/>
                </a:moveTo>
                <a:cubicBezTo>
                  <a:pt x="3438907" y="2936048"/>
                  <a:pt x="3480408" y="2978220"/>
                  <a:pt x="3480408" y="3030241"/>
                </a:cubicBezTo>
                <a:cubicBezTo>
                  <a:pt x="3480408" y="3082262"/>
                  <a:pt x="3438907" y="3124434"/>
                  <a:pt x="3387712" y="3124434"/>
                </a:cubicBezTo>
                <a:cubicBezTo>
                  <a:pt x="3336518" y="3124434"/>
                  <a:pt x="3295016" y="3082262"/>
                  <a:pt x="3295016" y="3030241"/>
                </a:cubicBezTo>
                <a:cubicBezTo>
                  <a:pt x="3295016" y="2978220"/>
                  <a:pt x="3336518" y="2936048"/>
                  <a:pt x="3387712" y="2936048"/>
                </a:cubicBezTo>
                <a:close/>
                <a:moveTo>
                  <a:pt x="2254047" y="2936048"/>
                </a:moveTo>
                <a:cubicBezTo>
                  <a:pt x="2305241" y="2936048"/>
                  <a:pt x="2346742" y="2978220"/>
                  <a:pt x="2346742" y="3030241"/>
                </a:cubicBezTo>
                <a:cubicBezTo>
                  <a:pt x="2346742" y="3082262"/>
                  <a:pt x="2305241" y="3124434"/>
                  <a:pt x="2254047" y="3124434"/>
                </a:cubicBezTo>
                <a:cubicBezTo>
                  <a:pt x="2202852" y="3124434"/>
                  <a:pt x="2161350" y="3082262"/>
                  <a:pt x="2161350" y="3030241"/>
                </a:cubicBezTo>
                <a:cubicBezTo>
                  <a:pt x="2161350" y="2978220"/>
                  <a:pt x="2202852" y="2936048"/>
                  <a:pt x="2254047" y="2936048"/>
                </a:cubicBezTo>
                <a:close/>
                <a:moveTo>
                  <a:pt x="2820418" y="2844797"/>
                </a:moveTo>
                <a:cubicBezTo>
                  <a:pt x="2833231" y="2845254"/>
                  <a:pt x="2845956" y="2850681"/>
                  <a:pt x="2855557" y="2860968"/>
                </a:cubicBezTo>
                <a:cubicBezTo>
                  <a:pt x="2874760" y="2881543"/>
                  <a:pt x="2874193" y="2913769"/>
                  <a:pt x="2854292" y="2932948"/>
                </a:cubicBezTo>
                <a:cubicBezTo>
                  <a:pt x="2834390" y="2952127"/>
                  <a:pt x="2802690" y="2950995"/>
                  <a:pt x="2783488" y="2930420"/>
                </a:cubicBezTo>
                <a:cubicBezTo>
                  <a:pt x="2764286" y="2909846"/>
                  <a:pt x="2764853" y="2877619"/>
                  <a:pt x="2784754" y="2858440"/>
                </a:cubicBezTo>
                <a:cubicBezTo>
                  <a:pt x="2794705" y="2848851"/>
                  <a:pt x="2807605" y="2844339"/>
                  <a:pt x="2820418" y="2844797"/>
                </a:cubicBezTo>
                <a:close/>
                <a:moveTo>
                  <a:pt x="3130897" y="2733801"/>
                </a:moveTo>
                <a:cubicBezTo>
                  <a:pt x="3143710" y="2734259"/>
                  <a:pt x="3156436" y="2739685"/>
                  <a:pt x="3166037" y="2749972"/>
                </a:cubicBezTo>
                <a:cubicBezTo>
                  <a:pt x="3185240" y="2770547"/>
                  <a:pt x="3184672" y="2802774"/>
                  <a:pt x="3164771" y="2821952"/>
                </a:cubicBezTo>
                <a:cubicBezTo>
                  <a:pt x="3144870" y="2841131"/>
                  <a:pt x="3113170" y="2840000"/>
                  <a:pt x="3093968" y="2819425"/>
                </a:cubicBezTo>
                <a:cubicBezTo>
                  <a:pt x="3074765" y="2798850"/>
                  <a:pt x="3075332" y="2766624"/>
                  <a:pt x="3095233" y="2747445"/>
                </a:cubicBezTo>
                <a:cubicBezTo>
                  <a:pt x="3105184" y="2737856"/>
                  <a:pt x="3118085" y="2733344"/>
                  <a:pt x="3130897" y="2733801"/>
                </a:cubicBezTo>
                <a:close/>
                <a:moveTo>
                  <a:pt x="2514633" y="2706251"/>
                </a:moveTo>
                <a:cubicBezTo>
                  <a:pt x="2527446" y="2706709"/>
                  <a:pt x="2540172" y="2712135"/>
                  <a:pt x="2549773" y="2722423"/>
                </a:cubicBezTo>
                <a:cubicBezTo>
                  <a:pt x="2568975" y="2742997"/>
                  <a:pt x="2568408" y="2775224"/>
                  <a:pt x="2548507" y="2794402"/>
                </a:cubicBezTo>
                <a:cubicBezTo>
                  <a:pt x="2528606" y="2813581"/>
                  <a:pt x="2496906" y="2812450"/>
                  <a:pt x="2477703" y="2791875"/>
                </a:cubicBezTo>
                <a:cubicBezTo>
                  <a:pt x="2458501" y="2771300"/>
                  <a:pt x="2459068" y="2739074"/>
                  <a:pt x="2478969" y="2719895"/>
                </a:cubicBezTo>
                <a:cubicBezTo>
                  <a:pt x="2488920" y="2710306"/>
                  <a:pt x="2501820" y="2705794"/>
                  <a:pt x="2514633" y="2706251"/>
                </a:cubicBezTo>
                <a:close/>
                <a:moveTo>
                  <a:pt x="2916760" y="2678879"/>
                </a:moveTo>
                <a:cubicBezTo>
                  <a:pt x="2920736" y="2679098"/>
                  <a:pt x="2924744" y="2680104"/>
                  <a:pt x="2928568" y="2681974"/>
                </a:cubicBezTo>
                <a:cubicBezTo>
                  <a:pt x="2943860" y="2689450"/>
                  <a:pt x="2950392" y="2707900"/>
                  <a:pt x="2943156" y="2723183"/>
                </a:cubicBezTo>
                <a:cubicBezTo>
                  <a:pt x="2935920" y="2738466"/>
                  <a:pt x="2917657" y="2744794"/>
                  <a:pt x="2902364" y="2737318"/>
                </a:cubicBezTo>
                <a:cubicBezTo>
                  <a:pt x="2887071" y="2729842"/>
                  <a:pt x="2880540" y="2711391"/>
                  <a:pt x="2887776" y="2696109"/>
                </a:cubicBezTo>
                <a:cubicBezTo>
                  <a:pt x="2893203" y="2684646"/>
                  <a:pt x="2904833" y="2678221"/>
                  <a:pt x="2916760" y="2678879"/>
                </a:cubicBezTo>
                <a:close/>
                <a:moveTo>
                  <a:pt x="2713446" y="2667349"/>
                </a:moveTo>
                <a:cubicBezTo>
                  <a:pt x="2717422" y="2667568"/>
                  <a:pt x="2721431" y="2668574"/>
                  <a:pt x="2725254" y="2670443"/>
                </a:cubicBezTo>
                <a:cubicBezTo>
                  <a:pt x="2740547" y="2677920"/>
                  <a:pt x="2747078" y="2696370"/>
                  <a:pt x="2739842" y="2711653"/>
                </a:cubicBezTo>
                <a:cubicBezTo>
                  <a:pt x="2732606" y="2726936"/>
                  <a:pt x="2714343" y="2733265"/>
                  <a:pt x="2699050" y="2725788"/>
                </a:cubicBezTo>
                <a:cubicBezTo>
                  <a:pt x="2683757" y="2718312"/>
                  <a:pt x="2677226" y="2699862"/>
                  <a:pt x="2684462" y="2684578"/>
                </a:cubicBezTo>
                <a:cubicBezTo>
                  <a:pt x="2689889" y="2673117"/>
                  <a:pt x="2701519" y="2666691"/>
                  <a:pt x="2713446" y="2667349"/>
                </a:cubicBezTo>
                <a:close/>
                <a:moveTo>
                  <a:pt x="2270657" y="2632580"/>
                </a:moveTo>
                <a:cubicBezTo>
                  <a:pt x="2279693" y="2632290"/>
                  <a:pt x="2288917" y="2633812"/>
                  <a:pt x="2297848" y="2637364"/>
                </a:cubicBezTo>
                <a:cubicBezTo>
                  <a:pt x="2333569" y="2651574"/>
                  <a:pt x="2351047" y="2692891"/>
                  <a:pt x="2336886" y="2729648"/>
                </a:cubicBezTo>
                <a:cubicBezTo>
                  <a:pt x="2322725" y="2766406"/>
                  <a:pt x="2282288" y="2784685"/>
                  <a:pt x="2246567" y="2770475"/>
                </a:cubicBezTo>
                <a:cubicBezTo>
                  <a:pt x="2210846" y="2756265"/>
                  <a:pt x="2193368" y="2714948"/>
                  <a:pt x="2207529" y="2678191"/>
                </a:cubicBezTo>
                <a:cubicBezTo>
                  <a:pt x="2218150" y="2650623"/>
                  <a:pt x="2243550" y="2633449"/>
                  <a:pt x="2270657" y="2632580"/>
                </a:cubicBezTo>
                <a:close/>
                <a:moveTo>
                  <a:pt x="3388819" y="2613032"/>
                </a:moveTo>
                <a:cubicBezTo>
                  <a:pt x="3397855" y="2612742"/>
                  <a:pt x="3407080" y="2614264"/>
                  <a:pt x="3416010" y="2617816"/>
                </a:cubicBezTo>
                <a:cubicBezTo>
                  <a:pt x="3451731" y="2632026"/>
                  <a:pt x="3469209" y="2673343"/>
                  <a:pt x="3455048" y="2710100"/>
                </a:cubicBezTo>
                <a:cubicBezTo>
                  <a:pt x="3440887" y="2746858"/>
                  <a:pt x="3400450" y="2765137"/>
                  <a:pt x="3364729" y="2750927"/>
                </a:cubicBezTo>
                <a:cubicBezTo>
                  <a:pt x="3329009" y="2736718"/>
                  <a:pt x="3311531" y="2695400"/>
                  <a:pt x="3325691" y="2658643"/>
                </a:cubicBezTo>
                <a:cubicBezTo>
                  <a:pt x="3336312" y="2631075"/>
                  <a:pt x="3361713" y="2613901"/>
                  <a:pt x="3388819" y="2613032"/>
                </a:cubicBezTo>
                <a:close/>
                <a:moveTo>
                  <a:pt x="3069674" y="2547476"/>
                </a:moveTo>
                <a:cubicBezTo>
                  <a:pt x="3073650" y="2547695"/>
                  <a:pt x="3077658" y="2548701"/>
                  <a:pt x="3081482" y="2550570"/>
                </a:cubicBezTo>
                <a:cubicBezTo>
                  <a:pt x="3096774" y="2558047"/>
                  <a:pt x="3103305" y="2576497"/>
                  <a:pt x="3096070" y="2591780"/>
                </a:cubicBezTo>
                <a:cubicBezTo>
                  <a:pt x="3088834" y="2607063"/>
                  <a:pt x="3070570" y="2613392"/>
                  <a:pt x="3055278" y="2605915"/>
                </a:cubicBezTo>
                <a:cubicBezTo>
                  <a:pt x="3039985" y="2598439"/>
                  <a:pt x="3033454" y="2579989"/>
                  <a:pt x="3040689" y="2564706"/>
                </a:cubicBezTo>
                <a:cubicBezTo>
                  <a:pt x="3046117" y="2553243"/>
                  <a:pt x="3057746" y="2546818"/>
                  <a:pt x="3069674" y="2547476"/>
                </a:cubicBezTo>
                <a:close/>
                <a:moveTo>
                  <a:pt x="2578114" y="2513320"/>
                </a:moveTo>
                <a:cubicBezTo>
                  <a:pt x="2582090" y="2513539"/>
                  <a:pt x="2586099" y="2514546"/>
                  <a:pt x="2589922" y="2516415"/>
                </a:cubicBezTo>
                <a:cubicBezTo>
                  <a:pt x="2605214" y="2523891"/>
                  <a:pt x="2611746" y="2542341"/>
                  <a:pt x="2604510" y="2557624"/>
                </a:cubicBezTo>
                <a:cubicBezTo>
                  <a:pt x="2597274" y="2572907"/>
                  <a:pt x="2579011" y="2579236"/>
                  <a:pt x="2563718" y="2571759"/>
                </a:cubicBezTo>
                <a:cubicBezTo>
                  <a:pt x="2548425" y="2564283"/>
                  <a:pt x="2541894" y="2545833"/>
                  <a:pt x="2549130" y="2530550"/>
                </a:cubicBezTo>
                <a:cubicBezTo>
                  <a:pt x="2554557" y="2519088"/>
                  <a:pt x="2566186" y="2512662"/>
                  <a:pt x="2578114" y="2513320"/>
                </a:cubicBezTo>
                <a:close/>
                <a:moveTo>
                  <a:pt x="3259758" y="2421409"/>
                </a:moveTo>
                <a:cubicBezTo>
                  <a:pt x="3272571" y="2421867"/>
                  <a:pt x="3285296" y="2427293"/>
                  <a:pt x="3294898" y="2437580"/>
                </a:cubicBezTo>
                <a:cubicBezTo>
                  <a:pt x="3314100" y="2458155"/>
                  <a:pt x="3313533" y="2490382"/>
                  <a:pt x="3293632" y="2509560"/>
                </a:cubicBezTo>
                <a:cubicBezTo>
                  <a:pt x="3273730" y="2528739"/>
                  <a:pt x="3242030" y="2527608"/>
                  <a:pt x="3222828" y="2507033"/>
                </a:cubicBezTo>
                <a:cubicBezTo>
                  <a:pt x="3203626" y="2486458"/>
                  <a:pt x="3204193" y="2454232"/>
                  <a:pt x="3224094" y="2435053"/>
                </a:cubicBezTo>
                <a:cubicBezTo>
                  <a:pt x="3234045" y="2425464"/>
                  <a:pt x="3246945" y="2420952"/>
                  <a:pt x="3259758" y="2421409"/>
                </a:cubicBezTo>
                <a:close/>
                <a:moveTo>
                  <a:pt x="2395198" y="2389187"/>
                </a:moveTo>
                <a:cubicBezTo>
                  <a:pt x="2408011" y="2389645"/>
                  <a:pt x="2420736" y="2395071"/>
                  <a:pt x="2430337" y="2405359"/>
                </a:cubicBezTo>
                <a:cubicBezTo>
                  <a:pt x="2449540" y="2425933"/>
                  <a:pt x="2448973" y="2458160"/>
                  <a:pt x="2429072" y="2477339"/>
                </a:cubicBezTo>
                <a:cubicBezTo>
                  <a:pt x="2409170" y="2496517"/>
                  <a:pt x="2377470" y="2495386"/>
                  <a:pt x="2358268" y="2474811"/>
                </a:cubicBezTo>
                <a:cubicBezTo>
                  <a:pt x="2339066" y="2454236"/>
                  <a:pt x="2339632" y="2422010"/>
                  <a:pt x="2359534" y="2402831"/>
                </a:cubicBezTo>
                <a:cubicBezTo>
                  <a:pt x="2369485" y="2393242"/>
                  <a:pt x="2382385" y="2388730"/>
                  <a:pt x="2395198" y="2389187"/>
                </a:cubicBezTo>
                <a:close/>
                <a:moveTo>
                  <a:pt x="3634269" y="2366207"/>
                </a:moveTo>
                <a:cubicBezTo>
                  <a:pt x="3685464" y="2366207"/>
                  <a:pt x="3726965" y="2408379"/>
                  <a:pt x="3726965" y="2460400"/>
                </a:cubicBezTo>
                <a:cubicBezTo>
                  <a:pt x="3726965" y="2512421"/>
                  <a:pt x="3685464" y="2554593"/>
                  <a:pt x="3634269" y="2554593"/>
                </a:cubicBezTo>
                <a:cubicBezTo>
                  <a:pt x="3583074" y="2554593"/>
                  <a:pt x="3541573" y="2512421"/>
                  <a:pt x="3541573" y="2460400"/>
                </a:cubicBezTo>
                <a:cubicBezTo>
                  <a:pt x="3541573" y="2408379"/>
                  <a:pt x="3583074" y="2366207"/>
                  <a:pt x="3634269" y="2366207"/>
                </a:cubicBezTo>
                <a:close/>
                <a:moveTo>
                  <a:pt x="2020400" y="2366207"/>
                </a:moveTo>
                <a:cubicBezTo>
                  <a:pt x="2071595" y="2366207"/>
                  <a:pt x="2113096" y="2408379"/>
                  <a:pt x="2113096" y="2460400"/>
                </a:cubicBezTo>
                <a:cubicBezTo>
                  <a:pt x="2113096" y="2512421"/>
                  <a:pt x="2071595" y="2554593"/>
                  <a:pt x="2020400" y="2554593"/>
                </a:cubicBezTo>
                <a:cubicBezTo>
                  <a:pt x="1969206" y="2554593"/>
                  <a:pt x="1927704" y="2512421"/>
                  <a:pt x="1927704" y="2460400"/>
                </a:cubicBezTo>
                <a:cubicBezTo>
                  <a:pt x="1927704" y="2408379"/>
                  <a:pt x="1969206" y="2366207"/>
                  <a:pt x="2020400" y="2366207"/>
                </a:cubicBezTo>
                <a:close/>
                <a:moveTo>
                  <a:pt x="3076500" y="2341495"/>
                </a:moveTo>
                <a:cubicBezTo>
                  <a:pt x="3080476" y="2341714"/>
                  <a:pt x="3084485" y="2342720"/>
                  <a:pt x="3088308" y="2344589"/>
                </a:cubicBezTo>
                <a:cubicBezTo>
                  <a:pt x="3103601" y="2352066"/>
                  <a:pt x="3110132" y="2370516"/>
                  <a:pt x="3102896" y="2385799"/>
                </a:cubicBezTo>
                <a:cubicBezTo>
                  <a:pt x="3095660" y="2401082"/>
                  <a:pt x="3077397" y="2407410"/>
                  <a:pt x="3062104" y="2399934"/>
                </a:cubicBezTo>
                <a:cubicBezTo>
                  <a:pt x="3046811" y="2392457"/>
                  <a:pt x="3040280" y="2374007"/>
                  <a:pt x="3047516" y="2358724"/>
                </a:cubicBezTo>
                <a:cubicBezTo>
                  <a:pt x="3052943" y="2347262"/>
                  <a:pt x="3064573" y="2340837"/>
                  <a:pt x="3076500" y="2341495"/>
                </a:cubicBezTo>
                <a:close/>
                <a:moveTo>
                  <a:pt x="2587583" y="2311789"/>
                </a:moveTo>
                <a:cubicBezTo>
                  <a:pt x="2591558" y="2312009"/>
                  <a:pt x="2595567" y="2313015"/>
                  <a:pt x="2599391" y="2314884"/>
                </a:cubicBezTo>
                <a:cubicBezTo>
                  <a:pt x="2614683" y="2322360"/>
                  <a:pt x="2621215" y="2340810"/>
                  <a:pt x="2613978" y="2356093"/>
                </a:cubicBezTo>
                <a:cubicBezTo>
                  <a:pt x="2606743" y="2371376"/>
                  <a:pt x="2588479" y="2377705"/>
                  <a:pt x="2573187" y="2370228"/>
                </a:cubicBezTo>
                <a:cubicBezTo>
                  <a:pt x="2557894" y="2362752"/>
                  <a:pt x="2551363" y="2344302"/>
                  <a:pt x="2558598" y="2329019"/>
                </a:cubicBezTo>
                <a:cubicBezTo>
                  <a:pt x="2564025" y="2317557"/>
                  <a:pt x="2575655" y="2311131"/>
                  <a:pt x="2587583" y="2311789"/>
                </a:cubicBezTo>
                <a:close/>
                <a:moveTo>
                  <a:pt x="1221658" y="2204857"/>
                </a:moveTo>
                <a:cubicBezTo>
                  <a:pt x="1291735" y="2204857"/>
                  <a:pt x="1348544" y="2262062"/>
                  <a:pt x="1348544" y="2332628"/>
                </a:cubicBezTo>
                <a:cubicBezTo>
                  <a:pt x="1348544" y="2403194"/>
                  <a:pt x="1291735" y="2460399"/>
                  <a:pt x="1221658" y="2460399"/>
                </a:cubicBezTo>
                <a:cubicBezTo>
                  <a:pt x="1151581" y="2460399"/>
                  <a:pt x="1094772" y="2403194"/>
                  <a:pt x="1094772" y="2332628"/>
                </a:cubicBezTo>
                <a:cubicBezTo>
                  <a:pt x="1094772" y="2262062"/>
                  <a:pt x="1151581" y="2204857"/>
                  <a:pt x="1221658" y="2204857"/>
                </a:cubicBezTo>
                <a:close/>
                <a:moveTo>
                  <a:pt x="2939537" y="2189827"/>
                </a:moveTo>
                <a:cubicBezTo>
                  <a:pt x="2943513" y="2190046"/>
                  <a:pt x="2947521" y="2191053"/>
                  <a:pt x="2951345" y="2192922"/>
                </a:cubicBezTo>
                <a:cubicBezTo>
                  <a:pt x="2966638" y="2200398"/>
                  <a:pt x="2973169" y="2218848"/>
                  <a:pt x="2965933" y="2234131"/>
                </a:cubicBezTo>
                <a:cubicBezTo>
                  <a:pt x="2958697" y="2249414"/>
                  <a:pt x="2940434" y="2255743"/>
                  <a:pt x="2925141" y="2248266"/>
                </a:cubicBezTo>
                <a:cubicBezTo>
                  <a:pt x="2909848" y="2240790"/>
                  <a:pt x="2903317" y="2222340"/>
                  <a:pt x="2910553" y="2207057"/>
                </a:cubicBezTo>
                <a:cubicBezTo>
                  <a:pt x="2915980" y="2195595"/>
                  <a:pt x="2927610" y="2189169"/>
                  <a:pt x="2939537" y="2189827"/>
                </a:cubicBezTo>
                <a:close/>
                <a:moveTo>
                  <a:pt x="2737854" y="2175936"/>
                </a:moveTo>
                <a:cubicBezTo>
                  <a:pt x="2741830" y="2176155"/>
                  <a:pt x="2745839" y="2177162"/>
                  <a:pt x="2749662" y="2179031"/>
                </a:cubicBezTo>
                <a:cubicBezTo>
                  <a:pt x="2764955" y="2186507"/>
                  <a:pt x="2771486" y="2204957"/>
                  <a:pt x="2764250" y="2220240"/>
                </a:cubicBezTo>
                <a:cubicBezTo>
                  <a:pt x="2757014" y="2235523"/>
                  <a:pt x="2738751" y="2241852"/>
                  <a:pt x="2723458" y="2234375"/>
                </a:cubicBezTo>
                <a:cubicBezTo>
                  <a:pt x="2708165" y="2226899"/>
                  <a:pt x="2701634" y="2208449"/>
                  <a:pt x="2708870" y="2193166"/>
                </a:cubicBezTo>
                <a:cubicBezTo>
                  <a:pt x="2714297" y="2181704"/>
                  <a:pt x="2725927" y="2175278"/>
                  <a:pt x="2737854" y="2175936"/>
                </a:cubicBezTo>
                <a:close/>
                <a:moveTo>
                  <a:pt x="2262749" y="2165088"/>
                </a:moveTo>
                <a:cubicBezTo>
                  <a:pt x="2271784" y="2164798"/>
                  <a:pt x="2281009" y="2166320"/>
                  <a:pt x="2289940" y="2169873"/>
                </a:cubicBezTo>
                <a:cubicBezTo>
                  <a:pt x="2325660" y="2184082"/>
                  <a:pt x="2343138" y="2225399"/>
                  <a:pt x="2328978" y="2262157"/>
                </a:cubicBezTo>
                <a:cubicBezTo>
                  <a:pt x="2314817" y="2298914"/>
                  <a:pt x="2274380" y="2317193"/>
                  <a:pt x="2238659" y="2302983"/>
                </a:cubicBezTo>
                <a:cubicBezTo>
                  <a:pt x="2202938" y="2288773"/>
                  <a:pt x="2185460" y="2247457"/>
                  <a:pt x="2199621" y="2210699"/>
                </a:cubicBezTo>
                <a:cubicBezTo>
                  <a:pt x="2210241" y="2183131"/>
                  <a:pt x="2235642" y="2165957"/>
                  <a:pt x="2262749" y="2165088"/>
                </a:cubicBezTo>
                <a:close/>
                <a:moveTo>
                  <a:pt x="3374279" y="2135788"/>
                </a:moveTo>
                <a:cubicBezTo>
                  <a:pt x="3383315" y="2135498"/>
                  <a:pt x="3392540" y="2137020"/>
                  <a:pt x="3401470" y="2140572"/>
                </a:cubicBezTo>
                <a:cubicBezTo>
                  <a:pt x="3437191" y="2154782"/>
                  <a:pt x="3454669" y="2196099"/>
                  <a:pt x="3440508" y="2232856"/>
                </a:cubicBezTo>
                <a:cubicBezTo>
                  <a:pt x="3426347" y="2269614"/>
                  <a:pt x="3385910" y="2287893"/>
                  <a:pt x="3350189" y="2273683"/>
                </a:cubicBezTo>
                <a:cubicBezTo>
                  <a:pt x="3314468" y="2259473"/>
                  <a:pt x="3296990" y="2218156"/>
                  <a:pt x="3311151" y="2181399"/>
                </a:cubicBezTo>
                <a:cubicBezTo>
                  <a:pt x="3321772" y="2153831"/>
                  <a:pt x="3347173" y="2136657"/>
                  <a:pt x="3374279" y="2135788"/>
                </a:cubicBezTo>
                <a:close/>
                <a:moveTo>
                  <a:pt x="3136460" y="2107003"/>
                </a:moveTo>
                <a:cubicBezTo>
                  <a:pt x="3149273" y="2107461"/>
                  <a:pt x="3161998" y="2112887"/>
                  <a:pt x="3171599" y="2123175"/>
                </a:cubicBezTo>
                <a:cubicBezTo>
                  <a:pt x="3190802" y="2143750"/>
                  <a:pt x="3190235" y="2175976"/>
                  <a:pt x="3170333" y="2195155"/>
                </a:cubicBezTo>
                <a:cubicBezTo>
                  <a:pt x="3150432" y="2214334"/>
                  <a:pt x="3118732" y="2213202"/>
                  <a:pt x="3099530" y="2192627"/>
                </a:cubicBezTo>
                <a:cubicBezTo>
                  <a:pt x="3080328" y="2172053"/>
                  <a:pt x="3080894" y="2139826"/>
                  <a:pt x="3100796" y="2120647"/>
                </a:cubicBezTo>
                <a:cubicBezTo>
                  <a:pt x="3110747" y="2111058"/>
                  <a:pt x="3123647" y="2106546"/>
                  <a:pt x="3136460" y="2107003"/>
                </a:cubicBezTo>
                <a:close/>
                <a:moveTo>
                  <a:pt x="2525561" y="2085203"/>
                </a:moveTo>
                <a:cubicBezTo>
                  <a:pt x="2538374" y="2085660"/>
                  <a:pt x="2551099" y="2091087"/>
                  <a:pt x="2560701" y="2101374"/>
                </a:cubicBezTo>
                <a:cubicBezTo>
                  <a:pt x="2579903" y="2121949"/>
                  <a:pt x="2579336" y="2154175"/>
                  <a:pt x="2559435" y="2173354"/>
                </a:cubicBezTo>
                <a:cubicBezTo>
                  <a:pt x="2539534" y="2192533"/>
                  <a:pt x="2507834" y="2191401"/>
                  <a:pt x="2488631" y="2170826"/>
                </a:cubicBezTo>
                <a:cubicBezTo>
                  <a:pt x="2469429" y="2150252"/>
                  <a:pt x="2469996" y="2118025"/>
                  <a:pt x="2489897" y="2098847"/>
                </a:cubicBezTo>
                <a:cubicBezTo>
                  <a:pt x="2499848" y="2089257"/>
                  <a:pt x="2512748" y="2084745"/>
                  <a:pt x="2525561" y="2085203"/>
                </a:cubicBezTo>
                <a:close/>
                <a:moveTo>
                  <a:pt x="2834538" y="1965800"/>
                </a:moveTo>
                <a:cubicBezTo>
                  <a:pt x="2847351" y="1966257"/>
                  <a:pt x="2860076" y="1971684"/>
                  <a:pt x="2869678" y="1981971"/>
                </a:cubicBezTo>
                <a:cubicBezTo>
                  <a:pt x="2888880" y="2002546"/>
                  <a:pt x="2888313" y="2034772"/>
                  <a:pt x="2868412" y="2053951"/>
                </a:cubicBezTo>
                <a:cubicBezTo>
                  <a:pt x="2848511" y="2073130"/>
                  <a:pt x="2816811" y="2071998"/>
                  <a:pt x="2797608" y="2051424"/>
                </a:cubicBezTo>
                <a:cubicBezTo>
                  <a:pt x="2778406" y="2030849"/>
                  <a:pt x="2778973" y="1998623"/>
                  <a:pt x="2798874" y="1979444"/>
                </a:cubicBezTo>
                <a:cubicBezTo>
                  <a:pt x="2808825" y="1969854"/>
                  <a:pt x="2821725" y="1965342"/>
                  <a:pt x="2834538" y="1965800"/>
                </a:cubicBezTo>
                <a:close/>
                <a:moveTo>
                  <a:pt x="919668" y="1909695"/>
                </a:moveTo>
                <a:cubicBezTo>
                  <a:pt x="932036" y="1909302"/>
                  <a:pt x="944664" y="1911366"/>
                  <a:pt x="956888" y="1916185"/>
                </a:cubicBezTo>
                <a:cubicBezTo>
                  <a:pt x="1005784" y="1935460"/>
                  <a:pt x="1029708" y="1991506"/>
                  <a:pt x="1010324" y="2041366"/>
                </a:cubicBezTo>
                <a:cubicBezTo>
                  <a:pt x="990940" y="2091227"/>
                  <a:pt x="935589" y="2116022"/>
                  <a:pt x="886692" y="2096747"/>
                </a:cubicBezTo>
                <a:cubicBezTo>
                  <a:pt x="837796" y="2077472"/>
                  <a:pt x="813872" y="2021426"/>
                  <a:pt x="833256" y="1971566"/>
                </a:cubicBezTo>
                <a:cubicBezTo>
                  <a:pt x="847793" y="1934170"/>
                  <a:pt x="882564" y="1910874"/>
                  <a:pt x="919668" y="1909695"/>
                </a:cubicBezTo>
                <a:close/>
                <a:moveTo>
                  <a:pt x="1552213" y="1890589"/>
                </a:moveTo>
                <a:cubicBezTo>
                  <a:pt x="1564582" y="1890196"/>
                  <a:pt x="1577209" y="1892260"/>
                  <a:pt x="1589433" y="1897079"/>
                </a:cubicBezTo>
                <a:cubicBezTo>
                  <a:pt x="1638329" y="1916354"/>
                  <a:pt x="1662253" y="1972399"/>
                  <a:pt x="1642870" y="2022260"/>
                </a:cubicBezTo>
                <a:cubicBezTo>
                  <a:pt x="1623486" y="2072121"/>
                  <a:pt x="1568134" y="2096916"/>
                  <a:pt x="1519238" y="2077641"/>
                </a:cubicBezTo>
                <a:cubicBezTo>
                  <a:pt x="1470342" y="2058366"/>
                  <a:pt x="1446417" y="2002320"/>
                  <a:pt x="1465801" y="1952459"/>
                </a:cubicBezTo>
                <a:cubicBezTo>
                  <a:pt x="1480339" y="1915064"/>
                  <a:pt x="1515109" y="1891768"/>
                  <a:pt x="1552213" y="1890589"/>
                </a:cubicBezTo>
                <a:close/>
                <a:moveTo>
                  <a:pt x="1998515" y="1875408"/>
                </a:moveTo>
                <a:cubicBezTo>
                  <a:pt x="2068592" y="1875408"/>
                  <a:pt x="2125401" y="1932613"/>
                  <a:pt x="2125401" y="2003179"/>
                </a:cubicBezTo>
                <a:cubicBezTo>
                  <a:pt x="2125401" y="2073745"/>
                  <a:pt x="2068592" y="2130950"/>
                  <a:pt x="1998515" y="2130950"/>
                </a:cubicBezTo>
                <a:cubicBezTo>
                  <a:pt x="1928438" y="2130950"/>
                  <a:pt x="1871629" y="2073745"/>
                  <a:pt x="1871629" y="2003179"/>
                </a:cubicBezTo>
                <a:cubicBezTo>
                  <a:pt x="1871629" y="1932613"/>
                  <a:pt x="1928438" y="1875408"/>
                  <a:pt x="1998515" y="1875408"/>
                </a:cubicBezTo>
                <a:close/>
                <a:moveTo>
                  <a:pt x="446710" y="1875408"/>
                </a:moveTo>
                <a:cubicBezTo>
                  <a:pt x="516787" y="1875408"/>
                  <a:pt x="573596" y="1932613"/>
                  <a:pt x="573596" y="2003179"/>
                </a:cubicBezTo>
                <a:cubicBezTo>
                  <a:pt x="573596" y="2073745"/>
                  <a:pt x="516787" y="2130950"/>
                  <a:pt x="446710" y="2130950"/>
                </a:cubicBezTo>
                <a:cubicBezTo>
                  <a:pt x="376633" y="2130950"/>
                  <a:pt x="319824" y="2073745"/>
                  <a:pt x="319824" y="2003179"/>
                </a:cubicBezTo>
                <a:cubicBezTo>
                  <a:pt x="319824" y="1932613"/>
                  <a:pt x="376633" y="1875408"/>
                  <a:pt x="446710" y="1875408"/>
                </a:cubicBezTo>
                <a:close/>
                <a:moveTo>
                  <a:pt x="2583268" y="1821129"/>
                </a:moveTo>
                <a:cubicBezTo>
                  <a:pt x="2592304" y="1820839"/>
                  <a:pt x="2601529" y="1822361"/>
                  <a:pt x="2610459" y="1825913"/>
                </a:cubicBezTo>
                <a:cubicBezTo>
                  <a:pt x="2646180" y="1840123"/>
                  <a:pt x="2663658" y="1881440"/>
                  <a:pt x="2649497" y="1918197"/>
                </a:cubicBezTo>
                <a:cubicBezTo>
                  <a:pt x="2635336" y="1954955"/>
                  <a:pt x="2594899" y="1973234"/>
                  <a:pt x="2559178" y="1959024"/>
                </a:cubicBezTo>
                <a:cubicBezTo>
                  <a:pt x="2523457" y="1944814"/>
                  <a:pt x="2505979" y="1903497"/>
                  <a:pt x="2520140" y="1866740"/>
                </a:cubicBezTo>
                <a:cubicBezTo>
                  <a:pt x="2530761" y="1839172"/>
                  <a:pt x="2556162" y="1821998"/>
                  <a:pt x="2583268" y="1821129"/>
                </a:cubicBezTo>
                <a:close/>
                <a:moveTo>
                  <a:pt x="3042023" y="1812825"/>
                </a:moveTo>
                <a:cubicBezTo>
                  <a:pt x="3051058" y="1812535"/>
                  <a:pt x="3060283" y="1814057"/>
                  <a:pt x="3069213" y="1817610"/>
                </a:cubicBezTo>
                <a:cubicBezTo>
                  <a:pt x="3104935" y="1831819"/>
                  <a:pt x="3122412" y="1873136"/>
                  <a:pt x="3108251" y="1909894"/>
                </a:cubicBezTo>
                <a:cubicBezTo>
                  <a:pt x="3094091" y="1946651"/>
                  <a:pt x="3053654" y="1964930"/>
                  <a:pt x="3017933" y="1950720"/>
                </a:cubicBezTo>
                <a:cubicBezTo>
                  <a:pt x="2982212" y="1936511"/>
                  <a:pt x="2964734" y="1895194"/>
                  <a:pt x="2978895" y="1858436"/>
                </a:cubicBezTo>
                <a:cubicBezTo>
                  <a:pt x="2989515" y="1830868"/>
                  <a:pt x="3014916" y="1813694"/>
                  <a:pt x="3042023" y="1812825"/>
                </a:cubicBezTo>
                <a:close/>
                <a:moveTo>
                  <a:pt x="2254047" y="1787635"/>
                </a:moveTo>
                <a:cubicBezTo>
                  <a:pt x="2305242" y="1787635"/>
                  <a:pt x="2346743" y="1829807"/>
                  <a:pt x="2346743" y="1881828"/>
                </a:cubicBezTo>
                <a:cubicBezTo>
                  <a:pt x="2346743" y="1933849"/>
                  <a:pt x="2305242" y="1976021"/>
                  <a:pt x="2254047" y="1976021"/>
                </a:cubicBezTo>
                <a:cubicBezTo>
                  <a:pt x="2202852" y="1976021"/>
                  <a:pt x="2161351" y="1933849"/>
                  <a:pt x="2161351" y="1881828"/>
                </a:cubicBezTo>
                <a:cubicBezTo>
                  <a:pt x="2161351" y="1829807"/>
                  <a:pt x="2202852" y="1787635"/>
                  <a:pt x="2254047" y="1787635"/>
                </a:cubicBezTo>
                <a:close/>
                <a:moveTo>
                  <a:pt x="3387712" y="1787635"/>
                </a:moveTo>
                <a:cubicBezTo>
                  <a:pt x="3438907" y="1787635"/>
                  <a:pt x="3480408" y="1829807"/>
                  <a:pt x="3480408" y="1881828"/>
                </a:cubicBezTo>
                <a:cubicBezTo>
                  <a:pt x="3480408" y="1933849"/>
                  <a:pt x="3438907" y="1976021"/>
                  <a:pt x="3387712" y="1976021"/>
                </a:cubicBezTo>
                <a:cubicBezTo>
                  <a:pt x="3336518" y="1976021"/>
                  <a:pt x="3295016" y="1933849"/>
                  <a:pt x="3295016" y="1881828"/>
                </a:cubicBezTo>
                <a:cubicBezTo>
                  <a:pt x="3295016" y="1829807"/>
                  <a:pt x="3336518" y="1787635"/>
                  <a:pt x="3387712" y="1787635"/>
                </a:cubicBezTo>
                <a:close/>
                <a:moveTo>
                  <a:pt x="1221981" y="1751627"/>
                </a:moveTo>
                <a:cubicBezTo>
                  <a:pt x="1239520" y="1752248"/>
                  <a:pt x="1256939" y="1759609"/>
                  <a:pt x="1270081" y="1773563"/>
                </a:cubicBezTo>
                <a:cubicBezTo>
                  <a:pt x="1296366" y="1801472"/>
                  <a:pt x="1295590" y="1845187"/>
                  <a:pt x="1268348" y="1871203"/>
                </a:cubicBezTo>
                <a:cubicBezTo>
                  <a:pt x="1241107" y="1897219"/>
                  <a:pt x="1197715" y="1895684"/>
                  <a:pt x="1171430" y="1867774"/>
                </a:cubicBezTo>
                <a:cubicBezTo>
                  <a:pt x="1145145" y="1839866"/>
                  <a:pt x="1145921" y="1796151"/>
                  <a:pt x="1173163" y="1770135"/>
                </a:cubicBezTo>
                <a:cubicBezTo>
                  <a:pt x="1186784" y="1757127"/>
                  <a:pt x="1204442" y="1751007"/>
                  <a:pt x="1221981" y="1751627"/>
                </a:cubicBezTo>
                <a:close/>
                <a:moveTo>
                  <a:pt x="1646977" y="1601064"/>
                </a:moveTo>
                <a:cubicBezTo>
                  <a:pt x="1664516" y="1601684"/>
                  <a:pt x="1681935" y="1609045"/>
                  <a:pt x="1695077" y="1623000"/>
                </a:cubicBezTo>
                <a:cubicBezTo>
                  <a:pt x="1721362" y="1650909"/>
                  <a:pt x="1720586" y="1694624"/>
                  <a:pt x="1693345" y="1720639"/>
                </a:cubicBezTo>
                <a:cubicBezTo>
                  <a:pt x="1666103" y="1746655"/>
                  <a:pt x="1622711" y="1745120"/>
                  <a:pt x="1596426" y="1717211"/>
                </a:cubicBezTo>
                <a:cubicBezTo>
                  <a:pt x="1570141" y="1689302"/>
                  <a:pt x="1570917" y="1645587"/>
                  <a:pt x="1598159" y="1619571"/>
                </a:cubicBezTo>
                <a:cubicBezTo>
                  <a:pt x="1611780" y="1606564"/>
                  <a:pt x="1629438" y="1600443"/>
                  <a:pt x="1646977" y="1601064"/>
                </a:cubicBezTo>
                <a:close/>
                <a:moveTo>
                  <a:pt x="803411" y="1563693"/>
                </a:moveTo>
                <a:cubicBezTo>
                  <a:pt x="820950" y="1564314"/>
                  <a:pt x="838369" y="1571674"/>
                  <a:pt x="851511" y="1585629"/>
                </a:cubicBezTo>
                <a:cubicBezTo>
                  <a:pt x="877797" y="1613538"/>
                  <a:pt x="877021" y="1657253"/>
                  <a:pt x="849779" y="1683269"/>
                </a:cubicBezTo>
                <a:cubicBezTo>
                  <a:pt x="822537" y="1709284"/>
                  <a:pt x="779145" y="1707749"/>
                  <a:pt x="752860" y="1679840"/>
                </a:cubicBezTo>
                <a:cubicBezTo>
                  <a:pt x="726575" y="1651931"/>
                  <a:pt x="727351" y="1608216"/>
                  <a:pt x="754593" y="1582201"/>
                </a:cubicBezTo>
                <a:cubicBezTo>
                  <a:pt x="768214" y="1569193"/>
                  <a:pt x="785872" y="1563073"/>
                  <a:pt x="803411" y="1563693"/>
                </a:cubicBezTo>
                <a:close/>
                <a:moveTo>
                  <a:pt x="2820182" y="1553495"/>
                </a:moveTo>
                <a:cubicBezTo>
                  <a:pt x="2871377" y="1553495"/>
                  <a:pt x="2912878" y="1595667"/>
                  <a:pt x="2912878" y="1647688"/>
                </a:cubicBezTo>
                <a:cubicBezTo>
                  <a:pt x="2912878" y="1699709"/>
                  <a:pt x="2871377" y="1741881"/>
                  <a:pt x="2820182" y="1741881"/>
                </a:cubicBezTo>
                <a:cubicBezTo>
                  <a:pt x="2768987" y="1741881"/>
                  <a:pt x="2727486" y="1699709"/>
                  <a:pt x="2727486" y="1647688"/>
                </a:cubicBezTo>
                <a:cubicBezTo>
                  <a:pt x="2727486" y="1595667"/>
                  <a:pt x="2768987" y="1553495"/>
                  <a:pt x="2820182" y="1553495"/>
                </a:cubicBezTo>
                <a:close/>
                <a:moveTo>
                  <a:pt x="1353857" y="1526563"/>
                </a:moveTo>
                <a:cubicBezTo>
                  <a:pt x="1359299" y="1526860"/>
                  <a:pt x="1364787" y="1528225"/>
                  <a:pt x="1370020" y="1530761"/>
                </a:cubicBezTo>
                <a:cubicBezTo>
                  <a:pt x="1390954" y="1540902"/>
                  <a:pt x="1399894" y="1565929"/>
                  <a:pt x="1389989" y="1586661"/>
                </a:cubicBezTo>
                <a:cubicBezTo>
                  <a:pt x="1380084" y="1607392"/>
                  <a:pt x="1355085" y="1615976"/>
                  <a:pt x="1334151" y="1605835"/>
                </a:cubicBezTo>
                <a:cubicBezTo>
                  <a:pt x="1313218" y="1595693"/>
                  <a:pt x="1304278" y="1570666"/>
                  <a:pt x="1314183" y="1549935"/>
                </a:cubicBezTo>
                <a:cubicBezTo>
                  <a:pt x="1321611" y="1534386"/>
                  <a:pt x="1337531" y="1525670"/>
                  <a:pt x="1353857" y="1526563"/>
                </a:cubicBezTo>
                <a:close/>
                <a:moveTo>
                  <a:pt x="1075554" y="1510923"/>
                </a:moveTo>
                <a:cubicBezTo>
                  <a:pt x="1080996" y="1511220"/>
                  <a:pt x="1086483" y="1512585"/>
                  <a:pt x="1091716" y="1515120"/>
                </a:cubicBezTo>
                <a:cubicBezTo>
                  <a:pt x="1112650" y="1525262"/>
                  <a:pt x="1121590" y="1550289"/>
                  <a:pt x="1111686" y="1571020"/>
                </a:cubicBezTo>
                <a:cubicBezTo>
                  <a:pt x="1101781" y="1591751"/>
                  <a:pt x="1076781" y="1600336"/>
                  <a:pt x="1055848" y="1590194"/>
                </a:cubicBezTo>
                <a:cubicBezTo>
                  <a:pt x="1034915" y="1580053"/>
                  <a:pt x="1025974" y="1555025"/>
                  <a:pt x="1035879" y="1534294"/>
                </a:cubicBezTo>
                <a:cubicBezTo>
                  <a:pt x="1043308" y="1518746"/>
                  <a:pt x="1059227" y="1510030"/>
                  <a:pt x="1075554" y="1510923"/>
                </a:cubicBezTo>
                <a:close/>
                <a:moveTo>
                  <a:pt x="469447" y="1463759"/>
                </a:moveTo>
                <a:cubicBezTo>
                  <a:pt x="481815" y="1463366"/>
                  <a:pt x="494443" y="1465430"/>
                  <a:pt x="506667" y="1470249"/>
                </a:cubicBezTo>
                <a:cubicBezTo>
                  <a:pt x="555563" y="1489524"/>
                  <a:pt x="579488" y="1545570"/>
                  <a:pt x="560104" y="1595431"/>
                </a:cubicBezTo>
                <a:cubicBezTo>
                  <a:pt x="540720" y="1645291"/>
                  <a:pt x="485368" y="1670086"/>
                  <a:pt x="436472" y="1650811"/>
                </a:cubicBezTo>
                <a:cubicBezTo>
                  <a:pt x="387576" y="1631536"/>
                  <a:pt x="363651" y="1575490"/>
                  <a:pt x="383035" y="1525630"/>
                </a:cubicBezTo>
                <a:cubicBezTo>
                  <a:pt x="397573" y="1488234"/>
                  <a:pt x="432343" y="1464938"/>
                  <a:pt x="469447" y="1463759"/>
                </a:cubicBezTo>
                <a:close/>
                <a:moveTo>
                  <a:pt x="2000030" y="1437242"/>
                </a:moveTo>
                <a:cubicBezTo>
                  <a:pt x="2012398" y="1436850"/>
                  <a:pt x="2025026" y="1438914"/>
                  <a:pt x="2037250" y="1443733"/>
                </a:cubicBezTo>
                <a:cubicBezTo>
                  <a:pt x="2086146" y="1463007"/>
                  <a:pt x="2110070" y="1519054"/>
                  <a:pt x="2090687" y="1568914"/>
                </a:cubicBezTo>
                <a:cubicBezTo>
                  <a:pt x="2071303" y="1618775"/>
                  <a:pt x="2015951" y="1643570"/>
                  <a:pt x="1967055" y="1624295"/>
                </a:cubicBezTo>
                <a:cubicBezTo>
                  <a:pt x="1918159" y="1605020"/>
                  <a:pt x="1894235" y="1548974"/>
                  <a:pt x="1913618" y="1499113"/>
                </a:cubicBezTo>
                <a:cubicBezTo>
                  <a:pt x="1928156" y="1461718"/>
                  <a:pt x="1962926" y="1438421"/>
                  <a:pt x="2000030" y="1437242"/>
                </a:cubicBezTo>
                <a:close/>
                <a:moveTo>
                  <a:pt x="1563172" y="1348317"/>
                </a:moveTo>
                <a:cubicBezTo>
                  <a:pt x="1568614" y="1348614"/>
                  <a:pt x="1574101" y="1349979"/>
                  <a:pt x="1579335" y="1352515"/>
                </a:cubicBezTo>
                <a:cubicBezTo>
                  <a:pt x="1600268" y="1362656"/>
                  <a:pt x="1609208" y="1387684"/>
                  <a:pt x="1599303" y="1408415"/>
                </a:cubicBezTo>
                <a:cubicBezTo>
                  <a:pt x="1589398" y="1429146"/>
                  <a:pt x="1564399" y="1437731"/>
                  <a:pt x="1543466" y="1427588"/>
                </a:cubicBezTo>
                <a:cubicBezTo>
                  <a:pt x="1522532" y="1417447"/>
                  <a:pt x="1513592" y="1392420"/>
                  <a:pt x="1523497" y="1371689"/>
                </a:cubicBezTo>
                <a:cubicBezTo>
                  <a:pt x="1530926" y="1356141"/>
                  <a:pt x="1546845" y="1347425"/>
                  <a:pt x="1563172" y="1348317"/>
                </a:cubicBezTo>
                <a:close/>
                <a:moveTo>
                  <a:pt x="890306" y="1301986"/>
                </a:moveTo>
                <a:cubicBezTo>
                  <a:pt x="895748" y="1302283"/>
                  <a:pt x="901236" y="1303648"/>
                  <a:pt x="906469" y="1306184"/>
                </a:cubicBezTo>
                <a:cubicBezTo>
                  <a:pt x="927402" y="1316325"/>
                  <a:pt x="936342" y="1341352"/>
                  <a:pt x="926438" y="1362083"/>
                </a:cubicBezTo>
                <a:cubicBezTo>
                  <a:pt x="916533" y="1382814"/>
                  <a:pt x="891534" y="1391399"/>
                  <a:pt x="870600" y="1381257"/>
                </a:cubicBezTo>
                <a:cubicBezTo>
                  <a:pt x="849667" y="1371116"/>
                  <a:pt x="840726" y="1346088"/>
                  <a:pt x="850631" y="1325357"/>
                </a:cubicBezTo>
                <a:cubicBezTo>
                  <a:pt x="858060" y="1309809"/>
                  <a:pt x="873979" y="1301093"/>
                  <a:pt x="890306" y="1301986"/>
                </a:cubicBezTo>
                <a:close/>
                <a:moveTo>
                  <a:pt x="1823366" y="1177310"/>
                </a:moveTo>
                <a:cubicBezTo>
                  <a:pt x="1840905" y="1177930"/>
                  <a:pt x="1858324" y="1185291"/>
                  <a:pt x="1871467" y="1199246"/>
                </a:cubicBezTo>
                <a:cubicBezTo>
                  <a:pt x="1897752" y="1227155"/>
                  <a:pt x="1896976" y="1270870"/>
                  <a:pt x="1869734" y="1296885"/>
                </a:cubicBezTo>
                <a:cubicBezTo>
                  <a:pt x="1842492" y="1322901"/>
                  <a:pt x="1799100" y="1321366"/>
                  <a:pt x="1772815" y="1293457"/>
                </a:cubicBezTo>
                <a:cubicBezTo>
                  <a:pt x="1746531" y="1265548"/>
                  <a:pt x="1747306" y="1221833"/>
                  <a:pt x="1774548" y="1195818"/>
                </a:cubicBezTo>
                <a:cubicBezTo>
                  <a:pt x="1788169" y="1182810"/>
                  <a:pt x="1805827" y="1176689"/>
                  <a:pt x="1823366" y="1177310"/>
                </a:cubicBezTo>
                <a:close/>
                <a:moveTo>
                  <a:pt x="639924" y="1133601"/>
                </a:moveTo>
                <a:cubicBezTo>
                  <a:pt x="657462" y="1134222"/>
                  <a:pt x="674881" y="1141583"/>
                  <a:pt x="688024" y="1155538"/>
                </a:cubicBezTo>
                <a:cubicBezTo>
                  <a:pt x="714309" y="1183447"/>
                  <a:pt x="713533" y="1227161"/>
                  <a:pt x="686291" y="1253177"/>
                </a:cubicBezTo>
                <a:cubicBezTo>
                  <a:pt x="659049" y="1279192"/>
                  <a:pt x="615657" y="1277658"/>
                  <a:pt x="589373" y="1249749"/>
                </a:cubicBezTo>
                <a:cubicBezTo>
                  <a:pt x="563087" y="1221839"/>
                  <a:pt x="563863" y="1178125"/>
                  <a:pt x="591106" y="1152109"/>
                </a:cubicBezTo>
                <a:cubicBezTo>
                  <a:pt x="604726" y="1139101"/>
                  <a:pt x="622384" y="1132981"/>
                  <a:pt x="639924" y="1133601"/>
                </a:cubicBezTo>
                <a:close/>
                <a:moveTo>
                  <a:pt x="2336011" y="1102429"/>
                </a:moveTo>
                <a:cubicBezTo>
                  <a:pt x="2406088" y="1102429"/>
                  <a:pt x="2462897" y="1159634"/>
                  <a:pt x="2462897" y="1230200"/>
                </a:cubicBezTo>
                <a:cubicBezTo>
                  <a:pt x="2462897" y="1300766"/>
                  <a:pt x="2406088" y="1357971"/>
                  <a:pt x="2336011" y="1357971"/>
                </a:cubicBezTo>
                <a:cubicBezTo>
                  <a:pt x="2265934" y="1357971"/>
                  <a:pt x="2209125" y="1300766"/>
                  <a:pt x="2209125" y="1230200"/>
                </a:cubicBezTo>
                <a:cubicBezTo>
                  <a:pt x="2209125" y="1159634"/>
                  <a:pt x="2265934" y="1102429"/>
                  <a:pt x="2336011" y="1102429"/>
                </a:cubicBezTo>
                <a:close/>
                <a:moveTo>
                  <a:pt x="126886" y="1102429"/>
                </a:moveTo>
                <a:cubicBezTo>
                  <a:pt x="196964" y="1102429"/>
                  <a:pt x="253772" y="1159634"/>
                  <a:pt x="253772" y="1230200"/>
                </a:cubicBezTo>
                <a:cubicBezTo>
                  <a:pt x="253772" y="1300766"/>
                  <a:pt x="196964" y="1357971"/>
                  <a:pt x="126886" y="1357971"/>
                </a:cubicBezTo>
                <a:cubicBezTo>
                  <a:pt x="56809" y="1357971"/>
                  <a:pt x="0" y="1300766"/>
                  <a:pt x="0" y="1230200"/>
                </a:cubicBezTo>
                <a:cubicBezTo>
                  <a:pt x="0" y="1159634"/>
                  <a:pt x="56809" y="1102429"/>
                  <a:pt x="126886" y="1102429"/>
                </a:cubicBezTo>
                <a:close/>
                <a:moveTo>
                  <a:pt x="1572516" y="1068907"/>
                </a:moveTo>
                <a:cubicBezTo>
                  <a:pt x="1577958" y="1069205"/>
                  <a:pt x="1583446" y="1070569"/>
                  <a:pt x="1588679" y="1073105"/>
                </a:cubicBezTo>
                <a:cubicBezTo>
                  <a:pt x="1609612" y="1083247"/>
                  <a:pt x="1618552" y="1108274"/>
                  <a:pt x="1608648" y="1129005"/>
                </a:cubicBezTo>
                <a:cubicBezTo>
                  <a:pt x="1598743" y="1149736"/>
                  <a:pt x="1573743" y="1158320"/>
                  <a:pt x="1552810" y="1148179"/>
                </a:cubicBezTo>
                <a:cubicBezTo>
                  <a:pt x="1531877" y="1138037"/>
                  <a:pt x="1522936" y="1113010"/>
                  <a:pt x="1532841" y="1092279"/>
                </a:cubicBezTo>
                <a:cubicBezTo>
                  <a:pt x="1540270" y="1076731"/>
                  <a:pt x="1556189" y="1068015"/>
                  <a:pt x="1572516" y="1068907"/>
                </a:cubicBezTo>
                <a:close/>
                <a:moveTo>
                  <a:pt x="903267" y="1028613"/>
                </a:moveTo>
                <a:cubicBezTo>
                  <a:pt x="908709" y="1028910"/>
                  <a:pt x="914197" y="1030275"/>
                  <a:pt x="919430" y="1032810"/>
                </a:cubicBezTo>
                <a:cubicBezTo>
                  <a:pt x="940363" y="1042952"/>
                  <a:pt x="949304" y="1067979"/>
                  <a:pt x="939399" y="1088710"/>
                </a:cubicBezTo>
                <a:cubicBezTo>
                  <a:pt x="929494" y="1109441"/>
                  <a:pt x="904495" y="1118026"/>
                  <a:pt x="883561" y="1107884"/>
                </a:cubicBezTo>
                <a:cubicBezTo>
                  <a:pt x="862628" y="1097742"/>
                  <a:pt x="853688" y="1072715"/>
                  <a:pt x="863592" y="1051984"/>
                </a:cubicBezTo>
                <a:cubicBezTo>
                  <a:pt x="871021" y="1036436"/>
                  <a:pt x="886940" y="1027720"/>
                  <a:pt x="903267" y="1028613"/>
                </a:cubicBezTo>
                <a:close/>
                <a:moveTo>
                  <a:pt x="1385035" y="863173"/>
                </a:moveTo>
                <a:cubicBezTo>
                  <a:pt x="1390477" y="863470"/>
                  <a:pt x="1395965" y="864835"/>
                  <a:pt x="1401198" y="867371"/>
                </a:cubicBezTo>
                <a:cubicBezTo>
                  <a:pt x="1422132" y="877512"/>
                  <a:pt x="1431072" y="902540"/>
                  <a:pt x="1421167" y="923271"/>
                </a:cubicBezTo>
                <a:cubicBezTo>
                  <a:pt x="1411262" y="944002"/>
                  <a:pt x="1386263" y="952586"/>
                  <a:pt x="1365329" y="942445"/>
                </a:cubicBezTo>
                <a:cubicBezTo>
                  <a:pt x="1344396" y="932303"/>
                  <a:pt x="1335456" y="907276"/>
                  <a:pt x="1345361" y="886545"/>
                </a:cubicBezTo>
                <a:cubicBezTo>
                  <a:pt x="1352790" y="870996"/>
                  <a:pt x="1368709" y="862281"/>
                  <a:pt x="1385035" y="863173"/>
                </a:cubicBezTo>
                <a:close/>
                <a:moveTo>
                  <a:pt x="1108964" y="844330"/>
                </a:moveTo>
                <a:cubicBezTo>
                  <a:pt x="1114407" y="844627"/>
                  <a:pt x="1119894" y="845992"/>
                  <a:pt x="1125127" y="848528"/>
                </a:cubicBezTo>
                <a:cubicBezTo>
                  <a:pt x="1146061" y="858669"/>
                  <a:pt x="1155001" y="883697"/>
                  <a:pt x="1145096" y="904428"/>
                </a:cubicBezTo>
                <a:cubicBezTo>
                  <a:pt x="1135191" y="925158"/>
                  <a:pt x="1110192" y="933743"/>
                  <a:pt x="1089258" y="923602"/>
                </a:cubicBezTo>
                <a:cubicBezTo>
                  <a:pt x="1068325" y="913460"/>
                  <a:pt x="1059385" y="888433"/>
                  <a:pt x="1069290" y="867702"/>
                </a:cubicBezTo>
                <a:cubicBezTo>
                  <a:pt x="1076719" y="852154"/>
                  <a:pt x="1092638" y="843437"/>
                  <a:pt x="1108964" y="844330"/>
                </a:cubicBezTo>
                <a:close/>
                <a:moveTo>
                  <a:pt x="458622" y="829615"/>
                </a:moveTo>
                <a:cubicBezTo>
                  <a:pt x="470990" y="829222"/>
                  <a:pt x="483618" y="831286"/>
                  <a:pt x="495842" y="836105"/>
                </a:cubicBezTo>
                <a:cubicBezTo>
                  <a:pt x="544738" y="855380"/>
                  <a:pt x="568662" y="911426"/>
                  <a:pt x="549279" y="961287"/>
                </a:cubicBezTo>
                <a:cubicBezTo>
                  <a:pt x="529895" y="1011147"/>
                  <a:pt x="474543" y="1035942"/>
                  <a:pt x="425647" y="1016667"/>
                </a:cubicBezTo>
                <a:cubicBezTo>
                  <a:pt x="376751" y="997392"/>
                  <a:pt x="352826" y="941347"/>
                  <a:pt x="372210" y="891486"/>
                </a:cubicBezTo>
                <a:cubicBezTo>
                  <a:pt x="386748" y="854090"/>
                  <a:pt x="421518" y="830794"/>
                  <a:pt x="458622" y="829615"/>
                </a:cubicBezTo>
                <a:close/>
                <a:moveTo>
                  <a:pt x="1980127" y="789870"/>
                </a:moveTo>
                <a:cubicBezTo>
                  <a:pt x="1992495" y="789477"/>
                  <a:pt x="2005123" y="791541"/>
                  <a:pt x="2017347" y="796360"/>
                </a:cubicBezTo>
                <a:cubicBezTo>
                  <a:pt x="2066243" y="815635"/>
                  <a:pt x="2090168" y="871680"/>
                  <a:pt x="2070784" y="921541"/>
                </a:cubicBezTo>
                <a:cubicBezTo>
                  <a:pt x="2051400" y="971402"/>
                  <a:pt x="1996048" y="996197"/>
                  <a:pt x="1947152" y="976922"/>
                </a:cubicBezTo>
                <a:cubicBezTo>
                  <a:pt x="1898255" y="957647"/>
                  <a:pt x="1874331" y="901601"/>
                  <a:pt x="1893715" y="851740"/>
                </a:cubicBezTo>
                <a:cubicBezTo>
                  <a:pt x="1908253" y="814345"/>
                  <a:pt x="1943023" y="791049"/>
                  <a:pt x="1980127" y="789870"/>
                </a:cubicBezTo>
                <a:close/>
                <a:moveTo>
                  <a:pt x="1654591" y="750824"/>
                </a:moveTo>
                <a:cubicBezTo>
                  <a:pt x="1672130" y="751445"/>
                  <a:pt x="1689549" y="758806"/>
                  <a:pt x="1702691" y="772760"/>
                </a:cubicBezTo>
                <a:cubicBezTo>
                  <a:pt x="1728976" y="800670"/>
                  <a:pt x="1728200" y="844385"/>
                  <a:pt x="1700958" y="870400"/>
                </a:cubicBezTo>
                <a:cubicBezTo>
                  <a:pt x="1673717" y="896416"/>
                  <a:pt x="1630325" y="894881"/>
                  <a:pt x="1604040" y="866971"/>
                </a:cubicBezTo>
                <a:cubicBezTo>
                  <a:pt x="1577755" y="839062"/>
                  <a:pt x="1578531" y="795348"/>
                  <a:pt x="1605772" y="769332"/>
                </a:cubicBezTo>
                <a:cubicBezTo>
                  <a:pt x="1619394" y="756324"/>
                  <a:pt x="1637052" y="750204"/>
                  <a:pt x="1654591" y="750824"/>
                </a:cubicBezTo>
                <a:close/>
                <a:moveTo>
                  <a:pt x="818370" y="721252"/>
                </a:moveTo>
                <a:cubicBezTo>
                  <a:pt x="835909" y="721872"/>
                  <a:pt x="853327" y="729233"/>
                  <a:pt x="866470" y="743188"/>
                </a:cubicBezTo>
                <a:cubicBezTo>
                  <a:pt x="892755" y="771097"/>
                  <a:pt x="891979" y="814812"/>
                  <a:pt x="864737" y="840827"/>
                </a:cubicBezTo>
                <a:cubicBezTo>
                  <a:pt x="837496" y="866843"/>
                  <a:pt x="794104" y="865308"/>
                  <a:pt x="767818" y="837399"/>
                </a:cubicBezTo>
                <a:cubicBezTo>
                  <a:pt x="741534" y="809490"/>
                  <a:pt x="742310" y="765775"/>
                  <a:pt x="769552" y="739759"/>
                </a:cubicBezTo>
                <a:cubicBezTo>
                  <a:pt x="783172" y="726752"/>
                  <a:pt x="800831" y="720632"/>
                  <a:pt x="818370" y="721252"/>
                </a:cubicBezTo>
                <a:close/>
                <a:moveTo>
                  <a:pt x="1241309" y="559284"/>
                </a:moveTo>
                <a:cubicBezTo>
                  <a:pt x="1258848" y="559905"/>
                  <a:pt x="1276267" y="567266"/>
                  <a:pt x="1289410" y="581220"/>
                </a:cubicBezTo>
                <a:cubicBezTo>
                  <a:pt x="1315695" y="609130"/>
                  <a:pt x="1314918" y="652844"/>
                  <a:pt x="1287677" y="678860"/>
                </a:cubicBezTo>
                <a:cubicBezTo>
                  <a:pt x="1260435" y="704876"/>
                  <a:pt x="1217043" y="703341"/>
                  <a:pt x="1190758" y="675431"/>
                </a:cubicBezTo>
                <a:cubicBezTo>
                  <a:pt x="1164473" y="647522"/>
                  <a:pt x="1165249" y="603808"/>
                  <a:pt x="1192491" y="577792"/>
                </a:cubicBezTo>
                <a:cubicBezTo>
                  <a:pt x="1206112" y="564784"/>
                  <a:pt x="1223770" y="558664"/>
                  <a:pt x="1241309" y="559284"/>
                </a:cubicBezTo>
                <a:close/>
                <a:moveTo>
                  <a:pt x="897361" y="363040"/>
                </a:moveTo>
                <a:cubicBezTo>
                  <a:pt x="909729" y="362647"/>
                  <a:pt x="922357" y="364712"/>
                  <a:pt x="934581" y="369530"/>
                </a:cubicBezTo>
                <a:cubicBezTo>
                  <a:pt x="983478" y="388806"/>
                  <a:pt x="1007402" y="444851"/>
                  <a:pt x="988018" y="494712"/>
                </a:cubicBezTo>
                <a:cubicBezTo>
                  <a:pt x="968634" y="544573"/>
                  <a:pt x="913282" y="569368"/>
                  <a:pt x="864386" y="550093"/>
                </a:cubicBezTo>
                <a:cubicBezTo>
                  <a:pt x="815490" y="530818"/>
                  <a:pt x="791565" y="474772"/>
                  <a:pt x="810949" y="424911"/>
                </a:cubicBezTo>
                <a:cubicBezTo>
                  <a:pt x="825487" y="387515"/>
                  <a:pt x="860257" y="364219"/>
                  <a:pt x="897361" y="363040"/>
                </a:cubicBezTo>
                <a:close/>
                <a:moveTo>
                  <a:pt x="1525322" y="351777"/>
                </a:moveTo>
                <a:cubicBezTo>
                  <a:pt x="1537690" y="351383"/>
                  <a:pt x="1550317" y="353448"/>
                  <a:pt x="1562541" y="358267"/>
                </a:cubicBezTo>
                <a:cubicBezTo>
                  <a:pt x="1611438" y="377542"/>
                  <a:pt x="1635362" y="433587"/>
                  <a:pt x="1615978" y="483448"/>
                </a:cubicBezTo>
                <a:cubicBezTo>
                  <a:pt x="1596595" y="533309"/>
                  <a:pt x="1541243" y="558104"/>
                  <a:pt x="1492346" y="538829"/>
                </a:cubicBezTo>
                <a:cubicBezTo>
                  <a:pt x="1443450" y="519554"/>
                  <a:pt x="1419526" y="463508"/>
                  <a:pt x="1438910" y="413647"/>
                </a:cubicBezTo>
                <a:cubicBezTo>
                  <a:pt x="1453448" y="376252"/>
                  <a:pt x="1488217" y="352956"/>
                  <a:pt x="1525322" y="351777"/>
                </a:cubicBezTo>
                <a:close/>
                <a:moveTo>
                  <a:pt x="446711" y="317607"/>
                </a:moveTo>
                <a:cubicBezTo>
                  <a:pt x="516788" y="317607"/>
                  <a:pt x="573596" y="374812"/>
                  <a:pt x="573596" y="445378"/>
                </a:cubicBezTo>
                <a:cubicBezTo>
                  <a:pt x="573596" y="515944"/>
                  <a:pt x="516788" y="573149"/>
                  <a:pt x="446711" y="573149"/>
                </a:cubicBezTo>
                <a:cubicBezTo>
                  <a:pt x="376633" y="573149"/>
                  <a:pt x="319824" y="515944"/>
                  <a:pt x="319824" y="445378"/>
                </a:cubicBezTo>
                <a:cubicBezTo>
                  <a:pt x="319824" y="374812"/>
                  <a:pt x="376633" y="317607"/>
                  <a:pt x="446711" y="317607"/>
                </a:cubicBezTo>
                <a:close/>
                <a:moveTo>
                  <a:pt x="1998515" y="317607"/>
                </a:moveTo>
                <a:cubicBezTo>
                  <a:pt x="2068592" y="317607"/>
                  <a:pt x="2125401" y="374812"/>
                  <a:pt x="2125401" y="445378"/>
                </a:cubicBezTo>
                <a:cubicBezTo>
                  <a:pt x="2125401" y="515944"/>
                  <a:pt x="2068592" y="573149"/>
                  <a:pt x="1998515" y="573149"/>
                </a:cubicBezTo>
                <a:cubicBezTo>
                  <a:pt x="1928438" y="573149"/>
                  <a:pt x="1871629" y="515944"/>
                  <a:pt x="1871629" y="445378"/>
                </a:cubicBezTo>
                <a:cubicBezTo>
                  <a:pt x="1871629" y="374812"/>
                  <a:pt x="1928438" y="317607"/>
                  <a:pt x="1998515" y="317607"/>
                </a:cubicBezTo>
                <a:close/>
                <a:moveTo>
                  <a:pt x="1221658" y="0"/>
                </a:moveTo>
                <a:cubicBezTo>
                  <a:pt x="1291735" y="0"/>
                  <a:pt x="1348544" y="57205"/>
                  <a:pt x="1348544" y="127771"/>
                </a:cubicBezTo>
                <a:cubicBezTo>
                  <a:pt x="1348544" y="198337"/>
                  <a:pt x="1291735" y="255542"/>
                  <a:pt x="1221658" y="255542"/>
                </a:cubicBezTo>
                <a:cubicBezTo>
                  <a:pt x="1151581" y="255542"/>
                  <a:pt x="1094772" y="198337"/>
                  <a:pt x="1094772" y="127771"/>
                </a:cubicBezTo>
                <a:cubicBezTo>
                  <a:pt x="1094772" y="57205"/>
                  <a:pt x="1151581" y="0"/>
                  <a:pt x="1221658" y="0"/>
                </a:cubicBezTo>
                <a:close/>
              </a:path>
            </a:pathLst>
          </a:custGeom>
          <a:gradFill>
            <a:gsLst>
              <a:gs pos="25000">
                <a:srgbClr val="FF6633">
                  <a:lumMod val="62000"/>
                  <a:lumOff val="38000"/>
                </a:srgbClr>
              </a:gs>
              <a:gs pos="50000">
                <a:srgbClr val="FFFF00">
                  <a:lumMod val="0"/>
                  <a:lumOff val="100000"/>
                </a:srgbClr>
              </a:gs>
              <a:gs pos="75000">
                <a:srgbClr val="FFC000">
                  <a:lumMod val="31000"/>
                  <a:lumOff val="69000"/>
                </a:srgbClr>
              </a:gs>
              <a:gs pos="100000">
                <a:srgbClr val="FFFF00">
                  <a:lumMod val="0"/>
                  <a:lumOff val="100000"/>
                </a:srgbClr>
              </a:gs>
            </a:gsLst>
            <a:lin ang="5400000" scaled="0"/>
          </a:gradFill>
          <a:ln>
            <a:noFill/>
          </a:ln>
          <a:scene3d>
            <a:camera prst="orthographicFront"/>
            <a:lightRig rig="flood"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Forma libre 8"/>
          <p:cNvSpPr/>
          <p:nvPr/>
        </p:nvSpPr>
        <p:spPr>
          <a:xfrm rot="21235113">
            <a:off x="1471724" y="4090304"/>
            <a:ext cx="2948142" cy="2227094"/>
          </a:xfrm>
          <a:custGeom>
            <a:avLst/>
            <a:gdLst>
              <a:gd name="connsiteX0" fmla="*/ 3915842 w 4568692"/>
              <a:gd name="connsiteY0" fmla="*/ 5431104 h 5547255"/>
              <a:gd name="connsiteX1" fmla="*/ 3982580 w 4568692"/>
              <a:gd name="connsiteY1" fmla="*/ 5489179 h 5547255"/>
              <a:gd name="connsiteX2" fmla="*/ 3915842 w 4568692"/>
              <a:gd name="connsiteY2" fmla="*/ 5547255 h 5547255"/>
              <a:gd name="connsiteX3" fmla="*/ 3849104 w 4568692"/>
              <a:gd name="connsiteY3" fmla="*/ 5489179 h 5547255"/>
              <a:gd name="connsiteX4" fmla="*/ 3915842 w 4568692"/>
              <a:gd name="connsiteY4" fmla="*/ 5431104 h 5547255"/>
              <a:gd name="connsiteX5" fmla="*/ 3757006 w 4568692"/>
              <a:gd name="connsiteY5" fmla="*/ 5296944 h 5547255"/>
              <a:gd name="connsiteX6" fmla="*/ 3776582 w 4568692"/>
              <a:gd name="connsiteY6" fmla="*/ 5299894 h 5547255"/>
              <a:gd name="connsiteX7" fmla="*/ 3804688 w 4568692"/>
              <a:gd name="connsiteY7" fmla="*/ 5356792 h 5547255"/>
              <a:gd name="connsiteX8" fmla="*/ 3739662 w 4568692"/>
              <a:gd name="connsiteY8" fmla="*/ 5381965 h 5547255"/>
              <a:gd name="connsiteX9" fmla="*/ 3711556 w 4568692"/>
              <a:gd name="connsiteY9" fmla="*/ 5325066 h 5547255"/>
              <a:gd name="connsiteX10" fmla="*/ 3757006 w 4568692"/>
              <a:gd name="connsiteY10" fmla="*/ 5296944 h 5547255"/>
              <a:gd name="connsiteX11" fmla="*/ 4089703 w 4568692"/>
              <a:gd name="connsiteY11" fmla="*/ 5288259 h 5547255"/>
              <a:gd name="connsiteX12" fmla="*/ 4109279 w 4568692"/>
              <a:gd name="connsiteY12" fmla="*/ 5291209 h 5547255"/>
              <a:gd name="connsiteX13" fmla="*/ 4137385 w 4568692"/>
              <a:gd name="connsiteY13" fmla="*/ 5348108 h 5547255"/>
              <a:gd name="connsiteX14" fmla="*/ 4072359 w 4568692"/>
              <a:gd name="connsiteY14" fmla="*/ 5373280 h 5547255"/>
              <a:gd name="connsiteX15" fmla="*/ 4044253 w 4568692"/>
              <a:gd name="connsiteY15" fmla="*/ 5316381 h 5547255"/>
              <a:gd name="connsiteX16" fmla="*/ 4089703 w 4568692"/>
              <a:gd name="connsiteY16" fmla="*/ 5288259 h 5547255"/>
              <a:gd name="connsiteX17" fmla="*/ 4324443 w 4568692"/>
              <a:gd name="connsiteY17" fmla="*/ 5281359 h 5547255"/>
              <a:gd name="connsiteX18" fmla="*/ 4391181 w 4568692"/>
              <a:gd name="connsiteY18" fmla="*/ 5339435 h 5547255"/>
              <a:gd name="connsiteX19" fmla="*/ 4324443 w 4568692"/>
              <a:gd name="connsiteY19" fmla="*/ 5397511 h 5547255"/>
              <a:gd name="connsiteX20" fmla="*/ 4257705 w 4568692"/>
              <a:gd name="connsiteY20" fmla="*/ 5339435 h 5547255"/>
              <a:gd name="connsiteX21" fmla="*/ 4324443 w 4568692"/>
              <a:gd name="connsiteY21" fmla="*/ 5281359 h 5547255"/>
              <a:gd name="connsiteX22" fmla="*/ 3508246 w 4568692"/>
              <a:gd name="connsiteY22" fmla="*/ 5281359 h 5547255"/>
              <a:gd name="connsiteX23" fmla="*/ 3574983 w 4568692"/>
              <a:gd name="connsiteY23" fmla="*/ 5339435 h 5547255"/>
              <a:gd name="connsiteX24" fmla="*/ 3508246 w 4568692"/>
              <a:gd name="connsiteY24" fmla="*/ 5397511 h 5547255"/>
              <a:gd name="connsiteX25" fmla="*/ 3441508 w 4568692"/>
              <a:gd name="connsiteY25" fmla="*/ 5339435 h 5547255"/>
              <a:gd name="connsiteX26" fmla="*/ 3508246 w 4568692"/>
              <a:gd name="connsiteY26" fmla="*/ 5281359 h 5547255"/>
              <a:gd name="connsiteX27" fmla="*/ 3916012 w 4568692"/>
              <a:gd name="connsiteY27" fmla="*/ 5225097 h 5547255"/>
              <a:gd name="connsiteX28" fmla="*/ 3941311 w 4568692"/>
              <a:gd name="connsiteY28" fmla="*/ 5235068 h 5547255"/>
              <a:gd name="connsiteX29" fmla="*/ 3940400 w 4568692"/>
              <a:gd name="connsiteY29" fmla="*/ 5279448 h 5547255"/>
              <a:gd name="connsiteX30" fmla="*/ 3889424 w 4568692"/>
              <a:gd name="connsiteY30" fmla="*/ 5277889 h 5547255"/>
              <a:gd name="connsiteX31" fmla="*/ 3890335 w 4568692"/>
              <a:gd name="connsiteY31" fmla="*/ 5233509 h 5547255"/>
              <a:gd name="connsiteX32" fmla="*/ 3916012 w 4568692"/>
              <a:gd name="connsiteY32" fmla="*/ 5225097 h 5547255"/>
              <a:gd name="connsiteX33" fmla="*/ 4139546 w 4568692"/>
              <a:gd name="connsiteY33" fmla="*/ 5156662 h 5547255"/>
              <a:gd name="connsiteX34" fmla="*/ 4164845 w 4568692"/>
              <a:gd name="connsiteY34" fmla="*/ 5166632 h 5547255"/>
              <a:gd name="connsiteX35" fmla="*/ 4163933 w 4568692"/>
              <a:gd name="connsiteY35" fmla="*/ 5211012 h 5547255"/>
              <a:gd name="connsiteX36" fmla="*/ 4112957 w 4568692"/>
              <a:gd name="connsiteY36" fmla="*/ 5209454 h 5547255"/>
              <a:gd name="connsiteX37" fmla="*/ 4113869 w 4568692"/>
              <a:gd name="connsiteY37" fmla="*/ 5165074 h 5547255"/>
              <a:gd name="connsiteX38" fmla="*/ 4139546 w 4568692"/>
              <a:gd name="connsiteY38" fmla="*/ 5156662 h 5547255"/>
              <a:gd name="connsiteX39" fmla="*/ 3695858 w 4568692"/>
              <a:gd name="connsiteY39" fmla="*/ 5139675 h 5547255"/>
              <a:gd name="connsiteX40" fmla="*/ 3721158 w 4568692"/>
              <a:gd name="connsiteY40" fmla="*/ 5149646 h 5547255"/>
              <a:gd name="connsiteX41" fmla="*/ 3720246 w 4568692"/>
              <a:gd name="connsiteY41" fmla="*/ 5194026 h 5547255"/>
              <a:gd name="connsiteX42" fmla="*/ 3669270 w 4568692"/>
              <a:gd name="connsiteY42" fmla="*/ 5192468 h 5547255"/>
              <a:gd name="connsiteX43" fmla="*/ 3670182 w 4568692"/>
              <a:gd name="connsiteY43" fmla="*/ 5148088 h 5547255"/>
              <a:gd name="connsiteX44" fmla="*/ 3695858 w 4568692"/>
              <a:gd name="connsiteY44" fmla="*/ 5139675 h 5547255"/>
              <a:gd name="connsiteX45" fmla="*/ 3985375 w 4568692"/>
              <a:gd name="connsiteY45" fmla="*/ 5122799 h 5547255"/>
              <a:gd name="connsiteX46" fmla="*/ 3993876 w 4568692"/>
              <a:gd name="connsiteY46" fmla="*/ 5124707 h 5547255"/>
              <a:gd name="connsiteX47" fmla="*/ 4004378 w 4568692"/>
              <a:gd name="connsiteY47" fmla="*/ 5150115 h 5547255"/>
              <a:gd name="connsiteX48" fmla="*/ 3975010 w 4568692"/>
              <a:gd name="connsiteY48" fmla="*/ 5158830 h 5547255"/>
              <a:gd name="connsiteX49" fmla="*/ 3964507 w 4568692"/>
              <a:gd name="connsiteY49" fmla="*/ 5133422 h 5547255"/>
              <a:gd name="connsiteX50" fmla="*/ 3985375 w 4568692"/>
              <a:gd name="connsiteY50" fmla="*/ 5122799 h 5547255"/>
              <a:gd name="connsiteX51" fmla="*/ 3838996 w 4568692"/>
              <a:gd name="connsiteY51" fmla="*/ 5115690 h 5547255"/>
              <a:gd name="connsiteX52" fmla="*/ 3847497 w 4568692"/>
              <a:gd name="connsiteY52" fmla="*/ 5117598 h 5547255"/>
              <a:gd name="connsiteX53" fmla="*/ 3858000 w 4568692"/>
              <a:gd name="connsiteY53" fmla="*/ 5143006 h 5547255"/>
              <a:gd name="connsiteX54" fmla="*/ 3828632 w 4568692"/>
              <a:gd name="connsiteY54" fmla="*/ 5151721 h 5547255"/>
              <a:gd name="connsiteX55" fmla="*/ 3818129 w 4568692"/>
              <a:gd name="connsiteY55" fmla="*/ 5126313 h 5547255"/>
              <a:gd name="connsiteX56" fmla="*/ 3838996 w 4568692"/>
              <a:gd name="connsiteY56" fmla="*/ 5115690 h 5547255"/>
              <a:gd name="connsiteX57" fmla="*/ 3520205 w 4568692"/>
              <a:gd name="connsiteY57" fmla="*/ 5094252 h 5547255"/>
              <a:gd name="connsiteX58" fmla="*/ 3539781 w 4568692"/>
              <a:gd name="connsiteY58" fmla="*/ 5097202 h 5547255"/>
              <a:gd name="connsiteX59" fmla="*/ 3567887 w 4568692"/>
              <a:gd name="connsiteY59" fmla="*/ 5154101 h 5547255"/>
              <a:gd name="connsiteX60" fmla="*/ 3502861 w 4568692"/>
              <a:gd name="connsiteY60" fmla="*/ 5179273 h 5547255"/>
              <a:gd name="connsiteX61" fmla="*/ 3474755 w 4568692"/>
              <a:gd name="connsiteY61" fmla="*/ 5122374 h 5547255"/>
              <a:gd name="connsiteX62" fmla="*/ 3520205 w 4568692"/>
              <a:gd name="connsiteY62" fmla="*/ 5094252 h 5547255"/>
              <a:gd name="connsiteX63" fmla="*/ 4325240 w 4568692"/>
              <a:gd name="connsiteY63" fmla="*/ 5082200 h 5547255"/>
              <a:gd name="connsiteX64" fmla="*/ 4344816 w 4568692"/>
              <a:gd name="connsiteY64" fmla="*/ 5085150 h 5547255"/>
              <a:gd name="connsiteX65" fmla="*/ 4372922 w 4568692"/>
              <a:gd name="connsiteY65" fmla="*/ 5142049 h 5547255"/>
              <a:gd name="connsiteX66" fmla="*/ 4307896 w 4568692"/>
              <a:gd name="connsiteY66" fmla="*/ 5167221 h 5547255"/>
              <a:gd name="connsiteX67" fmla="*/ 4279790 w 4568692"/>
              <a:gd name="connsiteY67" fmla="*/ 5110322 h 5547255"/>
              <a:gd name="connsiteX68" fmla="*/ 4325240 w 4568692"/>
              <a:gd name="connsiteY68" fmla="*/ 5082200 h 5547255"/>
              <a:gd name="connsiteX69" fmla="*/ 4095467 w 4568692"/>
              <a:gd name="connsiteY69" fmla="*/ 5041781 h 5547255"/>
              <a:gd name="connsiteX70" fmla="*/ 4103968 w 4568692"/>
              <a:gd name="connsiteY70" fmla="*/ 5043689 h 5547255"/>
              <a:gd name="connsiteX71" fmla="*/ 4114471 w 4568692"/>
              <a:gd name="connsiteY71" fmla="*/ 5069097 h 5547255"/>
              <a:gd name="connsiteX72" fmla="*/ 4085102 w 4568692"/>
              <a:gd name="connsiteY72" fmla="*/ 5077812 h 5547255"/>
              <a:gd name="connsiteX73" fmla="*/ 4074599 w 4568692"/>
              <a:gd name="connsiteY73" fmla="*/ 5052404 h 5547255"/>
              <a:gd name="connsiteX74" fmla="*/ 4095467 w 4568692"/>
              <a:gd name="connsiteY74" fmla="*/ 5041781 h 5547255"/>
              <a:gd name="connsiteX75" fmla="*/ 3741562 w 4568692"/>
              <a:gd name="connsiteY75" fmla="*/ 5020722 h 5547255"/>
              <a:gd name="connsiteX76" fmla="*/ 3750063 w 4568692"/>
              <a:gd name="connsiteY76" fmla="*/ 5022630 h 5547255"/>
              <a:gd name="connsiteX77" fmla="*/ 3760566 w 4568692"/>
              <a:gd name="connsiteY77" fmla="*/ 5048038 h 5547255"/>
              <a:gd name="connsiteX78" fmla="*/ 3731197 w 4568692"/>
              <a:gd name="connsiteY78" fmla="*/ 5056753 h 5547255"/>
              <a:gd name="connsiteX79" fmla="*/ 3720694 w 4568692"/>
              <a:gd name="connsiteY79" fmla="*/ 5031345 h 5547255"/>
              <a:gd name="connsiteX80" fmla="*/ 3741562 w 4568692"/>
              <a:gd name="connsiteY80" fmla="*/ 5020722 h 5547255"/>
              <a:gd name="connsiteX81" fmla="*/ 4232320 w 4568692"/>
              <a:gd name="connsiteY81" fmla="*/ 4964053 h 5547255"/>
              <a:gd name="connsiteX82" fmla="*/ 4257620 w 4568692"/>
              <a:gd name="connsiteY82" fmla="*/ 4974023 h 5547255"/>
              <a:gd name="connsiteX83" fmla="*/ 4256708 w 4568692"/>
              <a:gd name="connsiteY83" fmla="*/ 5018403 h 5547255"/>
              <a:gd name="connsiteX84" fmla="*/ 4205732 w 4568692"/>
              <a:gd name="connsiteY84" fmla="*/ 5016845 h 5547255"/>
              <a:gd name="connsiteX85" fmla="*/ 4206644 w 4568692"/>
              <a:gd name="connsiteY85" fmla="*/ 4972465 h 5547255"/>
              <a:gd name="connsiteX86" fmla="*/ 4232320 w 4568692"/>
              <a:gd name="connsiteY86" fmla="*/ 4964053 h 5547255"/>
              <a:gd name="connsiteX87" fmla="*/ 3609869 w 4568692"/>
              <a:gd name="connsiteY87" fmla="*/ 4944186 h 5547255"/>
              <a:gd name="connsiteX88" fmla="*/ 3635168 w 4568692"/>
              <a:gd name="connsiteY88" fmla="*/ 4954156 h 5547255"/>
              <a:gd name="connsiteX89" fmla="*/ 3634257 w 4568692"/>
              <a:gd name="connsiteY89" fmla="*/ 4998537 h 5547255"/>
              <a:gd name="connsiteX90" fmla="*/ 3583281 w 4568692"/>
              <a:gd name="connsiteY90" fmla="*/ 4996978 h 5547255"/>
              <a:gd name="connsiteX91" fmla="*/ 3584193 w 4568692"/>
              <a:gd name="connsiteY91" fmla="*/ 4952598 h 5547255"/>
              <a:gd name="connsiteX92" fmla="*/ 3609869 w 4568692"/>
              <a:gd name="connsiteY92" fmla="*/ 4944186 h 5547255"/>
              <a:gd name="connsiteX93" fmla="*/ 4501954 w 4568692"/>
              <a:gd name="connsiteY93" fmla="*/ 4930017 h 5547255"/>
              <a:gd name="connsiteX94" fmla="*/ 4568692 w 4568692"/>
              <a:gd name="connsiteY94" fmla="*/ 4988093 h 5547255"/>
              <a:gd name="connsiteX95" fmla="*/ 4501954 w 4568692"/>
              <a:gd name="connsiteY95" fmla="*/ 5046169 h 5547255"/>
              <a:gd name="connsiteX96" fmla="*/ 4435217 w 4568692"/>
              <a:gd name="connsiteY96" fmla="*/ 4988093 h 5547255"/>
              <a:gd name="connsiteX97" fmla="*/ 4501954 w 4568692"/>
              <a:gd name="connsiteY97" fmla="*/ 4930017 h 5547255"/>
              <a:gd name="connsiteX98" fmla="*/ 3340029 w 4568692"/>
              <a:gd name="connsiteY98" fmla="*/ 4930017 h 5547255"/>
              <a:gd name="connsiteX99" fmla="*/ 3406767 w 4568692"/>
              <a:gd name="connsiteY99" fmla="*/ 4988093 h 5547255"/>
              <a:gd name="connsiteX100" fmla="*/ 3340029 w 4568692"/>
              <a:gd name="connsiteY100" fmla="*/ 5046169 h 5547255"/>
              <a:gd name="connsiteX101" fmla="*/ 3273291 w 4568692"/>
              <a:gd name="connsiteY101" fmla="*/ 4988093 h 5547255"/>
              <a:gd name="connsiteX102" fmla="*/ 3340029 w 4568692"/>
              <a:gd name="connsiteY102" fmla="*/ 4930017 h 5547255"/>
              <a:gd name="connsiteX103" fmla="*/ 4100382 w 4568692"/>
              <a:gd name="connsiteY103" fmla="*/ 4914780 h 5547255"/>
              <a:gd name="connsiteX104" fmla="*/ 4108883 w 4568692"/>
              <a:gd name="connsiteY104" fmla="*/ 4916688 h 5547255"/>
              <a:gd name="connsiteX105" fmla="*/ 4119386 w 4568692"/>
              <a:gd name="connsiteY105" fmla="*/ 4942097 h 5547255"/>
              <a:gd name="connsiteX106" fmla="*/ 4090017 w 4568692"/>
              <a:gd name="connsiteY106" fmla="*/ 4950812 h 5547255"/>
              <a:gd name="connsiteX107" fmla="*/ 4079514 w 4568692"/>
              <a:gd name="connsiteY107" fmla="*/ 4925404 h 5547255"/>
              <a:gd name="connsiteX108" fmla="*/ 4100382 w 4568692"/>
              <a:gd name="connsiteY108" fmla="*/ 4914780 h 5547255"/>
              <a:gd name="connsiteX109" fmla="*/ 3748379 w 4568692"/>
              <a:gd name="connsiteY109" fmla="*/ 4896465 h 5547255"/>
              <a:gd name="connsiteX110" fmla="*/ 3756880 w 4568692"/>
              <a:gd name="connsiteY110" fmla="*/ 4898373 h 5547255"/>
              <a:gd name="connsiteX111" fmla="*/ 3767383 w 4568692"/>
              <a:gd name="connsiteY111" fmla="*/ 4923781 h 5547255"/>
              <a:gd name="connsiteX112" fmla="*/ 3738015 w 4568692"/>
              <a:gd name="connsiteY112" fmla="*/ 4932497 h 5547255"/>
              <a:gd name="connsiteX113" fmla="*/ 3727512 w 4568692"/>
              <a:gd name="connsiteY113" fmla="*/ 4907088 h 5547255"/>
              <a:gd name="connsiteX114" fmla="*/ 3748379 w 4568692"/>
              <a:gd name="connsiteY114" fmla="*/ 4896465 h 5547255"/>
              <a:gd name="connsiteX115" fmla="*/ 4001773 w 4568692"/>
              <a:gd name="connsiteY115" fmla="*/ 4821268 h 5547255"/>
              <a:gd name="connsiteX116" fmla="*/ 4010274 w 4568692"/>
              <a:gd name="connsiteY116" fmla="*/ 4823176 h 5547255"/>
              <a:gd name="connsiteX117" fmla="*/ 4020777 w 4568692"/>
              <a:gd name="connsiteY117" fmla="*/ 4848584 h 5547255"/>
              <a:gd name="connsiteX118" fmla="*/ 3991409 w 4568692"/>
              <a:gd name="connsiteY118" fmla="*/ 4857299 h 5547255"/>
              <a:gd name="connsiteX119" fmla="*/ 3980906 w 4568692"/>
              <a:gd name="connsiteY119" fmla="*/ 4831891 h 5547255"/>
              <a:gd name="connsiteX120" fmla="*/ 4001773 w 4568692"/>
              <a:gd name="connsiteY120" fmla="*/ 4821268 h 5547255"/>
              <a:gd name="connsiteX121" fmla="*/ 3856569 w 4568692"/>
              <a:gd name="connsiteY121" fmla="*/ 4812703 h 5547255"/>
              <a:gd name="connsiteX122" fmla="*/ 3865070 w 4568692"/>
              <a:gd name="connsiteY122" fmla="*/ 4814611 h 5547255"/>
              <a:gd name="connsiteX123" fmla="*/ 3875573 w 4568692"/>
              <a:gd name="connsiteY123" fmla="*/ 4840020 h 5547255"/>
              <a:gd name="connsiteX124" fmla="*/ 3846204 w 4568692"/>
              <a:gd name="connsiteY124" fmla="*/ 4848735 h 5547255"/>
              <a:gd name="connsiteX125" fmla="*/ 3835702 w 4568692"/>
              <a:gd name="connsiteY125" fmla="*/ 4823327 h 5547255"/>
              <a:gd name="connsiteX126" fmla="*/ 3856569 w 4568692"/>
              <a:gd name="connsiteY126" fmla="*/ 4812703 h 5547255"/>
              <a:gd name="connsiteX127" fmla="*/ 3514511 w 4568692"/>
              <a:gd name="connsiteY127" fmla="*/ 4806015 h 5547255"/>
              <a:gd name="connsiteX128" fmla="*/ 3534087 w 4568692"/>
              <a:gd name="connsiteY128" fmla="*/ 4808965 h 5547255"/>
              <a:gd name="connsiteX129" fmla="*/ 3562193 w 4568692"/>
              <a:gd name="connsiteY129" fmla="*/ 4865864 h 5547255"/>
              <a:gd name="connsiteX130" fmla="*/ 3497167 w 4568692"/>
              <a:gd name="connsiteY130" fmla="*/ 4891036 h 5547255"/>
              <a:gd name="connsiteX131" fmla="*/ 3469061 w 4568692"/>
              <a:gd name="connsiteY131" fmla="*/ 4834137 h 5547255"/>
              <a:gd name="connsiteX132" fmla="*/ 3514511 w 4568692"/>
              <a:gd name="connsiteY132" fmla="*/ 4806015 h 5547255"/>
              <a:gd name="connsiteX133" fmla="*/ 4314771 w 4568692"/>
              <a:gd name="connsiteY133" fmla="*/ 4787949 h 5547255"/>
              <a:gd name="connsiteX134" fmla="*/ 4334348 w 4568692"/>
              <a:gd name="connsiteY134" fmla="*/ 4790899 h 5547255"/>
              <a:gd name="connsiteX135" fmla="*/ 4362454 w 4568692"/>
              <a:gd name="connsiteY135" fmla="*/ 4847798 h 5547255"/>
              <a:gd name="connsiteX136" fmla="*/ 4297428 w 4568692"/>
              <a:gd name="connsiteY136" fmla="*/ 4872970 h 5547255"/>
              <a:gd name="connsiteX137" fmla="*/ 4269322 w 4568692"/>
              <a:gd name="connsiteY137" fmla="*/ 4816072 h 5547255"/>
              <a:gd name="connsiteX138" fmla="*/ 4314771 w 4568692"/>
              <a:gd name="connsiteY138" fmla="*/ 4787949 h 5547255"/>
              <a:gd name="connsiteX139" fmla="*/ 4143550 w 4568692"/>
              <a:gd name="connsiteY139" fmla="*/ 4770202 h 5547255"/>
              <a:gd name="connsiteX140" fmla="*/ 4168849 w 4568692"/>
              <a:gd name="connsiteY140" fmla="*/ 4780173 h 5547255"/>
              <a:gd name="connsiteX141" fmla="*/ 4167938 w 4568692"/>
              <a:gd name="connsiteY141" fmla="*/ 4824553 h 5547255"/>
              <a:gd name="connsiteX142" fmla="*/ 4116962 w 4568692"/>
              <a:gd name="connsiteY142" fmla="*/ 4822995 h 5547255"/>
              <a:gd name="connsiteX143" fmla="*/ 4117873 w 4568692"/>
              <a:gd name="connsiteY143" fmla="*/ 4778615 h 5547255"/>
              <a:gd name="connsiteX144" fmla="*/ 4143550 w 4568692"/>
              <a:gd name="connsiteY144" fmla="*/ 4770202 h 5547255"/>
              <a:gd name="connsiteX145" fmla="*/ 3703726 w 4568692"/>
              <a:gd name="connsiteY145" fmla="*/ 4756761 h 5547255"/>
              <a:gd name="connsiteX146" fmla="*/ 3729025 w 4568692"/>
              <a:gd name="connsiteY146" fmla="*/ 4766731 h 5547255"/>
              <a:gd name="connsiteX147" fmla="*/ 3728114 w 4568692"/>
              <a:gd name="connsiteY147" fmla="*/ 4811111 h 5547255"/>
              <a:gd name="connsiteX148" fmla="*/ 3677138 w 4568692"/>
              <a:gd name="connsiteY148" fmla="*/ 4809553 h 5547255"/>
              <a:gd name="connsiteX149" fmla="*/ 3678049 w 4568692"/>
              <a:gd name="connsiteY149" fmla="*/ 4765173 h 5547255"/>
              <a:gd name="connsiteX150" fmla="*/ 3703726 w 4568692"/>
              <a:gd name="connsiteY150" fmla="*/ 4756761 h 5547255"/>
              <a:gd name="connsiteX151" fmla="*/ 3926178 w 4568692"/>
              <a:gd name="connsiteY151" fmla="*/ 4683142 h 5547255"/>
              <a:gd name="connsiteX152" fmla="*/ 3951477 w 4568692"/>
              <a:gd name="connsiteY152" fmla="*/ 4693112 h 5547255"/>
              <a:gd name="connsiteX153" fmla="*/ 3950566 w 4568692"/>
              <a:gd name="connsiteY153" fmla="*/ 4737492 h 5547255"/>
              <a:gd name="connsiteX154" fmla="*/ 3899590 w 4568692"/>
              <a:gd name="connsiteY154" fmla="*/ 4735934 h 5547255"/>
              <a:gd name="connsiteX155" fmla="*/ 3900501 w 4568692"/>
              <a:gd name="connsiteY155" fmla="*/ 4691554 h 5547255"/>
              <a:gd name="connsiteX156" fmla="*/ 3926178 w 4568692"/>
              <a:gd name="connsiteY156" fmla="*/ 4683142 h 5547255"/>
              <a:gd name="connsiteX157" fmla="*/ 3745273 w 4568692"/>
              <a:gd name="connsiteY157" fmla="*/ 4593943 h 5547255"/>
              <a:gd name="connsiteX158" fmla="*/ 3764849 w 4568692"/>
              <a:gd name="connsiteY158" fmla="*/ 4596893 h 5547255"/>
              <a:gd name="connsiteX159" fmla="*/ 3792955 w 4568692"/>
              <a:gd name="connsiteY159" fmla="*/ 4653792 h 5547255"/>
              <a:gd name="connsiteX160" fmla="*/ 3727929 w 4568692"/>
              <a:gd name="connsiteY160" fmla="*/ 4678964 h 5547255"/>
              <a:gd name="connsiteX161" fmla="*/ 3699823 w 4568692"/>
              <a:gd name="connsiteY161" fmla="*/ 4622065 h 5547255"/>
              <a:gd name="connsiteX162" fmla="*/ 3745273 w 4568692"/>
              <a:gd name="connsiteY162" fmla="*/ 4593943 h 5547255"/>
              <a:gd name="connsiteX163" fmla="*/ 4075559 w 4568692"/>
              <a:gd name="connsiteY163" fmla="*/ 4588823 h 5547255"/>
              <a:gd name="connsiteX164" fmla="*/ 4095135 w 4568692"/>
              <a:gd name="connsiteY164" fmla="*/ 4591773 h 5547255"/>
              <a:gd name="connsiteX165" fmla="*/ 4123241 w 4568692"/>
              <a:gd name="connsiteY165" fmla="*/ 4648672 h 5547255"/>
              <a:gd name="connsiteX166" fmla="*/ 4058215 w 4568692"/>
              <a:gd name="connsiteY166" fmla="*/ 4673844 h 5547255"/>
              <a:gd name="connsiteX167" fmla="*/ 4030109 w 4568692"/>
              <a:gd name="connsiteY167" fmla="*/ 4616945 h 5547255"/>
              <a:gd name="connsiteX168" fmla="*/ 4075559 w 4568692"/>
              <a:gd name="connsiteY168" fmla="*/ 4588823 h 5547255"/>
              <a:gd name="connsiteX169" fmla="*/ 3508246 w 4568692"/>
              <a:gd name="connsiteY169" fmla="*/ 4573292 h 5547255"/>
              <a:gd name="connsiteX170" fmla="*/ 3574984 w 4568692"/>
              <a:gd name="connsiteY170" fmla="*/ 4631368 h 5547255"/>
              <a:gd name="connsiteX171" fmla="*/ 3508246 w 4568692"/>
              <a:gd name="connsiteY171" fmla="*/ 4689444 h 5547255"/>
              <a:gd name="connsiteX172" fmla="*/ 3441508 w 4568692"/>
              <a:gd name="connsiteY172" fmla="*/ 4631368 h 5547255"/>
              <a:gd name="connsiteX173" fmla="*/ 3508246 w 4568692"/>
              <a:gd name="connsiteY173" fmla="*/ 4573292 h 5547255"/>
              <a:gd name="connsiteX174" fmla="*/ 4324443 w 4568692"/>
              <a:gd name="connsiteY174" fmla="*/ 4573292 h 5547255"/>
              <a:gd name="connsiteX175" fmla="*/ 4391181 w 4568692"/>
              <a:gd name="connsiteY175" fmla="*/ 4631368 h 5547255"/>
              <a:gd name="connsiteX176" fmla="*/ 4324443 w 4568692"/>
              <a:gd name="connsiteY176" fmla="*/ 4689443 h 5547255"/>
              <a:gd name="connsiteX177" fmla="*/ 4257705 w 4568692"/>
              <a:gd name="connsiteY177" fmla="*/ 4631368 h 5547255"/>
              <a:gd name="connsiteX178" fmla="*/ 4324443 w 4568692"/>
              <a:gd name="connsiteY178" fmla="*/ 4573292 h 5547255"/>
              <a:gd name="connsiteX179" fmla="*/ 3915842 w 4568692"/>
              <a:gd name="connsiteY179" fmla="*/ 4428930 h 5547255"/>
              <a:gd name="connsiteX180" fmla="*/ 3982580 w 4568692"/>
              <a:gd name="connsiteY180" fmla="*/ 4487006 h 5547255"/>
              <a:gd name="connsiteX181" fmla="*/ 3915842 w 4568692"/>
              <a:gd name="connsiteY181" fmla="*/ 4545082 h 5547255"/>
              <a:gd name="connsiteX182" fmla="*/ 3849104 w 4568692"/>
              <a:gd name="connsiteY182" fmla="*/ 4487006 h 5547255"/>
              <a:gd name="connsiteX183" fmla="*/ 3915842 w 4568692"/>
              <a:gd name="connsiteY183" fmla="*/ 4428930 h 5547255"/>
              <a:gd name="connsiteX184" fmla="*/ 3612398 w 4568692"/>
              <a:gd name="connsiteY184" fmla="*/ 4303152 h 5547255"/>
              <a:gd name="connsiteX185" fmla="*/ 3693937 w 4568692"/>
              <a:gd name="connsiteY185" fmla="*/ 4377446 h 5547255"/>
              <a:gd name="connsiteX186" fmla="*/ 3612398 w 4568692"/>
              <a:gd name="connsiteY186" fmla="*/ 4451739 h 5547255"/>
              <a:gd name="connsiteX187" fmla="*/ 3530858 w 4568692"/>
              <a:gd name="connsiteY187" fmla="*/ 4377446 h 5547255"/>
              <a:gd name="connsiteX188" fmla="*/ 3612398 w 4568692"/>
              <a:gd name="connsiteY188" fmla="*/ 4303152 h 5547255"/>
              <a:gd name="connsiteX189" fmla="*/ 3418332 w 4568692"/>
              <a:gd name="connsiteY189" fmla="*/ 4131528 h 5547255"/>
              <a:gd name="connsiteX190" fmla="*/ 3442250 w 4568692"/>
              <a:gd name="connsiteY190" fmla="*/ 4135301 h 5547255"/>
              <a:gd name="connsiteX191" fmla="*/ 3476590 w 4568692"/>
              <a:gd name="connsiteY191" fmla="*/ 4208089 h 5547255"/>
              <a:gd name="connsiteX192" fmla="*/ 3397141 w 4568692"/>
              <a:gd name="connsiteY192" fmla="*/ 4240291 h 5547255"/>
              <a:gd name="connsiteX193" fmla="*/ 3362802 w 4568692"/>
              <a:gd name="connsiteY193" fmla="*/ 4167503 h 5547255"/>
              <a:gd name="connsiteX194" fmla="*/ 3418332 w 4568692"/>
              <a:gd name="connsiteY194" fmla="*/ 4131528 h 5547255"/>
              <a:gd name="connsiteX195" fmla="*/ 3824819 w 4568692"/>
              <a:gd name="connsiteY195" fmla="*/ 4120418 h 5547255"/>
              <a:gd name="connsiteX196" fmla="*/ 3848738 w 4568692"/>
              <a:gd name="connsiteY196" fmla="*/ 4124192 h 5547255"/>
              <a:gd name="connsiteX197" fmla="*/ 3883077 w 4568692"/>
              <a:gd name="connsiteY197" fmla="*/ 4196980 h 5547255"/>
              <a:gd name="connsiteX198" fmla="*/ 3803629 w 4568692"/>
              <a:gd name="connsiteY198" fmla="*/ 4229181 h 5547255"/>
              <a:gd name="connsiteX199" fmla="*/ 3769289 w 4568692"/>
              <a:gd name="connsiteY199" fmla="*/ 4156393 h 5547255"/>
              <a:gd name="connsiteX200" fmla="*/ 3824819 w 4568692"/>
              <a:gd name="connsiteY200" fmla="*/ 4120418 h 5547255"/>
              <a:gd name="connsiteX201" fmla="*/ 4111622 w 4568692"/>
              <a:gd name="connsiteY201" fmla="*/ 4111591 h 5547255"/>
              <a:gd name="connsiteX202" fmla="*/ 4193162 w 4568692"/>
              <a:gd name="connsiteY202" fmla="*/ 4185885 h 5547255"/>
              <a:gd name="connsiteX203" fmla="*/ 4111622 w 4568692"/>
              <a:gd name="connsiteY203" fmla="*/ 4260178 h 5547255"/>
              <a:gd name="connsiteX204" fmla="*/ 4030083 w 4568692"/>
              <a:gd name="connsiteY204" fmla="*/ 4185885 h 5547255"/>
              <a:gd name="connsiteX205" fmla="*/ 4111622 w 4568692"/>
              <a:gd name="connsiteY205" fmla="*/ 4111591 h 5547255"/>
              <a:gd name="connsiteX206" fmla="*/ 3114399 w 4568692"/>
              <a:gd name="connsiteY206" fmla="*/ 4111591 h 5547255"/>
              <a:gd name="connsiteX207" fmla="*/ 3195939 w 4568692"/>
              <a:gd name="connsiteY207" fmla="*/ 4185885 h 5547255"/>
              <a:gd name="connsiteX208" fmla="*/ 3114399 w 4568692"/>
              <a:gd name="connsiteY208" fmla="*/ 4260178 h 5547255"/>
              <a:gd name="connsiteX209" fmla="*/ 3032859 w 4568692"/>
              <a:gd name="connsiteY209" fmla="*/ 4185885 h 5547255"/>
              <a:gd name="connsiteX210" fmla="*/ 3114399 w 4568692"/>
              <a:gd name="connsiteY210" fmla="*/ 4111591 h 5547255"/>
              <a:gd name="connsiteX211" fmla="*/ 3612605 w 4568692"/>
              <a:gd name="connsiteY211" fmla="*/ 4039618 h 5547255"/>
              <a:gd name="connsiteX212" fmla="*/ 3643515 w 4568692"/>
              <a:gd name="connsiteY212" fmla="*/ 4052373 h 5547255"/>
              <a:gd name="connsiteX213" fmla="*/ 3642402 w 4568692"/>
              <a:gd name="connsiteY213" fmla="*/ 4109146 h 5547255"/>
              <a:gd name="connsiteX214" fmla="*/ 3580120 w 4568692"/>
              <a:gd name="connsiteY214" fmla="*/ 4107152 h 5547255"/>
              <a:gd name="connsiteX215" fmla="*/ 3581233 w 4568692"/>
              <a:gd name="connsiteY215" fmla="*/ 4050379 h 5547255"/>
              <a:gd name="connsiteX216" fmla="*/ 3612605 w 4568692"/>
              <a:gd name="connsiteY216" fmla="*/ 4039618 h 5547255"/>
              <a:gd name="connsiteX217" fmla="*/ 3885716 w 4568692"/>
              <a:gd name="connsiteY217" fmla="*/ 3952071 h 5547255"/>
              <a:gd name="connsiteX218" fmla="*/ 3916627 w 4568692"/>
              <a:gd name="connsiteY218" fmla="*/ 3964826 h 5547255"/>
              <a:gd name="connsiteX219" fmla="*/ 3915513 w 4568692"/>
              <a:gd name="connsiteY219" fmla="*/ 4021599 h 5547255"/>
              <a:gd name="connsiteX220" fmla="*/ 3853231 w 4568692"/>
              <a:gd name="connsiteY220" fmla="*/ 4019606 h 5547255"/>
              <a:gd name="connsiteX221" fmla="*/ 3854345 w 4568692"/>
              <a:gd name="connsiteY221" fmla="*/ 3962833 h 5547255"/>
              <a:gd name="connsiteX222" fmla="*/ 3885716 w 4568692"/>
              <a:gd name="connsiteY222" fmla="*/ 3952071 h 5547255"/>
              <a:gd name="connsiteX223" fmla="*/ 3343623 w 4568692"/>
              <a:gd name="connsiteY223" fmla="*/ 3930342 h 5547255"/>
              <a:gd name="connsiteX224" fmla="*/ 3374533 w 4568692"/>
              <a:gd name="connsiteY224" fmla="*/ 3943096 h 5547255"/>
              <a:gd name="connsiteX225" fmla="*/ 3373420 w 4568692"/>
              <a:gd name="connsiteY225" fmla="*/ 3999870 h 5547255"/>
              <a:gd name="connsiteX226" fmla="*/ 3311138 w 4568692"/>
              <a:gd name="connsiteY226" fmla="*/ 3997876 h 5547255"/>
              <a:gd name="connsiteX227" fmla="*/ 3312251 w 4568692"/>
              <a:gd name="connsiteY227" fmla="*/ 3941103 h 5547255"/>
              <a:gd name="connsiteX228" fmla="*/ 3343623 w 4568692"/>
              <a:gd name="connsiteY228" fmla="*/ 3930342 h 5547255"/>
              <a:gd name="connsiteX229" fmla="*/ 3697352 w 4568692"/>
              <a:gd name="connsiteY229" fmla="*/ 3908752 h 5547255"/>
              <a:gd name="connsiteX230" fmla="*/ 3707738 w 4568692"/>
              <a:gd name="connsiteY230" fmla="*/ 3911193 h 5547255"/>
              <a:gd name="connsiteX231" fmla="*/ 3720570 w 4568692"/>
              <a:gd name="connsiteY231" fmla="*/ 3943696 h 5547255"/>
              <a:gd name="connsiteX232" fmla="*/ 3684688 w 4568692"/>
              <a:gd name="connsiteY232" fmla="*/ 3954845 h 5547255"/>
              <a:gd name="connsiteX233" fmla="*/ 3671856 w 4568692"/>
              <a:gd name="connsiteY233" fmla="*/ 3922342 h 5547255"/>
              <a:gd name="connsiteX234" fmla="*/ 3697352 w 4568692"/>
              <a:gd name="connsiteY234" fmla="*/ 3908752 h 5547255"/>
              <a:gd name="connsiteX235" fmla="*/ 3518508 w 4568692"/>
              <a:gd name="connsiteY235" fmla="*/ 3899658 h 5547255"/>
              <a:gd name="connsiteX236" fmla="*/ 3528894 w 4568692"/>
              <a:gd name="connsiteY236" fmla="*/ 3902099 h 5547255"/>
              <a:gd name="connsiteX237" fmla="*/ 3541727 w 4568692"/>
              <a:gd name="connsiteY237" fmla="*/ 3934602 h 5547255"/>
              <a:gd name="connsiteX238" fmla="*/ 3505844 w 4568692"/>
              <a:gd name="connsiteY238" fmla="*/ 3945751 h 5547255"/>
              <a:gd name="connsiteX239" fmla="*/ 3493012 w 4568692"/>
              <a:gd name="connsiteY239" fmla="*/ 3913247 h 5547255"/>
              <a:gd name="connsiteX240" fmla="*/ 3518508 w 4568692"/>
              <a:gd name="connsiteY240" fmla="*/ 3899658 h 5547255"/>
              <a:gd name="connsiteX241" fmla="*/ 3129011 w 4568692"/>
              <a:gd name="connsiteY241" fmla="*/ 3872234 h 5547255"/>
              <a:gd name="connsiteX242" fmla="*/ 3152929 w 4568692"/>
              <a:gd name="connsiteY242" fmla="*/ 3876008 h 5547255"/>
              <a:gd name="connsiteX243" fmla="*/ 3187268 w 4568692"/>
              <a:gd name="connsiteY243" fmla="*/ 3948796 h 5547255"/>
              <a:gd name="connsiteX244" fmla="*/ 3107820 w 4568692"/>
              <a:gd name="connsiteY244" fmla="*/ 3980997 h 5547255"/>
              <a:gd name="connsiteX245" fmla="*/ 3073481 w 4568692"/>
              <a:gd name="connsiteY245" fmla="*/ 3908209 h 5547255"/>
              <a:gd name="connsiteX246" fmla="*/ 3129011 w 4568692"/>
              <a:gd name="connsiteY246" fmla="*/ 3872234 h 5547255"/>
              <a:gd name="connsiteX247" fmla="*/ 4112596 w 4568692"/>
              <a:gd name="connsiteY247" fmla="*/ 3856816 h 5547255"/>
              <a:gd name="connsiteX248" fmla="*/ 4136514 w 4568692"/>
              <a:gd name="connsiteY248" fmla="*/ 3860590 h 5547255"/>
              <a:gd name="connsiteX249" fmla="*/ 4170854 w 4568692"/>
              <a:gd name="connsiteY249" fmla="*/ 3933378 h 5547255"/>
              <a:gd name="connsiteX250" fmla="*/ 4091406 w 4568692"/>
              <a:gd name="connsiteY250" fmla="*/ 3965579 h 5547255"/>
              <a:gd name="connsiteX251" fmla="*/ 4057066 w 4568692"/>
              <a:gd name="connsiteY251" fmla="*/ 3892791 h 5547255"/>
              <a:gd name="connsiteX252" fmla="*/ 4112596 w 4568692"/>
              <a:gd name="connsiteY252" fmla="*/ 3856816 h 5547255"/>
              <a:gd name="connsiteX253" fmla="*/ 3831861 w 4568692"/>
              <a:gd name="connsiteY253" fmla="*/ 3805109 h 5547255"/>
              <a:gd name="connsiteX254" fmla="*/ 3842248 w 4568692"/>
              <a:gd name="connsiteY254" fmla="*/ 3807550 h 5547255"/>
              <a:gd name="connsiteX255" fmla="*/ 3855080 w 4568692"/>
              <a:gd name="connsiteY255" fmla="*/ 3840054 h 5547255"/>
              <a:gd name="connsiteX256" fmla="*/ 3819198 w 4568692"/>
              <a:gd name="connsiteY256" fmla="*/ 3851203 h 5547255"/>
              <a:gd name="connsiteX257" fmla="*/ 3806366 w 4568692"/>
              <a:gd name="connsiteY257" fmla="*/ 3818699 h 5547255"/>
              <a:gd name="connsiteX258" fmla="*/ 3831861 w 4568692"/>
              <a:gd name="connsiteY258" fmla="*/ 3805109 h 5547255"/>
              <a:gd name="connsiteX259" fmla="*/ 3399464 w 4568692"/>
              <a:gd name="connsiteY259" fmla="*/ 3778170 h 5547255"/>
              <a:gd name="connsiteX260" fmla="*/ 3409850 w 4568692"/>
              <a:gd name="connsiteY260" fmla="*/ 3780610 h 5547255"/>
              <a:gd name="connsiteX261" fmla="*/ 3422682 w 4568692"/>
              <a:gd name="connsiteY261" fmla="*/ 3813114 h 5547255"/>
              <a:gd name="connsiteX262" fmla="*/ 3386800 w 4568692"/>
              <a:gd name="connsiteY262" fmla="*/ 3824263 h 5547255"/>
              <a:gd name="connsiteX263" fmla="*/ 3373968 w 4568692"/>
              <a:gd name="connsiteY263" fmla="*/ 3791759 h 5547255"/>
              <a:gd name="connsiteX264" fmla="*/ 3399464 w 4568692"/>
              <a:gd name="connsiteY264" fmla="*/ 3778170 h 5547255"/>
              <a:gd name="connsiteX265" fmla="*/ 3999068 w 4568692"/>
              <a:gd name="connsiteY265" fmla="*/ 3705676 h 5547255"/>
              <a:gd name="connsiteX266" fmla="*/ 4029978 w 4568692"/>
              <a:gd name="connsiteY266" fmla="*/ 3718431 h 5547255"/>
              <a:gd name="connsiteX267" fmla="*/ 4028865 w 4568692"/>
              <a:gd name="connsiteY267" fmla="*/ 3775204 h 5547255"/>
              <a:gd name="connsiteX268" fmla="*/ 3966583 w 4568692"/>
              <a:gd name="connsiteY268" fmla="*/ 3773211 h 5547255"/>
              <a:gd name="connsiteX269" fmla="*/ 3967696 w 4568692"/>
              <a:gd name="connsiteY269" fmla="*/ 3716437 h 5547255"/>
              <a:gd name="connsiteX270" fmla="*/ 3999068 w 4568692"/>
              <a:gd name="connsiteY270" fmla="*/ 3705676 h 5547255"/>
              <a:gd name="connsiteX271" fmla="*/ 3238563 w 4568692"/>
              <a:gd name="connsiteY271" fmla="*/ 3680261 h 5547255"/>
              <a:gd name="connsiteX272" fmla="*/ 3269473 w 4568692"/>
              <a:gd name="connsiteY272" fmla="*/ 3693016 h 5547255"/>
              <a:gd name="connsiteX273" fmla="*/ 3268359 w 4568692"/>
              <a:gd name="connsiteY273" fmla="*/ 3749789 h 5547255"/>
              <a:gd name="connsiteX274" fmla="*/ 3206077 w 4568692"/>
              <a:gd name="connsiteY274" fmla="*/ 3747796 h 5547255"/>
              <a:gd name="connsiteX275" fmla="*/ 3207191 w 4568692"/>
              <a:gd name="connsiteY275" fmla="*/ 3691023 h 5547255"/>
              <a:gd name="connsiteX276" fmla="*/ 3238563 w 4568692"/>
              <a:gd name="connsiteY276" fmla="*/ 3680261 h 5547255"/>
              <a:gd name="connsiteX277" fmla="*/ 4328505 w 4568692"/>
              <a:gd name="connsiteY277" fmla="*/ 3662136 h 5547255"/>
              <a:gd name="connsiteX278" fmla="*/ 4410044 w 4568692"/>
              <a:gd name="connsiteY278" fmla="*/ 3736429 h 5547255"/>
              <a:gd name="connsiteX279" fmla="*/ 4328505 w 4568692"/>
              <a:gd name="connsiteY279" fmla="*/ 3810723 h 5547255"/>
              <a:gd name="connsiteX280" fmla="*/ 4246965 w 4568692"/>
              <a:gd name="connsiteY280" fmla="*/ 3736429 h 5547255"/>
              <a:gd name="connsiteX281" fmla="*/ 4328505 w 4568692"/>
              <a:gd name="connsiteY281" fmla="*/ 3662136 h 5547255"/>
              <a:gd name="connsiteX282" fmla="*/ 2908874 w 4568692"/>
              <a:gd name="connsiteY282" fmla="*/ 3662136 h 5547255"/>
              <a:gd name="connsiteX283" fmla="*/ 2990413 w 4568692"/>
              <a:gd name="connsiteY283" fmla="*/ 3736429 h 5547255"/>
              <a:gd name="connsiteX284" fmla="*/ 2908874 w 4568692"/>
              <a:gd name="connsiteY284" fmla="*/ 3810723 h 5547255"/>
              <a:gd name="connsiteX285" fmla="*/ 2827334 w 4568692"/>
              <a:gd name="connsiteY285" fmla="*/ 3736429 h 5547255"/>
              <a:gd name="connsiteX286" fmla="*/ 2908874 w 4568692"/>
              <a:gd name="connsiteY286" fmla="*/ 3662136 h 5547255"/>
              <a:gd name="connsiteX287" fmla="*/ 3837866 w 4568692"/>
              <a:gd name="connsiteY287" fmla="*/ 3642644 h 5547255"/>
              <a:gd name="connsiteX288" fmla="*/ 3848253 w 4568692"/>
              <a:gd name="connsiteY288" fmla="*/ 3645085 h 5547255"/>
              <a:gd name="connsiteX289" fmla="*/ 3861085 w 4568692"/>
              <a:gd name="connsiteY289" fmla="*/ 3677589 h 5547255"/>
              <a:gd name="connsiteX290" fmla="*/ 3825203 w 4568692"/>
              <a:gd name="connsiteY290" fmla="*/ 3688737 h 5547255"/>
              <a:gd name="connsiteX291" fmla="*/ 3812370 w 4568692"/>
              <a:gd name="connsiteY291" fmla="*/ 3656234 h 5547255"/>
              <a:gd name="connsiteX292" fmla="*/ 3837866 w 4568692"/>
              <a:gd name="connsiteY292" fmla="*/ 3642644 h 5547255"/>
              <a:gd name="connsiteX293" fmla="*/ 3407793 w 4568692"/>
              <a:gd name="connsiteY293" fmla="*/ 3619214 h 5547255"/>
              <a:gd name="connsiteX294" fmla="*/ 3418179 w 4568692"/>
              <a:gd name="connsiteY294" fmla="*/ 3621655 h 5547255"/>
              <a:gd name="connsiteX295" fmla="*/ 3431012 w 4568692"/>
              <a:gd name="connsiteY295" fmla="*/ 3654159 h 5547255"/>
              <a:gd name="connsiteX296" fmla="*/ 3395129 w 4568692"/>
              <a:gd name="connsiteY296" fmla="*/ 3665308 h 5547255"/>
              <a:gd name="connsiteX297" fmla="*/ 3382297 w 4568692"/>
              <a:gd name="connsiteY297" fmla="*/ 3632804 h 5547255"/>
              <a:gd name="connsiteX298" fmla="*/ 3407793 w 4568692"/>
              <a:gd name="connsiteY298" fmla="*/ 3619214 h 5547255"/>
              <a:gd name="connsiteX299" fmla="*/ 3717387 w 4568692"/>
              <a:gd name="connsiteY299" fmla="*/ 3523018 h 5547255"/>
              <a:gd name="connsiteX300" fmla="*/ 3727774 w 4568692"/>
              <a:gd name="connsiteY300" fmla="*/ 3525459 h 5547255"/>
              <a:gd name="connsiteX301" fmla="*/ 3740606 w 4568692"/>
              <a:gd name="connsiteY301" fmla="*/ 3557963 h 5547255"/>
              <a:gd name="connsiteX302" fmla="*/ 3704724 w 4568692"/>
              <a:gd name="connsiteY302" fmla="*/ 3569112 h 5547255"/>
              <a:gd name="connsiteX303" fmla="*/ 3691892 w 4568692"/>
              <a:gd name="connsiteY303" fmla="*/ 3536608 h 5547255"/>
              <a:gd name="connsiteX304" fmla="*/ 3717387 w 4568692"/>
              <a:gd name="connsiteY304" fmla="*/ 3523018 h 5547255"/>
              <a:gd name="connsiteX305" fmla="*/ 3539978 w 4568692"/>
              <a:gd name="connsiteY305" fmla="*/ 3512062 h 5547255"/>
              <a:gd name="connsiteX306" fmla="*/ 3550365 w 4568692"/>
              <a:gd name="connsiteY306" fmla="*/ 3514503 h 5547255"/>
              <a:gd name="connsiteX307" fmla="*/ 3563197 w 4568692"/>
              <a:gd name="connsiteY307" fmla="*/ 3547006 h 5547255"/>
              <a:gd name="connsiteX308" fmla="*/ 3527315 w 4568692"/>
              <a:gd name="connsiteY308" fmla="*/ 3558155 h 5547255"/>
              <a:gd name="connsiteX309" fmla="*/ 3514483 w 4568692"/>
              <a:gd name="connsiteY309" fmla="*/ 3525652 h 5547255"/>
              <a:gd name="connsiteX310" fmla="*/ 3539978 w 4568692"/>
              <a:gd name="connsiteY310" fmla="*/ 3512062 h 5547255"/>
              <a:gd name="connsiteX311" fmla="*/ 3122054 w 4568692"/>
              <a:gd name="connsiteY311" fmla="*/ 3503506 h 5547255"/>
              <a:gd name="connsiteX312" fmla="*/ 3145973 w 4568692"/>
              <a:gd name="connsiteY312" fmla="*/ 3507279 h 5547255"/>
              <a:gd name="connsiteX313" fmla="*/ 3180312 w 4568692"/>
              <a:gd name="connsiteY313" fmla="*/ 3580067 h 5547255"/>
              <a:gd name="connsiteX314" fmla="*/ 3100864 w 4568692"/>
              <a:gd name="connsiteY314" fmla="*/ 3612269 h 5547255"/>
              <a:gd name="connsiteX315" fmla="*/ 3066524 w 4568692"/>
              <a:gd name="connsiteY315" fmla="*/ 3539481 h 5547255"/>
              <a:gd name="connsiteX316" fmla="*/ 3122054 w 4568692"/>
              <a:gd name="connsiteY316" fmla="*/ 3503506 h 5547255"/>
              <a:gd name="connsiteX317" fmla="*/ 4099806 w 4568692"/>
              <a:gd name="connsiteY317" fmla="*/ 3480395 h 5547255"/>
              <a:gd name="connsiteX318" fmla="*/ 4123724 w 4568692"/>
              <a:gd name="connsiteY318" fmla="*/ 3484169 h 5547255"/>
              <a:gd name="connsiteX319" fmla="*/ 4158064 w 4568692"/>
              <a:gd name="connsiteY319" fmla="*/ 3556957 h 5547255"/>
              <a:gd name="connsiteX320" fmla="*/ 4078615 w 4568692"/>
              <a:gd name="connsiteY320" fmla="*/ 3589159 h 5547255"/>
              <a:gd name="connsiteX321" fmla="*/ 4044276 w 4568692"/>
              <a:gd name="connsiteY321" fmla="*/ 3516371 h 5547255"/>
              <a:gd name="connsiteX322" fmla="*/ 4099806 w 4568692"/>
              <a:gd name="connsiteY322" fmla="*/ 3480395 h 5547255"/>
              <a:gd name="connsiteX323" fmla="*/ 3890609 w 4568692"/>
              <a:gd name="connsiteY323" fmla="*/ 3457692 h 5547255"/>
              <a:gd name="connsiteX324" fmla="*/ 3921520 w 4568692"/>
              <a:gd name="connsiteY324" fmla="*/ 3470447 h 5547255"/>
              <a:gd name="connsiteX325" fmla="*/ 3920406 w 4568692"/>
              <a:gd name="connsiteY325" fmla="*/ 3527220 h 5547255"/>
              <a:gd name="connsiteX326" fmla="*/ 3858124 w 4568692"/>
              <a:gd name="connsiteY326" fmla="*/ 3525227 h 5547255"/>
              <a:gd name="connsiteX327" fmla="*/ 3859238 w 4568692"/>
              <a:gd name="connsiteY327" fmla="*/ 3468454 h 5547255"/>
              <a:gd name="connsiteX328" fmla="*/ 3890609 w 4568692"/>
              <a:gd name="connsiteY328" fmla="*/ 3457692 h 5547255"/>
              <a:gd name="connsiteX329" fmla="*/ 3353236 w 4568692"/>
              <a:gd name="connsiteY329" fmla="*/ 3440497 h 5547255"/>
              <a:gd name="connsiteX330" fmla="*/ 3384146 w 4568692"/>
              <a:gd name="connsiteY330" fmla="*/ 3453252 h 5547255"/>
              <a:gd name="connsiteX331" fmla="*/ 3383033 w 4568692"/>
              <a:gd name="connsiteY331" fmla="*/ 3510025 h 5547255"/>
              <a:gd name="connsiteX332" fmla="*/ 3320751 w 4568692"/>
              <a:gd name="connsiteY332" fmla="*/ 3508032 h 5547255"/>
              <a:gd name="connsiteX333" fmla="*/ 3321864 w 4568692"/>
              <a:gd name="connsiteY333" fmla="*/ 3451258 h 5547255"/>
              <a:gd name="connsiteX334" fmla="*/ 3353236 w 4568692"/>
              <a:gd name="connsiteY334" fmla="*/ 3440497 h 5547255"/>
              <a:gd name="connsiteX335" fmla="*/ 3625026 w 4568692"/>
              <a:gd name="connsiteY335" fmla="*/ 3346320 h 5547255"/>
              <a:gd name="connsiteX336" fmla="*/ 3655936 w 4568692"/>
              <a:gd name="connsiteY336" fmla="*/ 3359074 h 5547255"/>
              <a:gd name="connsiteX337" fmla="*/ 3654822 w 4568692"/>
              <a:gd name="connsiteY337" fmla="*/ 3415848 h 5547255"/>
              <a:gd name="connsiteX338" fmla="*/ 3592540 w 4568692"/>
              <a:gd name="connsiteY338" fmla="*/ 3413854 h 5547255"/>
              <a:gd name="connsiteX339" fmla="*/ 3593654 w 4568692"/>
              <a:gd name="connsiteY339" fmla="*/ 3357081 h 5547255"/>
              <a:gd name="connsiteX340" fmla="*/ 3625026 w 4568692"/>
              <a:gd name="connsiteY340" fmla="*/ 3346320 h 5547255"/>
              <a:gd name="connsiteX341" fmla="*/ 3403997 w 4568692"/>
              <a:gd name="connsiteY341" fmla="*/ 3232212 h 5547255"/>
              <a:gd name="connsiteX342" fmla="*/ 3427916 w 4568692"/>
              <a:gd name="connsiteY342" fmla="*/ 3235986 h 5547255"/>
              <a:gd name="connsiteX343" fmla="*/ 3462255 w 4568692"/>
              <a:gd name="connsiteY343" fmla="*/ 3308774 h 5547255"/>
              <a:gd name="connsiteX344" fmla="*/ 3382807 w 4568692"/>
              <a:gd name="connsiteY344" fmla="*/ 3340975 h 5547255"/>
              <a:gd name="connsiteX345" fmla="*/ 3348467 w 4568692"/>
              <a:gd name="connsiteY345" fmla="*/ 3268187 h 5547255"/>
              <a:gd name="connsiteX346" fmla="*/ 3403997 w 4568692"/>
              <a:gd name="connsiteY346" fmla="*/ 3232212 h 5547255"/>
              <a:gd name="connsiteX347" fmla="*/ 3807538 w 4568692"/>
              <a:gd name="connsiteY347" fmla="*/ 3225662 h 5547255"/>
              <a:gd name="connsiteX348" fmla="*/ 3831456 w 4568692"/>
              <a:gd name="connsiteY348" fmla="*/ 3229436 h 5547255"/>
              <a:gd name="connsiteX349" fmla="*/ 3865796 w 4568692"/>
              <a:gd name="connsiteY349" fmla="*/ 3302224 h 5547255"/>
              <a:gd name="connsiteX350" fmla="*/ 3786348 w 4568692"/>
              <a:gd name="connsiteY350" fmla="*/ 3334426 h 5547255"/>
              <a:gd name="connsiteX351" fmla="*/ 3752008 w 4568692"/>
              <a:gd name="connsiteY351" fmla="*/ 3261638 h 5547255"/>
              <a:gd name="connsiteX352" fmla="*/ 3807538 w 4568692"/>
              <a:gd name="connsiteY352" fmla="*/ 3225662 h 5547255"/>
              <a:gd name="connsiteX353" fmla="*/ 3114400 w 4568692"/>
              <a:gd name="connsiteY353" fmla="*/ 3205794 h 5547255"/>
              <a:gd name="connsiteX354" fmla="*/ 3195939 w 4568692"/>
              <a:gd name="connsiteY354" fmla="*/ 3280088 h 5547255"/>
              <a:gd name="connsiteX355" fmla="*/ 3114400 w 4568692"/>
              <a:gd name="connsiteY355" fmla="*/ 3354381 h 5547255"/>
              <a:gd name="connsiteX356" fmla="*/ 3032860 w 4568692"/>
              <a:gd name="connsiteY356" fmla="*/ 3280088 h 5547255"/>
              <a:gd name="connsiteX357" fmla="*/ 3114400 w 4568692"/>
              <a:gd name="connsiteY357" fmla="*/ 3205794 h 5547255"/>
              <a:gd name="connsiteX358" fmla="*/ 4111622 w 4568692"/>
              <a:gd name="connsiteY358" fmla="*/ 3205794 h 5547255"/>
              <a:gd name="connsiteX359" fmla="*/ 4193162 w 4568692"/>
              <a:gd name="connsiteY359" fmla="*/ 3280088 h 5547255"/>
              <a:gd name="connsiteX360" fmla="*/ 4111622 w 4568692"/>
              <a:gd name="connsiteY360" fmla="*/ 3354381 h 5547255"/>
              <a:gd name="connsiteX361" fmla="*/ 4030083 w 4568692"/>
              <a:gd name="connsiteY361" fmla="*/ 3280088 h 5547255"/>
              <a:gd name="connsiteX362" fmla="*/ 4111622 w 4568692"/>
              <a:gd name="connsiteY362" fmla="*/ 3205794 h 5547255"/>
              <a:gd name="connsiteX363" fmla="*/ 2820182 w 4568692"/>
              <a:gd name="connsiteY363" fmla="*/ 3178918 h 5547255"/>
              <a:gd name="connsiteX364" fmla="*/ 2912878 w 4568692"/>
              <a:gd name="connsiteY364" fmla="*/ 3273111 h 5547255"/>
              <a:gd name="connsiteX365" fmla="*/ 2820182 w 4568692"/>
              <a:gd name="connsiteY365" fmla="*/ 3367304 h 5547255"/>
              <a:gd name="connsiteX366" fmla="*/ 2727486 w 4568692"/>
              <a:gd name="connsiteY366" fmla="*/ 3273111 h 5547255"/>
              <a:gd name="connsiteX367" fmla="*/ 2820182 w 4568692"/>
              <a:gd name="connsiteY367" fmla="*/ 3178918 h 5547255"/>
              <a:gd name="connsiteX368" fmla="*/ 3612398 w 4568692"/>
              <a:gd name="connsiteY368" fmla="*/ 3021119 h 5547255"/>
              <a:gd name="connsiteX369" fmla="*/ 3693937 w 4568692"/>
              <a:gd name="connsiteY369" fmla="*/ 3095413 h 5547255"/>
              <a:gd name="connsiteX370" fmla="*/ 3612398 w 4568692"/>
              <a:gd name="connsiteY370" fmla="*/ 3169706 h 5547255"/>
              <a:gd name="connsiteX371" fmla="*/ 3530858 w 4568692"/>
              <a:gd name="connsiteY371" fmla="*/ 3095413 h 5547255"/>
              <a:gd name="connsiteX372" fmla="*/ 3612398 w 4568692"/>
              <a:gd name="connsiteY372" fmla="*/ 3021119 h 5547255"/>
              <a:gd name="connsiteX373" fmla="*/ 2599564 w 4568692"/>
              <a:gd name="connsiteY373" fmla="*/ 2961324 h 5547255"/>
              <a:gd name="connsiteX374" fmla="*/ 2626755 w 4568692"/>
              <a:gd name="connsiteY374" fmla="*/ 2966109 h 5547255"/>
              <a:gd name="connsiteX375" fmla="*/ 2665793 w 4568692"/>
              <a:gd name="connsiteY375" fmla="*/ 3058393 h 5547255"/>
              <a:gd name="connsiteX376" fmla="*/ 2575474 w 4568692"/>
              <a:gd name="connsiteY376" fmla="*/ 3099220 h 5547255"/>
              <a:gd name="connsiteX377" fmla="*/ 2536436 w 4568692"/>
              <a:gd name="connsiteY377" fmla="*/ 3006936 h 5547255"/>
              <a:gd name="connsiteX378" fmla="*/ 2599564 w 4568692"/>
              <a:gd name="connsiteY378" fmla="*/ 2961324 h 5547255"/>
              <a:gd name="connsiteX379" fmla="*/ 3061668 w 4568692"/>
              <a:gd name="connsiteY379" fmla="*/ 2947239 h 5547255"/>
              <a:gd name="connsiteX380" fmla="*/ 3088859 w 4568692"/>
              <a:gd name="connsiteY380" fmla="*/ 2952024 h 5547255"/>
              <a:gd name="connsiteX381" fmla="*/ 3127897 w 4568692"/>
              <a:gd name="connsiteY381" fmla="*/ 3044308 h 5547255"/>
              <a:gd name="connsiteX382" fmla="*/ 3037578 w 4568692"/>
              <a:gd name="connsiteY382" fmla="*/ 3085134 h 5547255"/>
              <a:gd name="connsiteX383" fmla="*/ 2998540 w 4568692"/>
              <a:gd name="connsiteY383" fmla="*/ 2992850 h 5547255"/>
              <a:gd name="connsiteX384" fmla="*/ 3061668 w 4568692"/>
              <a:gd name="connsiteY384" fmla="*/ 2947239 h 5547255"/>
              <a:gd name="connsiteX385" fmla="*/ 3387712 w 4568692"/>
              <a:gd name="connsiteY385" fmla="*/ 2936048 h 5547255"/>
              <a:gd name="connsiteX386" fmla="*/ 3480408 w 4568692"/>
              <a:gd name="connsiteY386" fmla="*/ 3030241 h 5547255"/>
              <a:gd name="connsiteX387" fmla="*/ 3387712 w 4568692"/>
              <a:gd name="connsiteY387" fmla="*/ 3124434 h 5547255"/>
              <a:gd name="connsiteX388" fmla="*/ 3295016 w 4568692"/>
              <a:gd name="connsiteY388" fmla="*/ 3030241 h 5547255"/>
              <a:gd name="connsiteX389" fmla="*/ 3387712 w 4568692"/>
              <a:gd name="connsiteY389" fmla="*/ 2936048 h 5547255"/>
              <a:gd name="connsiteX390" fmla="*/ 2254047 w 4568692"/>
              <a:gd name="connsiteY390" fmla="*/ 2936048 h 5547255"/>
              <a:gd name="connsiteX391" fmla="*/ 2346742 w 4568692"/>
              <a:gd name="connsiteY391" fmla="*/ 3030241 h 5547255"/>
              <a:gd name="connsiteX392" fmla="*/ 2254047 w 4568692"/>
              <a:gd name="connsiteY392" fmla="*/ 3124434 h 5547255"/>
              <a:gd name="connsiteX393" fmla="*/ 2161350 w 4568692"/>
              <a:gd name="connsiteY393" fmla="*/ 3030241 h 5547255"/>
              <a:gd name="connsiteX394" fmla="*/ 2254047 w 4568692"/>
              <a:gd name="connsiteY394" fmla="*/ 2936048 h 5547255"/>
              <a:gd name="connsiteX395" fmla="*/ 2820418 w 4568692"/>
              <a:gd name="connsiteY395" fmla="*/ 2844797 h 5547255"/>
              <a:gd name="connsiteX396" fmla="*/ 2855557 w 4568692"/>
              <a:gd name="connsiteY396" fmla="*/ 2860968 h 5547255"/>
              <a:gd name="connsiteX397" fmla="*/ 2854292 w 4568692"/>
              <a:gd name="connsiteY397" fmla="*/ 2932948 h 5547255"/>
              <a:gd name="connsiteX398" fmla="*/ 2783488 w 4568692"/>
              <a:gd name="connsiteY398" fmla="*/ 2930420 h 5547255"/>
              <a:gd name="connsiteX399" fmla="*/ 2784754 w 4568692"/>
              <a:gd name="connsiteY399" fmla="*/ 2858440 h 5547255"/>
              <a:gd name="connsiteX400" fmla="*/ 2820418 w 4568692"/>
              <a:gd name="connsiteY400" fmla="*/ 2844797 h 5547255"/>
              <a:gd name="connsiteX401" fmla="*/ 3130897 w 4568692"/>
              <a:gd name="connsiteY401" fmla="*/ 2733801 h 5547255"/>
              <a:gd name="connsiteX402" fmla="*/ 3166037 w 4568692"/>
              <a:gd name="connsiteY402" fmla="*/ 2749972 h 5547255"/>
              <a:gd name="connsiteX403" fmla="*/ 3164771 w 4568692"/>
              <a:gd name="connsiteY403" fmla="*/ 2821952 h 5547255"/>
              <a:gd name="connsiteX404" fmla="*/ 3093968 w 4568692"/>
              <a:gd name="connsiteY404" fmla="*/ 2819425 h 5547255"/>
              <a:gd name="connsiteX405" fmla="*/ 3095233 w 4568692"/>
              <a:gd name="connsiteY405" fmla="*/ 2747445 h 5547255"/>
              <a:gd name="connsiteX406" fmla="*/ 3130897 w 4568692"/>
              <a:gd name="connsiteY406" fmla="*/ 2733801 h 5547255"/>
              <a:gd name="connsiteX407" fmla="*/ 2514633 w 4568692"/>
              <a:gd name="connsiteY407" fmla="*/ 2706251 h 5547255"/>
              <a:gd name="connsiteX408" fmla="*/ 2549773 w 4568692"/>
              <a:gd name="connsiteY408" fmla="*/ 2722423 h 5547255"/>
              <a:gd name="connsiteX409" fmla="*/ 2548507 w 4568692"/>
              <a:gd name="connsiteY409" fmla="*/ 2794402 h 5547255"/>
              <a:gd name="connsiteX410" fmla="*/ 2477703 w 4568692"/>
              <a:gd name="connsiteY410" fmla="*/ 2791875 h 5547255"/>
              <a:gd name="connsiteX411" fmla="*/ 2478969 w 4568692"/>
              <a:gd name="connsiteY411" fmla="*/ 2719895 h 5547255"/>
              <a:gd name="connsiteX412" fmla="*/ 2514633 w 4568692"/>
              <a:gd name="connsiteY412" fmla="*/ 2706251 h 5547255"/>
              <a:gd name="connsiteX413" fmla="*/ 2916760 w 4568692"/>
              <a:gd name="connsiteY413" fmla="*/ 2678879 h 5547255"/>
              <a:gd name="connsiteX414" fmla="*/ 2928568 w 4568692"/>
              <a:gd name="connsiteY414" fmla="*/ 2681974 h 5547255"/>
              <a:gd name="connsiteX415" fmla="*/ 2943156 w 4568692"/>
              <a:gd name="connsiteY415" fmla="*/ 2723183 h 5547255"/>
              <a:gd name="connsiteX416" fmla="*/ 2902364 w 4568692"/>
              <a:gd name="connsiteY416" fmla="*/ 2737318 h 5547255"/>
              <a:gd name="connsiteX417" fmla="*/ 2887776 w 4568692"/>
              <a:gd name="connsiteY417" fmla="*/ 2696109 h 5547255"/>
              <a:gd name="connsiteX418" fmla="*/ 2916760 w 4568692"/>
              <a:gd name="connsiteY418" fmla="*/ 2678879 h 5547255"/>
              <a:gd name="connsiteX419" fmla="*/ 2713446 w 4568692"/>
              <a:gd name="connsiteY419" fmla="*/ 2667349 h 5547255"/>
              <a:gd name="connsiteX420" fmla="*/ 2725254 w 4568692"/>
              <a:gd name="connsiteY420" fmla="*/ 2670443 h 5547255"/>
              <a:gd name="connsiteX421" fmla="*/ 2739842 w 4568692"/>
              <a:gd name="connsiteY421" fmla="*/ 2711653 h 5547255"/>
              <a:gd name="connsiteX422" fmla="*/ 2699050 w 4568692"/>
              <a:gd name="connsiteY422" fmla="*/ 2725788 h 5547255"/>
              <a:gd name="connsiteX423" fmla="*/ 2684462 w 4568692"/>
              <a:gd name="connsiteY423" fmla="*/ 2684578 h 5547255"/>
              <a:gd name="connsiteX424" fmla="*/ 2713446 w 4568692"/>
              <a:gd name="connsiteY424" fmla="*/ 2667349 h 5547255"/>
              <a:gd name="connsiteX425" fmla="*/ 2270657 w 4568692"/>
              <a:gd name="connsiteY425" fmla="*/ 2632580 h 5547255"/>
              <a:gd name="connsiteX426" fmla="*/ 2297848 w 4568692"/>
              <a:gd name="connsiteY426" fmla="*/ 2637364 h 5547255"/>
              <a:gd name="connsiteX427" fmla="*/ 2336886 w 4568692"/>
              <a:gd name="connsiteY427" fmla="*/ 2729648 h 5547255"/>
              <a:gd name="connsiteX428" fmla="*/ 2246567 w 4568692"/>
              <a:gd name="connsiteY428" fmla="*/ 2770475 h 5547255"/>
              <a:gd name="connsiteX429" fmla="*/ 2207529 w 4568692"/>
              <a:gd name="connsiteY429" fmla="*/ 2678191 h 5547255"/>
              <a:gd name="connsiteX430" fmla="*/ 2270657 w 4568692"/>
              <a:gd name="connsiteY430" fmla="*/ 2632580 h 5547255"/>
              <a:gd name="connsiteX431" fmla="*/ 3388819 w 4568692"/>
              <a:gd name="connsiteY431" fmla="*/ 2613032 h 5547255"/>
              <a:gd name="connsiteX432" fmla="*/ 3416010 w 4568692"/>
              <a:gd name="connsiteY432" fmla="*/ 2617816 h 5547255"/>
              <a:gd name="connsiteX433" fmla="*/ 3455048 w 4568692"/>
              <a:gd name="connsiteY433" fmla="*/ 2710100 h 5547255"/>
              <a:gd name="connsiteX434" fmla="*/ 3364729 w 4568692"/>
              <a:gd name="connsiteY434" fmla="*/ 2750927 h 5547255"/>
              <a:gd name="connsiteX435" fmla="*/ 3325691 w 4568692"/>
              <a:gd name="connsiteY435" fmla="*/ 2658643 h 5547255"/>
              <a:gd name="connsiteX436" fmla="*/ 3388819 w 4568692"/>
              <a:gd name="connsiteY436" fmla="*/ 2613032 h 5547255"/>
              <a:gd name="connsiteX437" fmla="*/ 3069674 w 4568692"/>
              <a:gd name="connsiteY437" fmla="*/ 2547476 h 5547255"/>
              <a:gd name="connsiteX438" fmla="*/ 3081482 w 4568692"/>
              <a:gd name="connsiteY438" fmla="*/ 2550570 h 5547255"/>
              <a:gd name="connsiteX439" fmla="*/ 3096070 w 4568692"/>
              <a:gd name="connsiteY439" fmla="*/ 2591780 h 5547255"/>
              <a:gd name="connsiteX440" fmla="*/ 3055278 w 4568692"/>
              <a:gd name="connsiteY440" fmla="*/ 2605915 h 5547255"/>
              <a:gd name="connsiteX441" fmla="*/ 3040689 w 4568692"/>
              <a:gd name="connsiteY441" fmla="*/ 2564706 h 5547255"/>
              <a:gd name="connsiteX442" fmla="*/ 3069674 w 4568692"/>
              <a:gd name="connsiteY442" fmla="*/ 2547476 h 5547255"/>
              <a:gd name="connsiteX443" fmla="*/ 2578114 w 4568692"/>
              <a:gd name="connsiteY443" fmla="*/ 2513320 h 5547255"/>
              <a:gd name="connsiteX444" fmla="*/ 2589922 w 4568692"/>
              <a:gd name="connsiteY444" fmla="*/ 2516415 h 5547255"/>
              <a:gd name="connsiteX445" fmla="*/ 2604510 w 4568692"/>
              <a:gd name="connsiteY445" fmla="*/ 2557624 h 5547255"/>
              <a:gd name="connsiteX446" fmla="*/ 2563718 w 4568692"/>
              <a:gd name="connsiteY446" fmla="*/ 2571759 h 5547255"/>
              <a:gd name="connsiteX447" fmla="*/ 2549130 w 4568692"/>
              <a:gd name="connsiteY447" fmla="*/ 2530550 h 5547255"/>
              <a:gd name="connsiteX448" fmla="*/ 2578114 w 4568692"/>
              <a:gd name="connsiteY448" fmla="*/ 2513320 h 5547255"/>
              <a:gd name="connsiteX449" fmla="*/ 3259758 w 4568692"/>
              <a:gd name="connsiteY449" fmla="*/ 2421409 h 5547255"/>
              <a:gd name="connsiteX450" fmla="*/ 3294898 w 4568692"/>
              <a:gd name="connsiteY450" fmla="*/ 2437580 h 5547255"/>
              <a:gd name="connsiteX451" fmla="*/ 3293632 w 4568692"/>
              <a:gd name="connsiteY451" fmla="*/ 2509560 h 5547255"/>
              <a:gd name="connsiteX452" fmla="*/ 3222828 w 4568692"/>
              <a:gd name="connsiteY452" fmla="*/ 2507033 h 5547255"/>
              <a:gd name="connsiteX453" fmla="*/ 3224094 w 4568692"/>
              <a:gd name="connsiteY453" fmla="*/ 2435053 h 5547255"/>
              <a:gd name="connsiteX454" fmla="*/ 3259758 w 4568692"/>
              <a:gd name="connsiteY454" fmla="*/ 2421409 h 5547255"/>
              <a:gd name="connsiteX455" fmla="*/ 2395198 w 4568692"/>
              <a:gd name="connsiteY455" fmla="*/ 2389187 h 5547255"/>
              <a:gd name="connsiteX456" fmla="*/ 2430337 w 4568692"/>
              <a:gd name="connsiteY456" fmla="*/ 2405359 h 5547255"/>
              <a:gd name="connsiteX457" fmla="*/ 2429072 w 4568692"/>
              <a:gd name="connsiteY457" fmla="*/ 2477339 h 5547255"/>
              <a:gd name="connsiteX458" fmla="*/ 2358268 w 4568692"/>
              <a:gd name="connsiteY458" fmla="*/ 2474811 h 5547255"/>
              <a:gd name="connsiteX459" fmla="*/ 2359534 w 4568692"/>
              <a:gd name="connsiteY459" fmla="*/ 2402831 h 5547255"/>
              <a:gd name="connsiteX460" fmla="*/ 2395198 w 4568692"/>
              <a:gd name="connsiteY460" fmla="*/ 2389187 h 5547255"/>
              <a:gd name="connsiteX461" fmla="*/ 3634269 w 4568692"/>
              <a:gd name="connsiteY461" fmla="*/ 2366207 h 5547255"/>
              <a:gd name="connsiteX462" fmla="*/ 3726965 w 4568692"/>
              <a:gd name="connsiteY462" fmla="*/ 2460400 h 5547255"/>
              <a:gd name="connsiteX463" fmla="*/ 3634269 w 4568692"/>
              <a:gd name="connsiteY463" fmla="*/ 2554593 h 5547255"/>
              <a:gd name="connsiteX464" fmla="*/ 3541573 w 4568692"/>
              <a:gd name="connsiteY464" fmla="*/ 2460400 h 5547255"/>
              <a:gd name="connsiteX465" fmla="*/ 3634269 w 4568692"/>
              <a:gd name="connsiteY465" fmla="*/ 2366207 h 5547255"/>
              <a:gd name="connsiteX466" fmla="*/ 2020400 w 4568692"/>
              <a:gd name="connsiteY466" fmla="*/ 2366207 h 5547255"/>
              <a:gd name="connsiteX467" fmla="*/ 2113096 w 4568692"/>
              <a:gd name="connsiteY467" fmla="*/ 2460400 h 5547255"/>
              <a:gd name="connsiteX468" fmla="*/ 2020400 w 4568692"/>
              <a:gd name="connsiteY468" fmla="*/ 2554593 h 5547255"/>
              <a:gd name="connsiteX469" fmla="*/ 1927704 w 4568692"/>
              <a:gd name="connsiteY469" fmla="*/ 2460400 h 5547255"/>
              <a:gd name="connsiteX470" fmla="*/ 2020400 w 4568692"/>
              <a:gd name="connsiteY470" fmla="*/ 2366207 h 5547255"/>
              <a:gd name="connsiteX471" fmla="*/ 3076500 w 4568692"/>
              <a:gd name="connsiteY471" fmla="*/ 2341495 h 5547255"/>
              <a:gd name="connsiteX472" fmla="*/ 3088308 w 4568692"/>
              <a:gd name="connsiteY472" fmla="*/ 2344589 h 5547255"/>
              <a:gd name="connsiteX473" fmla="*/ 3102896 w 4568692"/>
              <a:gd name="connsiteY473" fmla="*/ 2385799 h 5547255"/>
              <a:gd name="connsiteX474" fmla="*/ 3062104 w 4568692"/>
              <a:gd name="connsiteY474" fmla="*/ 2399934 h 5547255"/>
              <a:gd name="connsiteX475" fmla="*/ 3047516 w 4568692"/>
              <a:gd name="connsiteY475" fmla="*/ 2358724 h 5547255"/>
              <a:gd name="connsiteX476" fmla="*/ 3076500 w 4568692"/>
              <a:gd name="connsiteY476" fmla="*/ 2341495 h 5547255"/>
              <a:gd name="connsiteX477" fmla="*/ 2587583 w 4568692"/>
              <a:gd name="connsiteY477" fmla="*/ 2311789 h 5547255"/>
              <a:gd name="connsiteX478" fmla="*/ 2599391 w 4568692"/>
              <a:gd name="connsiteY478" fmla="*/ 2314884 h 5547255"/>
              <a:gd name="connsiteX479" fmla="*/ 2613978 w 4568692"/>
              <a:gd name="connsiteY479" fmla="*/ 2356093 h 5547255"/>
              <a:gd name="connsiteX480" fmla="*/ 2573187 w 4568692"/>
              <a:gd name="connsiteY480" fmla="*/ 2370228 h 5547255"/>
              <a:gd name="connsiteX481" fmla="*/ 2558598 w 4568692"/>
              <a:gd name="connsiteY481" fmla="*/ 2329019 h 5547255"/>
              <a:gd name="connsiteX482" fmla="*/ 2587583 w 4568692"/>
              <a:gd name="connsiteY482" fmla="*/ 2311789 h 5547255"/>
              <a:gd name="connsiteX483" fmla="*/ 1221658 w 4568692"/>
              <a:gd name="connsiteY483" fmla="*/ 2204857 h 5547255"/>
              <a:gd name="connsiteX484" fmla="*/ 1348544 w 4568692"/>
              <a:gd name="connsiteY484" fmla="*/ 2332628 h 5547255"/>
              <a:gd name="connsiteX485" fmla="*/ 1221658 w 4568692"/>
              <a:gd name="connsiteY485" fmla="*/ 2460399 h 5547255"/>
              <a:gd name="connsiteX486" fmla="*/ 1094772 w 4568692"/>
              <a:gd name="connsiteY486" fmla="*/ 2332628 h 5547255"/>
              <a:gd name="connsiteX487" fmla="*/ 1221658 w 4568692"/>
              <a:gd name="connsiteY487" fmla="*/ 2204857 h 5547255"/>
              <a:gd name="connsiteX488" fmla="*/ 2939537 w 4568692"/>
              <a:gd name="connsiteY488" fmla="*/ 2189827 h 5547255"/>
              <a:gd name="connsiteX489" fmla="*/ 2951345 w 4568692"/>
              <a:gd name="connsiteY489" fmla="*/ 2192922 h 5547255"/>
              <a:gd name="connsiteX490" fmla="*/ 2965933 w 4568692"/>
              <a:gd name="connsiteY490" fmla="*/ 2234131 h 5547255"/>
              <a:gd name="connsiteX491" fmla="*/ 2925141 w 4568692"/>
              <a:gd name="connsiteY491" fmla="*/ 2248266 h 5547255"/>
              <a:gd name="connsiteX492" fmla="*/ 2910553 w 4568692"/>
              <a:gd name="connsiteY492" fmla="*/ 2207057 h 5547255"/>
              <a:gd name="connsiteX493" fmla="*/ 2939537 w 4568692"/>
              <a:gd name="connsiteY493" fmla="*/ 2189827 h 5547255"/>
              <a:gd name="connsiteX494" fmla="*/ 2737854 w 4568692"/>
              <a:gd name="connsiteY494" fmla="*/ 2175936 h 5547255"/>
              <a:gd name="connsiteX495" fmla="*/ 2749662 w 4568692"/>
              <a:gd name="connsiteY495" fmla="*/ 2179031 h 5547255"/>
              <a:gd name="connsiteX496" fmla="*/ 2764250 w 4568692"/>
              <a:gd name="connsiteY496" fmla="*/ 2220240 h 5547255"/>
              <a:gd name="connsiteX497" fmla="*/ 2723458 w 4568692"/>
              <a:gd name="connsiteY497" fmla="*/ 2234375 h 5547255"/>
              <a:gd name="connsiteX498" fmla="*/ 2708870 w 4568692"/>
              <a:gd name="connsiteY498" fmla="*/ 2193166 h 5547255"/>
              <a:gd name="connsiteX499" fmla="*/ 2737854 w 4568692"/>
              <a:gd name="connsiteY499" fmla="*/ 2175936 h 5547255"/>
              <a:gd name="connsiteX500" fmla="*/ 2262749 w 4568692"/>
              <a:gd name="connsiteY500" fmla="*/ 2165088 h 5547255"/>
              <a:gd name="connsiteX501" fmla="*/ 2289940 w 4568692"/>
              <a:gd name="connsiteY501" fmla="*/ 2169873 h 5547255"/>
              <a:gd name="connsiteX502" fmla="*/ 2328978 w 4568692"/>
              <a:gd name="connsiteY502" fmla="*/ 2262157 h 5547255"/>
              <a:gd name="connsiteX503" fmla="*/ 2238659 w 4568692"/>
              <a:gd name="connsiteY503" fmla="*/ 2302983 h 5547255"/>
              <a:gd name="connsiteX504" fmla="*/ 2199621 w 4568692"/>
              <a:gd name="connsiteY504" fmla="*/ 2210699 h 5547255"/>
              <a:gd name="connsiteX505" fmla="*/ 2262749 w 4568692"/>
              <a:gd name="connsiteY505" fmla="*/ 2165088 h 5547255"/>
              <a:gd name="connsiteX506" fmla="*/ 3374279 w 4568692"/>
              <a:gd name="connsiteY506" fmla="*/ 2135788 h 5547255"/>
              <a:gd name="connsiteX507" fmla="*/ 3401470 w 4568692"/>
              <a:gd name="connsiteY507" fmla="*/ 2140572 h 5547255"/>
              <a:gd name="connsiteX508" fmla="*/ 3440508 w 4568692"/>
              <a:gd name="connsiteY508" fmla="*/ 2232856 h 5547255"/>
              <a:gd name="connsiteX509" fmla="*/ 3350189 w 4568692"/>
              <a:gd name="connsiteY509" fmla="*/ 2273683 h 5547255"/>
              <a:gd name="connsiteX510" fmla="*/ 3311151 w 4568692"/>
              <a:gd name="connsiteY510" fmla="*/ 2181399 h 5547255"/>
              <a:gd name="connsiteX511" fmla="*/ 3374279 w 4568692"/>
              <a:gd name="connsiteY511" fmla="*/ 2135788 h 5547255"/>
              <a:gd name="connsiteX512" fmla="*/ 3136460 w 4568692"/>
              <a:gd name="connsiteY512" fmla="*/ 2107003 h 5547255"/>
              <a:gd name="connsiteX513" fmla="*/ 3171599 w 4568692"/>
              <a:gd name="connsiteY513" fmla="*/ 2123175 h 5547255"/>
              <a:gd name="connsiteX514" fmla="*/ 3170333 w 4568692"/>
              <a:gd name="connsiteY514" fmla="*/ 2195155 h 5547255"/>
              <a:gd name="connsiteX515" fmla="*/ 3099530 w 4568692"/>
              <a:gd name="connsiteY515" fmla="*/ 2192627 h 5547255"/>
              <a:gd name="connsiteX516" fmla="*/ 3100796 w 4568692"/>
              <a:gd name="connsiteY516" fmla="*/ 2120647 h 5547255"/>
              <a:gd name="connsiteX517" fmla="*/ 3136460 w 4568692"/>
              <a:gd name="connsiteY517" fmla="*/ 2107003 h 5547255"/>
              <a:gd name="connsiteX518" fmla="*/ 2525561 w 4568692"/>
              <a:gd name="connsiteY518" fmla="*/ 2085203 h 5547255"/>
              <a:gd name="connsiteX519" fmla="*/ 2560701 w 4568692"/>
              <a:gd name="connsiteY519" fmla="*/ 2101374 h 5547255"/>
              <a:gd name="connsiteX520" fmla="*/ 2559435 w 4568692"/>
              <a:gd name="connsiteY520" fmla="*/ 2173354 h 5547255"/>
              <a:gd name="connsiteX521" fmla="*/ 2488631 w 4568692"/>
              <a:gd name="connsiteY521" fmla="*/ 2170826 h 5547255"/>
              <a:gd name="connsiteX522" fmla="*/ 2489897 w 4568692"/>
              <a:gd name="connsiteY522" fmla="*/ 2098847 h 5547255"/>
              <a:gd name="connsiteX523" fmla="*/ 2525561 w 4568692"/>
              <a:gd name="connsiteY523" fmla="*/ 2085203 h 5547255"/>
              <a:gd name="connsiteX524" fmla="*/ 2834538 w 4568692"/>
              <a:gd name="connsiteY524" fmla="*/ 1965800 h 5547255"/>
              <a:gd name="connsiteX525" fmla="*/ 2869678 w 4568692"/>
              <a:gd name="connsiteY525" fmla="*/ 1981971 h 5547255"/>
              <a:gd name="connsiteX526" fmla="*/ 2868412 w 4568692"/>
              <a:gd name="connsiteY526" fmla="*/ 2053951 h 5547255"/>
              <a:gd name="connsiteX527" fmla="*/ 2797608 w 4568692"/>
              <a:gd name="connsiteY527" fmla="*/ 2051424 h 5547255"/>
              <a:gd name="connsiteX528" fmla="*/ 2798874 w 4568692"/>
              <a:gd name="connsiteY528" fmla="*/ 1979444 h 5547255"/>
              <a:gd name="connsiteX529" fmla="*/ 2834538 w 4568692"/>
              <a:gd name="connsiteY529" fmla="*/ 1965800 h 5547255"/>
              <a:gd name="connsiteX530" fmla="*/ 919668 w 4568692"/>
              <a:gd name="connsiteY530" fmla="*/ 1909695 h 5547255"/>
              <a:gd name="connsiteX531" fmla="*/ 956888 w 4568692"/>
              <a:gd name="connsiteY531" fmla="*/ 1916185 h 5547255"/>
              <a:gd name="connsiteX532" fmla="*/ 1010324 w 4568692"/>
              <a:gd name="connsiteY532" fmla="*/ 2041366 h 5547255"/>
              <a:gd name="connsiteX533" fmla="*/ 886692 w 4568692"/>
              <a:gd name="connsiteY533" fmla="*/ 2096747 h 5547255"/>
              <a:gd name="connsiteX534" fmla="*/ 833256 w 4568692"/>
              <a:gd name="connsiteY534" fmla="*/ 1971566 h 5547255"/>
              <a:gd name="connsiteX535" fmla="*/ 919668 w 4568692"/>
              <a:gd name="connsiteY535" fmla="*/ 1909695 h 5547255"/>
              <a:gd name="connsiteX536" fmla="*/ 1552213 w 4568692"/>
              <a:gd name="connsiteY536" fmla="*/ 1890589 h 5547255"/>
              <a:gd name="connsiteX537" fmla="*/ 1589433 w 4568692"/>
              <a:gd name="connsiteY537" fmla="*/ 1897079 h 5547255"/>
              <a:gd name="connsiteX538" fmla="*/ 1642870 w 4568692"/>
              <a:gd name="connsiteY538" fmla="*/ 2022260 h 5547255"/>
              <a:gd name="connsiteX539" fmla="*/ 1519238 w 4568692"/>
              <a:gd name="connsiteY539" fmla="*/ 2077641 h 5547255"/>
              <a:gd name="connsiteX540" fmla="*/ 1465801 w 4568692"/>
              <a:gd name="connsiteY540" fmla="*/ 1952459 h 5547255"/>
              <a:gd name="connsiteX541" fmla="*/ 1552213 w 4568692"/>
              <a:gd name="connsiteY541" fmla="*/ 1890589 h 5547255"/>
              <a:gd name="connsiteX542" fmla="*/ 1998515 w 4568692"/>
              <a:gd name="connsiteY542" fmla="*/ 1875408 h 5547255"/>
              <a:gd name="connsiteX543" fmla="*/ 2125401 w 4568692"/>
              <a:gd name="connsiteY543" fmla="*/ 2003179 h 5547255"/>
              <a:gd name="connsiteX544" fmla="*/ 1998515 w 4568692"/>
              <a:gd name="connsiteY544" fmla="*/ 2130950 h 5547255"/>
              <a:gd name="connsiteX545" fmla="*/ 1871629 w 4568692"/>
              <a:gd name="connsiteY545" fmla="*/ 2003179 h 5547255"/>
              <a:gd name="connsiteX546" fmla="*/ 1998515 w 4568692"/>
              <a:gd name="connsiteY546" fmla="*/ 1875408 h 5547255"/>
              <a:gd name="connsiteX547" fmla="*/ 446710 w 4568692"/>
              <a:gd name="connsiteY547" fmla="*/ 1875408 h 5547255"/>
              <a:gd name="connsiteX548" fmla="*/ 573596 w 4568692"/>
              <a:gd name="connsiteY548" fmla="*/ 2003179 h 5547255"/>
              <a:gd name="connsiteX549" fmla="*/ 446710 w 4568692"/>
              <a:gd name="connsiteY549" fmla="*/ 2130950 h 5547255"/>
              <a:gd name="connsiteX550" fmla="*/ 319824 w 4568692"/>
              <a:gd name="connsiteY550" fmla="*/ 2003179 h 5547255"/>
              <a:gd name="connsiteX551" fmla="*/ 446710 w 4568692"/>
              <a:gd name="connsiteY551" fmla="*/ 1875408 h 5547255"/>
              <a:gd name="connsiteX552" fmla="*/ 2583268 w 4568692"/>
              <a:gd name="connsiteY552" fmla="*/ 1821129 h 5547255"/>
              <a:gd name="connsiteX553" fmla="*/ 2610459 w 4568692"/>
              <a:gd name="connsiteY553" fmla="*/ 1825913 h 5547255"/>
              <a:gd name="connsiteX554" fmla="*/ 2649497 w 4568692"/>
              <a:gd name="connsiteY554" fmla="*/ 1918197 h 5547255"/>
              <a:gd name="connsiteX555" fmla="*/ 2559178 w 4568692"/>
              <a:gd name="connsiteY555" fmla="*/ 1959024 h 5547255"/>
              <a:gd name="connsiteX556" fmla="*/ 2520140 w 4568692"/>
              <a:gd name="connsiteY556" fmla="*/ 1866740 h 5547255"/>
              <a:gd name="connsiteX557" fmla="*/ 2583268 w 4568692"/>
              <a:gd name="connsiteY557" fmla="*/ 1821129 h 5547255"/>
              <a:gd name="connsiteX558" fmla="*/ 3042023 w 4568692"/>
              <a:gd name="connsiteY558" fmla="*/ 1812825 h 5547255"/>
              <a:gd name="connsiteX559" fmla="*/ 3069213 w 4568692"/>
              <a:gd name="connsiteY559" fmla="*/ 1817610 h 5547255"/>
              <a:gd name="connsiteX560" fmla="*/ 3108251 w 4568692"/>
              <a:gd name="connsiteY560" fmla="*/ 1909894 h 5547255"/>
              <a:gd name="connsiteX561" fmla="*/ 3017933 w 4568692"/>
              <a:gd name="connsiteY561" fmla="*/ 1950720 h 5547255"/>
              <a:gd name="connsiteX562" fmla="*/ 2978895 w 4568692"/>
              <a:gd name="connsiteY562" fmla="*/ 1858436 h 5547255"/>
              <a:gd name="connsiteX563" fmla="*/ 3042023 w 4568692"/>
              <a:gd name="connsiteY563" fmla="*/ 1812825 h 5547255"/>
              <a:gd name="connsiteX564" fmla="*/ 2254047 w 4568692"/>
              <a:gd name="connsiteY564" fmla="*/ 1787635 h 5547255"/>
              <a:gd name="connsiteX565" fmla="*/ 2346743 w 4568692"/>
              <a:gd name="connsiteY565" fmla="*/ 1881828 h 5547255"/>
              <a:gd name="connsiteX566" fmla="*/ 2254047 w 4568692"/>
              <a:gd name="connsiteY566" fmla="*/ 1976021 h 5547255"/>
              <a:gd name="connsiteX567" fmla="*/ 2161351 w 4568692"/>
              <a:gd name="connsiteY567" fmla="*/ 1881828 h 5547255"/>
              <a:gd name="connsiteX568" fmla="*/ 2254047 w 4568692"/>
              <a:gd name="connsiteY568" fmla="*/ 1787635 h 5547255"/>
              <a:gd name="connsiteX569" fmla="*/ 3387712 w 4568692"/>
              <a:gd name="connsiteY569" fmla="*/ 1787635 h 5547255"/>
              <a:gd name="connsiteX570" fmla="*/ 3480408 w 4568692"/>
              <a:gd name="connsiteY570" fmla="*/ 1881828 h 5547255"/>
              <a:gd name="connsiteX571" fmla="*/ 3387712 w 4568692"/>
              <a:gd name="connsiteY571" fmla="*/ 1976021 h 5547255"/>
              <a:gd name="connsiteX572" fmla="*/ 3295016 w 4568692"/>
              <a:gd name="connsiteY572" fmla="*/ 1881828 h 5547255"/>
              <a:gd name="connsiteX573" fmla="*/ 3387712 w 4568692"/>
              <a:gd name="connsiteY573" fmla="*/ 1787635 h 5547255"/>
              <a:gd name="connsiteX574" fmla="*/ 1221981 w 4568692"/>
              <a:gd name="connsiteY574" fmla="*/ 1751627 h 5547255"/>
              <a:gd name="connsiteX575" fmla="*/ 1270081 w 4568692"/>
              <a:gd name="connsiteY575" fmla="*/ 1773563 h 5547255"/>
              <a:gd name="connsiteX576" fmla="*/ 1268348 w 4568692"/>
              <a:gd name="connsiteY576" fmla="*/ 1871203 h 5547255"/>
              <a:gd name="connsiteX577" fmla="*/ 1171430 w 4568692"/>
              <a:gd name="connsiteY577" fmla="*/ 1867774 h 5547255"/>
              <a:gd name="connsiteX578" fmla="*/ 1173163 w 4568692"/>
              <a:gd name="connsiteY578" fmla="*/ 1770135 h 5547255"/>
              <a:gd name="connsiteX579" fmla="*/ 1221981 w 4568692"/>
              <a:gd name="connsiteY579" fmla="*/ 1751627 h 5547255"/>
              <a:gd name="connsiteX580" fmla="*/ 1646977 w 4568692"/>
              <a:gd name="connsiteY580" fmla="*/ 1601064 h 5547255"/>
              <a:gd name="connsiteX581" fmla="*/ 1695077 w 4568692"/>
              <a:gd name="connsiteY581" fmla="*/ 1623000 h 5547255"/>
              <a:gd name="connsiteX582" fmla="*/ 1693345 w 4568692"/>
              <a:gd name="connsiteY582" fmla="*/ 1720639 h 5547255"/>
              <a:gd name="connsiteX583" fmla="*/ 1596426 w 4568692"/>
              <a:gd name="connsiteY583" fmla="*/ 1717211 h 5547255"/>
              <a:gd name="connsiteX584" fmla="*/ 1598159 w 4568692"/>
              <a:gd name="connsiteY584" fmla="*/ 1619571 h 5547255"/>
              <a:gd name="connsiteX585" fmla="*/ 1646977 w 4568692"/>
              <a:gd name="connsiteY585" fmla="*/ 1601064 h 5547255"/>
              <a:gd name="connsiteX586" fmla="*/ 803411 w 4568692"/>
              <a:gd name="connsiteY586" fmla="*/ 1563693 h 5547255"/>
              <a:gd name="connsiteX587" fmla="*/ 851511 w 4568692"/>
              <a:gd name="connsiteY587" fmla="*/ 1585629 h 5547255"/>
              <a:gd name="connsiteX588" fmla="*/ 849779 w 4568692"/>
              <a:gd name="connsiteY588" fmla="*/ 1683269 h 5547255"/>
              <a:gd name="connsiteX589" fmla="*/ 752860 w 4568692"/>
              <a:gd name="connsiteY589" fmla="*/ 1679840 h 5547255"/>
              <a:gd name="connsiteX590" fmla="*/ 754593 w 4568692"/>
              <a:gd name="connsiteY590" fmla="*/ 1582201 h 5547255"/>
              <a:gd name="connsiteX591" fmla="*/ 803411 w 4568692"/>
              <a:gd name="connsiteY591" fmla="*/ 1563693 h 5547255"/>
              <a:gd name="connsiteX592" fmla="*/ 2820182 w 4568692"/>
              <a:gd name="connsiteY592" fmla="*/ 1553495 h 5547255"/>
              <a:gd name="connsiteX593" fmla="*/ 2912878 w 4568692"/>
              <a:gd name="connsiteY593" fmla="*/ 1647688 h 5547255"/>
              <a:gd name="connsiteX594" fmla="*/ 2820182 w 4568692"/>
              <a:gd name="connsiteY594" fmla="*/ 1741881 h 5547255"/>
              <a:gd name="connsiteX595" fmla="*/ 2727486 w 4568692"/>
              <a:gd name="connsiteY595" fmla="*/ 1647688 h 5547255"/>
              <a:gd name="connsiteX596" fmla="*/ 2820182 w 4568692"/>
              <a:gd name="connsiteY596" fmla="*/ 1553495 h 5547255"/>
              <a:gd name="connsiteX597" fmla="*/ 1353857 w 4568692"/>
              <a:gd name="connsiteY597" fmla="*/ 1526563 h 5547255"/>
              <a:gd name="connsiteX598" fmla="*/ 1370020 w 4568692"/>
              <a:gd name="connsiteY598" fmla="*/ 1530761 h 5547255"/>
              <a:gd name="connsiteX599" fmla="*/ 1389989 w 4568692"/>
              <a:gd name="connsiteY599" fmla="*/ 1586661 h 5547255"/>
              <a:gd name="connsiteX600" fmla="*/ 1334151 w 4568692"/>
              <a:gd name="connsiteY600" fmla="*/ 1605835 h 5547255"/>
              <a:gd name="connsiteX601" fmla="*/ 1314183 w 4568692"/>
              <a:gd name="connsiteY601" fmla="*/ 1549935 h 5547255"/>
              <a:gd name="connsiteX602" fmla="*/ 1353857 w 4568692"/>
              <a:gd name="connsiteY602" fmla="*/ 1526563 h 5547255"/>
              <a:gd name="connsiteX603" fmla="*/ 1075554 w 4568692"/>
              <a:gd name="connsiteY603" fmla="*/ 1510923 h 5547255"/>
              <a:gd name="connsiteX604" fmla="*/ 1091716 w 4568692"/>
              <a:gd name="connsiteY604" fmla="*/ 1515120 h 5547255"/>
              <a:gd name="connsiteX605" fmla="*/ 1111686 w 4568692"/>
              <a:gd name="connsiteY605" fmla="*/ 1571020 h 5547255"/>
              <a:gd name="connsiteX606" fmla="*/ 1055848 w 4568692"/>
              <a:gd name="connsiteY606" fmla="*/ 1590194 h 5547255"/>
              <a:gd name="connsiteX607" fmla="*/ 1035879 w 4568692"/>
              <a:gd name="connsiteY607" fmla="*/ 1534294 h 5547255"/>
              <a:gd name="connsiteX608" fmla="*/ 1075554 w 4568692"/>
              <a:gd name="connsiteY608" fmla="*/ 1510923 h 5547255"/>
              <a:gd name="connsiteX609" fmla="*/ 469447 w 4568692"/>
              <a:gd name="connsiteY609" fmla="*/ 1463759 h 5547255"/>
              <a:gd name="connsiteX610" fmla="*/ 506667 w 4568692"/>
              <a:gd name="connsiteY610" fmla="*/ 1470249 h 5547255"/>
              <a:gd name="connsiteX611" fmla="*/ 560104 w 4568692"/>
              <a:gd name="connsiteY611" fmla="*/ 1595431 h 5547255"/>
              <a:gd name="connsiteX612" fmla="*/ 436472 w 4568692"/>
              <a:gd name="connsiteY612" fmla="*/ 1650811 h 5547255"/>
              <a:gd name="connsiteX613" fmla="*/ 383035 w 4568692"/>
              <a:gd name="connsiteY613" fmla="*/ 1525630 h 5547255"/>
              <a:gd name="connsiteX614" fmla="*/ 469447 w 4568692"/>
              <a:gd name="connsiteY614" fmla="*/ 1463759 h 5547255"/>
              <a:gd name="connsiteX615" fmla="*/ 2000030 w 4568692"/>
              <a:gd name="connsiteY615" fmla="*/ 1437242 h 5547255"/>
              <a:gd name="connsiteX616" fmla="*/ 2037250 w 4568692"/>
              <a:gd name="connsiteY616" fmla="*/ 1443733 h 5547255"/>
              <a:gd name="connsiteX617" fmla="*/ 2090687 w 4568692"/>
              <a:gd name="connsiteY617" fmla="*/ 1568914 h 5547255"/>
              <a:gd name="connsiteX618" fmla="*/ 1967055 w 4568692"/>
              <a:gd name="connsiteY618" fmla="*/ 1624295 h 5547255"/>
              <a:gd name="connsiteX619" fmla="*/ 1913618 w 4568692"/>
              <a:gd name="connsiteY619" fmla="*/ 1499113 h 5547255"/>
              <a:gd name="connsiteX620" fmla="*/ 2000030 w 4568692"/>
              <a:gd name="connsiteY620" fmla="*/ 1437242 h 5547255"/>
              <a:gd name="connsiteX621" fmla="*/ 1563172 w 4568692"/>
              <a:gd name="connsiteY621" fmla="*/ 1348317 h 5547255"/>
              <a:gd name="connsiteX622" fmla="*/ 1579335 w 4568692"/>
              <a:gd name="connsiteY622" fmla="*/ 1352515 h 5547255"/>
              <a:gd name="connsiteX623" fmla="*/ 1599303 w 4568692"/>
              <a:gd name="connsiteY623" fmla="*/ 1408415 h 5547255"/>
              <a:gd name="connsiteX624" fmla="*/ 1543466 w 4568692"/>
              <a:gd name="connsiteY624" fmla="*/ 1427588 h 5547255"/>
              <a:gd name="connsiteX625" fmla="*/ 1523497 w 4568692"/>
              <a:gd name="connsiteY625" fmla="*/ 1371689 h 5547255"/>
              <a:gd name="connsiteX626" fmla="*/ 1563172 w 4568692"/>
              <a:gd name="connsiteY626" fmla="*/ 1348317 h 5547255"/>
              <a:gd name="connsiteX627" fmla="*/ 890306 w 4568692"/>
              <a:gd name="connsiteY627" fmla="*/ 1301986 h 5547255"/>
              <a:gd name="connsiteX628" fmla="*/ 906469 w 4568692"/>
              <a:gd name="connsiteY628" fmla="*/ 1306184 h 5547255"/>
              <a:gd name="connsiteX629" fmla="*/ 926438 w 4568692"/>
              <a:gd name="connsiteY629" fmla="*/ 1362083 h 5547255"/>
              <a:gd name="connsiteX630" fmla="*/ 870600 w 4568692"/>
              <a:gd name="connsiteY630" fmla="*/ 1381257 h 5547255"/>
              <a:gd name="connsiteX631" fmla="*/ 850631 w 4568692"/>
              <a:gd name="connsiteY631" fmla="*/ 1325357 h 5547255"/>
              <a:gd name="connsiteX632" fmla="*/ 890306 w 4568692"/>
              <a:gd name="connsiteY632" fmla="*/ 1301986 h 5547255"/>
              <a:gd name="connsiteX633" fmla="*/ 1823366 w 4568692"/>
              <a:gd name="connsiteY633" fmla="*/ 1177310 h 5547255"/>
              <a:gd name="connsiteX634" fmla="*/ 1871467 w 4568692"/>
              <a:gd name="connsiteY634" fmla="*/ 1199246 h 5547255"/>
              <a:gd name="connsiteX635" fmla="*/ 1869734 w 4568692"/>
              <a:gd name="connsiteY635" fmla="*/ 1296885 h 5547255"/>
              <a:gd name="connsiteX636" fmla="*/ 1772815 w 4568692"/>
              <a:gd name="connsiteY636" fmla="*/ 1293457 h 5547255"/>
              <a:gd name="connsiteX637" fmla="*/ 1774548 w 4568692"/>
              <a:gd name="connsiteY637" fmla="*/ 1195818 h 5547255"/>
              <a:gd name="connsiteX638" fmla="*/ 1823366 w 4568692"/>
              <a:gd name="connsiteY638" fmla="*/ 1177310 h 5547255"/>
              <a:gd name="connsiteX639" fmla="*/ 639924 w 4568692"/>
              <a:gd name="connsiteY639" fmla="*/ 1133601 h 5547255"/>
              <a:gd name="connsiteX640" fmla="*/ 688024 w 4568692"/>
              <a:gd name="connsiteY640" fmla="*/ 1155538 h 5547255"/>
              <a:gd name="connsiteX641" fmla="*/ 686291 w 4568692"/>
              <a:gd name="connsiteY641" fmla="*/ 1253177 h 5547255"/>
              <a:gd name="connsiteX642" fmla="*/ 589373 w 4568692"/>
              <a:gd name="connsiteY642" fmla="*/ 1249749 h 5547255"/>
              <a:gd name="connsiteX643" fmla="*/ 591106 w 4568692"/>
              <a:gd name="connsiteY643" fmla="*/ 1152109 h 5547255"/>
              <a:gd name="connsiteX644" fmla="*/ 639924 w 4568692"/>
              <a:gd name="connsiteY644" fmla="*/ 1133601 h 5547255"/>
              <a:gd name="connsiteX645" fmla="*/ 2336011 w 4568692"/>
              <a:gd name="connsiteY645" fmla="*/ 1102429 h 5547255"/>
              <a:gd name="connsiteX646" fmla="*/ 2462897 w 4568692"/>
              <a:gd name="connsiteY646" fmla="*/ 1230200 h 5547255"/>
              <a:gd name="connsiteX647" fmla="*/ 2336011 w 4568692"/>
              <a:gd name="connsiteY647" fmla="*/ 1357971 h 5547255"/>
              <a:gd name="connsiteX648" fmla="*/ 2209125 w 4568692"/>
              <a:gd name="connsiteY648" fmla="*/ 1230200 h 5547255"/>
              <a:gd name="connsiteX649" fmla="*/ 2336011 w 4568692"/>
              <a:gd name="connsiteY649" fmla="*/ 1102429 h 5547255"/>
              <a:gd name="connsiteX650" fmla="*/ 126886 w 4568692"/>
              <a:gd name="connsiteY650" fmla="*/ 1102429 h 5547255"/>
              <a:gd name="connsiteX651" fmla="*/ 253772 w 4568692"/>
              <a:gd name="connsiteY651" fmla="*/ 1230200 h 5547255"/>
              <a:gd name="connsiteX652" fmla="*/ 126886 w 4568692"/>
              <a:gd name="connsiteY652" fmla="*/ 1357971 h 5547255"/>
              <a:gd name="connsiteX653" fmla="*/ 0 w 4568692"/>
              <a:gd name="connsiteY653" fmla="*/ 1230200 h 5547255"/>
              <a:gd name="connsiteX654" fmla="*/ 126886 w 4568692"/>
              <a:gd name="connsiteY654" fmla="*/ 1102429 h 5547255"/>
              <a:gd name="connsiteX655" fmla="*/ 1572516 w 4568692"/>
              <a:gd name="connsiteY655" fmla="*/ 1068907 h 5547255"/>
              <a:gd name="connsiteX656" fmla="*/ 1588679 w 4568692"/>
              <a:gd name="connsiteY656" fmla="*/ 1073105 h 5547255"/>
              <a:gd name="connsiteX657" fmla="*/ 1608648 w 4568692"/>
              <a:gd name="connsiteY657" fmla="*/ 1129005 h 5547255"/>
              <a:gd name="connsiteX658" fmla="*/ 1552810 w 4568692"/>
              <a:gd name="connsiteY658" fmla="*/ 1148179 h 5547255"/>
              <a:gd name="connsiteX659" fmla="*/ 1532841 w 4568692"/>
              <a:gd name="connsiteY659" fmla="*/ 1092279 h 5547255"/>
              <a:gd name="connsiteX660" fmla="*/ 1572516 w 4568692"/>
              <a:gd name="connsiteY660" fmla="*/ 1068907 h 5547255"/>
              <a:gd name="connsiteX661" fmla="*/ 903267 w 4568692"/>
              <a:gd name="connsiteY661" fmla="*/ 1028613 h 5547255"/>
              <a:gd name="connsiteX662" fmla="*/ 919430 w 4568692"/>
              <a:gd name="connsiteY662" fmla="*/ 1032810 h 5547255"/>
              <a:gd name="connsiteX663" fmla="*/ 939399 w 4568692"/>
              <a:gd name="connsiteY663" fmla="*/ 1088710 h 5547255"/>
              <a:gd name="connsiteX664" fmla="*/ 883561 w 4568692"/>
              <a:gd name="connsiteY664" fmla="*/ 1107884 h 5547255"/>
              <a:gd name="connsiteX665" fmla="*/ 863592 w 4568692"/>
              <a:gd name="connsiteY665" fmla="*/ 1051984 h 5547255"/>
              <a:gd name="connsiteX666" fmla="*/ 903267 w 4568692"/>
              <a:gd name="connsiteY666" fmla="*/ 1028613 h 5547255"/>
              <a:gd name="connsiteX667" fmla="*/ 1385035 w 4568692"/>
              <a:gd name="connsiteY667" fmla="*/ 863173 h 5547255"/>
              <a:gd name="connsiteX668" fmla="*/ 1401198 w 4568692"/>
              <a:gd name="connsiteY668" fmla="*/ 867371 h 5547255"/>
              <a:gd name="connsiteX669" fmla="*/ 1421167 w 4568692"/>
              <a:gd name="connsiteY669" fmla="*/ 923271 h 5547255"/>
              <a:gd name="connsiteX670" fmla="*/ 1365329 w 4568692"/>
              <a:gd name="connsiteY670" fmla="*/ 942445 h 5547255"/>
              <a:gd name="connsiteX671" fmla="*/ 1345361 w 4568692"/>
              <a:gd name="connsiteY671" fmla="*/ 886545 h 5547255"/>
              <a:gd name="connsiteX672" fmla="*/ 1385035 w 4568692"/>
              <a:gd name="connsiteY672" fmla="*/ 863173 h 5547255"/>
              <a:gd name="connsiteX673" fmla="*/ 1108964 w 4568692"/>
              <a:gd name="connsiteY673" fmla="*/ 844330 h 5547255"/>
              <a:gd name="connsiteX674" fmla="*/ 1125127 w 4568692"/>
              <a:gd name="connsiteY674" fmla="*/ 848528 h 5547255"/>
              <a:gd name="connsiteX675" fmla="*/ 1145096 w 4568692"/>
              <a:gd name="connsiteY675" fmla="*/ 904428 h 5547255"/>
              <a:gd name="connsiteX676" fmla="*/ 1089258 w 4568692"/>
              <a:gd name="connsiteY676" fmla="*/ 923602 h 5547255"/>
              <a:gd name="connsiteX677" fmla="*/ 1069290 w 4568692"/>
              <a:gd name="connsiteY677" fmla="*/ 867702 h 5547255"/>
              <a:gd name="connsiteX678" fmla="*/ 1108964 w 4568692"/>
              <a:gd name="connsiteY678" fmla="*/ 844330 h 5547255"/>
              <a:gd name="connsiteX679" fmla="*/ 458622 w 4568692"/>
              <a:gd name="connsiteY679" fmla="*/ 829615 h 5547255"/>
              <a:gd name="connsiteX680" fmla="*/ 495842 w 4568692"/>
              <a:gd name="connsiteY680" fmla="*/ 836105 h 5547255"/>
              <a:gd name="connsiteX681" fmla="*/ 549279 w 4568692"/>
              <a:gd name="connsiteY681" fmla="*/ 961287 h 5547255"/>
              <a:gd name="connsiteX682" fmla="*/ 425647 w 4568692"/>
              <a:gd name="connsiteY682" fmla="*/ 1016667 h 5547255"/>
              <a:gd name="connsiteX683" fmla="*/ 372210 w 4568692"/>
              <a:gd name="connsiteY683" fmla="*/ 891486 h 5547255"/>
              <a:gd name="connsiteX684" fmla="*/ 458622 w 4568692"/>
              <a:gd name="connsiteY684" fmla="*/ 829615 h 5547255"/>
              <a:gd name="connsiteX685" fmla="*/ 1980127 w 4568692"/>
              <a:gd name="connsiteY685" fmla="*/ 789870 h 5547255"/>
              <a:gd name="connsiteX686" fmla="*/ 2017347 w 4568692"/>
              <a:gd name="connsiteY686" fmla="*/ 796360 h 5547255"/>
              <a:gd name="connsiteX687" fmla="*/ 2070784 w 4568692"/>
              <a:gd name="connsiteY687" fmla="*/ 921541 h 5547255"/>
              <a:gd name="connsiteX688" fmla="*/ 1947152 w 4568692"/>
              <a:gd name="connsiteY688" fmla="*/ 976922 h 5547255"/>
              <a:gd name="connsiteX689" fmla="*/ 1893715 w 4568692"/>
              <a:gd name="connsiteY689" fmla="*/ 851740 h 5547255"/>
              <a:gd name="connsiteX690" fmla="*/ 1980127 w 4568692"/>
              <a:gd name="connsiteY690" fmla="*/ 789870 h 5547255"/>
              <a:gd name="connsiteX691" fmla="*/ 1654591 w 4568692"/>
              <a:gd name="connsiteY691" fmla="*/ 750824 h 5547255"/>
              <a:gd name="connsiteX692" fmla="*/ 1702691 w 4568692"/>
              <a:gd name="connsiteY692" fmla="*/ 772760 h 5547255"/>
              <a:gd name="connsiteX693" fmla="*/ 1700958 w 4568692"/>
              <a:gd name="connsiteY693" fmla="*/ 870400 h 5547255"/>
              <a:gd name="connsiteX694" fmla="*/ 1604040 w 4568692"/>
              <a:gd name="connsiteY694" fmla="*/ 866971 h 5547255"/>
              <a:gd name="connsiteX695" fmla="*/ 1605772 w 4568692"/>
              <a:gd name="connsiteY695" fmla="*/ 769332 h 5547255"/>
              <a:gd name="connsiteX696" fmla="*/ 1654591 w 4568692"/>
              <a:gd name="connsiteY696" fmla="*/ 750824 h 5547255"/>
              <a:gd name="connsiteX697" fmla="*/ 818370 w 4568692"/>
              <a:gd name="connsiteY697" fmla="*/ 721252 h 5547255"/>
              <a:gd name="connsiteX698" fmla="*/ 866470 w 4568692"/>
              <a:gd name="connsiteY698" fmla="*/ 743188 h 5547255"/>
              <a:gd name="connsiteX699" fmla="*/ 864737 w 4568692"/>
              <a:gd name="connsiteY699" fmla="*/ 840827 h 5547255"/>
              <a:gd name="connsiteX700" fmla="*/ 767818 w 4568692"/>
              <a:gd name="connsiteY700" fmla="*/ 837399 h 5547255"/>
              <a:gd name="connsiteX701" fmla="*/ 769552 w 4568692"/>
              <a:gd name="connsiteY701" fmla="*/ 739759 h 5547255"/>
              <a:gd name="connsiteX702" fmla="*/ 818370 w 4568692"/>
              <a:gd name="connsiteY702" fmla="*/ 721252 h 5547255"/>
              <a:gd name="connsiteX703" fmla="*/ 1241309 w 4568692"/>
              <a:gd name="connsiteY703" fmla="*/ 559284 h 5547255"/>
              <a:gd name="connsiteX704" fmla="*/ 1289410 w 4568692"/>
              <a:gd name="connsiteY704" fmla="*/ 581220 h 5547255"/>
              <a:gd name="connsiteX705" fmla="*/ 1287677 w 4568692"/>
              <a:gd name="connsiteY705" fmla="*/ 678860 h 5547255"/>
              <a:gd name="connsiteX706" fmla="*/ 1190758 w 4568692"/>
              <a:gd name="connsiteY706" fmla="*/ 675431 h 5547255"/>
              <a:gd name="connsiteX707" fmla="*/ 1192491 w 4568692"/>
              <a:gd name="connsiteY707" fmla="*/ 577792 h 5547255"/>
              <a:gd name="connsiteX708" fmla="*/ 1241309 w 4568692"/>
              <a:gd name="connsiteY708" fmla="*/ 559284 h 5547255"/>
              <a:gd name="connsiteX709" fmla="*/ 897361 w 4568692"/>
              <a:gd name="connsiteY709" fmla="*/ 363040 h 5547255"/>
              <a:gd name="connsiteX710" fmla="*/ 934581 w 4568692"/>
              <a:gd name="connsiteY710" fmla="*/ 369530 h 5547255"/>
              <a:gd name="connsiteX711" fmla="*/ 988018 w 4568692"/>
              <a:gd name="connsiteY711" fmla="*/ 494712 h 5547255"/>
              <a:gd name="connsiteX712" fmla="*/ 864386 w 4568692"/>
              <a:gd name="connsiteY712" fmla="*/ 550093 h 5547255"/>
              <a:gd name="connsiteX713" fmla="*/ 810949 w 4568692"/>
              <a:gd name="connsiteY713" fmla="*/ 424911 h 5547255"/>
              <a:gd name="connsiteX714" fmla="*/ 897361 w 4568692"/>
              <a:gd name="connsiteY714" fmla="*/ 363040 h 5547255"/>
              <a:gd name="connsiteX715" fmla="*/ 1525322 w 4568692"/>
              <a:gd name="connsiteY715" fmla="*/ 351777 h 5547255"/>
              <a:gd name="connsiteX716" fmla="*/ 1562541 w 4568692"/>
              <a:gd name="connsiteY716" fmla="*/ 358267 h 5547255"/>
              <a:gd name="connsiteX717" fmla="*/ 1615978 w 4568692"/>
              <a:gd name="connsiteY717" fmla="*/ 483448 h 5547255"/>
              <a:gd name="connsiteX718" fmla="*/ 1492346 w 4568692"/>
              <a:gd name="connsiteY718" fmla="*/ 538829 h 5547255"/>
              <a:gd name="connsiteX719" fmla="*/ 1438910 w 4568692"/>
              <a:gd name="connsiteY719" fmla="*/ 413647 h 5547255"/>
              <a:gd name="connsiteX720" fmla="*/ 1525322 w 4568692"/>
              <a:gd name="connsiteY720" fmla="*/ 351777 h 5547255"/>
              <a:gd name="connsiteX721" fmla="*/ 446711 w 4568692"/>
              <a:gd name="connsiteY721" fmla="*/ 317607 h 5547255"/>
              <a:gd name="connsiteX722" fmla="*/ 573596 w 4568692"/>
              <a:gd name="connsiteY722" fmla="*/ 445378 h 5547255"/>
              <a:gd name="connsiteX723" fmla="*/ 446711 w 4568692"/>
              <a:gd name="connsiteY723" fmla="*/ 573149 h 5547255"/>
              <a:gd name="connsiteX724" fmla="*/ 319824 w 4568692"/>
              <a:gd name="connsiteY724" fmla="*/ 445378 h 5547255"/>
              <a:gd name="connsiteX725" fmla="*/ 446711 w 4568692"/>
              <a:gd name="connsiteY725" fmla="*/ 317607 h 5547255"/>
              <a:gd name="connsiteX726" fmla="*/ 1998515 w 4568692"/>
              <a:gd name="connsiteY726" fmla="*/ 317607 h 5547255"/>
              <a:gd name="connsiteX727" fmla="*/ 2125401 w 4568692"/>
              <a:gd name="connsiteY727" fmla="*/ 445378 h 5547255"/>
              <a:gd name="connsiteX728" fmla="*/ 1998515 w 4568692"/>
              <a:gd name="connsiteY728" fmla="*/ 573149 h 5547255"/>
              <a:gd name="connsiteX729" fmla="*/ 1871629 w 4568692"/>
              <a:gd name="connsiteY729" fmla="*/ 445378 h 5547255"/>
              <a:gd name="connsiteX730" fmla="*/ 1998515 w 4568692"/>
              <a:gd name="connsiteY730" fmla="*/ 317607 h 5547255"/>
              <a:gd name="connsiteX731" fmla="*/ 1221658 w 4568692"/>
              <a:gd name="connsiteY731" fmla="*/ 0 h 5547255"/>
              <a:gd name="connsiteX732" fmla="*/ 1348544 w 4568692"/>
              <a:gd name="connsiteY732" fmla="*/ 127771 h 5547255"/>
              <a:gd name="connsiteX733" fmla="*/ 1221658 w 4568692"/>
              <a:gd name="connsiteY733" fmla="*/ 255542 h 5547255"/>
              <a:gd name="connsiteX734" fmla="*/ 1094772 w 4568692"/>
              <a:gd name="connsiteY734" fmla="*/ 127771 h 5547255"/>
              <a:gd name="connsiteX735" fmla="*/ 1221658 w 4568692"/>
              <a:gd name="connsiteY735" fmla="*/ 0 h 5547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Lst>
            <a:rect l="l" t="t" r="r" b="b"/>
            <a:pathLst>
              <a:path w="4568692" h="5547255">
                <a:moveTo>
                  <a:pt x="3915842" y="5431104"/>
                </a:moveTo>
                <a:cubicBezTo>
                  <a:pt x="3952700" y="5431104"/>
                  <a:pt x="3982580" y="5457105"/>
                  <a:pt x="3982580" y="5489179"/>
                </a:cubicBezTo>
                <a:cubicBezTo>
                  <a:pt x="3982580" y="5521254"/>
                  <a:pt x="3952700" y="5547255"/>
                  <a:pt x="3915842" y="5547255"/>
                </a:cubicBezTo>
                <a:cubicBezTo>
                  <a:pt x="3878984" y="5547255"/>
                  <a:pt x="3849104" y="5521254"/>
                  <a:pt x="3849104" y="5489179"/>
                </a:cubicBezTo>
                <a:cubicBezTo>
                  <a:pt x="3849104" y="5457105"/>
                  <a:pt x="3878984" y="5431104"/>
                  <a:pt x="3915842" y="5431104"/>
                </a:cubicBezTo>
                <a:close/>
                <a:moveTo>
                  <a:pt x="3757006" y="5296944"/>
                </a:moveTo>
                <a:cubicBezTo>
                  <a:pt x="3763511" y="5296765"/>
                  <a:pt x="3770152" y="5297703"/>
                  <a:pt x="3776582" y="5299894"/>
                </a:cubicBezTo>
                <a:cubicBezTo>
                  <a:pt x="3802300" y="5308655"/>
                  <a:pt x="3814883" y="5334129"/>
                  <a:pt x="3804688" y="5356792"/>
                </a:cubicBezTo>
                <a:cubicBezTo>
                  <a:pt x="3794492" y="5379455"/>
                  <a:pt x="3765379" y="5390726"/>
                  <a:pt x="3739662" y="5381965"/>
                </a:cubicBezTo>
                <a:cubicBezTo>
                  <a:pt x="3713944" y="5373204"/>
                  <a:pt x="3701360" y="5347729"/>
                  <a:pt x="3711556" y="5325066"/>
                </a:cubicBezTo>
                <a:cubicBezTo>
                  <a:pt x="3719202" y="5308068"/>
                  <a:pt x="3737490" y="5297480"/>
                  <a:pt x="3757006" y="5296944"/>
                </a:cubicBezTo>
                <a:close/>
                <a:moveTo>
                  <a:pt x="4089703" y="5288259"/>
                </a:moveTo>
                <a:cubicBezTo>
                  <a:pt x="4096208" y="5288081"/>
                  <a:pt x="4102850" y="5289019"/>
                  <a:pt x="4109279" y="5291209"/>
                </a:cubicBezTo>
                <a:cubicBezTo>
                  <a:pt x="4134997" y="5299970"/>
                  <a:pt x="4147581" y="5325445"/>
                  <a:pt x="4137385" y="5348108"/>
                </a:cubicBezTo>
                <a:cubicBezTo>
                  <a:pt x="4127190" y="5370771"/>
                  <a:pt x="4098077" y="5382041"/>
                  <a:pt x="4072359" y="5373280"/>
                </a:cubicBezTo>
                <a:cubicBezTo>
                  <a:pt x="4046641" y="5364519"/>
                  <a:pt x="4034058" y="5339044"/>
                  <a:pt x="4044253" y="5316381"/>
                </a:cubicBezTo>
                <a:cubicBezTo>
                  <a:pt x="4051900" y="5299384"/>
                  <a:pt x="4070188" y="5288795"/>
                  <a:pt x="4089703" y="5288259"/>
                </a:cubicBezTo>
                <a:close/>
                <a:moveTo>
                  <a:pt x="4324443" y="5281359"/>
                </a:moveTo>
                <a:cubicBezTo>
                  <a:pt x="4361301" y="5281359"/>
                  <a:pt x="4391181" y="5307361"/>
                  <a:pt x="4391181" y="5339435"/>
                </a:cubicBezTo>
                <a:cubicBezTo>
                  <a:pt x="4391181" y="5371509"/>
                  <a:pt x="4361301" y="5397511"/>
                  <a:pt x="4324443" y="5397511"/>
                </a:cubicBezTo>
                <a:cubicBezTo>
                  <a:pt x="4287584" y="5397511"/>
                  <a:pt x="4257705" y="5371509"/>
                  <a:pt x="4257705" y="5339435"/>
                </a:cubicBezTo>
                <a:cubicBezTo>
                  <a:pt x="4257705" y="5307361"/>
                  <a:pt x="4287584" y="5281359"/>
                  <a:pt x="4324443" y="5281359"/>
                </a:cubicBezTo>
                <a:close/>
                <a:moveTo>
                  <a:pt x="3508246" y="5281359"/>
                </a:moveTo>
                <a:cubicBezTo>
                  <a:pt x="3545104" y="5281359"/>
                  <a:pt x="3574983" y="5307361"/>
                  <a:pt x="3574983" y="5339435"/>
                </a:cubicBezTo>
                <a:cubicBezTo>
                  <a:pt x="3574983" y="5371509"/>
                  <a:pt x="3545104" y="5397511"/>
                  <a:pt x="3508246" y="5397511"/>
                </a:cubicBezTo>
                <a:cubicBezTo>
                  <a:pt x="3471387" y="5397511"/>
                  <a:pt x="3441508" y="5371509"/>
                  <a:pt x="3441508" y="5339435"/>
                </a:cubicBezTo>
                <a:cubicBezTo>
                  <a:pt x="3441508" y="5307361"/>
                  <a:pt x="3471387" y="5281359"/>
                  <a:pt x="3508246" y="5281359"/>
                </a:cubicBezTo>
                <a:close/>
                <a:moveTo>
                  <a:pt x="3916012" y="5225097"/>
                </a:moveTo>
                <a:cubicBezTo>
                  <a:pt x="3925237" y="5225379"/>
                  <a:pt x="3934399" y="5228725"/>
                  <a:pt x="3941311" y="5235068"/>
                </a:cubicBezTo>
                <a:cubicBezTo>
                  <a:pt x="3955136" y="5247753"/>
                  <a:pt x="3954728" y="5267623"/>
                  <a:pt x="3940400" y="5279448"/>
                </a:cubicBezTo>
                <a:cubicBezTo>
                  <a:pt x="3926072" y="5291273"/>
                  <a:pt x="3903249" y="5290575"/>
                  <a:pt x="3889424" y="5277889"/>
                </a:cubicBezTo>
                <a:cubicBezTo>
                  <a:pt x="3875599" y="5265204"/>
                  <a:pt x="3876007" y="5245334"/>
                  <a:pt x="3890335" y="5233509"/>
                </a:cubicBezTo>
                <a:cubicBezTo>
                  <a:pt x="3897499" y="5227597"/>
                  <a:pt x="3906787" y="5224815"/>
                  <a:pt x="3916012" y="5225097"/>
                </a:cubicBezTo>
                <a:close/>
                <a:moveTo>
                  <a:pt x="4139546" y="5156662"/>
                </a:moveTo>
                <a:cubicBezTo>
                  <a:pt x="4148770" y="5156944"/>
                  <a:pt x="4157932" y="5160289"/>
                  <a:pt x="4164845" y="5166632"/>
                </a:cubicBezTo>
                <a:cubicBezTo>
                  <a:pt x="4178670" y="5179318"/>
                  <a:pt x="4178262" y="5199187"/>
                  <a:pt x="4163933" y="5211012"/>
                </a:cubicBezTo>
                <a:cubicBezTo>
                  <a:pt x="4149605" y="5222837"/>
                  <a:pt x="4126783" y="5222139"/>
                  <a:pt x="4112957" y="5209454"/>
                </a:cubicBezTo>
                <a:cubicBezTo>
                  <a:pt x="4099133" y="5196768"/>
                  <a:pt x="4099541" y="5176899"/>
                  <a:pt x="4113869" y="5165074"/>
                </a:cubicBezTo>
                <a:cubicBezTo>
                  <a:pt x="4121033" y="5159161"/>
                  <a:pt x="4130321" y="5156380"/>
                  <a:pt x="4139546" y="5156662"/>
                </a:cubicBezTo>
                <a:close/>
                <a:moveTo>
                  <a:pt x="3695858" y="5139675"/>
                </a:moveTo>
                <a:cubicBezTo>
                  <a:pt x="3705083" y="5139957"/>
                  <a:pt x="3714245" y="5143303"/>
                  <a:pt x="3721158" y="5149646"/>
                </a:cubicBezTo>
                <a:cubicBezTo>
                  <a:pt x="3734983" y="5162331"/>
                  <a:pt x="3734574" y="5182201"/>
                  <a:pt x="3720246" y="5194026"/>
                </a:cubicBezTo>
                <a:cubicBezTo>
                  <a:pt x="3705918" y="5205851"/>
                  <a:pt x="3683095" y="5205153"/>
                  <a:pt x="3669270" y="5192468"/>
                </a:cubicBezTo>
                <a:cubicBezTo>
                  <a:pt x="3655445" y="5179782"/>
                  <a:pt x="3655853" y="5159913"/>
                  <a:pt x="3670182" y="5148088"/>
                </a:cubicBezTo>
                <a:cubicBezTo>
                  <a:pt x="3677346" y="5142175"/>
                  <a:pt x="3686633" y="5139393"/>
                  <a:pt x="3695858" y="5139675"/>
                </a:cubicBezTo>
                <a:close/>
                <a:moveTo>
                  <a:pt x="3985375" y="5122799"/>
                </a:moveTo>
                <a:cubicBezTo>
                  <a:pt x="3988237" y="5122934"/>
                  <a:pt x="3991123" y="5123554"/>
                  <a:pt x="3993876" y="5124707"/>
                </a:cubicBezTo>
                <a:cubicBezTo>
                  <a:pt x="4004886" y="5129316"/>
                  <a:pt x="4009588" y="5140692"/>
                  <a:pt x="4004378" y="5150115"/>
                </a:cubicBezTo>
                <a:cubicBezTo>
                  <a:pt x="3999169" y="5159538"/>
                  <a:pt x="3986020" y="5163440"/>
                  <a:pt x="3975010" y="5158830"/>
                </a:cubicBezTo>
                <a:cubicBezTo>
                  <a:pt x="3964000" y="5154220"/>
                  <a:pt x="3959297" y="5142845"/>
                  <a:pt x="3964507" y="5133422"/>
                </a:cubicBezTo>
                <a:cubicBezTo>
                  <a:pt x="3968414" y="5126355"/>
                  <a:pt x="3976787" y="5122393"/>
                  <a:pt x="3985375" y="5122799"/>
                </a:cubicBezTo>
                <a:close/>
                <a:moveTo>
                  <a:pt x="3838996" y="5115690"/>
                </a:moveTo>
                <a:cubicBezTo>
                  <a:pt x="3841859" y="5115825"/>
                  <a:pt x="3844745" y="5116445"/>
                  <a:pt x="3847497" y="5117598"/>
                </a:cubicBezTo>
                <a:cubicBezTo>
                  <a:pt x="3858508" y="5122207"/>
                  <a:pt x="3863210" y="5133583"/>
                  <a:pt x="3858000" y="5143006"/>
                </a:cubicBezTo>
                <a:cubicBezTo>
                  <a:pt x="3852791" y="5152429"/>
                  <a:pt x="3839642" y="5156331"/>
                  <a:pt x="3828632" y="5151721"/>
                </a:cubicBezTo>
                <a:cubicBezTo>
                  <a:pt x="3817621" y="5147111"/>
                  <a:pt x="3812919" y="5135736"/>
                  <a:pt x="3818129" y="5126313"/>
                </a:cubicBezTo>
                <a:cubicBezTo>
                  <a:pt x="3822036" y="5119246"/>
                  <a:pt x="3830409" y="5115284"/>
                  <a:pt x="3838996" y="5115690"/>
                </a:cubicBezTo>
                <a:close/>
                <a:moveTo>
                  <a:pt x="3520205" y="5094252"/>
                </a:moveTo>
                <a:cubicBezTo>
                  <a:pt x="3526710" y="5094074"/>
                  <a:pt x="3533351" y="5095012"/>
                  <a:pt x="3539781" y="5097202"/>
                </a:cubicBezTo>
                <a:cubicBezTo>
                  <a:pt x="3565499" y="5105963"/>
                  <a:pt x="3578082" y="5131438"/>
                  <a:pt x="3567887" y="5154101"/>
                </a:cubicBezTo>
                <a:cubicBezTo>
                  <a:pt x="3557692" y="5176764"/>
                  <a:pt x="3528578" y="5188034"/>
                  <a:pt x="3502861" y="5179273"/>
                </a:cubicBezTo>
                <a:cubicBezTo>
                  <a:pt x="3477143" y="5170512"/>
                  <a:pt x="3464559" y="5145038"/>
                  <a:pt x="3474755" y="5122374"/>
                </a:cubicBezTo>
                <a:cubicBezTo>
                  <a:pt x="3482401" y="5105377"/>
                  <a:pt x="3500689" y="5094788"/>
                  <a:pt x="3520205" y="5094252"/>
                </a:cubicBezTo>
                <a:close/>
                <a:moveTo>
                  <a:pt x="4325240" y="5082200"/>
                </a:moveTo>
                <a:cubicBezTo>
                  <a:pt x="4331745" y="5082021"/>
                  <a:pt x="4338387" y="5082959"/>
                  <a:pt x="4344816" y="5085150"/>
                </a:cubicBezTo>
                <a:cubicBezTo>
                  <a:pt x="4370534" y="5093911"/>
                  <a:pt x="4383117" y="5119386"/>
                  <a:pt x="4372922" y="5142049"/>
                </a:cubicBezTo>
                <a:cubicBezTo>
                  <a:pt x="4362727" y="5164712"/>
                  <a:pt x="4333614" y="5175982"/>
                  <a:pt x="4307896" y="5167221"/>
                </a:cubicBezTo>
                <a:cubicBezTo>
                  <a:pt x="4282178" y="5158460"/>
                  <a:pt x="4269595" y="5132985"/>
                  <a:pt x="4279790" y="5110322"/>
                </a:cubicBezTo>
                <a:cubicBezTo>
                  <a:pt x="4287436" y="5093325"/>
                  <a:pt x="4305724" y="5082736"/>
                  <a:pt x="4325240" y="5082200"/>
                </a:cubicBezTo>
                <a:close/>
                <a:moveTo>
                  <a:pt x="4095467" y="5041781"/>
                </a:moveTo>
                <a:cubicBezTo>
                  <a:pt x="4098329" y="5041916"/>
                  <a:pt x="4101215" y="5042536"/>
                  <a:pt x="4103968" y="5043689"/>
                </a:cubicBezTo>
                <a:cubicBezTo>
                  <a:pt x="4114978" y="5048298"/>
                  <a:pt x="4119680" y="5059674"/>
                  <a:pt x="4114471" y="5069097"/>
                </a:cubicBezTo>
                <a:cubicBezTo>
                  <a:pt x="4109261" y="5078520"/>
                  <a:pt x="4096112" y="5082422"/>
                  <a:pt x="4085102" y="5077812"/>
                </a:cubicBezTo>
                <a:cubicBezTo>
                  <a:pt x="4074092" y="5073202"/>
                  <a:pt x="4069390" y="5061827"/>
                  <a:pt x="4074599" y="5052404"/>
                </a:cubicBezTo>
                <a:cubicBezTo>
                  <a:pt x="4078507" y="5045337"/>
                  <a:pt x="4086879" y="5041375"/>
                  <a:pt x="4095467" y="5041781"/>
                </a:cubicBezTo>
                <a:close/>
                <a:moveTo>
                  <a:pt x="3741562" y="5020722"/>
                </a:moveTo>
                <a:cubicBezTo>
                  <a:pt x="3744424" y="5020857"/>
                  <a:pt x="3747311" y="5021477"/>
                  <a:pt x="3750063" y="5022630"/>
                </a:cubicBezTo>
                <a:cubicBezTo>
                  <a:pt x="3761073" y="5027239"/>
                  <a:pt x="3765776" y="5038615"/>
                  <a:pt x="3760566" y="5048038"/>
                </a:cubicBezTo>
                <a:cubicBezTo>
                  <a:pt x="3755356" y="5057461"/>
                  <a:pt x="3742208" y="5061362"/>
                  <a:pt x="3731197" y="5056753"/>
                </a:cubicBezTo>
                <a:cubicBezTo>
                  <a:pt x="3720187" y="5052143"/>
                  <a:pt x="3715485" y="5040767"/>
                  <a:pt x="3720694" y="5031345"/>
                </a:cubicBezTo>
                <a:cubicBezTo>
                  <a:pt x="3724602" y="5024277"/>
                  <a:pt x="3732975" y="5020316"/>
                  <a:pt x="3741562" y="5020722"/>
                </a:cubicBezTo>
                <a:close/>
                <a:moveTo>
                  <a:pt x="4232320" y="4964053"/>
                </a:moveTo>
                <a:cubicBezTo>
                  <a:pt x="4241545" y="4964335"/>
                  <a:pt x="4250707" y="4967680"/>
                  <a:pt x="4257620" y="4974023"/>
                </a:cubicBezTo>
                <a:cubicBezTo>
                  <a:pt x="4271445" y="4986709"/>
                  <a:pt x="4271037" y="5006579"/>
                  <a:pt x="4256708" y="5018403"/>
                </a:cubicBezTo>
                <a:cubicBezTo>
                  <a:pt x="4242380" y="5030228"/>
                  <a:pt x="4219557" y="5029531"/>
                  <a:pt x="4205732" y="5016845"/>
                </a:cubicBezTo>
                <a:cubicBezTo>
                  <a:pt x="4191907" y="5004160"/>
                  <a:pt x="4192315" y="4984290"/>
                  <a:pt x="4206644" y="4972465"/>
                </a:cubicBezTo>
                <a:cubicBezTo>
                  <a:pt x="4213808" y="4966553"/>
                  <a:pt x="4223096" y="4963771"/>
                  <a:pt x="4232320" y="4964053"/>
                </a:cubicBezTo>
                <a:close/>
                <a:moveTo>
                  <a:pt x="3609869" y="4944186"/>
                </a:moveTo>
                <a:cubicBezTo>
                  <a:pt x="3619094" y="4944468"/>
                  <a:pt x="3628256" y="4947814"/>
                  <a:pt x="3635168" y="4954156"/>
                </a:cubicBezTo>
                <a:cubicBezTo>
                  <a:pt x="3648994" y="4966842"/>
                  <a:pt x="3648585" y="4986712"/>
                  <a:pt x="3634257" y="4998537"/>
                </a:cubicBezTo>
                <a:cubicBezTo>
                  <a:pt x="3619929" y="5010361"/>
                  <a:pt x="3597106" y="5009664"/>
                  <a:pt x="3583281" y="4996978"/>
                </a:cubicBezTo>
                <a:cubicBezTo>
                  <a:pt x="3569456" y="4984293"/>
                  <a:pt x="3569864" y="4964423"/>
                  <a:pt x="3584193" y="4952598"/>
                </a:cubicBezTo>
                <a:cubicBezTo>
                  <a:pt x="3591357" y="4946686"/>
                  <a:pt x="3600644" y="4943904"/>
                  <a:pt x="3609869" y="4944186"/>
                </a:cubicBezTo>
                <a:close/>
                <a:moveTo>
                  <a:pt x="4501954" y="4930017"/>
                </a:moveTo>
                <a:cubicBezTo>
                  <a:pt x="4538813" y="4930017"/>
                  <a:pt x="4568692" y="4956019"/>
                  <a:pt x="4568692" y="4988093"/>
                </a:cubicBezTo>
                <a:cubicBezTo>
                  <a:pt x="4568692" y="5020167"/>
                  <a:pt x="4538813" y="5046169"/>
                  <a:pt x="4501954" y="5046169"/>
                </a:cubicBezTo>
                <a:cubicBezTo>
                  <a:pt x="4465096" y="5046169"/>
                  <a:pt x="4435217" y="5020167"/>
                  <a:pt x="4435217" y="4988093"/>
                </a:cubicBezTo>
                <a:cubicBezTo>
                  <a:pt x="4435217" y="4956019"/>
                  <a:pt x="4465096" y="4930017"/>
                  <a:pt x="4501954" y="4930017"/>
                </a:cubicBezTo>
                <a:close/>
                <a:moveTo>
                  <a:pt x="3340029" y="4930017"/>
                </a:moveTo>
                <a:cubicBezTo>
                  <a:pt x="3376887" y="4930017"/>
                  <a:pt x="3406767" y="4956019"/>
                  <a:pt x="3406767" y="4988093"/>
                </a:cubicBezTo>
                <a:cubicBezTo>
                  <a:pt x="3406767" y="5020167"/>
                  <a:pt x="3376887" y="5046169"/>
                  <a:pt x="3340029" y="5046169"/>
                </a:cubicBezTo>
                <a:cubicBezTo>
                  <a:pt x="3303171" y="5046169"/>
                  <a:pt x="3273291" y="5020167"/>
                  <a:pt x="3273291" y="4988093"/>
                </a:cubicBezTo>
                <a:cubicBezTo>
                  <a:pt x="3273291" y="4956019"/>
                  <a:pt x="3303171" y="4930017"/>
                  <a:pt x="3340029" y="4930017"/>
                </a:cubicBezTo>
                <a:close/>
                <a:moveTo>
                  <a:pt x="4100382" y="4914780"/>
                </a:moveTo>
                <a:cubicBezTo>
                  <a:pt x="4103244" y="4914916"/>
                  <a:pt x="4106130" y="4915536"/>
                  <a:pt x="4108883" y="4916688"/>
                </a:cubicBezTo>
                <a:cubicBezTo>
                  <a:pt x="4119893" y="4921298"/>
                  <a:pt x="4124595" y="4932674"/>
                  <a:pt x="4119386" y="4942097"/>
                </a:cubicBezTo>
                <a:cubicBezTo>
                  <a:pt x="4114176" y="4951520"/>
                  <a:pt x="4101027" y="4955421"/>
                  <a:pt x="4090017" y="4950812"/>
                </a:cubicBezTo>
                <a:cubicBezTo>
                  <a:pt x="4079007" y="4946202"/>
                  <a:pt x="4074305" y="4934826"/>
                  <a:pt x="4079514" y="4925404"/>
                </a:cubicBezTo>
                <a:cubicBezTo>
                  <a:pt x="4083421" y="4918336"/>
                  <a:pt x="4091794" y="4914375"/>
                  <a:pt x="4100382" y="4914780"/>
                </a:cubicBezTo>
                <a:close/>
                <a:moveTo>
                  <a:pt x="3748379" y="4896465"/>
                </a:moveTo>
                <a:cubicBezTo>
                  <a:pt x="3751242" y="4896600"/>
                  <a:pt x="3754128" y="4897221"/>
                  <a:pt x="3756880" y="4898373"/>
                </a:cubicBezTo>
                <a:cubicBezTo>
                  <a:pt x="3767891" y="4902983"/>
                  <a:pt x="3772593" y="4914359"/>
                  <a:pt x="3767383" y="4923781"/>
                </a:cubicBezTo>
                <a:cubicBezTo>
                  <a:pt x="3762174" y="4933204"/>
                  <a:pt x="3749025" y="4937106"/>
                  <a:pt x="3738015" y="4932497"/>
                </a:cubicBezTo>
                <a:cubicBezTo>
                  <a:pt x="3727004" y="4927887"/>
                  <a:pt x="3722302" y="4916511"/>
                  <a:pt x="3727512" y="4907088"/>
                </a:cubicBezTo>
                <a:cubicBezTo>
                  <a:pt x="3731419" y="4900021"/>
                  <a:pt x="3739792" y="4896060"/>
                  <a:pt x="3748379" y="4896465"/>
                </a:cubicBezTo>
                <a:close/>
                <a:moveTo>
                  <a:pt x="4001773" y="4821268"/>
                </a:moveTo>
                <a:cubicBezTo>
                  <a:pt x="4004636" y="4821403"/>
                  <a:pt x="4007522" y="4822024"/>
                  <a:pt x="4010274" y="4823176"/>
                </a:cubicBezTo>
                <a:cubicBezTo>
                  <a:pt x="4021285" y="4827786"/>
                  <a:pt x="4025987" y="4839161"/>
                  <a:pt x="4020777" y="4848584"/>
                </a:cubicBezTo>
                <a:cubicBezTo>
                  <a:pt x="4015568" y="4858007"/>
                  <a:pt x="4002419" y="4861909"/>
                  <a:pt x="3991409" y="4857299"/>
                </a:cubicBezTo>
                <a:cubicBezTo>
                  <a:pt x="3980398" y="4852690"/>
                  <a:pt x="3975696" y="4841314"/>
                  <a:pt x="3980906" y="4831891"/>
                </a:cubicBezTo>
                <a:cubicBezTo>
                  <a:pt x="3984813" y="4824824"/>
                  <a:pt x="3993186" y="4820862"/>
                  <a:pt x="4001773" y="4821268"/>
                </a:cubicBezTo>
                <a:close/>
                <a:moveTo>
                  <a:pt x="3856569" y="4812703"/>
                </a:moveTo>
                <a:cubicBezTo>
                  <a:pt x="3859432" y="4812839"/>
                  <a:pt x="3862318" y="4813459"/>
                  <a:pt x="3865070" y="4814611"/>
                </a:cubicBezTo>
                <a:cubicBezTo>
                  <a:pt x="3876081" y="4819221"/>
                  <a:pt x="3880783" y="4830597"/>
                  <a:pt x="3875573" y="4840020"/>
                </a:cubicBezTo>
                <a:cubicBezTo>
                  <a:pt x="3870363" y="4849442"/>
                  <a:pt x="3857215" y="4853344"/>
                  <a:pt x="3846204" y="4848735"/>
                </a:cubicBezTo>
                <a:cubicBezTo>
                  <a:pt x="3835194" y="4844125"/>
                  <a:pt x="3830492" y="4832749"/>
                  <a:pt x="3835702" y="4823327"/>
                </a:cubicBezTo>
                <a:cubicBezTo>
                  <a:pt x="3839609" y="4816259"/>
                  <a:pt x="3847982" y="4812298"/>
                  <a:pt x="3856569" y="4812703"/>
                </a:cubicBezTo>
                <a:close/>
                <a:moveTo>
                  <a:pt x="3514511" y="4806015"/>
                </a:moveTo>
                <a:cubicBezTo>
                  <a:pt x="3521016" y="4805836"/>
                  <a:pt x="3527658" y="4806775"/>
                  <a:pt x="3534087" y="4808965"/>
                </a:cubicBezTo>
                <a:cubicBezTo>
                  <a:pt x="3559805" y="4817726"/>
                  <a:pt x="3572388" y="4843200"/>
                  <a:pt x="3562193" y="4865864"/>
                </a:cubicBezTo>
                <a:cubicBezTo>
                  <a:pt x="3551998" y="4888527"/>
                  <a:pt x="3522885" y="4899797"/>
                  <a:pt x="3497167" y="4891036"/>
                </a:cubicBezTo>
                <a:cubicBezTo>
                  <a:pt x="3471449" y="4882275"/>
                  <a:pt x="3458866" y="4856800"/>
                  <a:pt x="3469061" y="4834137"/>
                </a:cubicBezTo>
                <a:cubicBezTo>
                  <a:pt x="3476707" y="4817140"/>
                  <a:pt x="3494995" y="4806551"/>
                  <a:pt x="3514511" y="4806015"/>
                </a:cubicBezTo>
                <a:close/>
                <a:moveTo>
                  <a:pt x="4314771" y="4787949"/>
                </a:moveTo>
                <a:cubicBezTo>
                  <a:pt x="4321277" y="4787771"/>
                  <a:pt x="4327918" y="4788709"/>
                  <a:pt x="4334348" y="4790899"/>
                </a:cubicBezTo>
                <a:cubicBezTo>
                  <a:pt x="4360065" y="4799661"/>
                  <a:pt x="4372649" y="4825135"/>
                  <a:pt x="4362454" y="4847798"/>
                </a:cubicBezTo>
                <a:cubicBezTo>
                  <a:pt x="4352258" y="4870461"/>
                  <a:pt x="4323145" y="4881732"/>
                  <a:pt x="4297428" y="4872970"/>
                </a:cubicBezTo>
                <a:cubicBezTo>
                  <a:pt x="4271710" y="4864209"/>
                  <a:pt x="4259126" y="4838735"/>
                  <a:pt x="4269322" y="4816072"/>
                </a:cubicBezTo>
                <a:cubicBezTo>
                  <a:pt x="4276968" y="4799074"/>
                  <a:pt x="4295256" y="4788485"/>
                  <a:pt x="4314771" y="4787949"/>
                </a:cubicBezTo>
                <a:close/>
                <a:moveTo>
                  <a:pt x="4143550" y="4770202"/>
                </a:moveTo>
                <a:cubicBezTo>
                  <a:pt x="4152775" y="4770484"/>
                  <a:pt x="4161937" y="4773830"/>
                  <a:pt x="4168849" y="4780173"/>
                </a:cubicBezTo>
                <a:cubicBezTo>
                  <a:pt x="4182675" y="4792858"/>
                  <a:pt x="4182266" y="4812728"/>
                  <a:pt x="4167938" y="4824553"/>
                </a:cubicBezTo>
                <a:cubicBezTo>
                  <a:pt x="4153610" y="4836378"/>
                  <a:pt x="4130787" y="4835680"/>
                  <a:pt x="4116962" y="4822995"/>
                </a:cubicBezTo>
                <a:cubicBezTo>
                  <a:pt x="4103137" y="4810309"/>
                  <a:pt x="4103545" y="4790439"/>
                  <a:pt x="4117873" y="4778615"/>
                </a:cubicBezTo>
                <a:cubicBezTo>
                  <a:pt x="4125038" y="4772702"/>
                  <a:pt x="4134325" y="4769920"/>
                  <a:pt x="4143550" y="4770202"/>
                </a:cubicBezTo>
                <a:close/>
                <a:moveTo>
                  <a:pt x="3703726" y="4756761"/>
                </a:moveTo>
                <a:cubicBezTo>
                  <a:pt x="3712951" y="4757043"/>
                  <a:pt x="3722113" y="4760388"/>
                  <a:pt x="3729025" y="4766731"/>
                </a:cubicBezTo>
                <a:cubicBezTo>
                  <a:pt x="3742850" y="4779417"/>
                  <a:pt x="3742442" y="4799287"/>
                  <a:pt x="3728114" y="4811111"/>
                </a:cubicBezTo>
                <a:cubicBezTo>
                  <a:pt x="3713786" y="4822936"/>
                  <a:pt x="3690963" y="4822239"/>
                  <a:pt x="3677138" y="4809553"/>
                </a:cubicBezTo>
                <a:cubicBezTo>
                  <a:pt x="3663313" y="4796868"/>
                  <a:pt x="3663721" y="4776998"/>
                  <a:pt x="3678049" y="4765173"/>
                </a:cubicBezTo>
                <a:cubicBezTo>
                  <a:pt x="3685213" y="4759261"/>
                  <a:pt x="3694501" y="4756479"/>
                  <a:pt x="3703726" y="4756761"/>
                </a:cubicBezTo>
                <a:close/>
                <a:moveTo>
                  <a:pt x="3926178" y="4683142"/>
                </a:moveTo>
                <a:cubicBezTo>
                  <a:pt x="3935403" y="4683423"/>
                  <a:pt x="3944565" y="4686769"/>
                  <a:pt x="3951477" y="4693112"/>
                </a:cubicBezTo>
                <a:cubicBezTo>
                  <a:pt x="3965302" y="4705798"/>
                  <a:pt x="3964894" y="4725667"/>
                  <a:pt x="3950566" y="4737492"/>
                </a:cubicBezTo>
                <a:cubicBezTo>
                  <a:pt x="3936238" y="4749317"/>
                  <a:pt x="3913415" y="4748619"/>
                  <a:pt x="3899590" y="4735934"/>
                </a:cubicBezTo>
                <a:cubicBezTo>
                  <a:pt x="3885765" y="4723248"/>
                  <a:pt x="3886173" y="4703379"/>
                  <a:pt x="3900501" y="4691554"/>
                </a:cubicBezTo>
                <a:cubicBezTo>
                  <a:pt x="3907665" y="4685641"/>
                  <a:pt x="3916953" y="4682859"/>
                  <a:pt x="3926178" y="4683142"/>
                </a:cubicBezTo>
                <a:close/>
                <a:moveTo>
                  <a:pt x="3745273" y="4593943"/>
                </a:moveTo>
                <a:cubicBezTo>
                  <a:pt x="3751778" y="4593764"/>
                  <a:pt x="3758420" y="4594703"/>
                  <a:pt x="3764849" y="4596893"/>
                </a:cubicBezTo>
                <a:cubicBezTo>
                  <a:pt x="3790567" y="4605654"/>
                  <a:pt x="3803151" y="4631128"/>
                  <a:pt x="3792955" y="4653792"/>
                </a:cubicBezTo>
                <a:cubicBezTo>
                  <a:pt x="3782760" y="4676455"/>
                  <a:pt x="3753647" y="4687725"/>
                  <a:pt x="3727929" y="4678964"/>
                </a:cubicBezTo>
                <a:cubicBezTo>
                  <a:pt x="3702211" y="4670203"/>
                  <a:pt x="3689628" y="4644728"/>
                  <a:pt x="3699823" y="4622065"/>
                </a:cubicBezTo>
                <a:cubicBezTo>
                  <a:pt x="3707470" y="4605067"/>
                  <a:pt x="3725757" y="4594479"/>
                  <a:pt x="3745273" y="4593943"/>
                </a:cubicBezTo>
                <a:close/>
                <a:moveTo>
                  <a:pt x="4075559" y="4588823"/>
                </a:moveTo>
                <a:cubicBezTo>
                  <a:pt x="4082064" y="4588644"/>
                  <a:pt x="4088706" y="4589583"/>
                  <a:pt x="4095135" y="4591773"/>
                </a:cubicBezTo>
                <a:cubicBezTo>
                  <a:pt x="4120853" y="4600534"/>
                  <a:pt x="4133437" y="4626009"/>
                  <a:pt x="4123241" y="4648672"/>
                </a:cubicBezTo>
                <a:cubicBezTo>
                  <a:pt x="4113046" y="4671335"/>
                  <a:pt x="4083933" y="4682605"/>
                  <a:pt x="4058215" y="4673844"/>
                </a:cubicBezTo>
                <a:cubicBezTo>
                  <a:pt x="4032497" y="4665083"/>
                  <a:pt x="4019914" y="4639608"/>
                  <a:pt x="4030109" y="4616945"/>
                </a:cubicBezTo>
                <a:cubicBezTo>
                  <a:pt x="4037756" y="4599948"/>
                  <a:pt x="4056043" y="4589359"/>
                  <a:pt x="4075559" y="4588823"/>
                </a:cubicBezTo>
                <a:close/>
                <a:moveTo>
                  <a:pt x="3508246" y="4573292"/>
                </a:moveTo>
                <a:cubicBezTo>
                  <a:pt x="3545104" y="4573292"/>
                  <a:pt x="3574984" y="4599293"/>
                  <a:pt x="3574984" y="4631368"/>
                </a:cubicBezTo>
                <a:cubicBezTo>
                  <a:pt x="3574984" y="4663442"/>
                  <a:pt x="3545104" y="4689444"/>
                  <a:pt x="3508246" y="4689444"/>
                </a:cubicBezTo>
                <a:cubicBezTo>
                  <a:pt x="3471387" y="4689444"/>
                  <a:pt x="3441508" y="4663442"/>
                  <a:pt x="3441508" y="4631368"/>
                </a:cubicBezTo>
                <a:cubicBezTo>
                  <a:pt x="3441508" y="4599293"/>
                  <a:pt x="3471387" y="4573292"/>
                  <a:pt x="3508246" y="4573292"/>
                </a:cubicBezTo>
                <a:close/>
                <a:moveTo>
                  <a:pt x="4324443" y="4573292"/>
                </a:moveTo>
                <a:cubicBezTo>
                  <a:pt x="4361301" y="4573292"/>
                  <a:pt x="4391181" y="4599293"/>
                  <a:pt x="4391181" y="4631368"/>
                </a:cubicBezTo>
                <a:cubicBezTo>
                  <a:pt x="4391181" y="4663442"/>
                  <a:pt x="4361301" y="4689443"/>
                  <a:pt x="4324443" y="4689443"/>
                </a:cubicBezTo>
                <a:cubicBezTo>
                  <a:pt x="4287584" y="4689443"/>
                  <a:pt x="4257705" y="4663442"/>
                  <a:pt x="4257705" y="4631368"/>
                </a:cubicBezTo>
                <a:cubicBezTo>
                  <a:pt x="4257705" y="4599293"/>
                  <a:pt x="4287584" y="4573292"/>
                  <a:pt x="4324443" y="4573292"/>
                </a:cubicBezTo>
                <a:close/>
                <a:moveTo>
                  <a:pt x="3915842" y="4428930"/>
                </a:moveTo>
                <a:cubicBezTo>
                  <a:pt x="3952700" y="4428930"/>
                  <a:pt x="3982580" y="4454932"/>
                  <a:pt x="3982580" y="4487006"/>
                </a:cubicBezTo>
                <a:cubicBezTo>
                  <a:pt x="3982580" y="4519080"/>
                  <a:pt x="3952700" y="4545082"/>
                  <a:pt x="3915842" y="4545082"/>
                </a:cubicBezTo>
                <a:cubicBezTo>
                  <a:pt x="3878984" y="4545082"/>
                  <a:pt x="3849104" y="4519080"/>
                  <a:pt x="3849104" y="4487006"/>
                </a:cubicBezTo>
                <a:cubicBezTo>
                  <a:pt x="3849104" y="4454932"/>
                  <a:pt x="3878984" y="4428930"/>
                  <a:pt x="3915842" y="4428930"/>
                </a:cubicBezTo>
                <a:close/>
                <a:moveTo>
                  <a:pt x="3612398" y="4303152"/>
                </a:moveTo>
                <a:cubicBezTo>
                  <a:pt x="3657431" y="4303152"/>
                  <a:pt x="3693937" y="4336414"/>
                  <a:pt x="3693937" y="4377446"/>
                </a:cubicBezTo>
                <a:cubicBezTo>
                  <a:pt x="3693937" y="4418477"/>
                  <a:pt x="3657431" y="4451739"/>
                  <a:pt x="3612398" y="4451739"/>
                </a:cubicBezTo>
                <a:cubicBezTo>
                  <a:pt x="3567364" y="4451739"/>
                  <a:pt x="3530858" y="4418477"/>
                  <a:pt x="3530858" y="4377446"/>
                </a:cubicBezTo>
                <a:cubicBezTo>
                  <a:pt x="3530858" y="4336414"/>
                  <a:pt x="3567364" y="4303152"/>
                  <a:pt x="3612398" y="4303152"/>
                </a:cubicBezTo>
                <a:close/>
                <a:moveTo>
                  <a:pt x="3418332" y="4131528"/>
                </a:moveTo>
                <a:cubicBezTo>
                  <a:pt x="3426280" y="4131299"/>
                  <a:pt x="3434395" y="4132499"/>
                  <a:pt x="3442250" y="4135301"/>
                </a:cubicBezTo>
                <a:cubicBezTo>
                  <a:pt x="3473672" y="4146509"/>
                  <a:pt x="3489046" y="4179097"/>
                  <a:pt x="3476590" y="4208089"/>
                </a:cubicBezTo>
                <a:cubicBezTo>
                  <a:pt x="3464133" y="4237081"/>
                  <a:pt x="3428563" y="4251498"/>
                  <a:pt x="3397141" y="4240291"/>
                </a:cubicBezTo>
                <a:cubicBezTo>
                  <a:pt x="3365720" y="4229083"/>
                  <a:pt x="3350345" y="4196495"/>
                  <a:pt x="3362802" y="4167503"/>
                </a:cubicBezTo>
                <a:cubicBezTo>
                  <a:pt x="3372144" y="4145759"/>
                  <a:pt x="3394488" y="4132213"/>
                  <a:pt x="3418332" y="4131528"/>
                </a:cubicBezTo>
                <a:close/>
                <a:moveTo>
                  <a:pt x="3824819" y="4120418"/>
                </a:moveTo>
                <a:cubicBezTo>
                  <a:pt x="3832767" y="4120189"/>
                  <a:pt x="3840882" y="4121390"/>
                  <a:pt x="3848738" y="4124192"/>
                </a:cubicBezTo>
                <a:cubicBezTo>
                  <a:pt x="3880159" y="4135399"/>
                  <a:pt x="3895534" y="4167988"/>
                  <a:pt x="3883077" y="4196980"/>
                </a:cubicBezTo>
                <a:cubicBezTo>
                  <a:pt x="3870621" y="4225972"/>
                  <a:pt x="3835050" y="4240389"/>
                  <a:pt x="3803629" y="4229181"/>
                </a:cubicBezTo>
                <a:cubicBezTo>
                  <a:pt x="3772207" y="4217973"/>
                  <a:pt x="3756833" y="4185385"/>
                  <a:pt x="3769289" y="4156393"/>
                </a:cubicBezTo>
                <a:cubicBezTo>
                  <a:pt x="3778631" y="4134649"/>
                  <a:pt x="3800975" y="4121103"/>
                  <a:pt x="3824819" y="4120418"/>
                </a:cubicBezTo>
                <a:close/>
                <a:moveTo>
                  <a:pt x="4111622" y="4111591"/>
                </a:moveTo>
                <a:cubicBezTo>
                  <a:pt x="4156655" y="4111591"/>
                  <a:pt x="4193162" y="4144854"/>
                  <a:pt x="4193162" y="4185885"/>
                </a:cubicBezTo>
                <a:cubicBezTo>
                  <a:pt x="4193162" y="4226916"/>
                  <a:pt x="4156655" y="4260178"/>
                  <a:pt x="4111622" y="4260178"/>
                </a:cubicBezTo>
                <a:cubicBezTo>
                  <a:pt x="4066589" y="4260178"/>
                  <a:pt x="4030083" y="4226916"/>
                  <a:pt x="4030083" y="4185885"/>
                </a:cubicBezTo>
                <a:cubicBezTo>
                  <a:pt x="4030083" y="4144854"/>
                  <a:pt x="4066589" y="4111591"/>
                  <a:pt x="4111622" y="4111591"/>
                </a:cubicBezTo>
                <a:close/>
                <a:moveTo>
                  <a:pt x="3114399" y="4111591"/>
                </a:moveTo>
                <a:cubicBezTo>
                  <a:pt x="3159432" y="4111591"/>
                  <a:pt x="3195939" y="4144854"/>
                  <a:pt x="3195939" y="4185885"/>
                </a:cubicBezTo>
                <a:cubicBezTo>
                  <a:pt x="3195939" y="4226916"/>
                  <a:pt x="3159432" y="4260178"/>
                  <a:pt x="3114399" y="4260178"/>
                </a:cubicBezTo>
                <a:cubicBezTo>
                  <a:pt x="3069366" y="4260178"/>
                  <a:pt x="3032859" y="4226916"/>
                  <a:pt x="3032859" y="4185885"/>
                </a:cubicBezTo>
                <a:cubicBezTo>
                  <a:pt x="3032859" y="4144854"/>
                  <a:pt x="3069366" y="4111591"/>
                  <a:pt x="3114399" y="4111591"/>
                </a:cubicBezTo>
                <a:close/>
                <a:moveTo>
                  <a:pt x="3612605" y="4039618"/>
                </a:moveTo>
                <a:cubicBezTo>
                  <a:pt x="3623876" y="4039979"/>
                  <a:pt x="3635070" y="4044259"/>
                  <a:pt x="3643515" y="4052373"/>
                </a:cubicBezTo>
                <a:cubicBezTo>
                  <a:pt x="3660406" y="4068601"/>
                  <a:pt x="3659908" y="4094019"/>
                  <a:pt x="3642402" y="4109146"/>
                </a:cubicBezTo>
                <a:cubicBezTo>
                  <a:pt x="3624896" y="4124273"/>
                  <a:pt x="3597011" y="4123380"/>
                  <a:pt x="3580120" y="4107152"/>
                </a:cubicBezTo>
                <a:cubicBezTo>
                  <a:pt x="3563229" y="4090925"/>
                  <a:pt x="3563727" y="4065506"/>
                  <a:pt x="3581233" y="4050379"/>
                </a:cubicBezTo>
                <a:cubicBezTo>
                  <a:pt x="3589986" y="4042816"/>
                  <a:pt x="3601334" y="4039257"/>
                  <a:pt x="3612605" y="4039618"/>
                </a:cubicBezTo>
                <a:close/>
                <a:moveTo>
                  <a:pt x="3885716" y="3952071"/>
                </a:moveTo>
                <a:cubicBezTo>
                  <a:pt x="3896987" y="3952432"/>
                  <a:pt x="3908181" y="3956712"/>
                  <a:pt x="3916627" y="3964826"/>
                </a:cubicBezTo>
                <a:cubicBezTo>
                  <a:pt x="3933518" y="3981054"/>
                  <a:pt x="3933019" y="4006473"/>
                  <a:pt x="3915513" y="4021599"/>
                </a:cubicBezTo>
                <a:cubicBezTo>
                  <a:pt x="3898007" y="4036727"/>
                  <a:pt x="3870123" y="4035834"/>
                  <a:pt x="3853231" y="4019606"/>
                </a:cubicBezTo>
                <a:cubicBezTo>
                  <a:pt x="3836340" y="4003378"/>
                  <a:pt x="3836839" y="3977960"/>
                  <a:pt x="3854345" y="3962833"/>
                </a:cubicBezTo>
                <a:cubicBezTo>
                  <a:pt x="3863098" y="3955269"/>
                  <a:pt x="3874446" y="3951711"/>
                  <a:pt x="3885716" y="3952071"/>
                </a:cubicBezTo>
                <a:close/>
                <a:moveTo>
                  <a:pt x="3343623" y="3930342"/>
                </a:moveTo>
                <a:cubicBezTo>
                  <a:pt x="3354894" y="3930702"/>
                  <a:pt x="3366088" y="3934982"/>
                  <a:pt x="3374533" y="3943096"/>
                </a:cubicBezTo>
                <a:cubicBezTo>
                  <a:pt x="3391425" y="3959325"/>
                  <a:pt x="3390926" y="3984743"/>
                  <a:pt x="3373420" y="3999870"/>
                </a:cubicBezTo>
                <a:cubicBezTo>
                  <a:pt x="3355914" y="4014997"/>
                  <a:pt x="3328029" y="4014104"/>
                  <a:pt x="3311138" y="3997876"/>
                </a:cubicBezTo>
                <a:cubicBezTo>
                  <a:pt x="3294247" y="3981648"/>
                  <a:pt x="3294745" y="3956230"/>
                  <a:pt x="3312251" y="3941103"/>
                </a:cubicBezTo>
                <a:cubicBezTo>
                  <a:pt x="3321005" y="3933539"/>
                  <a:pt x="3332352" y="3929981"/>
                  <a:pt x="3343623" y="3930342"/>
                </a:cubicBezTo>
                <a:close/>
                <a:moveTo>
                  <a:pt x="3697352" y="3908752"/>
                </a:moveTo>
                <a:cubicBezTo>
                  <a:pt x="3700849" y="3908925"/>
                  <a:pt x="3704375" y="3909719"/>
                  <a:pt x="3707738" y="3911193"/>
                </a:cubicBezTo>
                <a:cubicBezTo>
                  <a:pt x="3721190" y="3917090"/>
                  <a:pt x="3726936" y="3931642"/>
                  <a:pt x="3720570" y="3943696"/>
                </a:cubicBezTo>
                <a:cubicBezTo>
                  <a:pt x="3714205" y="3955751"/>
                  <a:pt x="3698140" y="3960742"/>
                  <a:pt x="3684688" y="3954845"/>
                </a:cubicBezTo>
                <a:cubicBezTo>
                  <a:pt x="3671236" y="3948948"/>
                  <a:pt x="3665491" y="3934396"/>
                  <a:pt x="3671856" y="3922342"/>
                </a:cubicBezTo>
                <a:cubicBezTo>
                  <a:pt x="3676630" y="3913301"/>
                  <a:pt x="3686860" y="3908233"/>
                  <a:pt x="3697352" y="3908752"/>
                </a:cubicBezTo>
                <a:close/>
                <a:moveTo>
                  <a:pt x="3518508" y="3899658"/>
                </a:moveTo>
                <a:cubicBezTo>
                  <a:pt x="3522005" y="3899831"/>
                  <a:pt x="3525531" y="3900625"/>
                  <a:pt x="3528894" y="3902099"/>
                </a:cubicBezTo>
                <a:cubicBezTo>
                  <a:pt x="3542347" y="3907995"/>
                  <a:pt x="3548092" y="3922548"/>
                  <a:pt x="3541727" y="3934602"/>
                </a:cubicBezTo>
                <a:cubicBezTo>
                  <a:pt x="3535362" y="3946656"/>
                  <a:pt x="3519297" y="3951648"/>
                  <a:pt x="3505844" y="3945751"/>
                </a:cubicBezTo>
                <a:cubicBezTo>
                  <a:pt x="3492392" y="3939854"/>
                  <a:pt x="3486647" y="3925302"/>
                  <a:pt x="3493012" y="3913247"/>
                </a:cubicBezTo>
                <a:cubicBezTo>
                  <a:pt x="3497786" y="3904207"/>
                  <a:pt x="3508016" y="3899139"/>
                  <a:pt x="3518508" y="3899658"/>
                </a:cubicBezTo>
                <a:close/>
                <a:moveTo>
                  <a:pt x="3129011" y="3872234"/>
                </a:moveTo>
                <a:cubicBezTo>
                  <a:pt x="3136959" y="3872005"/>
                  <a:pt x="3145073" y="3873206"/>
                  <a:pt x="3152929" y="3876008"/>
                </a:cubicBezTo>
                <a:cubicBezTo>
                  <a:pt x="3184351" y="3887215"/>
                  <a:pt x="3199725" y="3919804"/>
                  <a:pt x="3187268" y="3948796"/>
                </a:cubicBezTo>
                <a:cubicBezTo>
                  <a:pt x="3174812" y="3977788"/>
                  <a:pt x="3139242" y="3992205"/>
                  <a:pt x="3107820" y="3980997"/>
                </a:cubicBezTo>
                <a:cubicBezTo>
                  <a:pt x="3076398" y="3969790"/>
                  <a:pt x="3061024" y="3937201"/>
                  <a:pt x="3073481" y="3908209"/>
                </a:cubicBezTo>
                <a:cubicBezTo>
                  <a:pt x="3082823" y="3886465"/>
                  <a:pt x="3105167" y="3872920"/>
                  <a:pt x="3129011" y="3872234"/>
                </a:cubicBezTo>
                <a:close/>
                <a:moveTo>
                  <a:pt x="4112596" y="3856816"/>
                </a:moveTo>
                <a:cubicBezTo>
                  <a:pt x="4120544" y="3856587"/>
                  <a:pt x="4128659" y="3857788"/>
                  <a:pt x="4136514" y="3860590"/>
                </a:cubicBezTo>
                <a:cubicBezTo>
                  <a:pt x="4167936" y="3871797"/>
                  <a:pt x="4183310" y="3904386"/>
                  <a:pt x="4170854" y="3933378"/>
                </a:cubicBezTo>
                <a:cubicBezTo>
                  <a:pt x="4158397" y="3962370"/>
                  <a:pt x="4122827" y="3976787"/>
                  <a:pt x="4091406" y="3965579"/>
                </a:cubicBezTo>
                <a:cubicBezTo>
                  <a:pt x="4059984" y="3954372"/>
                  <a:pt x="4044610" y="3921783"/>
                  <a:pt x="4057066" y="3892791"/>
                </a:cubicBezTo>
                <a:cubicBezTo>
                  <a:pt x="4066408" y="3871047"/>
                  <a:pt x="4088752" y="3857502"/>
                  <a:pt x="4112596" y="3856816"/>
                </a:cubicBezTo>
                <a:close/>
                <a:moveTo>
                  <a:pt x="3831861" y="3805109"/>
                </a:moveTo>
                <a:cubicBezTo>
                  <a:pt x="3835359" y="3805282"/>
                  <a:pt x="3838885" y="3806076"/>
                  <a:pt x="3842248" y="3807550"/>
                </a:cubicBezTo>
                <a:cubicBezTo>
                  <a:pt x="3855700" y="3813447"/>
                  <a:pt x="3861445" y="3828000"/>
                  <a:pt x="3855080" y="3840054"/>
                </a:cubicBezTo>
                <a:cubicBezTo>
                  <a:pt x="3848715" y="3852108"/>
                  <a:pt x="3832650" y="3857100"/>
                  <a:pt x="3819198" y="3851203"/>
                </a:cubicBezTo>
                <a:cubicBezTo>
                  <a:pt x="3805746" y="3845306"/>
                  <a:pt x="3800001" y="3830753"/>
                  <a:pt x="3806366" y="3818699"/>
                </a:cubicBezTo>
                <a:cubicBezTo>
                  <a:pt x="3811139" y="3809659"/>
                  <a:pt x="3821369" y="3804591"/>
                  <a:pt x="3831861" y="3805109"/>
                </a:cubicBezTo>
                <a:close/>
                <a:moveTo>
                  <a:pt x="3399464" y="3778170"/>
                </a:moveTo>
                <a:cubicBezTo>
                  <a:pt x="3402961" y="3778342"/>
                  <a:pt x="3406487" y="3779136"/>
                  <a:pt x="3409850" y="3780610"/>
                </a:cubicBezTo>
                <a:cubicBezTo>
                  <a:pt x="3423302" y="3786507"/>
                  <a:pt x="3429047" y="3801060"/>
                  <a:pt x="3422682" y="3813114"/>
                </a:cubicBezTo>
                <a:cubicBezTo>
                  <a:pt x="3416317" y="3825168"/>
                  <a:pt x="3400252" y="3830160"/>
                  <a:pt x="3386800" y="3824263"/>
                </a:cubicBezTo>
                <a:cubicBezTo>
                  <a:pt x="3373348" y="3818366"/>
                  <a:pt x="3367603" y="3803813"/>
                  <a:pt x="3373968" y="3791759"/>
                </a:cubicBezTo>
                <a:cubicBezTo>
                  <a:pt x="3378742" y="3782719"/>
                  <a:pt x="3388972" y="3777651"/>
                  <a:pt x="3399464" y="3778170"/>
                </a:cubicBezTo>
                <a:close/>
                <a:moveTo>
                  <a:pt x="3999068" y="3705676"/>
                </a:moveTo>
                <a:cubicBezTo>
                  <a:pt x="4010339" y="3706037"/>
                  <a:pt x="4021533" y="3710317"/>
                  <a:pt x="4029978" y="3718431"/>
                </a:cubicBezTo>
                <a:cubicBezTo>
                  <a:pt x="4046870" y="3734659"/>
                  <a:pt x="4046371" y="3760077"/>
                  <a:pt x="4028865" y="3775204"/>
                </a:cubicBezTo>
                <a:cubicBezTo>
                  <a:pt x="4011359" y="3790331"/>
                  <a:pt x="3983474" y="3789439"/>
                  <a:pt x="3966583" y="3773211"/>
                </a:cubicBezTo>
                <a:cubicBezTo>
                  <a:pt x="3949692" y="3756983"/>
                  <a:pt x="3950190" y="3731564"/>
                  <a:pt x="3967696" y="3716437"/>
                </a:cubicBezTo>
                <a:cubicBezTo>
                  <a:pt x="3976449" y="3708874"/>
                  <a:pt x="3987797" y="3705315"/>
                  <a:pt x="3999068" y="3705676"/>
                </a:cubicBezTo>
                <a:close/>
                <a:moveTo>
                  <a:pt x="3238563" y="3680261"/>
                </a:moveTo>
                <a:cubicBezTo>
                  <a:pt x="3249833" y="3680622"/>
                  <a:pt x="3261027" y="3684902"/>
                  <a:pt x="3269473" y="3693016"/>
                </a:cubicBezTo>
                <a:cubicBezTo>
                  <a:pt x="3286364" y="3709244"/>
                  <a:pt x="3285865" y="3734662"/>
                  <a:pt x="3268359" y="3749789"/>
                </a:cubicBezTo>
                <a:cubicBezTo>
                  <a:pt x="3250853" y="3764916"/>
                  <a:pt x="3222969" y="3764024"/>
                  <a:pt x="3206077" y="3747796"/>
                </a:cubicBezTo>
                <a:cubicBezTo>
                  <a:pt x="3189186" y="3731568"/>
                  <a:pt x="3189685" y="3706150"/>
                  <a:pt x="3207191" y="3691023"/>
                </a:cubicBezTo>
                <a:cubicBezTo>
                  <a:pt x="3215944" y="3683459"/>
                  <a:pt x="3227292" y="3679900"/>
                  <a:pt x="3238563" y="3680261"/>
                </a:cubicBezTo>
                <a:close/>
                <a:moveTo>
                  <a:pt x="4328505" y="3662136"/>
                </a:moveTo>
                <a:cubicBezTo>
                  <a:pt x="4373538" y="3662136"/>
                  <a:pt x="4410044" y="3695398"/>
                  <a:pt x="4410044" y="3736429"/>
                </a:cubicBezTo>
                <a:cubicBezTo>
                  <a:pt x="4410044" y="3777460"/>
                  <a:pt x="4373538" y="3810723"/>
                  <a:pt x="4328505" y="3810723"/>
                </a:cubicBezTo>
                <a:cubicBezTo>
                  <a:pt x="4283471" y="3810723"/>
                  <a:pt x="4246965" y="3777460"/>
                  <a:pt x="4246965" y="3736429"/>
                </a:cubicBezTo>
                <a:cubicBezTo>
                  <a:pt x="4246965" y="3695398"/>
                  <a:pt x="4283471" y="3662136"/>
                  <a:pt x="4328505" y="3662136"/>
                </a:cubicBezTo>
                <a:close/>
                <a:moveTo>
                  <a:pt x="2908874" y="3662136"/>
                </a:moveTo>
                <a:cubicBezTo>
                  <a:pt x="2953907" y="3662136"/>
                  <a:pt x="2990413" y="3695398"/>
                  <a:pt x="2990413" y="3736429"/>
                </a:cubicBezTo>
                <a:cubicBezTo>
                  <a:pt x="2990413" y="3777460"/>
                  <a:pt x="2953907" y="3810723"/>
                  <a:pt x="2908874" y="3810723"/>
                </a:cubicBezTo>
                <a:cubicBezTo>
                  <a:pt x="2863841" y="3810723"/>
                  <a:pt x="2827334" y="3777460"/>
                  <a:pt x="2827334" y="3736429"/>
                </a:cubicBezTo>
                <a:cubicBezTo>
                  <a:pt x="2827334" y="3695398"/>
                  <a:pt x="2863841" y="3662136"/>
                  <a:pt x="2908874" y="3662136"/>
                </a:cubicBezTo>
                <a:close/>
                <a:moveTo>
                  <a:pt x="3837866" y="3642644"/>
                </a:moveTo>
                <a:cubicBezTo>
                  <a:pt x="3841364" y="3642817"/>
                  <a:pt x="3844890" y="3643611"/>
                  <a:pt x="3848253" y="3645085"/>
                </a:cubicBezTo>
                <a:cubicBezTo>
                  <a:pt x="3861705" y="3650982"/>
                  <a:pt x="3867450" y="3665534"/>
                  <a:pt x="3861085" y="3677589"/>
                </a:cubicBezTo>
                <a:cubicBezTo>
                  <a:pt x="3854720" y="3689643"/>
                  <a:pt x="3838655" y="3694634"/>
                  <a:pt x="3825203" y="3688737"/>
                </a:cubicBezTo>
                <a:cubicBezTo>
                  <a:pt x="3811751" y="3682841"/>
                  <a:pt x="3806005" y="3668288"/>
                  <a:pt x="3812370" y="3656234"/>
                </a:cubicBezTo>
                <a:cubicBezTo>
                  <a:pt x="3817144" y="3647193"/>
                  <a:pt x="3827374" y="3642125"/>
                  <a:pt x="3837866" y="3642644"/>
                </a:cubicBezTo>
                <a:close/>
                <a:moveTo>
                  <a:pt x="3407793" y="3619214"/>
                </a:moveTo>
                <a:cubicBezTo>
                  <a:pt x="3411290" y="3619387"/>
                  <a:pt x="3414816" y="3620181"/>
                  <a:pt x="3418179" y="3621655"/>
                </a:cubicBezTo>
                <a:cubicBezTo>
                  <a:pt x="3431632" y="3627552"/>
                  <a:pt x="3437377" y="3642105"/>
                  <a:pt x="3431012" y="3654159"/>
                </a:cubicBezTo>
                <a:cubicBezTo>
                  <a:pt x="3424647" y="3666213"/>
                  <a:pt x="3408581" y="3671205"/>
                  <a:pt x="3395129" y="3665308"/>
                </a:cubicBezTo>
                <a:cubicBezTo>
                  <a:pt x="3381677" y="3659411"/>
                  <a:pt x="3375932" y="3644858"/>
                  <a:pt x="3382297" y="3632804"/>
                </a:cubicBezTo>
                <a:cubicBezTo>
                  <a:pt x="3387071" y="3623763"/>
                  <a:pt x="3397301" y="3618696"/>
                  <a:pt x="3407793" y="3619214"/>
                </a:cubicBezTo>
                <a:close/>
                <a:moveTo>
                  <a:pt x="3717387" y="3523018"/>
                </a:moveTo>
                <a:cubicBezTo>
                  <a:pt x="3720885" y="3523191"/>
                  <a:pt x="3724411" y="3523985"/>
                  <a:pt x="3727774" y="3525459"/>
                </a:cubicBezTo>
                <a:cubicBezTo>
                  <a:pt x="3741226" y="3531356"/>
                  <a:pt x="3746971" y="3545908"/>
                  <a:pt x="3740606" y="3557963"/>
                </a:cubicBezTo>
                <a:cubicBezTo>
                  <a:pt x="3734241" y="3570017"/>
                  <a:pt x="3718176" y="3575008"/>
                  <a:pt x="3704724" y="3569112"/>
                </a:cubicBezTo>
                <a:cubicBezTo>
                  <a:pt x="3691272" y="3563215"/>
                  <a:pt x="3685527" y="3548662"/>
                  <a:pt x="3691892" y="3536608"/>
                </a:cubicBezTo>
                <a:cubicBezTo>
                  <a:pt x="3696666" y="3527567"/>
                  <a:pt x="3706896" y="3522499"/>
                  <a:pt x="3717387" y="3523018"/>
                </a:cubicBezTo>
                <a:close/>
                <a:moveTo>
                  <a:pt x="3539978" y="3512062"/>
                </a:moveTo>
                <a:cubicBezTo>
                  <a:pt x="3543476" y="3512235"/>
                  <a:pt x="3547002" y="3513029"/>
                  <a:pt x="3550365" y="3514503"/>
                </a:cubicBezTo>
                <a:cubicBezTo>
                  <a:pt x="3563817" y="3520400"/>
                  <a:pt x="3569562" y="3534952"/>
                  <a:pt x="3563197" y="3547006"/>
                </a:cubicBezTo>
                <a:cubicBezTo>
                  <a:pt x="3556832" y="3559060"/>
                  <a:pt x="3540767" y="3564052"/>
                  <a:pt x="3527315" y="3558155"/>
                </a:cubicBezTo>
                <a:cubicBezTo>
                  <a:pt x="3513863" y="3552258"/>
                  <a:pt x="3508118" y="3537706"/>
                  <a:pt x="3514483" y="3525652"/>
                </a:cubicBezTo>
                <a:cubicBezTo>
                  <a:pt x="3519256" y="3516611"/>
                  <a:pt x="3529486" y="3511543"/>
                  <a:pt x="3539978" y="3512062"/>
                </a:cubicBezTo>
                <a:close/>
                <a:moveTo>
                  <a:pt x="3122054" y="3503506"/>
                </a:moveTo>
                <a:cubicBezTo>
                  <a:pt x="3130002" y="3503277"/>
                  <a:pt x="3138117" y="3504477"/>
                  <a:pt x="3145973" y="3507279"/>
                </a:cubicBezTo>
                <a:cubicBezTo>
                  <a:pt x="3177394" y="3518487"/>
                  <a:pt x="3192769" y="3551075"/>
                  <a:pt x="3180312" y="3580067"/>
                </a:cubicBezTo>
                <a:cubicBezTo>
                  <a:pt x="3167856" y="3609059"/>
                  <a:pt x="3132285" y="3623476"/>
                  <a:pt x="3100864" y="3612269"/>
                </a:cubicBezTo>
                <a:cubicBezTo>
                  <a:pt x="3069442" y="3601061"/>
                  <a:pt x="3054068" y="3568473"/>
                  <a:pt x="3066524" y="3539481"/>
                </a:cubicBezTo>
                <a:cubicBezTo>
                  <a:pt x="3075866" y="3517737"/>
                  <a:pt x="3098210" y="3504191"/>
                  <a:pt x="3122054" y="3503506"/>
                </a:cubicBezTo>
                <a:close/>
                <a:moveTo>
                  <a:pt x="4099806" y="3480395"/>
                </a:moveTo>
                <a:cubicBezTo>
                  <a:pt x="4107754" y="3480167"/>
                  <a:pt x="4115869" y="3481367"/>
                  <a:pt x="4123724" y="3484169"/>
                </a:cubicBezTo>
                <a:cubicBezTo>
                  <a:pt x="4155146" y="3495377"/>
                  <a:pt x="4170520" y="3527965"/>
                  <a:pt x="4158064" y="3556957"/>
                </a:cubicBezTo>
                <a:cubicBezTo>
                  <a:pt x="4145607" y="3585949"/>
                  <a:pt x="4110037" y="3600366"/>
                  <a:pt x="4078615" y="3589159"/>
                </a:cubicBezTo>
                <a:cubicBezTo>
                  <a:pt x="4047193" y="3577951"/>
                  <a:pt x="4031819" y="3545363"/>
                  <a:pt x="4044276" y="3516371"/>
                </a:cubicBezTo>
                <a:cubicBezTo>
                  <a:pt x="4053618" y="3494627"/>
                  <a:pt x="4075962" y="3481081"/>
                  <a:pt x="4099806" y="3480395"/>
                </a:cubicBezTo>
                <a:close/>
                <a:moveTo>
                  <a:pt x="3890609" y="3457692"/>
                </a:moveTo>
                <a:cubicBezTo>
                  <a:pt x="3901880" y="3458053"/>
                  <a:pt x="3913074" y="3462333"/>
                  <a:pt x="3921520" y="3470447"/>
                </a:cubicBezTo>
                <a:cubicBezTo>
                  <a:pt x="3938411" y="3486675"/>
                  <a:pt x="3937912" y="3512094"/>
                  <a:pt x="3920406" y="3527220"/>
                </a:cubicBezTo>
                <a:cubicBezTo>
                  <a:pt x="3902900" y="3542348"/>
                  <a:pt x="3875015" y="3541455"/>
                  <a:pt x="3858124" y="3525227"/>
                </a:cubicBezTo>
                <a:cubicBezTo>
                  <a:pt x="3841233" y="3508999"/>
                  <a:pt x="3841732" y="3483581"/>
                  <a:pt x="3859238" y="3468454"/>
                </a:cubicBezTo>
                <a:cubicBezTo>
                  <a:pt x="3867991" y="3460890"/>
                  <a:pt x="3879338" y="3457332"/>
                  <a:pt x="3890609" y="3457692"/>
                </a:cubicBezTo>
                <a:close/>
                <a:moveTo>
                  <a:pt x="3353236" y="3440497"/>
                </a:moveTo>
                <a:cubicBezTo>
                  <a:pt x="3364507" y="3440858"/>
                  <a:pt x="3375700" y="3445138"/>
                  <a:pt x="3384146" y="3453252"/>
                </a:cubicBezTo>
                <a:cubicBezTo>
                  <a:pt x="3401037" y="3469480"/>
                  <a:pt x="3400539" y="3494898"/>
                  <a:pt x="3383033" y="3510025"/>
                </a:cubicBezTo>
                <a:cubicBezTo>
                  <a:pt x="3365527" y="3525152"/>
                  <a:pt x="3337642" y="3524260"/>
                  <a:pt x="3320751" y="3508032"/>
                </a:cubicBezTo>
                <a:cubicBezTo>
                  <a:pt x="3303859" y="3491804"/>
                  <a:pt x="3304358" y="3466386"/>
                  <a:pt x="3321864" y="3451258"/>
                </a:cubicBezTo>
                <a:cubicBezTo>
                  <a:pt x="3330617" y="3443695"/>
                  <a:pt x="3341965" y="3440136"/>
                  <a:pt x="3353236" y="3440497"/>
                </a:cubicBezTo>
                <a:close/>
                <a:moveTo>
                  <a:pt x="3625026" y="3346320"/>
                </a:moveTo>
                <a:cubicBezTo>
                  <a:pt x="3636297" y="3346680"/>
                  <a:pt x="3647490" y="3350960"/>
                  <a:pt x="3655936" y="3359074"/>
                </a:cubicBezTo>
                <a:cubicBezTo>
                  <a:pt x="3672827" y="3375303"/>
                  <a:pt x="3672329" y="3400721"/>
                  <a:pt x="3654822" y="3415848"/>
                </a:cubicBezTo>
                <a:cubicBezTo>
                  <a:pt x="3637316" y="3430975"/>
                  <a:pt x="3609432" y="3430082"/>
                  <a:pt x="3592540" y="3413854"/>
                </a:cubicBezTo>
                <a:cubicBezTo>
                  <a:pt x="3575649" y="3397626"/>
                  <a:pt x="3576148" y="3372208"/>
                  <a:pt x="3593654" y="3357081"/>
                </a:cubicBezTo>
                <a:cubicBezTo>
                  <a:pt x="3602407" y="3349517"/>
                  <a:pt x="3613755" y="3345959"/>
                  <a:pt x="3625026" y="3346320"/>
                </a:cubicBezTo>
                <a:close/>
                <a:moveTo>
                  <a:pt x="3403997" y="3232212"/>
                </a:moveTo>
                <a:cubicBezTo>
                  <a:pt x="3411945" y="3231983"/>
                  <a:pt x="3420060" y="3233184"/>
                  <a:pt x="3427916" y="3235986"/>
                </a:cubicBezTo>
                <a:cubicBezTo>
                  <a:pt x="3459338" y="3247193"/>
                  <a:pt x="3474712" y="3279782"/>
                  <a:pt x="3462255" y="3308774"/>
                </a:cubicBezTo>
                <a:cubicBezTo>
                  <a:pt x="3449799" y="3337765"/>
                  <a:pt x="3414229" y="3352183"/>
                  <a:pt x="3382807" y="3340975"/>
                </a:cubicBezTo>
                <a:cubicBezTo>
                  <a:pt x="3351385" y="3329767"/>
                  <a:pt x="3336011" y="3297179"/>
                  <a:pt x="3348467" y="3268187"/>
                </a:cubicBezTo>
                <a:cubicBezTo>
                  <a:pt x="3357810" y="3246443"/>
                  <a:pt x="3380154" y="3232897"/>
                  <a:pt x="3403997" y="3232212"/>
                </a:cubicBezTo>
                <a:close/>
                <a:moveTo>
                  <a:pt x="3807538" y="3225662"/>
                </a:moveTo>
                <a:cubicBezTo>
                  <a:pt x="3815486" y="3225434"/>
                  <a:pt x="3823601" y="3226634"/>
                  <a:pt x="3831456" y="3229436"/>
                </a:cubicBezTo>
                <a:cubicBezTo>
                  <a:pt x="3862878" y="3240644"/>
                  <a:pt x="3878253" y="3273232"/>
                  <a:pt x="3865796" y="3302224"/>
                </a:cubicBezTo>
                <a:cubicBezTo>
                  <a:pt x="3853340" y="3331216"/>
                  <a:pt x="3817769" y="3345633"/>
                  <a:pt x="3786348" y="3334426"/>
                </a:cubicBezTo>
                <a:cubicBezTo>
                  <a:pt x="3754926" y="3323218"/>
                  <a:pt x="3739552" y="3290630"/>
                  <a:pt x="3752008" y="3261638"/>
                </a:cubicBezTo>
                <a:cubicBezTo>
                  <a:pt x="3761351" y="3239894"/>
                  <a:pt x="3783694" y="3226348"/>
                  <a:pt x="3807538" y="3225662"/>
                </a:cubicBezTo>
                <a:close/>
                <a:moveTo>
                  <a:pt x="3114400" y="3205794"/>
                </a:moveTo>
                <a:cubicBezTo>
                  <a:pt x="3159433" y="3205794"/>
                  <a:pt x="3195939" y="3239057"/>
                  <a:pt x="3195939" y="3280088"/>
                </a:cubicBezTo>
                <a:cubicBezTo>
                  <a:pt x="3195939" y="3321119"/>
                  <a:pt x="3159433" y="3354381"/>
                  <a:pt x="3114400" y="3354381"/>
                </a:cubicBezTo>
                <a:cubicBezTo>
                  <a:pt x="3069366" y="3354381"/>
                  <a:pt x="3032860" y="3321119"/>
                  <a:pt x="3032860" y="3280088"/>
                </a:cubicBezTo>
                <a:cubicBezTo>
                  <a:pt x="3032860" y="3239057"/>
                  <a:pt x="3069366" y="3205794"/>
                  <a:pt x="3114400" y="3205794"/>
                </a:cubicBezTo>
                <a:close/>
                <a:moveTo>
                  <a:pt x="4111622" y="3205794"/>
                </a:moveTo>
                <a:cubicBezTo>
                  <a:pt x="4156655" y="3205794"/>
                  <a:pt x="4193162" y="3239057"/>
                  <a:pt x="4193162" y="3280088"/>
                </a:cubicBezTo>
                <a:cubicBezTo>
                  <a:pt x="4193162" y="3321119"/>
                  <a:pt x="4156655" y="3354381"/>
                  <a:pt x="4111622" y="3354381"/>
                </a:cubicBezTo>
                <a:cubicBezTo>
                  <a:pt x="4066589" y="3354381"/>
                  <a:pt x="4030083" y="3321119"/>
                  <a:pt x="4030083" y="3280088"/>
                </a:cubicBezTo>
                <a:cubicBezTo>
                  <a:pt x="4030083" y="3239057"/>
                  <a:pt x="4066589" y="3205794"/>
                  <a:pt x="4111622" y="3205794"/>
                </a:cubicBezTo>
                <a:close/>
                <a:moveTo>
                  <a:pt x="2820182" y="3178918"/>
                </a:moveTo>
                <a:cubicBezTo>
                  <a:pt x="2871377" y="3178918"/>
                  <a:pt x="2912878" y="3221090"/>
                  <a:pt x="2912878" y="3273111"/>
                </a:cubicBezTo>
                <a:cubicBezTo>
                  <a:pt x="2912878" y="3325132"/>
                  <a:pt x="2871377" y="3367304"/>
                  <a:pt x="2820182" y="3367304"/>
                </a:cubicBezTo>
                <a:cubicBezTo>
                  <a:pt x="2768987" y="3367304"/>
                  <a:pt x="2727486" y="3325132"/>
                  <a:pt x="2727486" y="3273111"/>
                </a:cubicBezTo>
                <a:cubicBezTo>
                  <a:pt x="2727486" y="3221090"/>
                  <a:pt x="2768987" y="3178918"/>
                  <a:pt x="2820182" y="3178918"/>
                </a:cubicBezTo>
                <a:close/>
                <a:moveTo>
                  <a:pt x="3612398" y="3021119"/>
                </a:moveTo>
                <a:cubicBezTo>
                  <a:pt x="3657431" y="3021119"/>
                  <a:pt x="3693937" y="3054382"/>
                  <a:pt x="3693937" y="3095413"/>
                </a:cubicBezTo>
                <a:cubicBezTo>
                  <a:pt x="3693937" y="3136444"/>
                  <a:pt x="3657431" y="3169706"/>
                  <a:pt x="3612398" y="3169706"/>
                </a:cubicBezTo>
                <a:cubicBezTo>
                  <a:pt x="3567364" y="3169706"/>
                  <a:pt x="3530858" y="3136444"/>
                  <a:pt x="3530858" y="3095413"/>
                </a:cubicBezTo>
                <a:cubicBezTo>
                  <a:pt x="3530858" y="3054382"/>
                  <a:pt x="3567364" y="3021119"/>
                  <a:pt x="3612398" y="3021119"/>
                </a:cubicBezTo>
                <a:close/>
                <a:moveTo>
                  <a:pt x="2599564" y="2961324"/>
                </a:moveTo>
                <a:cubicBezTo>
                  <a:pt x="2608600" y="2961035"/>
                  <a:pt x="2617825" y="2962556"/>
                  <a:pt x="2626755" y="2966109"/>
                </a:cubicBezTo>
                <a:cubicBezTo>
                  <a:pt x="2662476" y="2980318"/>
                  <a:pt x="2679954" y="3021635"/>
                  <a:pt x="2665793" y="3058393"/>
                </a:cubicBezTo>
                <a:cubicBezTo>
                  <a:pt x="2651632" y="3095150"/>
                  <a:pt x="2611195" y="3113429"/>
                  <a:pt x="2575474" y="3099220"/>
                </a:cubicBezTo>
                <a:cubicBezTo>
                  <a:pt x="2539753" y="3085010"/>
                  <a:pt x="2522275" y="3043693"/>
                  <a:pt x="2536436" y="3006936"/>
                </a:cubicBezTo>
                <a:cubicBezTo>
                  <a:pt x="2547057" y="2979368"/>
                  <a:pt x="2572458" y="2962194"/>
                  <a:pt x="2599564" y="2961324"/>
                </a:cubicBezTo>
                <a:close/>
                <a:moveTo>
                  <a:pt x="3061668" y="2947239"/>
                </a:moveTo>
                <a:cubicBezTo>
                  <a:pt x="3070704" y="2946949"/>
                  <a:pt x="3079929" y="2948471"/>
                  <a:pt x="3088859" y="2952024"/>
                </a:cubicBezTo>
                <a:cubicBezTo>
                  <a:pt x="3124580" y="2966233"/>
                  <a:pt x="3142058" y="3007550"/>
                  <a:pt x="3127897" y="3044308"/>
                </a:cubicBezTo>
                <a:cubicBezTo>
                  <a:pt x="3113736" y="3081065"/>
                  <a:pt x="3073299" y="3099344"/>
                  <a:pt x="3037578" y="3085134"/>
                </a:cubicBezTo>
                <a:cubicBezTo>
                  <a:pt x="3001857" y="3070925"/>
                  <a:pt x="2984379" y="3029608"/>
                  <a:pt x="2998540" y="2992850"/>
                </a:cubicBezTo>
                <a:cubicBezTo>
                  <a:pt x="3009161" y="2965282"/>
                  <a:pt x="3034562" y="2948108"/>
                  <a:pt x="3061668" y="2947239"/>
                </a:cubicBezTo>
                <a:close/>
                <a:moveTo>
                  <a:pt x="3387712" y="2936048"/>
                </a:moveTo>
                <a:cubicBezTo>
                  <a:pt x="3438907" y="2936048"/>
                  <a:pt x="3480408" y="2978220"/>
                  <a:pt x="3480408" y="3030241"/>
                </a:cubicBezTo>
                <a:cubicBezTo>
                  <a:pt x="3480408" y="3082262"/>
                  <a:pt x="3438907" y="3124434"/>
                  <a:pt x="3387712" y="3124434"/>
                </a:cubicBezTo>
                <a:cubicBezTo>
                  <a:pt x="3336518" y="3124434"/>
                  <a:pt x="3295016" y="3082262"/>
                  <a:pt x="3295016" y="3030241"/>
                </a:cubicBezTo>
                <a:cubicBezTo>
                  <a:pt x="3295016" y="2978220"/>
                  <a:pt x="3336518" y="2936048"/>
                  <a:pt x="3387712" y="2936048"/>
                </a:cubicBezTo>
                <a:close/>
                <a:moveTo>
                  <a:pt x="2254047" y="2936048"/>
                </a:moveTo>
                <a:cubicBezTo>
                  <a:pt x="2305241" y="2936048"/>
                  <a:pt x="2346742" y="2978220"/>
                  <a:pt x="2346742" y="3030241"/>
                </a:cubicBezTo>
                <a:cubicBezTo>
                  <a:pt x="2346742" y="3082262"/>
                  <a:pt x="2305241" y="3124434"/>
                  <a:pt x="2254047" y="3124434"/>
                </a:cubicBezTo>
                <a:cubicBezTo>
                  <a:pt x="2202852" y="3124434"/>
                  <a:pt x="2161350" y="3082262"/>
                  <a:pt x="2161350" y="3030241"/>
                </a:cubicBezTo>
                <a:cubicBezTo>
                  <a:pt x="2161350" y="2978220"/>
                  <a:pt x="2202852" y="2936048"/>
                  <a:pt x="2254047" y="2936048"/>
                </a:cubicBezTo>
                <a:close/>
                <a:moveTo>
                  <a:pt x="2820418" y="2844797"/>
                </a:moveTo>
                <a:cubicBezTo>
                  <a:pt x="2833231" y="2845254"/>
                  <a:pt x="2845956" y="2850681"/>
                  <a:pt x="2855557" y="2860968"/>
                </a:cubicBezTo>
                <a:cubicBezTo>
                  <a:pt x="2874760" y="2881543"/>
                  <a:pt x="2874193" y="2913769"/>
                  <a:pt x="2854292" y="2932948"/>
                </a:cubicBezTo>
                <a:cubicBezTo>
                  <a:pt x="2834390" y="2952127"/>
                  <a:pt x="2802690" y="2950995"/>
                  <a:pt x="2783488" y="2930420"/>
                </a:cubicBezTo>
                <a:cubicBezTo>
                  <a:pt x="2764286" y="2909846"/>
                  <a:pt x="2764853" y="2877619"/>
                  <a:pt x="2784754" y="2858440"/>
                </a:cubicBezTo>
                <a:cubicBezTo>
                  <a:pt x="2794705" y="2848851"/>
                  <a:pt x="2807605" y="2844339"/>
                  <a:pt x="2820418" y="2844797"/>
                </a:cubicBezTo>
                <a:close/>
                <a:moveTo>
                  <a:pt x="3130897" y="2733801"/>
                </a:moveTo>
                <a:cubicBezTo>
                  <a:pt x="3143710" y="2734259"/>
                  <a:pt x="3156436" y="2739685"/>
                  <a:pt x="3166037" y="2749972"/>
                </a:cubicBezTo>
                <a:cubicBezTo>
                  <a:pt x="3185240" y="2770547"/>
                  <a:pt x="3184672" y="2802774"/>
                  <a:pt x="3164771" y="2821952"/>
                </a:cubicBezTo>
                <a:cubicBezTo>
                  <a:pt x="3144870" y="2841131"/>
                  <a:pt x="3113170" y="2840000"/>
                  <a:pt x="3093968" y="2819425"/>
                </a:cubicBezTo>
                <a:cubicBezTo>
                  <a:pt x="3074765" y="2798850"/>
                  <a:pt x="3075332" y="2766624"/>
                  <a:pt x="3095233" y="2747445"/>
                </a:cubicBezTo>
                <a:cubicBezTo>
                  <a:pt x="3105184" y="2737856"/>
                  <a:pt x="3118085" y="2733344"/>
                  <a:pt x="3130897" y="2733801"/>
                </a:cubicBezTo>
                <a:close/>
                <a:moveTo>
                  <a:pt x="2514633" y="2706251"/>
                </a:moveTo>
                <a:cubicBezTo>
                  <a:pt x="2527446" y="2706709"/>
                  <a:pt x="2540172" y="2712135"/>
                  <a:pt x="2549773" y="2722423"/>
                </a:cubicBezTo>
                <a:cubicBezTo>
                  <a:pt x="2568975" y="2742997"/>
                  <a:pt x="2568408" y="2775224"/>
                  <a:pt x="2548507" y="2794402"/>
                </a:cubicBezTo>
                <a:cubicBezTo>
                  <a:pt x="2528606" y="2813581"/>
                  <a:pt x="2496906" y="2812450"/>
                  <a:pt x="2477703" y="2791875"/>
                </a:cubicBezTo>
                <a:cubicBezTo>
                  <a:pt x="2458501" y="2771300"/>
                  <a:pt x="2459068" y="2739074"/>
                  <a:pt x="2478969" y="2719895"/>
                </a:cubicBezTo>
                <a:cubicBezTo>
                  <a:pt x="2488920" y="2710306"/>
                  <a:pt x="2501820" y="2705794"/>
                  <a:pt x="2514633" y="2706251"/>
                </a:cubicBezTo>
                <a:close/>
                <a:moveTo>
                  <a:pt x="2916760" y="2678879"/>
                </a:moveTo>
                <a:cubicBezTo>
                  <a:pt x="2920736" y="2679098"/>
                  <a:pt x="2924744" y="2680104"/>
                  <a:pt x="2928568" y="2681974"/>
                </a:cubicBezTo>
                <a:cubicBezTo>
                  <a:pt x="2943860" y="2689450"/>
                  <a:pt x="2950392" y="2707900"/>
                  <a:pt x="2943156" y="2723183"/>
                </a:cubicBezTo>
                <a:cubicBezTo>
                  <a:pt x="2935920" y="2738466"/>
                  <a:pt x="2917657" y="2744794"/>
                  <a:pt x="2902364" y="2737318"/>
                </a:cubicBezTo>
                <a:cubicBezTo>
                  <a:pt x="2887071" y="2729842"/>
                  <a:pt x="2880540" y="2711391"/>
                  <a:pt x="2887776" y="2696109"/>
                </a:cubicBezTo>
                <a:cubicBezTo>
                  <a:pt x="2893203" y="2684646"/>
                  <a:pt x="2904833" y="2678221"/>
                  <a:pt x="2916760" y="2678879"/>
                </a:cubicBezTo>
                <a:close/>
                <a:moveTo>
                  <a:pt x="2713446" y="2667349"/>
                </a:moveTo>
                <a:cubicBezTo>
                  <a:pt x="2717422" y="2667568"/>
                  <a:pt x="2721431" y="2668574"/>
                  <a:pt x="2725254" y="2670443"/>
                </a:cubicBezTo>
                <a:cubicBezTo>
                  <a:pt x="2740547" y="2677920"/>
                  <a:pt x="2747078" y="2696370"/>
                  <a:pt x="2739842" y="2711653"/>
                </a:cubicBezTo>
                <a:cubicBezTo>
                  <a:pt x="2732606" y="2726936"/>
                  <a:pt x="2714343" y="2733265"/>
                  <a:pt x="2699050" y="2725788"/>
                </a:cubicBezTo>
                <a:cubicBezTo>
                  <a:pt x="2683757" y="2718312"/>
                  <a:pt x="2677226" y="2699862"/>
                  <a:pt x="2684462" y="2684578"/>
                </a:cubicBezTo>
                <a:cubicBezTo>
                  <a:pt x="2689889" y="2673117"/>
                  <a:pt x="2701519" y="2666691"/>
                  <a:pt x="2713446" y="2667349"/>
                </a:cubicBezTo>
                <a:close/>
                <a:moveTo>
                  <a:pt x="2270657" y="2632580"/>
                </a:moveTo>
                <a:cubicBezTo>
                  <a:pt x="2279693" y="2632290"/>
                  <a:pt x="2288917" y="2633812"/>
                  <a:pt x="2297848" y="2637364"/>
                </a:cubicBezTo>
                <a:cubicBezTo>
                  <a:pt x="2333569" y="2651574"/>
                  <a:pt x="2351047" y="2692891"/>
                  <a:pt x="2336886" y="2729648"/>
                </a:cubicBezTo>
                <a:cubicBezTo>
                  <a:pt x="2322725" y="2766406"/>
                  <a:pt x="2282288" y="2784685"/>
                  <a:pt x="2246567" y="2770475"/>
                </a:cubicBezTo>
                <a:cubicBezTo>
                  <a:pt x="2210846" y="2756265"/>
                  <a:pt x="2193368" y="2714948"/>
                  <a:pt x="2207529" y="2678191"/>
                </a:cubicBezTo>
                <a:cubicBezTo>
                  <a:pt x="2218150" y="2650623"/>
                  <a:pt x="2243550" y="2633449"/>
                  <a:pt x="2270657" y="2632580"/>
                </a:cubicBezTo>
                <a:close/>
                <a:moveTo>
                  <a:pt x="3388819" y="2613032"/>
                </a:moveTo>
                <a:cubicBezTo>
                  <a:pt x="3397855" y="2612742"/>
                  <a:pt x="3407080" y="2614264"/>
                  <a:pt x="3416010" y="2617816"/>
                </a:cubicBezTo>
                <a:cubicBezTo>
                  <a:pt x="3451731" y="2632026"/>
                  <a:pt x="3469209" y="2673343"/>
                  <a:pt x="3455048" y="2710100"/>
                </a:cubicBezTo>
                <a:cubicBezTo>
                  <a:pt x="3440887" y="2746858"/>
                  <a:pt x="3400450" y="2765137"/>
                  <a:pt x="3364729" y="2750927"/>
                </a:cubicBezTo>
                <a:cubicBezTo>
                  <a:pt x="3329009" y="2736718"/>
                  <a:pt x="3311531" y="2695400"/>
                  <a:pt x="3325691" y="2658643"/>
                </a:cubicBezTo>
                <a:cubicBezTo>
                  <a:pt x="3336312" y="2631075"/>
                  <a:pt x="3361713" y="2613901"/>
                  <a:pt x="3388819" y="2613032"/>
                </a:cubicBezTo>
                <a:close/>
                <a:moveTo>
                  <a:pt x="3069674" y="2547476"/>
                </a:moveTo>
                <a:cubicBezTo>
                  <a:pt x="3073650" y="2547695"/>
                  <a:pt x="3077658" y="2548701"/>
                  <a:pt x="3081482" y="2550570"/>
                </a:cubicBezTo>
                <a:cubicBezTo>
                  <a:pt x="3096774" y="2558047"/>
                  <a:pt x="3103305" y="2576497"/>
                  <a:pt x="3096070" y="2591780"/>
                </a:cubicBezTo>
                <a:cubicBezTo>
                  <a:pt x="3088834" y="2607063"/>
                  <a:pt x="3070570" y="2613392"/>
                  <a:pt x="3055278" y="2605915"/>
                </a:cubicBezTo>
                <a:cubicBezTo>
                  <a:pt x="3039985" y="2598439"/>
                  <a:pt x="3033454" y="2579989"/>
                  <a:pt x="3040689" y="2564706"/>
                </a:cubicBezTo>
                <a:cubicBezTo>
                  <a:pt x="3046117" y="2553243"/>
                  <a:pt x="3057746" y="2546818"/>
                  <a:pt x="3069674" y="2547476"/>
                </a:cubicBezTo>
                <a:close/>
                <a:moveTo>
                  <a:pt x="2578114" y="2513320"/>
                </a:moveTo>
                <a:cubicBezTo>
                  <a:pt x="2582090" y="2513539"/>
                  <a:pt x="2586099" y="2514546"/>
                  <a:pt x="2589922" y="2516415"/>
                </a:cubicBezTo>
                <a:cubicBezTo>
                  <a:pt x="2605214" y="2523891"/>
                  <a:pt x="2611746" y="2542341"/>
                  <a:pt x="2604510" y="2557624"/>
                </a:cubicBezTo>
                <a:cubicBezTo>
                  <a:pt x="2597274" y="2572907"/>
                  <a:pt x="2579011" y="2579236"/>
                  <a:pt x="2563718" y="2571759"/>
                </a:cubicBezTo>
                <a:cubicBezTo>
                  <a:pt x="2548425" y="2564283"/>
                  <a:pt x="2541894" y="2545833"/>
                  <a:pt x="2549130" y="2530550"/>
                </a:cubicBezTo>
                <a:cubicBezTo>
                  <a:pt x="2554557" y="2519088"/>
                  <a:pt x="2566186" y="2512662"/>
                  <a:pt x="2578114" y="2513320"/>
                </a:cubicBezTo>
                <a:close/>
                <a:moveTo>
                  <a:pt x="3259758" y="2421409"/>
                </a:moveTo>
                <a:cubicBezTo>
                  <a:pt x="3272571" y="2421867"/>
                  <a:pt x="3285296" y="2427293"/>
                  <a:pt x="3294898" y="2437580"/>
                </a:cubicBezTo>
                <a:cubicBezTo>
                  <a:pt x="3314100" y="2458155"/>
                  <a:pt x="3313533" y="2490382"/>
                  <a:pt x="3293632" y="2509560"/>
                </a:cubicBezTo>
                <a:cubicBezTo>
                  <a:pt x="3273730" y="2528739"/>
                  <a:pt x="3242030" y="2527608"/>
                  <a:pt x="3222828" y="2507033"/>
                </a:cubicBezTo>
                <a:cubicBezTo>
                  <a:pt x="3203626" y="2486458"/>
                  <a:pt x="3204193" y="2454232"/>
                  <a:pt x="3224094" y="2435053"/>
                </a:cubicBezTo>
                <a:cubicBezTo>
                  <a:pt x="3234045" y="2425464"/>
                  <a:pt x="3246945" y="2420952"/>
                  <a:pt x="3259758" y="2421409"/>
                </a:cubicBezTo>
                <a:close/>
                <a:moveTo>
                  <a:pt x="2395198" y="2389187"/>
                </a:moveTo>
                <a:cubicBezTo>
                  <a:pt x="2408011" y="2389645"/>
                  <a:pt x="2420736" y="2395071"/>
                  <a:pt x="2430337" y="2405359"/>
                </a:cubicBezTo>
                <a:cubicBezTo>
                  <a:pt x="2449540" y="2425933"/>
                  <a:pt x="2448973" y="2458160"/>
                  <a:pt x="2429072" y="2477339"/>
                </a:cubicBezTo>
                <a:cubicBezTo>
                  <a:pt x="2409170" y="2496517"/>
                  <a:pt x="2377470" y="2495386"/>
                  <a:pt x="2358268" y="2474811"/>
                </a:cubicBezTo>
                <a:cubicBezTo>
                  <a:pt x="2339066" y="2454236"/>
                  <a:pt x="2339632" y="2422010"/>
                  <a:pt x="2359534" y="2402831"/>
                </a:cubicBezTo>
                <a:cubicBezTo>
                  <a:pt x="2369485" y="2393242"/>
                  <a:pt x="2382385" y="2388730"/>
                  <a:pt x="2395198" y="2389187"/>
                </a:cubicBezTo>
                <a:close/>
                <a:moveTo>
                  <a:pt x="3634269" y="2366207"/>
                </a:moveTo>
                <a:cubicBezTo>
                  <a:pt x="3685464" y="2366207"/>
                  <a:pt x="3726965" y="2408379"/>
                  <a:pt x="3726965" y="2460400"/>
                </a:cubicBezTo>
                <a:cubicBezTo>
                  <a:pt x="3726965" y="2512421"/>
                  <a:pt x="3685464" y="2554593"/>
                  <a:pt x="3634269" y="2554593"/>
                </a:cubicBezTo>
                <a:cubicBezTo>
                  <a:pt x="3583074" y="2554593"/>
                  <a:pt x="3541573" y="2512421"/>
                  <a:pt x="3541573" y="2460400"/>
                </a:cubicBezTo>
                <a:cubicBezTo>
                  <a:pt x="3541573" y="2408379"/>
                  <a:pt x="3583074" y="2366207"/>
                  <a:pt x="3634269" y="2366207"/>
                </a:cubicBezTo>
                <a:close/>
                <a:moveTo>
                  <a:pt x="2020400" y="2366207"/>
                </a:moveTo>
                <a:cubicBezTo>
                  <a:pt x="2071595" y="2366207"/>
                  <a:pt x="2113096" y="2408379"/>
                  <a:pt x="2113096" y="2460400"/>
                </a:cubicBezTo>
                <a:cubicBezTo>
                  <a:pt x="2113096" y="2512421"/>
                  <a:pt x="2071595" y="2554593"/>
                  <a:pt x="2020400" y="2554593"/>
                </a:cubicBezTo>
                <a:cubicBezTo>
                  <a:pt x="1969206" y="2554593"/>
                  <a:pt x="1927704" y="2512421"/>
                  <a:pt x="1927704" y="2460400"/>
                </a:cubicBezTo>
                <a:cubicBezTo>
                  <a:pt x="1927704" y="2408379"/>
                  <a:pt x="1969206" y="2366207"/>
                  <a:pt x="2020400" y="2366207"/>
                </a:cubicBezTo>
                <a:close/>
                <a:moveTo>
                  <a:pt x="3076500" y="2341495"/>
                </a:moveTo>
                <a:cubicBezTo>
                  <a:pt x="3080476" y="2341714"/>
                  <a:pt x="3084485" y="2342720"/>
                  <a:pt x="3088308" y="2344589"/>
                </a:cubicBezTo>
                <a:cubicBezTo>
                  <a:pt x="3103601" y="2352066"/>
                  <a:pt x="3110132" y="2370516"/>
                  <a:pt x="3102896" y="2385799"/>
                </a:cubicBezTo>
                <a:cubicBezTo>
                  <a:pt x="3095660" y="2401082"/>
                  <a:pt x="3077397" y="2407410"/>
                  <a:pt x="3062104" y="2399934"/>
                </a:cubicBezTo>
                <a:cubicBezTo>
                  <a:pt x="3046811" y="2392457"/>
                  <a:pt x="3040280" y="2374007"/>
                  <a:pt x="3047516" y="2358724"/>
                </a:cubicBezTo>
                <a:cubicBezTo>
                  <a:pt x="3052943" y="2347262"/>
                  <a:pt x="3064573" y="2340837"/>
                  <a:pt x="3076500" y="2341495"/>
                </a:cubicBezTo>
                <a:close/>
                <a:moveTo>
                  <a:pt x="2587583" y="2311789"/>
                </a:moveTo>
                <a:cubicBezTo>
                  <a:pt x="2591558" y="2312009"/>
                  <a:pt x="2595567" y="2313015"/>
                  <a:pt x="2599391" y="2314884"/>
                </a:cubicBezTo>
                <a:cubicBezTo>
                  <a:pt x="2614683" y="2322360"/>
                  <a:pt x="2621215" y="2340810"/>
                  <a:pt x="2613978" y="2356093"/>
                </a:cubicBezTo>
                <a:cubicBezTo>
                  <a:pt x="2606743" y="2371376"/>
                  <a:pt x="2588479" y="2377705"/>
                  <a:pt x="2573187" y="2370228"/>
                </a:cubicBezTo>
                <a:cubicBezTo>
                  <a:pt x="2557894" y="2362752"/>
                  <a:pt x="2551363" y="2344302"/>
                  <a:pt x="2558598" y="2329019"/>
                </a:cubicBezTo>
                <a:cubicBezTo>
                  <a:pt x="2564025" y="2317557"/>
                  <a:pt x="2575655" y="2311131"/>
                  <a:pt x="2587583" y="2311789"/>
                </a:cubicBezTo>
                <a:close/>
                <a:moveTo>
                  <a:pt x="1221658" y="2204857"/>
                </a:moveTo>
                <a:cubicBezTo>
                  <a:pt x="1291735" y="2204857"/>
                  <a:pt x="1348544" y="2262062"/>
                  <a:pt x="1348544" y="2332628"/>
                </a:cubicBezTo>
                <a:cubicBezTo>
                  <a:pt x="1348544" y="2403194"/>
                  <a:pt x="1291735" y="2460399"/>
                  <a:pt x="1221658" y="2460399"/>
                </a:cubicBezTo>
                <a:cubicBezTo>
                  <a:pt x="1151581" y="2460399"/>
                  <a:pt x="1094772" y="2403194"/>
                  <a:pt x="1094772" y="2332628"/>
                </a:cubicBezTo>
                <a:cubicBezTo>
                  <a:pt x="1094772" y="2262062"/>
                  <a:pt x="1151581" y="2204857"/>
                  <a:pt x="1221658" y="2204857"/>
                </a:cubicBezTo>
                <a:close/>
                <a:moveTo>
                  <a:pt x="2939537" y="2189827"/>
                </a:moveTo>
                <a:cubicBezTo>
                  <a:pt x="2943513" y="2190046"/>
                  <a:pt x="2947521" y="2191053"/>
                  <a:pt x="2951345" y="2192922"/>
                </a:cubicBezTo>
                <a:cubicBezTo>
                  <a:pt x="2966638" y="2200398"/>
                  <a:pt x="2973169" y="2218848"/>
                  <a:pt x="2965933" y="2234131"/>
                </a:cubicBezTo>
                <a:cubicBezTo>
                  <a:pt x="2958697" y="2249414"/>
                  <a:pt x="2940434" y="2255743"/>
                  <a:pt x="2925141" y="2248266"/>
                </a:cubicBezTo>
                <a:cubicBezTo>
                  <a:pt x="2909848" y="2240790"/>
                  <a:pt x="2903317" y="2222340"/>
                  <a:pt x="2910553" y="2207057"/>
                </a:cubicBezTo>
                <a:cubicBezTo>
                  <a:pt x="2915980" y="2195595"/>
                  <a:pt x="2927610" y="2189169"/>
                  <a:pt x="2939537" y="2189827"/>
                </a:cubicBezTo>
                <a:close/>
                <a:moveTo>
                  <a:pt x="2737854" y="2175936"/>
                </a:moveTo>
                <a:cubicBezTo>
                  <a:pt x="2741830" y="2176155"/>
                  <a:pt x="2745839" y="2177162"/>
                  <a:pt x="2749662" y="2179031"/>
                </a:cubicBezTo>
                <a:cubicBezTo>
                  <a:pt x="2764955" y="2186507"/>
                  <a:pt x="2771486" y="2204957"/>
                  <a:pt x="2764250" y="2220240"/>
                </a:cubicBezTo>
                <a:cubicBezTo>
                  <a:pt x="2757014" y="2235523"/>
                  <a:pt x="2738751" y="2241852"/>
                  <a:pt x="2723458" y="2234375"/>
                </a:cubicBezTo>
                <a:cubicBezTo>
                  <a:pt x="2708165" y="2226899"/>
                  <a:pt x="2701634" y="2208449"/>
                  <a:pt x="2708870" y="2193166"/>
                </a:cubicBezTo>
                <a:cubicBezTo>
                  <a:pt x="2714297" y="2181704"/>
                  <a:pt x="2725927" y="2175278"/>
                  <a:pt x="2737854" y="2175936"/>
                </a:cubicBezTo>
                <a:close/>
                <a:moveTo>
                  <a:pt x="2262749" y="2165088"/>
                </a:moveTo>
                <a:cubicBezTo>
                  <a:pt x="2271784" y="2164798"/>
                  <a:pt x="2281009" y="2166320"/>
                  <a:pt x="2289940" y="2169873"/>
                </a:cubicBezTo>
                <a:cubicBezTo>
                  <a:pt x="2325660" y="2184082"/>
                  <a:pt x="2343138" y="2225399"/>
                  <a:pt x="2328978" y="2262157"/>
                </a:cubicBezTo>
                <a:cubicBezTo>
                  <a:pt x="2314817" y="2298914"/>
                  <a:pt x="2274380" y="2317193"/>
                  <a:pt x="2238659" y="2302983"/>
                </a:cubicBezTo>
                <a:cubicBezTo>
                  <a:pt x="2202938" y="2288773"/>
                  <a:pt x="2185460" y="2247457"/>
                  <a:pt x="2199621" y="2210699"/>
                </a:cubicBezTo>
                <a:cubicBezTo>
                  <a:pt x="2210241" y="2183131"/>
                  <a:pt x="2235642" y="2165957"/>
                  <a:pt x="2262749" y="2165088"/>
                </a:cubicBezTo>
                <a:close/>
                <a:moveTo>
                  <a:pt x="3374279" y="2135788"/>
                </a:moveTo>
                <a:cubicBezTo>
                  <a:pt x="3383315" y="2135498"/>
                  <a:pt x="3392540" y="2137020"/>
                  <a:pt x="3401470" y="2140572"/>
                </a:cubicBezTo>
                <a:cubicBezTo>
                  <a:pt x="3437191" y="2154782"/>
                  <a:pt x="3454669" y="2196099"/>
                  <a:pt x="3440508" y="2232856"/>
                </a:cubicBezTo>
                <a:cubicBezTo>
                  <a:pt x="3426347" y="2269614"/>
                  <a:pt x="3385910" y="2287893"/>
                  <a:pt x="3350189" y="2273683"/>
                </a:cubicBezTo>
                <a:cubicBezTo>
                  <a:pt x="3314468" y="2259473"/>
                  <a:pt x="3296990" y="2218156"/>
                  <a:pt x="3311151" y="2181399"/>
                </a:cubicBezTo>
                <a:cubicBezTo>
                  <a:pt x="3321772" y="2153831"/>
                  <a:pt x="3347173" y="2136657"/>
                  <a:pt x="3374279" y="2135788"/>
                </a:cubicBezTo>
                <a:close/>
                <a:moveTo>
                  <a:pt x="3136460" y="2107003"/>
                </a:moveTo>
                <a:cubicBezTo>
                  <a:pt x="3149273" y="2107461"/>
                  <a:pt x="3161998" y="2112887"/>
                  <a:pt x="3171599" y="2123175"/>
                </a:cubicBezTo>
                <a:cubicBezTo>
                  <a:pt x="3190802" y="2143750"/>
                  <a:pt x="3190235" y="2175976"/>
                  <a:pt x="3170333" y="2195155"/>
                </a:cubicBezTo>
                <a:cubicBezTo>
                  <a:pt x="3150432" y="2214334"/>
                  <a:pt x="3118732" y="2213202"/>
                  <a:pt x="3099530" y="2192627"/>
                </a:cubicBezTo>
                <a:cubicBezTo>
                  <a:pt x="3080328" y="2172053"/>
                  <a:pt x="3080894" y="2139826"/>
                  <a:pt x="3100796" y="2120647"/>
                </a:cubicBezTo>
                <a:cubicBezTo>
                  <a:pt x="3110747" y="2111058"/>
                  <a:pt x="3123647" y="2106546"/>
                  <a:pt x="3136460" y="2107003"/>
                </a:cubicBezTo>
                <a:close/>
                <a:moveTo>
                  <a:pt x="2525561" y="2085203"/>
                </a:moveTo>
                <a:cubicBezTo>
                  <a:pt x="2538374" y="2085660"/>
                  <a:pt x="2551099" y="2091087"/>
                  <a:pt x="2560701" y="2101374"/>
                </a:cubicBezTo>
                <a:cubicBezTo>
                  <a:pt x="2579903" y="2121949"/>
                  <a:pt x="2579336" y="2154175"/>
                  <a:pt x="2559435" y="2173354"/>
                </a:cubicBezTo>
                <a:cubicBezTo>
                  <a:pt x="2539534" y="2192533"/>
                  <a:pt x="2507834" y="2191401"/>
                  <a:pt x="2488631" y="2170826"/>
                </a:cubicBezTo>
                <a:cubicBezTo>
                  <a:pt x="2469429" y="2150252"/>
                  <a:pt x="2469996" y="2118025"/>
                  <a:pt x="2489897" y="2098847"/>
                </a:cubicBezTo>
                <a:cubicBezTo>
                  <a:pt x="2499848" y="2089257"/>
                  <a:pt x="2512748" y="2084745"/>
                  <a:pt x="2525561" y="2085203"/>
                </a:cubicBezTo>
                <a:close/>
                <a:moveTo>
                  <a:pt x="2834538" y="1965800"/>
                </a:moveTo>
                <a:cubicBezTo>
                  <a:pt x="2847351" y="1966257"/>
                  <a:pt x="2860076" y="1971684"/>
                  <a:pt x="2869678" y="1981971"/>
                </a:cubicBezTo>
                <a:cubicBezTo>
                  <a:pt x="2888880" y="2002546"/>
                  <a:pt x="2888313" y="2034772"/>
                  <a:pt x="2868412" y="2053951"/>
                </a:cubicBezTo>
                <a:cubicBezTo>
                  <a:pt x="2848511" y="2073130"/>
                  <a:pt x="2816811" y="2071998"/>
                  <a:pt x="2797608" y="2051424"/>
                </a:cubicBezTo>
                <a:cubicBezTo>
                  <a:pt x="2778406" y="2030849"/>
                  <a:pt x="2778973" y="1998623"/>
                  <a:pt x="2798874" y="1979444"/>
                </a:cubicBezTo>
                <a:cubicBezTo>
                  <a:pt x="2808825" y="1969854"/>
                  <a:pt x="2821725" y="1965342"/>
                  <a:pt x="2834538" y="1965800"/>
                </a:cubicBezTo>
                <a:close/>
                <a:moveTo>
                  <a:pt x="919668" y="1909695"/>
                </a:moveTo>
                <a:cubicBezTo>
                  <a:pt x="932036" y="1909302"/>
                  <a:pt x="944664" y="1911366"/>
                  <a:pt x="956888" y="1916185"/>
                </a:cubicBezTo>
                <a:cubicBezTo>
                  <a:pt x="1005784" y="1935460"/>
                  <a:pt x="1029708" y="1991506"/>
                  <a:pt x="1010324" y="2041366"/>
                </a:cubicBezTo>
                <a:cubicBezTo>
                  <a:pt x="990940" y="2091227"/>
                  <a:pt x="935589" y="2116022"/>
                  <a:pt x="886692" y="2096747"/>
                </a:cubicBezTo>
                <a:cubicBezTo>
                  <a:pt x="837796" y="2077472"/>
                  <a:pt x="813872" y="2021426"/>
                  <a:pt x="833256" y="1971566"/>
                </a:cubicBezTo>
                <a:cubicBezTo>
                  <a:pt x="847793" y="1934170"/>
                  <a:pt x="882564" y="1910874"/>
                  <a:pt x="919668" y="1909695"/>
                </a:cubicBezTo>
                <a:close/>
                <a:moveTo>
                  <a:pt x="1552213" y="1890589"/>
                </a:moveTo>
                <a:cubicBezTo>
                  <a:pt x="1564582" y="1890196"/>
                  <a:pt x="1577209" y="1892260"/>
                  <a:pt x="1589433" y="1897079"/>
                </a:cubicBezTo>
                <a:cubicBezTo>
                  <a:pt x="1638329" y="1916354"/>
                  <a:pt x="1662253" y="1972399"/>
                  <a:pt x="1642870" y="2022260"/>
                </a:cubicBezTo>
                <a:cubicBezTo>
                  <a:pt x="1623486" y="2072121"/>
                  <a:pt x="1568134" y="2096916"/>
                  <a:pt x="1519238" y="2077641"/>
                </a:cubicBezTo>
                <a:cubicBezTo>
                  <a:pt x="1470342" y="2058366"/>
                  <a:pt x="1446417" y="2002320"/>
                  <a:pt x="1465801" y="1952459"/>
                </a:cubicBezTo>
                <a:cubicBezTo>
                  <a:pt x="1480339" y="1915064"/>
                  <a:pt x="1515109" y="1891768"/>
                  <a:pt x="1552213" y="1890589"/>
                </a:cubicBezTo>
                <a:close/>
                <a:moveTo>
                  <a:pt x="1998515" y="1875408"/>
                </a:moveTo>
                <a:cubicBezTo>
                  <a:pt x="2068592" y="1875408"/>
                  <a:pt x="2125401" y="1932613"/>
                  <a:pt x="2125401" y="2003179"/>
                </a:cubicBezTo>
                <a:cubicBezTo>
                  <a:pt x="2125401" y="2073745"/>
                  <a:pt x="2068592" y="2130950"/>
                  <a:pt x="1998515" y="2130950"/>
                </a:cubicBezTo>
                <a:cubicBezTo>
                  <a:pt x="1928438" y="2130950"/>
                  <a:pt x="1871629" y="2073745"/>
                  <a:pt x="1871629" y="2003179"/>
                </a:cubicBezTo>
                <a:cubicBezTo>
                  <a:pt x="1871629" y="1932613"/>
                  <a:pt x="1928438" y="1875408"/>
                  <a:pt x="1998515" y="1875408"/>
                </a:cubicBezTo>
                <a:close/>
                <a:moveTo>
                  <a:pt x="446710" y="1875408"/>
                </a:moveTo>
                <a:cubicBezTo>
                  <a:pt x="516787" y="1875408"/>
                  <a:pt x="573596" y="1932613"/>
                  <a:pt x="573596" y="2003179"/>
                </a:cubicBezTo>
                <a:cubicBezTo>
                  <a:pt x="573596" y="2073745"/>
                  <a:pt x="516787" y="2130950"/>
                  <a:pt x="446710" y="2130950"/>
                </a:cubicBezTo>
                <a:cubicBezTo>
                  <a:pt x="376633" y="2130950"/>
                  <a:pt x="319824" y="2073745"/>
                  <a:pt x="319824" y="2003179"/>
                </a:cubicBezTo>
                <a:cubicBezTo>
                  <a:pt x="319824" y="1932613"/>
                  <a:pt x="376633" y="1875408"/>
                  <a:pt x="446710" y="1875408"/>
                </a:cubicBezTo>
                <a:close/>
                <a:moveTo>
                  <a:pt x="2583268" y="1821129"/>
                </a:moveTo>
                <a:cubicBezTo>
                  <a:pt x="2592304" y="1820839"/>
                  <a:pt x="2601529" y="1822361"/>
                  <a:pt x="2610459" y="1825913"/>
                </a:cubicBezTo>
                <a:cubicBezTo>
                  <a:pt x="2646180" y="1840123"/>
                  <a:pt x="2663658" y="1881440"/>
                  <a:pt x="2649497" y="1918197"/>
                </a:cubicBezTo>
                <a:cubicBezTo>
                  <a:pt x="2635336" y="1954955"/>
                  <a:pt x="2594899" y="1973234"/>
                  <a:pt x="2559178" y="1959024"/>
                </a:cubicBezTo>
                <a:cubicBezTo>
                  <a:pt x="2523457" y="1944814"/>
                  <a:pt x="2505979" y="1903497"/>
                  <a:pt x="2520140" y="1866740"/>
                </a:cubicBezTo>
                <a:cubicBezTo>
                  <a:pt x="2530761" y="1839172"/>
                  <a:pt x="2556162" y="1821998"/>
                  <a:pt x="2583268" y="1821129"/>
                </a:cubicBezTo>
                <a:close/>
                <a:moveTo>
                  <a:pt x="3042023" y="1812825"/>
                </a:moveTo>
                <a:cubicBezTo>
                  <a:pt x="3051058" y="1812535"/>
                  <a:pt x="3060283" y="1814057"/>
                  <a:pt x="3069213" y="1817610"/>
                </a:cubicBezTo>
                <a:cubicBezTo>
                  <a:pt x="3104935" y="1831819"/>
                  <a:pt x="3122412" y="1873136"/>
                  <a:pt x="3108251" y="1909894"/>
                </a:cubicBezTo>
                <a:cubicBezTo>
                  <a:pt x="3094091" y="1946651"/>
                  <a:pt x="3053654" y="1964930"/>
                  <a:pt x="3017933" y="1950720"/>
                </a:cubicBezTo>
                <a:cubicBezTo>
                  <a:pt x="2982212" y="1936511"/>
                  <a:pt x="2964734" y="1895194"/>
                  <a:pt x="2978895" y="1858436"/>
                </a:cubicBezTo>
                <a:cubicBezTo>
                  <a:pt x="2989515" y="1830868"/>
                  <a:pt x="3014916" y="1813694"/>
                  <a:pt x="3042023" y="1812825"/>
                </a:cubicBezTo>
                <a:close/>
                <a:moveTo>
                  <a:pt x="2254047" y="1787635"/>
                </a:moveTo>
                <a:cubicBezTo>
                  <a:pt x="2305242" y="1787635"/>
                  <a:pt x="2346743" y="1829807"/>
                  <a:pt x="2346743" y="1881828"/>
                </a:cubicBezTo>
                <a:cubicBezTo>
                  <a:pt x="2346743" y="1933849"/>
                  <a:pt x="2305242" y="1976021"/>
                  <a:pt x="2254047" y="1976021"/>
                </a:cubicBezTo>
                <a:cubicBezTo>
                  <a:pt x="2202852" y="1976021"/>
                  <a:pt x="2161351" y="1933849"/>
                  <a:pt x="2161351" y="1881828"/>
                </a:cubicBezTo>
                <a:cubicBezTo>
                  <a:pt x="2161351" y="1829807"/>
                  <a:pt x="2202852" y="1787635"/>
                  <a:pt x="2254047" y="1787635"/>
                </a:cubicBezTo>
                <a:close/>
                <a:moveTo>
                  <a:pt x="3387712" y="1787635"/>
                </a:moveTo>
                <a:cubicBezTo>
                  <a:pt x="3438907" y="1787635"/>
                  <a:pt x="3480408" y="1829807"/>
                  <a:pt x="3480408" y="1881828"/>
                </a:cubicBezTo>
                <a:cubicBezTo>
                  <a:pt x="3480408" y="1933849"/>
                  <a:pt x="3438907" y="1976021"/>
                  <a:pt x="3387712" y="1976021"/>
                </a:cubicBezTo>
                <a:cubicBezTo>
                  <a:pt x="3336518" y="1976021"/>
                  <a:pt x="3295016" y="1933849"/>
                  <a:pt x="3295016" y="1881828"/>
                </a:cubicBezTo>
                <a:cubicBezTo>
                  <a:pt x="3295016" y="1829807"/>
                  <a:pt x="3336518" y="1787635"/>
                  <a:pt x="3387712" y="1787635"/>
                </a:cubicBezTo>
                <a:close/>
                <a:moveTo>
                  <a:pt x="1221981" y="1751627"/>
                </a:moveTo>
                <a:cubicBezTo>
                  <a:pt x="1239520" y="1752248"/>
                  <a:pt x="1256939" y="1759609"/>
                  <a:pt x="1270081" y="1773563"/>
                </a:cubicBezTo>
                <a:cubicBezTo>
                  <a:pt x="1296366" y="1801472"/>
                  <a:pt x="1295590" y="1845187"/>
                  <a:pt x="1268348" y="1871203"/>
                </a:cubicBezTo>
                <a:cubicBezTo>
                  <a:pt x="1241107" y="1897219"/>
                  <a:pt x="1197715" y="1895684"/>
                  <a:pt x="1171430" y="1867774"/>
                </a:cubicBezTo>
                <a:cubicBezTo>
                  <a:pt x="1145145" y="1839866"/>
                  <a:pt x="1145921" y="1796151"/>
                  <a:pt x="1173163" y="1770135"/>
                </a:cubicBezTo>
                <a:cubicBezTo>
                  <a:pt x="1186784" y="1757127"/>
                  <a:pt x="1204442" y="1751007"/>
                  <a:pt x="1221981" y="1751627"/>
                </a:cubicBezTo>
                <a:close/>
                <a:moveTo>
                  <a:pt x="1646977" y="1601064"/>
                </a:moveTo>
                <a:cubicBezTo>
                  <a:pt x="1664516" y="1601684"/>
                  <a:pt x="1681935" y="1609045"/>
                  <a:pt x="1695077" y="1623000"/>
                </a:cubicBezTo>
                <a:cubicBezTo>
                  <a:pt x="1721362" y="1650909"/>
                  <a:pt x="1720586" y="1694624"/>
                  <a:pt x="1693345" y="1720639"/>
                </a:cubicBezTo>
                <a:cubicBezTo>
                  <a:pt x="1666103" y="1746655"/>
                  <a:pt x="1622711" y="1745120"/>
                  <a:pt x="1596426" y="1717211"/>
                </a:cubicBezTo>
                <a:cubicBezTo>
                  <a:pt x="1570141" y="1689302"/>
                  <a:pt x="1570917" y="1645587"/>
                  <a:pt x="1598159" y="1619571"/>
                </a:cubicBezTo>
                <a:cubicBezTo>
                  <a:pt x="1611780" y="1606564"/>
                  <a:pt x="1629438" y="1600443"/>
                  <a:pt x="1646977" y="1601064"/>
                </a:cubicBezTo>
                <a:close/>
                <a:moveTo>
                  <a:pt x="803411" y="1563693"/>
                </a:moveTo>
                <a:cubicBezTo>
                  <a:pt x="820950" y="1564314"/>
                  <a:pt x="838369" y="1571674"/>
                  <a:pt x="851511" y="1585629"/>
                </a:cubicBezTo>
                <a:cubicBezTo>
                  <a:pt x="877797" y="1613538"/>
                  <a:pt x="877021" y="1657253"/>
                  <a:pt x="849779" y="1683269"/>
                </a:cubicBezTo>
                <a:cubicBezTo>
                  <a:pt x="822537" y="1709284"/>
                  <a:pt x="779145" y="1707749"/>
                  <a:pt x="752860" y="1679840"/>
                </a:cubicBezTo>
                <a:cubicBezTo>
                  <a:pt x="726575" y="1651931"/>
                  <a:pt x="727351" y="1608216"/>
                  <a:pt x="754593" y="1582201"/>
                </a:cubicBezTo>
                <a:cubicBezTo>
                  <a:pt x="768214" y="1569193"/>
                  <a:pt x="785872" y="1563073"/>
                  <a:pt x="803411" y="1563693"/>
                </a:cubicBezTo>
                <a:close/>
                <a:moveTo>
                  <a:pt x="2820182" y="1553495"/>
                </a:moveTo>
                <a:cubicBezTo>
                  <a:pt x="2871377" y="1553495"/>
                  <a:pt x="2912878" y="1595667"/>
                  <a:pt x="2912878" y="1647688"/>
                </a:cubicBezTo>
                <a:cubicBezTo>
                  <a:pt x="2912878" y="1699709"/>
                  <a:pt x="2871377" y="1741881"/>
                  <a:pt x="2820182" y="1741881"/>
                </a:cubicBezTo>
                <a:cubicBezTo>
                  <a:pt x="2768987" y="1741881"/>
                  <a:pt x="2727486" y="1699709"/>
                  <a:pt x="2727486" y="1647688"/>
                </a:cubicBezTo>
                <a:cubicBezTo>
                  <a:pt x="2727486" y="1595667"/>
                  <a:pt x="2768987" y="1553495"/>
                  <a:pt x="2820182" y="1553495"/>
                </a:cubicBezTo>
                <a:close/>
                <a:moveTo>
                  <a:pt x="1353857" y="1526563"/>
                </a:moveTo>
                <a:cubicBezTo>
                  <a:pt x="1359299" y="1526860"/>
                  <a:pt x="1364787" y="1528225"/>
                  <a:pt x="1370020" y="1530761"/>
                </a:cubicBezTo>
                <a:cubicBezTo>
                  <a:pt x="1390954" y="1540902"/>
                  <a:pt x="1399894" y="1565929"/>
                  <a:pt x="1389989" y="1586661"/>
                </a:cubicBezTo>
                <a:cubicBezTo>
                  <a:pt x="1380084" y="1607392"/>
                  <a:pt x="1355085" y="1615976"/>
                  <a:pt x="1334151" y="1605835"/>
                </a:cubicBezTo>
                <a:cubicBezTo>
                  <a:pt x="1313218" y="1595693"/>
                  <a:pt x="1304278" y="1570666"/>
                  <a:pt x="1314183" y="1549935"/>
                </a:cubicBezTo>
                <a:cubicBezTo>
                  <a:pt x="1321611" y="1534386"/>
                  <a:pt x="1337531" y="1525670"/>
                  <a:pt x="1353857" y="1526563"/>
                </a:cubicBezTo>
                <a:close/>
                <a:moveTo>
                  <a:pt x="1075554" y="1510923"/>
                </a:moveTo>
                <a:cubicBezTo>
                  <a:pt x="1080996" y="1511220"/>
                  <a:pt x="1086483" y="1512585"/>
                  <a:pt x="1091716" y="1515120"/>
                </a:cubicBezTo>
                <a:cubicBezTo>
                  <a:pt x="1112650" y="1525262"/>
                  <a:pt x="1121590" y="1550289"/>
                  <a:pt x="1111686" y="1571020"/>
                </a:cubicBezTo>
                <a:cubicBezTo>
                  <a:pt x="1101781" y="1591751"/>
                  <a:pt x="1076781" y="1600336"/>
                  <a:pt x="1055848" y="1590194"/>
                </a:cubicBezTo>
                <a:cubicBezTo>
                  <a:pt x="1034915" y="1580053"/>
                  <a:pt x="1025974" y="1555025"/>
                  <a:pt x="1035879" y="1534294"/>
                </a:cubicBezTo>
                <a:cubicBezTo>
                  <a:pt x="1043308" y="1518746"/>
                  <a:pt x="1059227" y="1510030"/>
                  <a:pt x="1075554" y="1510923"/>
                </a:cubicBezTo>
                <a:close/>
                <a:moveTo>
                  <a:pt x="469447" y="1463759"/>
                </a:moveTo>
                <a:cubicBezTo>
                  <a:pt x="481815" y="1463366"/>
                  <a:pt x="494443" y="1465430"/>
                  <a:pt x="506667" y="1470249"/>
                </a:cubicBezTo>
                <a:cubicBezTo>
                  <a:pt x="555563" y="1489524"/>
                  <a:pt x="579488" y="1545570"/>
                  <a:pt x="560104" y="1595431"/>
                </a:cubicBezTo>
                <a:cubicBezTo>
                  <a:pt x="540720" y="1645291"/>
                  <a:pt x="485368" y="1670086"/>
                  <a:pt x="436472" y="1650811"/>
                </a:cubicBezTo>
                <a:cubicBezTo>
                  <a:pt x="387576" y="1631536"/>
                  <a:pt x="363651" y="1575490"/>
                  <a:pt x="383035" y="1525630"/>
                </a:cubicBezTo>
                <a:cubicBezTo>
                  <a:pt x="397573" y="1488234"/>
                  <a:pt x="432343" y="1464938"/>
                  <a:pt x="469447" y="1463759"/>
                </a:cubicBezTo>
                <a:close/>
                <a:moveTo>
                  <a:pt x="2000030" y="1437242"/>
                </a:moveTo>
                <a:cubicBezTo>
                  <a:pt x="2012398" y="1436850"/>
                  <a:pt x="2025026" y="1438914"/>
                  <a:pt x="2037250" y="1443733"/>
                </a:cubicBezTo>
                <a:cubicBezTo>
                  <a:pt x="2086146" y="1463007"/>
                  <a:pt x="2110070" y="1519054"/>
                  <a:pt x="2090687" y="1568914"/>
                </a:cubicBezTo>
                <a:cubicBezTo>
                  <a:pt x="2071303" y="1618775"/>
                  <a:pt x="2015951" y="1643570"/>
                  <a:pt x="1967055" y="1624295"/>
                </a:cubicBezTo>
                <a:cubicBezTo>
                  <a:pt x="1918159" y="1605020"/>
                  <a:pt x="1894235" y="1548974"/>
                  <a:pt x="1913618" y="1499113"/>
                </a:cubicBezTo>
                <a:cubicBezTo>
                  <a:pt x="1928156" y="1461718"/>
                  <a:pt x="1962926" y="1438421"/>
                  <a:pt x="2000030" y="1437242"/>
                </a:cubicBezTo>
                <a:close/>
                <a:moveTo>
                  <a:pt x="1563172" y="1348317"/>
                </a:moveTo>
                <a:cubicBezTo>
                  <a:pt x="1568614" y="1348614"/>
                  <a:pt x="1574101" y="1349979"/>
                  <a:pt x="1579335" y="1352515"/>
                </a:cubicBezTo>
                <a:cubicBezTo>
                  <a:pt x="1600268" y="1362656"/>
                  <a:pt x="1609208" y="1387684"/>
                  <a:pt x="1599303" y="1408415"/>
                </a:cubicBezTo>
                <a:cubicBezTo>
                  <a:pt x="1589398" y="1429146"/>
                  <a:pt x="1564399" y="1437731"/>
                  <a:pt x="1543466" y="1427588"/>
                </a:cubicBezTo>
                <a:cubicBezTo>
                  <a:pt x="1522532" y="1417447"/>
                  <a:pt x="1513592" y="1392420"/>
                  <a:pt x="1523497" y="1371689"/>
                </a:cubicBezTo>
                <a:cubicBezTo>
                  <a:pt x="1530926" y="1356141"/>
                  <a:pt x="1546845" y="1347425"/>
                  <a:pt x="1563172" y="1348317"/>
                </a:cubicBezTo>
                <a:close/>
                <a:moveTo>
                  <a:pt x="890306" y="1301986"/>
                </a:moveTo>
                <a:cubicBezTo>
                  <a:pt x="895748" y="1302283"/>
                  <a:pt x="901236" y="1303648"/>
                  <a:pt x="906469" y="1306184"/>
                </a:cubicBezTo>
                <a:cubicBezTo>
                  <a:pt x="927402" y="1316325"/>
                  <a:pt x="936342" y="1341352"/>
                  <a:pt x="926438" y="1362083"/>
                </a:cubicBezTo>
                <a:cubicBezTo>
                  <a:pt x="916533" y="1382814"/>
                  <a:pt x="891534" y="1391399"/>
                  <a:pt x="870600" y="1381257"/>
                </a:cubicBezTo>
                <a:cubicBezTo>
                  <a:pt x="849667" y="1371116"/>
                  <a:pt x="840726" y="1346088"/>
                  <a:pt x="850631" y="1325357"/>
                </a:cubicBezTo>
                <a:cubicBezTo>
                  <a:pt x="858060" y="1309809"/>
                  <a:pt x="873979" y="1301093"/>
                  <a:pt x="890306" y="1301986"/>
                </a:cubicBezTo>
                <a:close/>
                <a:moveTo>
                  <a:pt x="1823366" y="1177310"/>
                </a:moveTo>
                <a:cubicBezTo>
                  <a:pt x="1840905" y="1177930"/>
                  <a:pt x="1858324" y="1185291"/>
                  <a:pt x="1871467" y="1199246"/>
                </a:cubicBezTo>
                <a:cubicBezTo>
                  <a:pt x="1897752" y="1227155"/>
                  <a:pt x="1896976" y="1270870"/>
                  <a:pt x="1869734" y="1296885"/>
                </a:cubicBezTo>
                <a:cubicBezTo>
                  <a:pt x="1842492" y="1322901"/>
                  <a:pt x="1799100" y="1321366"/>
                  <a:pt x="1772815" y="1293457"/>
                </a:cubicBezTo>
                <a:cubicBezTo>
                  <a:pt x="1746531" y="1265548"/>
                  <a:pt x="1747306" y="1221833"/>
                  <a:pt x="1774548" y="1195818"/>
                </a:cubicBezTo>
                <a:cubicBezTo>
                  <a:pt x="1788169" y="1182810"/>
                  <a:pt x="1805827" y="1176689"/>
                  <a:pt x="1823366" y="1177310"/>
                </a:cubicBezTo>
                <a:close/>
                <a:moveTo>
                  <a:pt x="639924" y="1133601"/>
                </a:moveTo>
                <a:cubicBezTo>
                  <a:pt x="657462" y="1134222"/>
                  <a:pt x="674881" y="1141583"/>
                  <a:pt x="688024" y="1155538"/>
                </a:cubicBezTo>
                <a:cubicBezTo>
                  <a:pt x="714309" y="1183447"/>
                  <a:pt x="713533" y="1227161"/>
                  <a:pt x="686291" y="1253177"/>
                </a:cubicBezTo>
                <a:cubicBezTo>
                  <a:pt x="659049" y="1279192"/>
                  <a:pt x="615657" y="1277658"/>
                  <a:pt x="589373" y="1249749"/>
                </a:cubicBezTo>
                <a:cubicBezTo>
                  <a:pt x="563087" y="1221839"/>
                  <a:pt x="563863" y="1178125"/>
                  <a:pt x="591106" y="1152109"/>
                </a:cubicBezTo>
                <a:cubicBezTo>
                  <a:pt x="604726" y="1139101"/>
                  <a:pt x="622384" y="1132981"/>
                  <a:pt x="639924" y="1133601"/>
                </a:cubicBezTo>
                <a:close/>
                <a:moveTo>
                  <a:pt x="2336011" y="1102429"/>
                </a:moveTo>
                <a:cubicBezTo>
                  <a:pt x="2406088" y="1102429"/>
                  <a:pt x="2462897" y="1159634"/>
                  <a:pt x="2462897" y="1230200"/>
                </a:cubicBezTo>
                <a:cubicBezTo>
                  <a:pt x="2462897" y="1300766"/>
                  <a:pt x="2406088" y="1357971"/>
                  <a:pt x="2336011" y="1357971"/>
                </a:cubicBezTo>
                <a:cubicBezTo>
                  <a:pt x="2265934" y="1357971"/>
                  <a:pt x="2209125" y="1300766"/>
                  <a:pt x="2209125" y="1230200"/>
                </a:cubicBezTo>
                <a:cubicBezTo>
                  <a:pt x="2209125" y="1159634"/>
                  <a:pt x="2265934" y="1102429"/>
                  <a:pt x="2336011" y="1102429"/>
                </a:cubicBezTo>
                <a:close/>
                <a:moveTo>
                  <a:pt x="126886" y="1102429"/>
                </a:moveTo>
                <a:cubicBezTo>
                  <a:pt x="196964" y="1102429"/>
                  <a:pt x="253772" y="1159634"/>
                  <a:pt x="253772" y="1230200"/>
                </a:cubicBezTo>
                <a:cubicBezTo>
                  <a:pt x="253772" y="1300766"/>
                  <a:pt x="196964" y="1357971"/>
                  <a:pt x="126886" y="1357971"/>
                </a:cubicBezTo>
                <a:cubicBezTo>
                  <a:pt x="56809" y="1357971"/>
                  <a:pt x="0" y="1300766"/>
                  <a:pt x="0" y="1230200"/>
                </a:cubicBezTo>
                <a:cubicBezTo>
                  <a:pt x="0" y="1159634"/>
                  <a:pt x="56809" y="1102429"/>
                  <a:pt x="126886" y="1102429"/>
                </a:cubicBezTo>
                <a:close/>
                <a:moveTo>
                  <a:pt x="1572516" y="1068907"/>
                </a:moveTo>
                <a:cubicBezTo>
                  <a:pt x="1577958" y="1069205"/>
                  <a:pt x="1583446" y="1070569"/>
                  <a:pt x="1588679" y="1073105"/>
                </a:cubicBezTo>
                <a:cubicBezTo>
                  <a:pt x="1609612" y="1083247"/>
                  <a:pt x="1618552" y="1108274"/>
                  <a:pt x="1608648" y="1129005"/>
                </a:cubicBezTo>
                <a:cubicBezTo>
                  <a:pt x="1598743" y="1149736"/>
                  <a:pt x="1573743" y="1158320"/>
                  <a:pt x="1552810" y="1148179"/>
                </a:cubicBezTo>
                <a:cubicBezTo>
                  <a:pt x="1531877" y="1138037"/>
                  <a:pt x="1522936" y="1113010"/>
                  <a:pt x="1532841" y="1092279"/>
                </a:cubicBezTo>
                <a:cubicBezTo>
                  <a:pt x="1540270" y="1076731"/>
                  <a:pt x="1556189" y="1068015"/>
                  <a:pt x="1572516" y="1068907"/>
                </a:cubicBezTo>
                <a:close/>
                <a:moveTo>
                  <a:pt x="903267" y="1028613"/>
                </a:moveTo>
                <a:cubicBezTo>
                  <a:pt x="908709" y="1028910"/>
                  <a:pt x="914197" y="1030275"/>
                  <a:pt x="919430" y="1032810"/>
                </a:cubicBezTo>
                <a:cubicBezTo>
                  <a:pt x="940363" y="1042952"/>
                  <a:pt x="949304" y="1067979"/>
                  <a:pt x="939399" y="1088710"/>
                </a:cubicBezTo>
                <a:cubicBezTo>
                  <a:pt x="929494" y="1109441"/>
                  <a:pt x="904495" y="1118026"/>
                  <a:pt x="883561" y="1107884"/>
                </a:cubicBezTo>
                <a:cubicBezTo>
                  <a:pt x="862628" y="1097742"/>
                  <a:pt x="853688" y="1072715"/>
                  <a:pt x="863592" y="1051984"/>
                </a:cubicBezTo>
                <a:cubicBezTo>
                  <a:pt x="871021" y="1036436"/>
                  <a:pt x="886940" y="1027720"/>
                  <a:pt x="903267" y="1028613"/>
                </a:cubicBezTo>
                <a:close/>
                <a:moveTo>
                  <a:pt x="1385035" y="863173"/>
                </a:moveTo>
                <a:cubicBezTo>
                  <a:pt x="1390477" y="863470"/>
                  <a:pt x="1395965" y="864835"/>
                  <a:pt x="1401198" y="867371"/>
                </a:cubicBezTo>
                <a:cubicBezTo>
                  <a:pt x="1422132" y="877512"/>
                  <a:pt x="1431072" y="902540"/>
                  <a:pt x="1421167" y="923271"/>
                </a:cubicBezTo>
                <a:cubicBezTo>
                  <a:pt x="1411262" y="944002"/>
                  <a:pt x="1386263" y="952586"/>
                  <a:pt x="1365329" y="942445"/>
                </a:cubicBezTo>
                <a:cubicBezTo>
                  <a:pt x="1344396" y="932303"/>
                  <a:pt x="1335456" y="907276"/>
                  <a:pt x="1345361" y="886545"/>
                </a:cubicBezTo>
                <a:cubicBezTo>
                  <a:pt x="1352790" y="870996"/>
                  <a:pt x="1368709" y="862281"/>
                  <a:pt x="1385035" y="863173"/>
                </a:cubicBezTo>
                <a:close/>
                <a:moveTo>
                  <a:pt x="1108964" y="844330"/>
                </a:moveTo>
                <a:cubicBezTo>
                  <a:pt x="1114407" y="844627"/>
                  <a:pt x="1119894" y="845992"/>
                  <a:pt x="1125127" y="848528"/>
                </a:cubicBezTo>
                <a:cubicBezTo>
                  <a:pt x="1146061" y="858669"/>
                  <a:pt x="1155001" y="883697"/>
                  <a:pt x="1145096" y="904428"/>
                </a:cubicBezTo>
                <a:cubicBezTo>
                  <a:pt x="1135191" y="925158"/>
                  <a:pt x="1110192" y="933743"/>
                  <a:pt x="1089258" y="923602"/>
                </a:cubicBezTo>
                <a:cubicBezTo>
                  <a:pt x="1068325" y="913460"/>
                  <a:pt x="1059385" y="888433"/>
                  <a:pt x="1069290" y="867702"/>
                </a:cubicBezTo>
                <a:cubicBezTo>
                  <a:pt x="1076719" y="852154"/>
                  <a:pt x="1092638" y="843437"/>
                  <a:pt x="1108964" y="844330"/>
                </a:cubicBezTo>
                <a:close/>
                <a:moveTo>
                  <a:pt x="458622" y="829615"/>
                </a:moveTo>
                <a:cubicBezTo>
                  <a:pt x="470990" y="829222"/>
                  <a:pt x="483618" y="831286"/>
                  <a:pt x="495842" y="836105"/>
                </a:cubicBezTo>
                <a:cubicBezTo>
                  <a:pt x="544738" y="855380"/>
                  <a:pt x="568662" y="911426"/>
                  <a:pt x="549279" y="961287"/>
                </a:cubicBezTo>
                <a:cubicBezTo>
                  <a:pt x="529895" y="1011147"/>
                  <a:pt x="474543" y="1035942"/>
                  <a:pt x="425647" y="1016667"/>
                </a:cubicBezTo>
                <a:cubicBezTo>
                  <a:pt x="376751" y="997392"/>
                  <a:pt x="352826" y="941347"/>
                  <a:pt x="372210" y="891486"/>
                </a:cubicBezTo>
                <a:cubicBezTo>
                  <a:pt x="386748" y="854090"/>
                  <a:pt x="421518" y="830794"/>
                  <a:pt x="458622" y="829615"/>
                </a:cubicBezTo>
                <a:close/>
                <a:moveTo>
                  <a:pt x="1980127" y="789870"/>
                </a:moveTo>
                <a:cubicBezTo>
                  <a:pt x="1992495" y="789477"/>
                  <a:pt x="2005123" y="791541"/>
                  <a:pt x="2017347" y="796360"/>
                </a:cubicBezTo>
                <a:cubicBezTo>
                  <a:pt x="2066243" y="815635"/>
                  <a:pt x="2090168" y="871680"/>
                  <a:pt x="2070784" y="921541"/>
                </a:cubicBezTo>
                <a:cubicBezTo>
                  <a:pt x="2051400" y="971402"/>
                  <a:pt x="1996048" y="996197"/>
                  <a:pt x="1947152" y="976922"/>
                </a:cubicBezTo>
                <a:cubicBezTo>
                  <a:pt x="1898255" y="957647"/>
                  <a:pt x="1874331" y="901601"/>
                  <a:pt x="1893715" y="851740"/>
                </a:cubicBezTo>
                <a:cubicBezTo>
                  <a:pt x="1908253" y="814345"/>
                  <a:pt x="1943023" y="791049"/>
                  <a:pt x="1980127" y="789870"/>
                </a:cubicBezTo>
                <a:close/>
                <a:moveTo>
                  <a:pt x="1654591" y="750824"/>
                </a:moveTo>
                <a:cubicBezTo>
                  <a:pt x="1672130" y="751445"/>
                  <a:pt x="1689549" y="758806"/>
                  <a:pt x="1702691" y="772760"/>
                </a:cubicBezTo>
                <a:cubicBezTo>
                  <a:pt x="1728976" y="800670"/>
                  <a:pt x="1728200" y="844385"/>
                  <a:pt x="1700958" y="870400"/>
                </a:cubicBezTo>
                <a:cubicBezTo>
                  <a:pt x="1673717" y="896416"/>
                  <a:pt x="1630325" y="894881"/>
                  <a:pt x="1604040" y="866971"/>
                </a:cubicBezTo>
                <a:cubicBezTo>
                  <a:pt x="1577755" y="839062"/>
                  <a:pt x="1578531" y="795348"/>
                  <a:pt x="1605772" y="769332"/>
                </a:cubicBezTo>
                <a:cubicBezTo>
                  <a:pt x="1619394" y="756324"/>
                  <a:pt x="1637052" y="750204"/>
                  <a:pt x="1654591" y="750824"/>
                </a:cubicBezTo>
                <a:close/>
                <a:moveTo>
                  <a:pt x="818370" y="721252"/>
                </a:moveTo>
                <a:cubicBezTo>
                  <a:pt x="835909" y="721872"/>
                  <a:pt x="853327" y="729233"/>
                  <a:pt x="866470" y="743188"/>
                </a:cubicBezTo>
                <a:cubicBezTo>
                  <a:pt x="892755" y="771097"/>
                  <a:pt x="891979" y="814812"/>
                  <a:pt x="864737" y="840827"/>
                </a:cubicBezTo>
                <a:cubicBezTo>
                  <a:pt x="837496" y="866843"/>
                  <a:pt x="794104" y="865308"/>
                  <a:pt x="767818" y="837399"/>
                </a:cubicBezTo>
                <a:cubicBezTo>
                  <a:pt x="741534" y="809490"/>
                  <a:pt x="742310" y="765775"/>
                  <a:pt x="769552" y="739759"/>
                </a:cubicBezTo>
                <a:cubicBezTo>
                  <a:pt x="783172" y="726752"/>
                  <a:pt x="800831" y="720632"/>
                  <a:pt x="818370" y="721252"/>
                </a:cubicBezTo>
                <a:close/>
                <a:moveTo>
                  <a:pt x="1241309" y="559284"/>
                </a:moveTo>
                <a:cubicBezTo>
                  <a:pt x="1258848" y="559905"/>
                  <a:pt x="1276267" y="567266"/>
                  <a:pt x="1289410" y="581220"/>
                </a:cubicBezTo>
                <a:cubicBezTo>
                  <a:pt x="1315695" y="609130"/>
                  <a:pt x="1314918" y="652844"/>
                  <a:pt x="1287677" y="678860"/>
                </a:cubicBezTo>
                <a:cubicBezTo>
                  <a:pt x="1260435" y="704876"/>
                  <a:pt x="1217043" y="703341"/>
                  <a:pt x="1190758" y="675431"/>
                </a:cubicBezTo>
                <a:cubicBezTo>
                  <a:pt x="1164473" y="647522"/>
                  <a:pt x="1165249" y="603808"/>
                  <a:pt x="1192491" y="577792"/>
                </a:cubicBezTo>
                <a:cubicBezTo>
                  <a:pt x="1206112" y="564784"/>
                  <a:pt x="1223770" y="558664"/>
                  <a:pt x="1241309" y="559284"/>
                </a:cubicBezTo>
                <a:close/>
                <a:moveTo>
                  <a:pt x="897361" y="363040"/>
                </a:moveTo>
                <a:cubicBezTo>
                  <a:pt x="909729" y="362647"/>
                  <a:pt x="922357" y="364712"/>
                  <a:pt x="934581" y="369530"/>
                </a:cubicBezTo>
                <a:cubicBezTo>
                  <a:pt x="983478" y="388806"/>
                  <a:pt x="1007402" y="444851"/>
                  <a:pt x="988018" y="494712"/>
                </a:cubicBezTo>
                <a:cubicBezTo>
                  <a:pt x="968634" y="544573"/>
                  <a:pt x="913282" y="569368"/>
                  <a:pt x="864386" y="550093"/>
                </a:cubicBezTo>
                <a:cubicBezTo>
                  <a:pt x="815490" y="530818"/>
                  <a:pt x="791565" y="474772"/>
                  <a:pt x="810949" y="424911"/>
                </a:cubicBezTo>
                <a:cubicBezTo>
                  <a:pt x="825487" y="387515"/>
                  <a:pt x="860257" y="364219"/>
                  <a:pt x="897361" y="363040"/>
                </a:cubicBezTo>
                <a:close/>
                <a:moveTo>
                  <a:pt x="1525322" y="351777"/>
                </a:moveTo>
                <a:cubicBezTo>
                  <a:pt x="1537690" y="351383"/>
                  <a:pt x="1550317" y="353448"/>
                  <a:pt x="1562541" y="358267"/>
                </a:cubicBezTo>
                <a:cubicBezTo>
                  <a:pt x="1611438" y="377542"/>
                  <a:pt x="1635362" y="433587"/>
                  <a:pt x="1615978" y="483448"/>
                </a:cubicBezTo>
                <a:cubicBezTo>
                  <a:pt x="1596595" y="533309"/>
                  <a:pt x="1541243" y="558104"/>
                  <a:pt x="1492346" y="538829"/>
                </a:cubicBezTo>
                <a:cubicBezTo>
                  <a:pt x="1443450" y="519554"/>
                  <a:pt x="1419526" y="463508"/>
                  <a:pt x="1438910" y="413647"/>
                </a:cubicBezTo>
                <a:cubicBezTo>
                  <a:pt x="1453448" y="376252"/>
                  <a:pt x="1488217" y="352956"/>
                  <a:pt x="1525322" y="351777"/>
                </a:cubicBezTo>
                <a:close/>
                <a:moveTo>
                  <a:pt x="446711" y="317607"/>
                </a:moveTo>
                <a:cubicBezTo>
                  <a:pt x="516788" y="317607"/>
                  <a:pt x="573596" y="374812"/>
                  <a:pt x="573596" y="445378"/>
                </a:cubicBezTo>
                <a:cubicBezTo>
                  <a:pt x="573596" y="515944"/>
                  <a:pt x="516788" y="573149"/>
                  <a:pt x="446711" y="573149"/>
                </a:cubicBezTo>
                <a:cubicBezTo>
                  <a:pt x="376633" y="573149"/>
                  <a:pt x="319824" y="515944"/>
                  <a:pt x="319824" y="445378"/>
                </a:cubicBezTo>
                <a:cubicBezTo>
                  <a:pt x="319824" y="374812"/>
                  <a:pt x="376633" y="317607"/>
                  <a:pt x="446711" y="317607"/>
                </a:cubicBezTo>
                <a:close/>
                <a:moveTo>
                  <a:pt x="1998515" y="317607"/>
                </a:moveTo>
                <a:cubicBezTo>
                  <a:pt x="2068592" y="317607"/>
                  <a:pt x="2125401" y="374812"/>
                  <a:pt x="2125401" y="445378"/>
                </a:cubicBezTo>
                <a:cubicBezTo>
                  <a:pt x="2125401" y="515944"/>
                  <a:pt x="2068592" y="573149"/>
                  <a:pt x="1998515" y="573149"/>
                </a:cubicBezTo>
                <a:cubicBezTo>
                  <a:pt x="1928438" y="573149"/>
                  <a:pt x="1871629" y="515944"/>
                  <a:pt x="1871629" y="445378"/>
                </a:cubicBezTo>
                <a:cubicBezTo>
                  <a:pt x="1871629" y="374812"/>
                  <a:pt x="1928438" y="317607"/>
                  <a:pt x="1998515" y="317607"/>
                </a:cubicBezTo>
                <a:close/>
                <a:moveTo>
                  <a:pt x="1221658" y="0"/>
                </a:moveTo>
                <a:cubicBezTo>
                  <a:pt x="1291735" y="0"/>
                  <a:pt x="1348544" y="57205"/>
                  <a:pt x="1348544" y="127771"/>
                </a:cubicBezTo>
                <a:cubicBezTo>
                  <a:pt x="1348544" y="198337"/>
                  <a:pt x="1291735" y="255542"/>
                  <a:pt x="1221658" y="255542"/>
                </a:cubicBezTo>
                <a:cubicBezTo>
                  <a:pt x="1151581" y="255542"/>
                  <a:pt x="1094772" y="198337"/>
                  <a:pt x="1094772" y="127771"/>
                </a:cubicBezTo>
                <a:cubicBezTo>
                  <a:pt x="1094772" y="57205"/>
                  <a:pt x="1151581" y="0"/>
                  <a:pt x="1221658" y="0"/>
                </a:cubicBezTo>
                <a:close/>
              </a:path>
            </a:pathLst>
          </a:custGeom>
          <a:gradFill>
            <a:gsLst>
              <a:gs pos="25000">
                <a:srgbClr val="FF6633">
                  <a:lumMod val="62000"/>
                  <a:lumOff val="38000"/>
                </a:srgbClr>
              </a:gs>
              <a:gs pos="50000">
                <a:srgbClr val="FFFF00">
                  <a:lumMod val="0"/>
                  <a:lumOff val="100000"/>
                </a:srgbClr>
              </a:gs>
              <a:gs pos="75000">
                <a:srgbClr val="FFC000">
                  <a:lumMod val="31000"/>
                  <a:lumOff val="69000"/>
                </a:srgbClr>
              </a:gs>
              <a:gs pos="100000">
                <a:srgbClr val="FFFF00">
                  <a:lumMod val="0"/>
                  <a:lumOff val="100000"/>
                </a:srgbClr>
              </a:gs>
            </a:gsLst>
            <a:lin ang="5400000" scaled="0"/>
          </a:gradFill>
          <a:ln>
            <a:noFill/>
          </a:ln>
          <a:scene3d>
            <a:camera prst="orthographicFront"/>
            <a:lightRig rig="flood"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Forma libre 8"/>
          <p:cNvSpPr/>
          <p:nvPr/>
        </p:nvSpPr>
        <p:spPr>
          <a:xfrm rot="364887" flipH="1">
            <a:off x="4663086" y="1482303"/>
            <a:ext cx="2948142" cy="2227094"/>
          </a:xfrm>
          <a:custGeom>
            <a:avLst/>
            <a:gdLst>
              <a:gd name="connsiteX0" fmla="*/ 3915842 w 4568692"/>
              <a:gd name="connsiteY0" fmla="*/ 5431104 h 5547255"/>
              <a:gd name="connsiteX1" fmla="*/ 3982580 w 4568692"/>
              <a:gd name="connsiteY1" fmla="*/ 5489179 h 5547255"/>
              <a:gd name="connsiteX2" fmla="*/ 3915842 w 4568692"/>
              <a:gd name="connsiteY2" fmla="*/ 5547255 h 5547255"/>
              <a:gd name="connsiteX3" fmla="*/ 3849104 w 4568692"/>
              <a:gd name="connsiteY3" fmla="*/ 5489179 h 5547255"/>
              <a:gd name="connsiteX4" fmla="*/ 3915842 w 4568692"/>
              <a:gd name="connsiteY4" fmla="*/ 5431104 h 5547255"/>
              <a:gd name="connsiteX5" fmla="*/ 3757006 w 4568692"/>
              <a:gd name="connsiteY5" fmla="*/ 5296944 h 5547255"/>
              <a:gd name="connsiteX6" fmla="*/ 3776582 w 4568692"/>
              <a:gd name="connsiteY6" fmla="*/ 5299894 h 5547255"/>
              <a:gd name="connsiteX7" fmla="*/ 3804688 w 4568692"/>
              <a:gd name="connsiteY7" fmla="*/ 5356792 h 5547255"/>
              <a:gd name="connsiteX8" fmla="*/ 3739662 w 4568692"/>
              <a:gd name="connsiteY8" fmla="*/ 5381965 h 5547255"/>
              <a:gd name="connsiteX9" fmla="*/ 3711556 w 4568692"/>
              <a:gd name="connsiteY9" fmla="*/ 5325066 h 5547255"/>
              <a:gd name="connsiteX10" fmla="*/ 3757006 w 4568692"/>
              <a:gd name="connsiteY10" fmla="*/ 5296944 h 5547255"/>
              <a:gd name="connsiteX11" fmla="*/ 4089703 w 4568692"/>
              <a:gd name="connsiteY11" fmla="*/ 5288259 h 5547255"/>
              <a:gd name="connsiteX12" fmla="*/ 4109279 w 4568692"/>
              <a:gd name="connsiteY12" fmla="*/ 5291209 h 5547255"/>
              <a:gd name="connsiteX13" fmla="*/ 4137385 w 4568692"/>
              <a:gd name="connsiteY13" fmla="*/ 5348108 h 5547255"/>
              <a:gd name="connsiteX14" fmla="*/ 4072359 w 4568692"/>
              <a:gd name="connsiteY14" fmla="*/ 5373280 h 5547255"/>
              <a:gd name="connsiteX15" fmla="*/ 4044253 w 4568692"/>
              <a:gd name="connsiteY15" fmla="*/ 5316381 h 5547255"/>
              <a:gd name="connsiteX16" fmla="*/ 4089703 w 4568692"/>
              <a:gd name="connsiteY16" fmla="*/ 5288259 h 5547255"/>
              <a:gd name="connsiteX17" fmla="*/ 4324443 w 4568692"/>
              <a:gd name="connsiteY17" fmla="*/ 5281359 h 5547255"/>
              <a:gd name="connsiteX18" fmla="*/ 4391181 w 4568692"/>
              <a:gd name="connsiteY18" fmla="*/ 5339435 h 5547255"/>
              <a:gd name="connsiteX19" fmla="*/ 4324443 w 4568692"/>
              <a:gd name="connsiteY19" fmla="*/ 5397511 h 5547255"/>
              <a:gd name="connsiteX20" fmla="*/ 4257705 w 4568692"/>
              <a:gd name="connsiteY20" fmla="*/ 5339435 h 5547255"/>
              <a:gd name="connsiteX21" fmla="*/ 4324443 w 4568692"/>
              <a:gd name="connsiteY21" fmla="*/ 5281359 h 5547255"/>
              <a:gd name="connsiteX22" fmla="*/ 3508246 w 4568692"/>
              <a:gd name="connsiteY22" fmla="*/ 5281359 h 5547255"/>
              <a:gd name="connsiteX23" fmla="*/ 3574983 w 4568692"/>
              <a:gd name="connsiteY23" fmla="*/ 5339435 h 5547255"/>
              <a:gd name="connsiteX24" fmla="*/ 3508246 w 4568692"/>
              <a:gd name="connsiteY24" fmla="*/ 5397511 h 5547255"/>
              <a:gd name="connsiteX25" fmla="*/ 3441508 w 4568692"/>
              <a:gd name="connsiteY25" fmla="*/ 5339435 h 5547255"/>
              <a:gd name="connsiteX26" fmla="*/ 3508246 w 4568692"/>
              <a:gd name="connsiteY26" fmla="*/ 5281359 h 5547255"/>
              <a:gd name="connsiteX27" fmla="*/ 3916012 w 4568692"/>
              <a:gd name="connsiteY27" fmla="*/ 5225097 h 5547255"/>
              <a:gd name="connsiteX28" fmla="*/ 3941311 w 4568692"/>
              <a:gd name="connsiteY28" fmla="*/ 5235068 h 5547255"/>
              <a:gd name="connsiteX29" fmla="*/ 3940400 w 4568692"/>
              <a:gd name="connsiteY29" fmla="*/ 5279448 h 5547255"/>
              <a:gd name="connsiteX30" fmla="*/ 3889424 w 4568692"/>
              <a:gd name="connsiteY30" fmla="*/ 5277889 h 5547255"/>
              <a:gd name="connsiteX31" fmla="*/ 3890335 w 4568692"/>
              <a:gd name="connsiteY31" fmla="*/ 5233509 h 5547255"/>
              <a:gd name="connsiteX32" fmla="*/ 3916012 w 4568692"/>
              <a:gd name="connsiteY32" fmla="*/ 5225097 h 5547255"/>
              <a:gd name="connsiteX33" fmla="*/ 4139546 w 4568692"/>
              <a:gd name="connsiteY33" fmla="*/ 5156662 h 5547255"/>
              <a:gd name="connsiteX34" fmla="*/ 4164845 w 4568692"/>
              <a:gd name="connsiteY34" fmla="*/ 5166632 h 5547255"/>
              <a:gd name="connsiteX35" fmla="*/ 4163933 w 4568692"/>
              <a:gd name="connsiteY35" fmla="*/ 5211012 h 5547255"/>
              <a:gd name="connsiteX36" fmla="*/ 4112957 w 4568692"/>
              <a:gd name="connsiteY36" fmla="*/ 5209454 h 5547255"/>
              <a:gd name="connsiteX37" fmla="*/ 4113869 w 4568692"/>
              <a:gd name="connsiteY37" fmla="*/ 5165074 h 5547255"/>
              <a:gd name="connsiteX38" fmla="*/ 4139546 w 4568692"/>
              <a:gd name="connsiteY38" fmla="*/ 5156662 h 5547255"/>
              <a:gd name="connsiteX39" fmla="*/ 3695858 w 4568692"/>
              <a:gd name="connsiteY39" fmla="*/ 5139675 h 5547255"/>
              <a:gd name="connsiteX40" fmla="*/ 3721158 w 4568692"/>
              <a:gd name="connsiteY40" fmla="*/ 5149646 h 5547255"/>
              <a:gd name="connsiteX41" fmla="*/ 3720246 w 4568692"/>
              <a:gd name="connsiteY41" fmla="*/ 5194026 h 5547255"/>
              <a:gd name="connsiteX42" fmla="*/ 3669270 w 4568692"/>
              <a:gd name="connsiteY42" fmla="*/ 5192468 h 5547255"/>
              <a:gd name="connsiteX43" fmla="*/ 3670182 w 4568692"/>
              <a:gd name="connsiteY43" fmla="*/ 5148088 h 5547255"/>
              <a:gd name="connsiteX44" fmla="*/ 3695858 w 4568692"/>
              <a:gd name="connsiteY44" fmla="*/ 5139675 h 5547255"/>
              <a:gd name="connsiteX45" fmla="*/ 3985375 w 4568692"/>
              <a:gd name="connsiteY45" fmla="*/ 5122799 h 5547255"/>
              <a:gd name="connsiteX46" fmla="*/ 3993876 w 4568692"/>
              <a:gd name="connsiteY46" fmla="*/ 5124707 h 5547255"/>
              <a:gd name="connsiteX47" fmla="*/ 4004378 w 4568692"/>
              <a:gd name="connsiteY47" fmla="*/ 5150115 h 5547255"/>
              <a:gd name="connsiteX48" fmla="*/ 3975010 w 4568692"/>
              <a:gd name="connsiteY48" fmla="*/ 5158830 h 5547255"/>
              <a:gd name="connsiteX49" fmla="*/ 3964507 w 4568692"/>
              <a:gd name="connsiteY49" fmla="*/ 5133422 h 5547255"/>
              <a:gd name="connsiteX50" fmla="*/ 3985375 w 4568692"/>
              <a:gd name="connsiteY50" fmla="*/ 5122799 h 5547255"/>
              <a:gd name="connsiteX51" fmla="*/ 3838996 w 4568692"/>
              <a:gd name="connsiteY51" fmla="*/ 5115690 h 5547255"/>
              <a:gd name="connsiteX52" fmla="*/ 3847497 w 4568692"/>
              <a:gd name="connsiteY52" fmla="*/ 5117598 h 5547255"/>
              <a:gd name="connsiteX53" fmla="*/ 3858000 w 4568692"/>
              <a:gd name="connsiteY53" fmla="*/ 5143006 h 5547255"/>
              <a:gd name="connsiteX54" fmla="*/ 3828632 w 4568692"/>
              <a:gd name="connsiteY54" fmla="*/ 5151721 h 5547255"/>
              <a:gd name="connsiteX55" fmla="*/ 3818129 w 4568692"/>
              <a:gd name="connsiteY55" fmla="*/ 5126313 h 5547255"/>
              <a:gd name="connsiteX56" fmla="*/ 3838996 w 4568692"/>
              <a:gd name="connsiteY56" fmla="*/ 5115690 h 5547255"/>
              <a:gd name="connsiteX57" fmla="*/ 3520205 w 4568692"/>
              <a:gd name="connsiteY57" fmla="*/ 5094252 h 5547255"/>
              <a:gd name="connsiteX58" fmla="*/ 3539781 w 4568692"/>
              <a:gd name="connsiteY58" fmla="*/ 5097202 h 5547255"/>
              <a:gd name="connsiteX59" fmla="*/ 3567887 w 4568692"/>
              <a:gd name="connsiteY59" fmla="*/ 5154101 h 5547255"/>
              <a:gd name="connsiteX60" fmla="*/ 3502861 w 4568692"/>
              <a:gd name="connsiteY60" fmla="*/ 5179273 h 5547255"/>
              <a:gd name="connsiteX61" fmla="*/ 3474755 w 4568692"/>
              <a:gd name="connsiteY61" fmla="*/ 5122374 h 5547255"/>
              <a:gd name="connsiteX62" fmla="*/ 3520205 w 4568692"/>
              <a:gd name="connsiteY62" fmla="*/ 5094252 h 5547255"/>
              <a:gd name="connsiteX63" fmla="*/ 4325240 w 4568692"/>
              <a:gd name="connsiteY63" fmla="*/ 5082200 h 5547255"/>
              <a:gd name="connsiteX64" fmla="*/ 4344816 w 4568692"/>
              <a:gd name="connsiteY64" fmla="*/ 5085150 h 5547255"/>
              <a:gd name="connsiteX65" fmla="*/ 4372922 w 4568692"/>
              <a:gd name="connsiteY65" fmla="*/ 5142049 h 5547255"/>
              <a:gd name="connsiteX66" fmla="*/ 4307896 w 4568692"/>
              <a:gd name="connsiteY66" fmla="*/ 5167221 h 5547255"/>
              <a:gd name="connsiteX67" fmla="*/ 4279790 w 4568692"/>
              <a:gd name="connsiteY67" fmla="*/ 5110322 h 5547255"/>
              <a:gd name="connsiteX68" fmla="*/ 4325240 w 4568692"/>
              <a:gd name="connsiteY68" fmla="*/ 5082200 h 5547255"/>
              <a:gd name="connsiteX69" fmla="*/ 4095467 w 4568692"/>
              <a:gd name="connsiteY69" fmla="*/ 5041781 h 5547255"/>
              <a:gd name="connsiteX70" fmla="*/ 4103968 w 4568692"/>
              <a:gd name="connsiteY70" fmla="*/ 5043689 h 5547255"/>
              <a:gd name="connsiteX71" fmla="*/ 4114471 w 4568692"/>
              <a:gd name="connsiteY71" fmla="*/ 5069097 h 5547255"/>
              <a:gd name="connsiteX72" fmla="*/ 4085102 w 4568692"/>
              <a:gd name="connsiteY72" fmla="*/ 5077812 h 5547255"/>
              <a:gd name="connsiteX73" fmla="*/ 4074599 w 4568692"/>
              <a:gd name="connsiteY73" fmla="*/ 5052404 h 5547255"/>
              <a:gd name="connsiteX74" fmla="*/ 4095467 w 4568692"/>
              <a:gd name="connsiteY74" fmla="*/ 5041781 h 5547255"/>
              <a:gd name="connsiteX75" fmla="*/ 3741562 w 4568692"/>
              <a:gd name="connsiteY75" fmla="*/ 5020722 h 5547255"/>
              <a:gd name="connsiteX76" fmla="*/ 3750063 w 4568692"/>
              <a:gd name="connsiteY76" fmla="*/ 5022630 h 5547255"/>
              <a:gd name="connsiteX77" fmla="*/ 3760566 w 4568692"/>
              <a:gd name="connsiteY77" fmla="*/ 5048038 h 5547255"/>
              <a:gd name="connsiteX78" fmla="*/ 3731197 w 4568692"/>
              <a:gd name="connsiteY78" fmla="*/ 5056753 h 5547255"/>
              <a:gd name="connsiteX79" fmla="*/ 3720694 w 4568692"/>
              <a:gd name="connsiteY79" fmla="*/ 5031345 h 5547255"/>
              <a:gd name="connsiteX80" fmla="*/ 3741562 w 4568692"/>
              <a:gd name="connsiteY80" fmla="*/ 5020722 h 5547255"/>
              <a:gd name="connsiteX81" fmla="*/ 4232320 w 4568692"/>
              <a:gd name="connsiteY81" fmla="*/ 4964053 h 5547255"/>
              <a:gd name="connsiteX82" fmla="*/ 4257620 w 4568692"/>
              <a:gd name="connsiteY82" fmla="*/ 4974023 h 5547255"/>
              <a:gd name="connsiteX83" fmla="*/ 4256708 w 4568692"/>
              <a:gd name="connsiteY83" fmla="*/ 5018403 h 5547255"/>
              <a:gd name="connsiteX84" fmla="*/ 4205732 w 4568692"/>
              <a:gd name="connsiteY84" fmla="*/ 5016845 h 5547255"/>
              <a:gd name="connsiteX85" fmla="*/ 4206644 w 4568692"/>
              <a:gd name="connsiteY85" fmla="*/ 4972465 h 5547255"/>
              <a:gd name="connsiteX86" fmla="*/ 4232320 w 4568692"/>
              <a:gd name="connsiteY86" fmla="*/ 4964053 h 5547255"/>
              <a:gd name="connsiteX87" fmla="*/ 3609869 w 4568692"/>
              <a:gd name="connsiteY87" fmla="*/ 4944186 h 5547255"/>
              <a:gd name="connsiteX88" fmla="*/ 3635168 w 4568692"/>
              <a:gd name="connsiteY88" fmla="*/ 4954156 h 5547255"/>
              <a:gd name="connsiteX89" fmla="*/ 3634257 w 4568692"/>
              <a:gd name="connsiteY89" fmla="*/ 4998537 h 5547255"/>
              <a:gd name="connsiteX90" fmla="*/ 3583281 w 4568692"/>
              <a:gd name="connsiteY90" fmla="*/ 4996978 h 5547255"/>
              <a:gd name="connsiteX91" fmla="*/ 3584193 w 4568692"/>
              <a:gd name="connsiteY91" fmla="*/ 4952598 h 5547255"/>
              <a:gd name="connsiteX92" fmla="*/ 3609869 w 4568692"/>
              <a:gd name="connsiteY92" fmla="*/ 4944186 h 5547255"/>
              <a:gd name="connsiteX93" fmla="*/ 4501954 w 4568692"/>
              <a:gd name="connsiteY93" fmla="*/ 4930017 h 5547255"/>
              <a:gd name="connsiteX94" fmla="*/ 4568692 w 4568692"/>
              <a:gd name="connsiteY94" fmla="*/ 4988093 h 5547255"/>
              <a:gd name="connsiteX95" fmla="*/ 4501954 w 4568692"/>
              <a:gd name="connsiteY95" fmla="*/ 5046169 h 5547255"/>
              <a:gd name="connsiteX96" fmla="*/ 4435217 w 4568692"/>
              <a:gd name="connsiteY96" fmla="*/ 4988093 h 5547255"/>
              <a:gd name="connsiteX97" fmla="*/ 4501954 w 4568692"/>
              <a:gd name="connsiteY97" fmla="*/ 4930017 h 5547255"/>
              <a:gd name="connsiteX98" fmla="*/ 3340029 w 4568692"/>
              <a:gd name="connsiteY98" fmla="*/ 4930017 h 5547255"/>
              <a:gd name="connsiteX99" fmla="*/ 3406767 w 4568692"/>
              <a:gd name="connsiteY99" fmla="*/ 4988093 h 5547255"/>
              <a:gd name="connsiteX100" fmla="*/ 3340029 w 4568692"/>
              <a:gd name="connsiteY100" fmla="*/ 5046169 h 5547255"/>
              <a:gd name="connsiteX101" fmla="*/ 3273291 w 4568692"/>
              <a:gd name="connsiteY101" fmla="*/ 4988093 h 5547255"/>
              <a:gd name="connsiteX102" fmla="*/ 3340029 w 4568692"/>
              <a:gd name="connsiteY102" fmla="*/ 4930017 h 5547255"/>
              <a:gd name="connsiteX103" fmla="*/ 4100382 w 4568692"/>
              <a:gd name="connsiteY103" fmla="*/ 4914780 h 5547255"/>
              <a:gd name="connsiteX104" fmla="*/ 4108883 w 4568692"/>
              <a:gd name="connsiteY104" fmla="*/ 4916688 h 5547255"/>
              <a:gd name="connsiteX105" fmla="*/ 4119386 w 4568692"/>
              <a:gd name="connsiteY105" fmla="*/ 4942097 h 5547255"/>
              <a:gd name="connsiteX106" fmla="*/ 4090017 w 4568692"/>
              <a:gd name="connsiteY106" fmla="*/ 4950812 h 5547255"/>
              <a:gd name="connsiteX107" fmla="*/ 4079514 w 4568692"/>
              <a:gd name="connsiteY107" fmla="*/ 4925404 h 5547255"/>
              <a:gd name="connsiteX108" fmla="*/ 4100382 w 4568692"/>
              <a:gd name="connsiteY108" fmla="*/ 4914780 h 5547255"/>
              <a:gd name="connsiteX109" fmla="*/ 3748379 w 4568692"/>
              <a:gd name="connsiteY109" fmla="*/ 4896465 h 5547255"/>
              <a:gd name="connsiteX110" fmla="*/ 3756880 w 4568692"/>
              <a:gd name="connsiteY110" fmla="*/ 4898373 h 5547255"/>
              <a:gd name="connsiteX111" fmla="*/ 3767383 w 4568692"/>
              <a:gd name="connsiteY111" fmla="*/ 4923781 h 5547255"/>
              <a:gd name="connsiteX112" fmla="*/ 3738015 w 4568692"/>
              <a:gd name="connsiteY112" fmla="*/ 4932497 h 5547255"/>
              <a:gd name="connsiteX113" fmla="*/ 3727512 w 4568692"/>
              <a:gd name="connsiteY113" fmla="*/ 4907088 h 5547255"/>
              <a:gd name="connsiteX114" fmla="*/ 3748379 w 4568692"/>
              <a:gd name="connsiteY114" fmla="*/ 4896465 h 5547255"/>
              <a:gd name="connsiteX115" fmla="*/ 4001773 w 4568692"/>
              <a:gd name="connsiteY115" fmla="*/ 4821268 h 5547255"/>
              <a:gd name="connsiteX116" fmla="*/ 4010274 w 4568692"/>
              <a:gd name="connsiteY116" fmla="*/ 4823176 h 5547255"/>
              <a:gd name="connsiteX117" fmla="*/ 4020777 w 4568692"/>
              <a:gd name="connsiteY117" fmla="*/ 4848584 h 5547255"/>
              <a:gd name="connsiteX118" fmla="*/ 3991409 w 4568692"/>
              <a:gd name="connsiteY118" fmla="*/ 4857299 h 5547255"/>
              <a:gd name="connsiteX119" fmla="*/ 3980906 w 4568692"/>
              <a:gd name="connsiteY119" fmla="*/ 4831891 h 5547255"/>
              <a:gd name="connsiteX120" fmla="*/ 4001773 w 4568692"/>
              <a:gd name="connsiteY120" fmla="*/ 4821268 h 5547255"/>
              <a:gd name="connsiteX121" fmla="*/ 3856569 w 4568692"/>
              <a:gd name="connsiteY121" fmla="*/ 4812703 h 5547255"/>
              <a:gd name="connsiteX122" fmla="*/ 3865070 w 4568692"/>
              <a:gd name="connsiteY122" fmla="*/ 4814611 h 5547255"/>
              <a:gd name="connsiteX123" fmla="*/ 3875573 w 4568692"/>
              <a:gd name="connsiteY123" fmla="*/ 4840020 h 5547255"/>
              <a:gd name="connsiteX124" fmla="*/ 3846204 w 4568692"/>
              <a:gd name="connsiteY124" fmla="*/ 4848735 h 5547255"/>
              <a:gd name="connsiteX125" fmla="*/ 3835702 w 4568692"/>
              <a:gd name="connsiteY125" fmla="*/ 4823327 h 5547255"/>
              <a:gd name="connsiteX126" fmla="*/ 3856569 w 4568692"/>
              <a:gd name="connsiteY126" fmla="*/ 4812703 h 5547255"/>
              <a:gd name="connsiteX127" fmla="*/ 3514511 w 4568692"/>
              <a:gd name="connsiteY127" fmla="*/ 4806015 h 5547255"/>
              <a:gd name="connsiteX128" fmla="*/ 3534087 w 4568692"/>
              <a:gd name="connsiteY128" fmla="*/ 4808965 h 5547255"/>
              <a:gd name="connsiteX129" fmla="*/ 3562193 w 4568692"/>
              <a:gd name="connsiteY129" fmla="*/ 4865864 h 5547255"/>
              <a:gd name="connsiteX130" fmla="*/ 3497167 w 4568692"/>
              <a:gd name="connsiteY130" fmla="*/ 4891036 h 5547255"/>
              <a:gd name="connsiteX131" fmla="*/ 3469061 w 4568692"/>
              <a:gd name="connsiteY131" fmla="*/ 4834137 h 5547255"/>
              <a:gd name="connsiteX132" fmla="*/ 3514511 w 4568692"/>
              <a:gd name="connsiteY132" fmla="*/ 4806015 h 5547255"/>
              <a:gd name="connsiteX133" fmla="*/ 4314771 w 4568692"/>
              <a:gd name="connsiteY133" fmla="*/ 4787949 h 5547255"/>
              <a:gd name="connsiteX134" fmla="*/ 4334348 w 4568692"/>
              <a:gd name="connsiteY134" fmla="*/ 4790899 h 5547255"/>
              <a:gd name="connsiteX135" fmla="*/ 4362454 w 4568692"/>
              <a:gd name="connsiteY135" fmla="*/ 4847798 h 5547255"/>
              <a:gd name="connsiteX136" fmla="*/ 4297428 w 4568692"/>
              <a:gd name="connsiteY136" fmla="*/ 4872970 h 5547255"/>
              <a:gd name="connsiteX137" fmla="*/ 4269322 w 4568692"/>
              <a:gd name="connsiteY137" fmla="*/ 4816072 h 5547255"/>
              <a:gd name="connsiteX138" fmla="*/ 4314771 w 4568692"/>
              <a:gd name="connsiteY138" fmla="*/ 4787949 h 5547255"/>
              <a:gd name="connsiteX139" fmla="*/ 4143550 w 4568692"/>
              <a:gd name="connsiteY139" fmla="*/ 4770202 h 5547255"/>
              <a:gd name="connsiteX140" fmla="*/ 4168849 w 4568692"/>
              <a:gd name="connsiteY140" fmla="*/ 4780173 h 5547255"/>
              <a:gd name="connsiteX141" fmla="*/ 4167938 w 4568692"/>
              <a:gd name="connsiteY141" fmla="*/ 4824553 h 5547255"/>
              <a:gd name="connsiteX142" fmla="*/ 4116962 w 4568692"/>
              <a:gd name="connsiteY142" fmla="*/ 4822995 h 5547255"/>
              <a:gd name="connsiteX143" fmla="*/ 4117873 w 4568692"/>
              <a:gd name="connsiteY143" fmla="*/ 4778615 h 5547255"/>
              <a:gd name="connsiteX144" fmla="*/ 4143550 w 4568692"/>
              <a:gd name="connsiteY144" fmla="*/ 4770202 h 5547255"/>
              <a:gd name="connsiteX145" fmla="*/ 3703726 w 4568692"/>
              <a:gd name="connsiteY145" fmla="*/ 4756761 h 5547255"/>
              <a:gd name="connsiteX146" fmla="*/ 3729025 w 4568692"/>
              <a:gd name="connsiteY146" fmla="*/ 4766731 h 5547255"/>
              <a:gd name="connsiteX147" fmla="*/ 3728114 w 4568692"/>
              <a:gd name="connsiteY147" fmla="*/ 4811111 h 5547255"/>
              <a:gd name="connsiteX148" fmla="*/ 3677138 w 4568692"/>
              <a:gd name="connsiteY148" fmla="*/ 4809553 h 5547255"/>
              <a:gd name="connsiteX149" fmla="*/ 3678049 w 4568692"/>
              <a:gd name="connsiteY149" fmla="*/ 4765173 h 5547255"/>
              <a:gd name="connsiteX150" fmla="*/ 3703726 w 4568692"/>
              <a:gd name="connsiteY150" fmla="*/ 4756761 h 5547255"/>
              <a:gd name="connsiteX151" fmla="*/ 3926178 w 4568692"/>
              <a:gd name="connsiteY151" fmla="*/ 4683142 h 5547255"/>
              <a:gd name="connsiteX152" fmla="*/ 3951477 w 4568692"/>
              <a:gd name="connsiteY152" fmla="*/ 4693112 h 5547255"/>
              <a:gd name="connsiteX153" fmla="*/ 3950566 w 4568692"/>
              <a:gd name="connsiteY153" fmla="*/ 4737492 h 5547255"/>
              <a:gd name="connsiteX154" fmla="*/ 3899590 w 4568692"/>
              <a:gd name="connsiteY154" fmla="*/ 4735934 h 5547255"/>
              <a:gd name="connsiteX155" fmla="*/ 3900501 w 4568692"/>
              <a:gd name="connsiteY155" fmla="*/ 4691554 h 5547255"/>
              <a:gd name="connsiteX156" fmla="*/ 3926178 w 4568692"/>
              <a:gd name="connsiteY156" fmla="*/ 4683142 h 5547255"/>
              <a:gd name="connsiteX157" fmla="*/ 3745273 w 4568692"/>
              <a:gd name="connsiteY157" fmla="*/ 4593943 h 5547255"/>
              <a:gd name="connsiteX158" fmla="*/ 3764849 w 4568692"/>
              <a:gd name="connsiteY158" fmla="*/ 4596893 h 5547255"/>
              <a:gd name="connsiteX159" fmla="*/ 3792955 w 4568692"/>
              <a:gd name="connsiteY159" fmla="*/ 4653792 h 5547255"/>
              <a:gd name="connsiteX160" fmla="*/ 3727929 w 4568692"/>
              <a:gd name="connsiteY160" fmla="*/ 4678964 h 5547255"/>
              <a:gd name="connsiteX161" fmla="*/ 3699823 w 4568692"/>
              <a:gd name="connsiteY161" fmla="*/ 4622065 h 5547255"/>
              <a:gd name="connsiteX162" fmla="*/ 3745273 w 4568692"/>
              <a:gd name="connsiteY162" fmla="*/ 4593943 h 5547255"/>
              <a:gd name="connsiteX163" fmla="*/ 4075559 w 4568692"/>
              <a:gd name="connsiteY163" fmla="*/ 4588823 h 5547255"/>
              <a:gd name="connsiteX164" fmla="*/ 4095135 w 4568692"/>
              <a:gd name="connsiteY164" fmla="*/ 4591773 h 5547255"/>
              <a:gd name="connsiteX165" fmla="*/ 4123241 w 4568692"/>
              <a:gd name="connsiteY165" fmla="*/ 4648672 h 5547255"/>
              <a:gd name="connsiteX166" fmla="*/ 4058215 w 4568692"/>
              <a:gd name="connsiteY166" fmla="*/ 4673844 h 5547255"/>
              <a:gd name="connsiteX167" fmla="*/ 4030109 w 4568692"/>
              <a:gd name="connsiteY167" fmla="*/ 4616945 h 5547255"/>
              <a:gd name="connsiteX168" fmla="*/ 4075559 w 4568692"/>
              <a:gd name="connsiteY168" fmla="*/ 4588823 h 5547255"/>
              <a:gd name="connsiteX169" fmla="*/ 3508246 w 4568692"/>
              <a:gd name="connsiteY169" fmla="*/ 4573292 h 5547255"/>
              <a:gd name="connsiteX170" fmla="*/ 3574984 w 4568692"/>
              <a:gd name="connsiteY170" fmla="*/ 4631368 h 5547255"/>
              <a:gd name="connsiteX171" fmla="*/ 3508246 w 4568692"/>
              <a:gd name="connsiteY171" fmla="*/ 4689444 h 5547255"/>
              <a:gd name="connsiteX172" fmla="*/ 3441508 w 4568692"/>
              <a:gd name="connsiteY172" fmla="*/ 4631368 h 5547255"/>
              <a:gd name="connsiteX173" fmla="*/ 3508246 w 4568692"/>
              <a:gd name="connsiteY173" fmla="*/ 4573292 h 5547255"/>
              <a:gd name="connsiteX174" fmla="*/ 4324443 w 4568692"/>
              <a:gd name="connsiteY174" fmla="*/ 4573292 h 5547255"/>
              <a:gd name="connsiteX175" fmla="*/ 4391181 w 4568692"/>
              <a:gd name="connsiteY175" fmla="*/ 4631368 h 5547255"/>
              <a:gd name="connsiteX176" fmla="*/ 4324443 w 4568692"/>
              <a:gd name="connsiteY176" fmla="*/ 4689443 h 5547255"/>
              <a:gd name="connsiteX177" fmla="*/ 4257705 w 4568692"/>
              <a:gd name="connsiteY177" fmla="*/ 4631368 h 5547255"/>
              <a:gd name="connsiteX178" fmla="*/ 4324443 w 4568692"/>
              <a:gd name="connsiteY178" fmla="*/ 4573292 h 5547255"/>
              <a:gd name="connsiteX179" fmla="*/ 3915842 w 4568692"/>
              <a:gd name="connsiteY179" fmla="*/ 4428930 h 5547255"/>
              <a:gd name="connsiteX180" fmla="*/ 3982580 w 4568692"/>
              <a:gd name="connsiteY180" fmla="*/ 4487006 h 5547255"/>
              <a:gd name="connsiteX181" fmla="*/ 3915842 w 4568692"/>
              <a:gd name="connsiteY181" fmla="*/ 4545082 h 5547255"/>
              <a:gd name="connsiteX182" fmla="*/ 3849104 w 4568692"/>
              <a:gd name="connsiteY182" fmla="*/ 4487006 h 5547255"/>
              <a:gd name="connsiteX183" fmla="*/ 3915842 w 4568692"/>
              <a:gd name="connsiteY183" fmla="*/ 4428930 h 5547255"/>
              <a:gd name="connsiteX184" fmla="*/ 3612398 w 4568692"/>
              <a:gd name="connsiteY184" fmla="*/ 4303152 h 5547255"/>
              <a:gd name="connsiteX185" fmla="*/ 3693937 w 4568692"/>
              <a:gd name="connsiteY185" fmla="*/ 4377446 h 5547255"/>
              <a:gd name="connsiteX186" fmla="*/ 3612398 w 4568692"/>
              <a:gd name="connsiteY186" fmla="*/ 4451739 h 5547255"/>
              <a:gd name="connsiteX187" fmla="*/ 3530858 w 4568692"/>
              <a:gd name="connsiteY187" fmla="*/ 4377446 h 5547255"/>
              <a:gd name="connsiteX188" fmla="*/ 3612398 w 4568692"/>
              <a:gd name="connsiteY188" fmla="*/ 4303152 h 5547255"/>
              <a:gd name="connsiteX189" fmla="*/ 3418332 w 4568692"/>
              <a:gd name="connsiteY189" fmla="*/ 4131528 h 5547255"/>
              <a:gd name="connsiteX190" fmla="*/ 3442250 w 4568692"/>
              <a:gd name="connsiteY190" fmla="*/ 4135301 h 5547255"/>
              <a:gd name="connsiteX191" fmla="*/ 3476590 w 4568692"/>
              <a:gd name="connsiteY191" fmla="*/ 4208089 h 5547255"/>
              <a:gd name="connsiteX192" fmla="*/ 3397141 w 4568692"/>
              <a:gd name="connsiteY192" fmla="*/ 4240291 h 5547255"/>
              <a:gd name="connsiteX193" fmla="*/ 3362802 w 4568692"/>
              <a:gd name="connsiteY193" fmla="*/ 4167503 h 5547255"/>
              <a:gd name="connsiteX194" fmla="*/ 3418332 w 4568692"/>
              <a:gd name="connsiteY194" fmla="*/ 4131528 h 5547255"/>
              <a:gd name="connsiteX195" fmla="*/ 3824819 w 4568692"/>
              <a:gd name="connsiteY195" fmla="*/ 4120418 h 5547255"/>
              <a:gd name="connsiteX196" fmla="*/ 3848738 w 4568692"/>
              <a:gd name="connsiteY196" fmla="*/ 4124192 h 5547255"/>
              <a:gd name="connsiteX197" fmla="*/ 3883077 w 4568692"/>
              <a:gd name="connsiteY197" fmla="*/ 4196980 h 5547255"/>
              <a:gd name="connsiteX198" fmla="*/ 3803629 w 4568692"/>
              <a:gd name="connsiteY198" fmla="*/ 4229181 h 5547255"/>
              <a:gd name="connsiteX199" fmla="*/ 3769289 w 4568692"/>
              <a:gd name="connsiteY199" fmla="*/ 4156393 h 5547255"/>
              <a:gd name="connsiteX200" fmla="*/ 3824819 w 4568692"/>
              <a:gd name="connsiteY200" fmla="*/ 4120418 h 5547255"/>
              <a:gd name="connsiteX201" fmla="*/ 4111622 w 4568692"/>
              <a:gd name="connsiteY201" fmla="*/ 4111591 h 5547255"/>
              <a:gd name="connsiteX202" fmla="*/ 4193162 w 4568692"/>
              <a:gd name="connsiteY202" fmla="*/ 4185885 h 5547255"/>
              <a:gd name="connsiteX203" fmla="*/ 4111622 w 4568692"/>
              <a:gd name="connsiteY203" fmla="*/ 4260178 h 5547255"/>
              <a:gd name="connsiteX204" fmla="*/ 4030083 w 4568692"/>
              <a:gd name="connsiteY204" fmla="*/ 4185885 h 5547255"/>
              <a:gd name="connsiteX205" fmla="*/ 4111622 w 4568692"/>
              <a:gd name="connsiteY205" fmla="*/ 4111591 h 5547255"/>
              <a:gd name="connsiteX206" fmla="*/ 3114399 w 4568692"/>
              <a:gd name="connsiteY206" fmla="*/ 4111591 h 5547255"/>
              <a:gd name="connsiteX207" fmla="*/ 3195939 w 4568692"/>
              <a:gd name="connsiteY207" fmla="*/ 4185885 h 5547255"/>
              <a:gd name="connsiteX208" fmla="*/ 3114399 w 4568692"/>
              <a:gd name="connsiteY208" fmla="*/ 4260178 h 5547255"/>
              <a:gd name="connsiteX209" fmla="*/ 3032859 w 4568692"/>
              <a:gd name="connsiteY209" fmla="*/ 4185885 h 5547255"/>
              <a:gd name="connsiteX210" fmla="*/ 3114399 w 4568692"/>
              <a:gd name="connsiteY210" fmla="*/ 4111591 h 5547255"/>
              <a:gd name="connsiteX211" fmla="*/ 3612605 w 4568692"/>
              <a:gd name="connsiteY211" fmla="*/ 4039618 h 5547255"/>
              <a:gd name="connsiteX212" fmla="*/ 3643515 w 4568692"/>
              <a:gd name="connsiteY212" fmla="*/ 4052373 h 5547255"/>
              <a:gd name="connsiteX213" fmla="*/ 3642402 w 4568692"/>
              <a:gd name="connsiteY213" fmla="*/ 4109146 h 5547255"/>
              <a:gd name="connsiteX214" fmla="*/ 3580120 w 4568692"/>
              <a:gd name="connsiteY214" fmla="*/ 4107152 h 5547255"/>
              <a:gd name="connsiteX215" fmla="*/ 3581233 w 4568692"/>
              <a:gd name="connsiteY215" fmla="*/ 4050379 h 5547255"/>
              <a:gd name="connsiteX216" fmla="*/ 3612605 w 4568692"/>
              <a:gd name="connsiteY216" fmla="*/ 4039618 h 5547255"/>
              <a:gd name="connsiteX217" fmla="*/ 3885716 w 4568692"/>
              <a:gd name="connsiteY217" fmla="*/ 3952071 h 5547255"/>
              <a:gd name="connsiteX218" fmla="*/ 3916627 w 4568692"/>
              <a:gd name="connsiteY218" fmla="*/ 3964826 h 5547255"/>
              <a:gd name="connsiteX219" fmla="*/ 3915513 w 4568692"/>
              <a:gd name="connsiteY219" fmla="*/ 4021599 h 5547255"/>
              <a:gd name="connsiteX220" fmla="*/ 3853231 w 4568692"/>
              <a:gd name="connsiteY220" fmla="*/ 4019606 h 5547255"/>
              <a:gd name="connsiteX221" fmla="*/ 3854345 w 4568692"/>
              <a:gd name="connsiteY221" fmla="*/ 3962833 h 5547255"/>
              <a:gd name="connsiteX222" fmla="*/ 3885716 w 4568692"/>
              <a:gd name="connsiteY222" fmla="*/ 3952071 h 5547255"/>
              <a:gd name="connsiteX223" fmla="*/ 3343623 w 4568692"/>
              <a:gd name="connsiteY223" fmla="*/ 3930342 h 5547255"/>
              <a:gd name="connsiteX224" fmla="*/ 3374533 w 4568692"/>
              <a:gd name="connsiteY224" fmla="*/ 3943096 h 5547255"/>
              <a:gd name="connsiteX225" fmla="*/ 3373420 w 4568692"/>
              <a:gd name="connsiteY225" fmla="*/ 3999870 h 5547255"/>
              <a:gd name="connsiteX226" fmla="*/ 3311138 w 4568692"/>
              <a:gd name="connsiteY226" fmla="*/ 3997876 h 5547255"/>
              <a:gd name="connsiteX227" fmla="*/ 3312251 w 4568692"/>
              <a:gd name="connsiteY227" fmla="*/ 3941103 h 5547255"/>
              <a:gd name="connsiteX228" fmla="*/ 3343623 w 4568692"/>
              <a:gd name="connsiteY228" fmla="*/ 3930342 h 5547255"/>
              <a:gd name="connsiteX229" fmla="*/ 3697352 w 4568692"/>
              <a:gd name="connsiteY229" fmla="*/ 3908752 h 5547255"/>
              <a:gd name="connsiteX230" fmla="*/ 3707738 w 4568692"/>
              <a:gd name="connsiteY230" fmla="*/ 3911193 h 5547255"/>
              <a:gd name="connsiteX231" fmla="*/ 3720570 w 4568692"/>
              <a:gd name="connsiteY231" fmla="*/ 3943696 h 5547255"/>
              <a:gd name="connsiteX232" fmla="*/ 3684688 w 4568692"/>
              <a:gd name="connsiteY232" fmla="*/ 3954845 h 5547255"/>
              <a:gd name="connsiteX233" fmla="*/ 3671856 w 4568692"/>
              <a:gd name="connsiteY233" fmla="*/ 3922342 h 5547255"/>
              <a:gd name="connsiteX234" fmla="*/ 3697352 w 4568692"/>
              <a:gd name="connsiteY234" fmla="*/ 3908752 h 5547255"/>
              <a:gd name="connsiteX235" fmla="*/ 3518508 w 4568692"/>
              <a:gd name="connsiteY235" fmla="*/ 3899658 h 5547255"/>
              <a:gd name="connsiteX236" fmla="*/ 3528894 w 4568692"/>
              <a:gd name="connsiteY236" fmla="*/ 3902099 h 5547255"/>
              <a:gd name="connsiteX237" fmla="*/ 3541727 w 4568692"/>
              <a:gd name="connsiteY237" fmla="*/ 3934602 h 5547255"/>
              <a:gd name="connsiteX238" fmla="*/ 3505844 w 4568692"/>
              <a:gd name="connsiteY238" fmla="*/ 3945751 h 5547255"/>
              <a:gd name="connsiteX239" fmla="*/ 3493012 w 4568692"/>
              <a:gd name="connsiteY239" fmla="*/ 3913247 h 5547255"/>
              <a:gd name="connsiteX240" fmla="*/ 3518508 w 4568692"/>
              <a:gd name="connsiteY240" fmla="*/ 3899658 h 5547255"/>
              <a:gd name="connsiteX241" fmla="*/ 3129011 w 4568692"/>
              <a:gd name="connsiteY241" fmla="*/ 3872234 h 5547255"/>
              <a:gd name="connsiteX242" fmla="*/ 3152929 w 4568692"/>
              <a:gd name="connsiteY242" fmla="*/ 3876008 h 5547255"/>
              <a:gd name="connsiteX243" fmla="*/ 3187268 w 4568692"/>
              <a:gd name="connsiteY243" fmla="*/ 3948796 h 5547255"/>
              <a:gd name="connsiteX244" fmla="*/ 3107820 w 4568692"/>
              <a:gd name="connsiteY244" fmla="*/ 3980997 h 5547255"/>
              <a:gd name="connsiteX245" fmla="*/ 3073481 w 4568692"/>
              <a:gd name="connsiteY245" fmla="*/ 3908209 h 5547255"/>
              <a:gd name="connsiteX246" fmla="*/ 3129011 w 4568692"/>
              <a:gd name="connsiteY246" fmla="*/ 3872234 h 5547255"/>
              <a:gd name="connsiteX247" fmla="*/ 4112596 w 4568692"/>
              <a:gd name="connsiteY247" fmla="*/ 3856816 h 5547255"/>
              <a:gd name="connsiteX248" fmla="*/ 4136514 w 4568692"/>
              <a:gd name="connsiteY248" fmla="*/ 3860590 h 5547255"/>
              <a:gd name="connsiteX249" fmla="*/ 4170854 w 4568692"/>
              <a:gd name="connsiteY249" fmla="*/ 3933378 h 5547255"/>
              <a:gd name="connsiteX250" fmla="*/ 4091406 w 4568692"/>
              <a:gd name="connsiteY250" fmla="*/ 3965579 h 5547255"/>
              <a:gd name="connsiteX251" fmla="*/ 4057066 w 4568692"/>
              <a:gd name="connsiteY251" fmla="*/ 3892791 h 5547255"/>
              <a:gd name="connsiteX252" fmla="*/ 4112596 w 4568692"/>
              <a:gd name="connsiteY252" fmla="*/ 3856816 h 5547255"/>
              <a:gd name="connsiteX253" fmla="*/ 3831861 w 4568692"/>
              <a:gd name="connsiteY253" fmla="*/ 3805109 h 5547255"/>
              <a:gd name="connsiteX254" fmla="*/ 3842248 w 4568692"/>
              <a:gd name="connsiteY254" fmla="*/ 3807550 h 5547255"/>
              <a:gd name="connsiteX255" fmla="*/ 3855080 w 4568692"/>
              <a:gd name="connsiteY255" fmla="*/ 3840054 h 5547255"/>
              <a:gd name="connsiteX256" fmla="*/ 3819198 w 4568692"/>
              <a:gd name="connsiteY256" fmla="*/ 3851203 h 5547255"/>
              <a:gd name="connsiteX257" fmla="*/ 3806366 w 4568692"/>
              <a:gd name="connsiteY257" fmla="*/ 3818699 h 5547255"/>
              <a:gd name="connsiteX258" fmla="*/ 3831861 w 4568692"/>
              <a:gd name="connsiteY258" fmla="*/ 3805109 h 5547255"/>
              <a:gd name="connsiteX259" fmla="*/ 3399464 w 4568692"/>
              <a:gd name="connsiteY259" fmla="*/ 3778170 h 5547255"/>
              <a:gd name="connsiteX260" fmla="*/ 3409850 w 4568692"/>
              <a:gd name="connsiteY260" fmla="*/ 3780610 h 5547255"/>
              <a:gd name="connsiteX261" fmla="*/ 3422682 w 4568692"/>
              <a:gd name="connsiteY261" fmla="*/ 3813114 h 5547255"/>
              <a:gd name="connsiteX262" fmla="*/ 3386800 w 4568692"/>
              <a:gd name="connsiteY262" fmla="*/ 3824263 h 5547255"/>
              <a:gd name="connsiteX263" fmla="*/ 3373968 w 4568692"/>
              <a:gd name="connsiteY263" fmla="*/ 3791759 h 5547255"/>
              <a:gd name="connsiteX264" fmla="*/ 3399464 w 4568692"/>
              <a:gd name="connsiteY264" fmla="*/ 3778170 h 5547255"/>
              <a:gd name="connsiteX265" fmla="*/ 3999068 w 4568692"/>
              <a:gd name="connsiteY265" fmla="*/ 3705676 h 5547255"/>
              <a:gd name="connsiteX266" fmla="*/ 4029978 w 4568692"/>
              <a:gd name="connsiteY266" fmla="*/ 3718431 h 5547255"/>
              <a:gd name="connsiteX267" fmla="*/ 4028865 w 4568692"/>
              <a:gd name="connsiteY267" fmla="*/ 3775204 h 5547255"/>
              <a:gd name="connsiteX268" fmla="*/ 3966583 w 4568692"/>
              <a:gd name="connsiteY268" fmla="*/ 3773211 h 5547255"/>
              <a:gd name="connsiteX269" fmla="*/ 3967696 w 4568692"/>
              <a:gd name="connsiteY269" fmla="*/ 3716437 h 5547255"/>
              <a:gd name="connsiteX270" fmla="*/ 3999068 w 4568692"/>
              <a:gd name="connsiteY270" fmla="*/ 3705676 h 5547255"/>
              <a:gd name="connsiteX271" fmla="*/ 3238563 w 4568692"/>
              <a:gd name="connsiteY271" fmla="*/ 3680261 h 5547255"/>
              <a:gd name="connsiteX272" fmla="*/ 3269473 w 4568692"/>
              <a:gd name="connsiteY272" fmla="*/ 3693016 h 5547255"/>
              <a:gd name="connsiteX273" fmla="*/ 3268359 w 4568692"/>
              <a:gd name="connsiteY273" fmla="*/ 3749789 h 5547255"/>
              <a:gd name="connsiteX274" fmla="*/ 3206077 w 4568692"/>
              <a:gd name="connsiteY274" fmla="*/ 3747796 h 5547255"/>
              <a:gd name="connsiteX275" fmla="*/ 3207191 w 4568692"/>
              <a:gd name="connsiteY275" fmla="*/ 3691023 h 5547255"/>
              <a:gd name="connsiteX276" fmla="*/ 3238563 w 4568692"/>
              <a:gd name="connsiteY276" fmla="*/ 3680261 h 5547255"/>
              <a:gd name="connsiteX277" fmla="*/ 4328505 w 4568692"/>
              <a:gd name="connsiteY277" fmla="*/ 3662136 h 5547255"/>
              <a:gd name="connsiteX278" fmla="*/ 4410044 w 4568692"/>
              <a:gd name="connsiteY278" fmla="*/ 3736429 h 5547255"/>
              <a:gd name="connsiteX279" fmla="*/ 4328505 w 4568692"/>
              <a:gd name="connsiteY279" fmla="*/ 3810723 h 5547255"/>
              <a:gd name="connsiteX280" fmla="*/ 4246965 w 4568692"/>
              <a:gd name="connsiteY280" fmla="*/ 3736429 h 5547255"/>
              <a:gd name="connsiteX281" fmla="*/ 4328505 w 4568692"/>
              <a:gd name="connsiteY281" fmla="*/ 3662136 h 5547255"/>
              <a:gd name="connsiteX282" fmla="*/ 2908874 w 4568692"/>
              <a:gd name="connsiteY282" fmla="*/ 3662136 h 5547255"/>
              <a:gd name="connsiteX283" fmla="*/ 2990413 w 4568692"/>
              <a:gd name="connsiteY283" fmla="*/ 3736429 h 5547255"/>
              <a:gd name="connsiteX284" fmla="*/ 2908874 w 4568692"/>
              <a:gd name="connsiteY284" fmla="*/ 3810723 h 5547255"/>
              <a:gd name="connsiteX285" fmla="*/ 2827334 w 4568692"/>
              <a:gd name="connsiteY285" fmla="*/ 3736429 h 5547255"/>
              <a:gd name="connsiteX286" fmla="*/ 2908874 w 4568692"/>
              <a:gd name="connsiteY286" fmla="*/ 3662136 h 5547255"/>
              <a:gd name="connsiteX287" fmla="*/ 3837866 w 4568692"/>
              <a:gd name="connsiteY287" fmla="*/ 3642644 h 5547255"/>
              <a:gd name="connsiteX288" fmla="*/ 3848253 w 4568692"/>
              <a:gd name="connsiteY288" fmla="*/ 3645085 h 5547255"/>
              <a:gd name="connsiteX289" fmla="*/ 3861085 w 4568692"/>
              <a:gd name="connsiteY289" fmla="*/ 3677589 h 5547255"/>
              <a:gd name="connsiteX290" fmla="*/ 3825203 w 4568692"/>
              <a:gd name="connsiteY290" fmla="*/ 3688737 h 5547255"/>
              <a:gd name="connsiteX291" fmla="*/ 3812370 w 4568692"/>
              <a:gd name="connsiteY291" fmla="*/ 3656234 h 5547255"/>
              <a:gd name="connsiteX292" fmla="*/ 3837866 w 4568692"/>
              <a:gd name="connsiteY292" fmla="*/ 3642644 h 5547255"/>
              <a:gd name="connsiteX293" fmla="*/ 3407793 w 4568692"/>
              <a:gd name="connsiteY293" fmla="*/ 3619214 h 5547255"/>
              <a:gd name="connsiteX294" fmla="*/ 3418179 w 4568692"/>
              <a:gd name="connsiteY294" fmla="*/ 3621655 h 5547255"/>
              <a:gd name="connsiteX295" fmla="*/ 3431012 w 4568692"/>
              <a:gd name="connsiteY295" fmla="*/ 3654159 h 5547255"/>
              <a:gd name="connsiteX296" fmla="*/ 3395129 w 4568692"/>
              <a:gd name="connsiteY296" fmla="*/ 3665308 h 5547255"/>
              <a:gd name="connsiteX297" fmla="*/ 3382297 w 4568692"/>
              <a:gd name="connsiteY297" fmla="*/ 3632804 h 5547255"/>
              <a:gd name="connsiteX298" fmla="*/ 3407793 w 4568692"/>
              <a:gd name="connsiteY298" fmla="*/ 3619214 h 5547255"/>
              <a:gd name="connsiteX299" fmla="*/ 3717387 w 4568692"/>
              <a:gd name="connsiteY299" fmla="*/ 3523018 h 5547255"/>
              <a:gd name="connsiteX300" fmla="*/ 3727774 w 4568692"/>
              <a:gd name="connsiteY300" fmla="*/ 3525459 h 5547255"/>
              <a:gd name="connsiteX301" fmla="*/ 3740606 w 4568692"/>
              <a:gd name="connsiteY301" fmla="*/ 3557963 h 5547255"/>
              <a:gd name="connsiteX302" fmla="*/ 3704724 w 4568692"/>
              <a:gd name="connsiteY302" fmla="*/ 3569112 h 5547255"/>
              <a:gd name="connsiteX303" fmla="*/ 3691892 w 4568692"/>
              <a:gd name="connsiteY303" fmla="*/ 3536608 h 5547255"/>
              <a:gd name="connsiteX304" fmla="*/ 3717387 w 4568692"/>
              <a:gd name="connsiteY304" fmla="*/ 3523018 h 5547255"/>
              <a:gd name="connsiteX305" fmla="*/ 3539978 w 4568692"/>
              <a:gd name="connsiteY305" fmla="*/ 3512062 h 5547255"/>
              <a:gd name="connsiteX306" fmla="*/ 3550365 w 4568692"/>
              <a:gd name="connsiteY306" fmla="*/ 3514503 h 5547255"/>
              <a:gd name="connsiteX307" fmla="*/ 3563197 w 4568692"/>
              <a:gd name="connsiteY307" fmla="*/ 3547006 h 5547255"/>
              <a:gd name="connsiteX308" fmla="*/ 3527315 w 4568692"/>
              <a:gd name="connsiteY308" fmla="*/ 3558155 h 5547255"/>
              <a:gd name="connsiteX309" fmla="*/ 3514483 w 4568692"/>
              <a:gd name="connsiteY309" fmla="*/ 3525652 h 5547255"/>
              <a:gd name="connsiteX310" fmla="*/ 3539978 w 4568692"/>
              <a:gd name="connsiteY310" fmla="*/ 3512062 h 5547255"/>
              <a:gd name="connsiteX311" fmla="*/ 3122054 w 4568692"/>
              <a:gd name="connsiteY311" fmla="*/ 3503506 h 5547255"/>
              <a:gd name="connsiteX312" fmla="*/ 3145973 w 4568692"/>
              <a:gd name="connsiteY312" fmla="*/ 3507279 h 5547255"/>
              <a:gd name="connsiteX313" fmla="*/ 3180312 w 4568692"/>
              <a:gd name="connsiteY313" fmla="*/ 3580067 h 5547255"/>
              <a:gd name="connsiteX314" fmla="*/ 3100864 w 4568692"/>
              <a:gd name="connsiteY314" fmla="*/ 3612269 h 5547255"/>
              <a:gd name="connsiteX315" fmla="*/ 3066524 w 4568692"/>
              <a:gd name="connsiteY315" fmla="*/ 3539481 h 5547255"/>
              <a:gd name="connsiteX316" fmla="*/ 3122054 w 4568692"/>
              <a:gd name="connsiteY316" fmla="*/ 3503506 h 5547255"/>
              <a:gd name="connsiteX317" fmla="*/ 4099806 w 4568692"/>
              <a:gd name="connsiteY317" fmla="*/ 3480395 h 5547255"/>
              <a:gd name="connsiteX318" fmla="*/ 4123724 w 4568692"/>
              <a:gd name="connsiteY318" fmla="*/ 3484169 h 5547255"/>
              <a:gd name="connsiteX319" fmla="*/ 4158064 w 4568692"/>
              <a:gd name="connsiteY319" fmla="*/ 3556957 h 5547255"/>
              <a:gd name="connsiteX320" fmla="*/ 4078615 w 4568692"/>
              <a:gd name="connsiteY320" fmla="*/ 3589159 h 5547255"/>
              <a:gd name="connsiteX321" fmla="*/ 4044276 w 4568692"/>
              <a:gd name="connsiteY321" fmla="*/ 3516371 h 5547255"/>
              <a:gd name="connsiteX322" fmla="*/ 4099806 w 4568692"/>
              <a:gd name="connsiteY322" fmla="*/ 3480395 h 5547255"/>
              <a:gd name="connsiteX323" fmla="*/ 3890609 w 4568692"/>
              <a:gd name="connsiteY323" fmla="*/ 3457692 h 5547255"/>
              <a:gd name="connsiteX324" fmla="*/ 3921520 w 4568692"/>
              <a:gd name="connsiteY324" fmla="*/ 3470447 h 5547255"/>
              <a:gd name="connsiteX325" fmla="*/ 3920406 w 4568692"/>
              <a:gd name="connsiteY325" fmla="*/ 3527220 h 5547255"/>
              <a:gd name="connsiteX326" fmla="*/ 3858124 w 4568692"/>
              <a:gd name="connsiteY326" fmla="*/ 3525227 h 5547255"/>
              <a:gd name="connsiteX327" fmla="*/ 3859238 w 4568692"/>
              <a:gd name="connsiteY327" fmla="*/ 3468454 h 5547255"/>
              <a:gd name="connsiteX328" fmla="*/ 3890609 w 4568692"/>
              <a:gd name="connsiteY328" fmla="*/ 3457692 h 5547255"/>
              <a:gd name="connsiteX329" fmla="*/ 3353236 w 4568692"/>
              <a:gd name="connsiteY329" fmla="*/ 3440497 h 5547255"/>
              <a:gd name="connsiteX330" fmla="*/ 3384146 w 4568692"/>
              <a:gd name="connsiteY330" fmla="*/ 3453252 h 5547255"/>
              <a:gd name="connsiteX331" fmla="*/ 3383033 w 4568692"/>
              <a:gd name="connsiteY331" fmla="*/ 3510025 h 5547255"/>
              <a:gd name="connsiteX332" fmla="*/ 3320751 w 4568692"/>
              <a:gd name="connsiteY332" fmla="*/ 3508032 h 5547255"/>
              <a:gd name="connsiteX333" fmla="*/ 3321864 w 4568692"/>
              <a:gd name="connsiteY333" fmla="*/ 3451258 h 5547255"/>
              <a:gd name="connsiteX334" fmla="*/ 3353236 w 4568692"/>
              <a:gd name="connsiteY334" fmla="*/ 3440497 h 5547255"/>
              <a:gd name="connsiteX335" fmla="*/ 3625026 w 4568692"/>
              <a:gd name="connsiteY335" fmla="*/ 3346320 h 5547255"/>
              <a:gd name="connsiteX336" fmla="*/ 3655936 w 4568692"/>
              <a:gd name="connsiteY336" fmla="*/ 3359074 h 5547255"/>
              <a:gd name="connsiteX337" fmla="*/ 3654822 w 4568692"/>
              <a:gd name="connsiteY337" fmla="*/ 3415848 h 5547255"/>
              <a:gd name="connsiteX338" fmla="*/ 3592540 w 4568692"/>
              <a:gd name="connsiteY338" fmla="*/ 3413854 h 5547255"/>
              <a:gd name="connsiteX339" fmla="*/ 3593654 w 4568692"/>
              <a:gd name="connsiteY339" fmla="*/ 3357081 h 5547255"/>
              <a:gd name="connsiteX340" fmla="*/ 3625026 w 4568692"/>
              <a:gd name="connsiteY340" fmla="*/ 3346320 h 5547255"/>
              <a:gd name="connsiteX341" fmla="*/ 3403997 w 4568692"/>
              <a:gd name="connsiteY341" fmla="*/ 3232212 h 5547255"/>
              <a:gd name="connsiteX342" fmla="*/ 3427916 w 4568692"/>
              <a:gd name="connsiteY342" fmla="*/ 3235986 h 5547255"/>
              <a:gd name="connsiteX343" fmla="*/ 3462255 w 4568692"/>
              <a:gd name="connsiteY343" fmla="*/ 3308774 h 5547255"/>
              <a:gd name="connsiteX344" fmla="*/ 3382807 w 4568692"/>
              <a:gd name="connsiteY344" fmla="*/ 3340975 h 5547255"/>
              <a:gd name="connsiteX345" fmla="*/ 3348467 w 4568692"/>
              <a:gd name="connsiteY345" fmla="*/ 3268187 h 5547255"/>
              <a:gd name="connsiteX346" fmla="*/ 3403997 w 4568692"/>
              <a:gd name="connsiteY346" fmla="*/ 3232212 h 5547255"/>
              <a:gd name="connsiteX347" fmla="*/ 3807538 w 4568692"/>
              <a:gd name="connsiteY347" fmla="*/ 3225662 h 5547255"/>
              <a:gd name="connsiteX348" fmla="*/ 3831456 w 4568692"/>
              <a:gd name="connsiteY348" fmla="*/ 3229436 h 5547255"/>
              <a:gd name="connsiteX349" fmla="*/ 3865796 w 4568692"/>
              <a:gd name="connsiteY349" fmla="*/ 3302224 h 5547255"/>
              <a:gd name="connsiteX350" fmla="*/ 3786348 w 4568692"/>
              <a:gd name="connsiteY350" fmla="*/ 3334426 h 5547255"/>
              <a:gd name="connsiteX351" fmla="*/ 3752008 w 4568692"/>
              <a:gd name="connsiteY351" fmla="*/ 3261638 h 5547255"/>
              <a:gd name="connsiteX352" fmla="*/ 3807538 w 4568692"/>
              <a:gd name="connsiteY352" fmla="*/ 3225662 h 5547255"/>
              <a:gd name="connsiteX353" fmla="*/ 3114400 w 4568692"/>
              <a:gd name="connsiteY353" fmla="*/ 3205794 h 5547255"/>
              <a:gd name="connsiteX354" fmla="*/ 3195939 w 4568692"/>
              <a:gd name="connsiteY354" fmla="*/ 3280088 h 5547255"/>
              <a:gd name="connsiteX355" fmla="*/ 3114400 w 4568692"/>
              <a:gd name="connsiteY355" fmla="*/ 3354381 h 5547255"/>
              <a:gd name="connsiteX356" fmla="*/ 3032860 w 4568692"/>
              <a:gd name="connsiteY356" fmla="*/ 3280088 h 5547255"/>
              <a:gd name="connsiteX357" fmla="*/ 3114400 w 4568692"/>
              <a:gd name="connsiteY357" fmla="*/ 3205794 h 5547255"/>
              <a:gd name="connsiteX358" fmla="*/ 4111622 w 4568692"/>
              <a:gd name="connsiteY358" fmla="*/ 3205794 h 5547255"/>
              <a:gd name="connsiteX359" fmla="*/ 4193162 w 4568692"/>
              <a:gd name="connsiteY359" fmla="*/ 3280088 h 5547255"/>
              <a:gd name="connsiteX360" fmla="*/ 4111622 w 4568692"/>
              <a:gd name="connsiteY360" fmla="*/ 3354381 h 5547255"/>
              <a:gd name="connsiteX361" fmla="*/ 4030083 w 4568692"/>
              <a:gd name="connsiteY361" fmla="*/ 3280088 h 5547255"/>
              <a:gd name="connsiteX362" fmla="*/ 4111622 w 4568692"/>
              <a:gd name="connsiteY362" fmla="*/ 3205794 h 5547255"/>
              <a:gd name="connsiteX363" fmla="*/ 2820182 w 4568692"/>
              <a:gd name="connsiteY363" fmla="*/ 3178918 h 5547255"/>
              <a:gd name="connsiteX364" fmla="*/ 2912878 w 4568692"/>
              <a:gd name="connsiteY364" fmla="*/ 3273111 h 5547255"/>
              <a:gd name="connsiteX365" fmla="*/ 2820182 w 4568692"/>
              <a:gd name="connsiteY365" fmla="*/ 3367304 h 5547255"/>
              <a:gd name="connsiteX366" fmla="*/ 2727486 w 4568692"/>
              <a:gd name="connsiteY366" fmla="*/ 3273111 h 5547255"/>
              <a:gd name="connsiteX367" fmla="*/ 2820182 w 4568692"/>
              <a:gd name="connsiteY367" fmla="*/ 3178918 h 5547255"/>
              <a:gd name="connsiteX368" fmla="*/ 3612398 w 4568692"/>
              <a:gd name="connsiteY368" fmla="*/ 3021119 h 5547255"/>
              <a:gd name="connsiteX369" fmla="*/ 3693937 w 4568692"/>
              <a:gd name="connsiteY369" fmla="*/ 3095413 h 5547255"/>
              <a:gd name="connsiteX370" fmla="*/ 3612398 w 4568692"/>
              <a:gd name="connsiteY370" fmla="*/ 3169706 h 5547255"/>
              <a:gd name="connsiteX371" fmla="*/ 3530858 w 4568692"/>
              <a:gd name="connsiteY371" fmla="*/ 3095413 h 5547255"/>
              <a:gd name="connsiteX372" fmla="*/ 3612398 w 4568692"/>
              <a:gd name="connsiteY372" fmla="*/ 3021119 h 5547255"/>
              <a:gd name="connsiteX373" fmla="*/ 2599564 w 4568692"/>
              <a:gd name="connsiteY373" fmla="*/ 2961324 h 5547255"/>
              <a:gd name="connsiteX374" fmla="*/ 2626755 w 4568692"/>
              <a:gd name="connsiteY374" fmla="*/ 2966109 h 5547255"/>
              <a:gd name="connsiteX375" fmla="*/ 2665793 w 4568692"/>
              <a:gd name="connsiteY375" fmla="*/ 3058393 h 5547255"/>
              <a:gd name="connsiteX376" fmla="*/ 2575474 w 4568692"/>
              <a:gd name="connsiteY376" fmla="*/ 3099220 h 5547255"/>
              <a:gd name="connsiteX377" fmla="*/ 2536436 w 4568692"/>
              <a:gd name="connsiteY377" fmla="*/ 3006936 h 5547255"/>
              <a:gd name="connsiteX378" fmla="*/ 2599564 w 4568692"/>
              <a:gd name="connsiteY378" fmla="*/ 2961324 h 5547255"/>
              <a:gd name="connsiteX379" fmla="*/ 3061668 w 4568692"/>
              <a:gd name="connsiteY379" fmla="*/ 2947239 h 5547255"/>
              <a:gd name="connsiteX380" fmla="*/ 3088859 w 4568692"/>
              <a:gd name="connsiteY380" fmla="*/ 2952024 h 5547255"/>
              <a:gd name="connsiteX381" fmla="*/ 3127897 w 4568692"/>
              <a:gd name="connsiteY381" fmla="*/ 3044308 h 5547255"/>
              <a:gd name="connsiteX382" fmla="*/ 3037578 w 4568692"/>
              <a:gd name="connsiteY382" fmla="*/ 3085134 h 5547255"/>
              <a:gd name="connsiteX383" fmla="*/ 2998540 w 4568692"/>
              <a:gd name="connsiteY383" fmla="*/ 2992850 h 5547255"/>
              <a:gd name="connsiteX384" fmla="*/ 3061668 w 4568692"/>
              <a:gd name="connsiteY384" fmla="*/ 2947239 h 5547255"/>
              <a:gd name="connsiteX385" fmla="*/ 3387712 w 4568692"/>
              <a:gd name="connsiteY385" fmla="*/ 2936048 h 5547255"/>
              <a:gd name="connsiteX386" fmla="*/ 3480408 w 4568692"/>
              <a:gd name="connsiteY386" fmla="*/ 3030241 h 5547255"/>
              <a:gd name="connsiteX387" fmla="*/ 3387712 w 4568692"/>
              <a:gd name="connsiteY387" fmla="*/ 3124434 h 5547255"/>
              <a:gd name="connsiteX388" fmla="*/ 3295016 w 4568692"/>
              <a:gd name="connsiteY388" fmla="*/ 3030241 h 5547255"/>
              <a:gd name="connsiteX389" fmla="*/ 3387712 w 4568692"/>
              <a:gd name="connsiteY389" fmla="*/ 2936048 h 5547255"/>
              <a:gd name="connsiteX390" fmla="*/ 2254047 w 4568692"/>
              <a:gd name="connsiteY390" fmla="*/ 2936048 h 5547255"/>
              <a:gd name="connsiteX391" fmla="*/ 2346742 w 4568692"/>
              <a:gd name="connsiteY391" fmla="*/ 3030241 h 5547255"/>
              <a:gd name="connsiteX392" fmla="*/ 2254047 w 4568692"/>
              <a:gd name="connsiteY392" fmla="*/ 3124434 h 5547255"/>
              <a:gd name="connsiteX393" fmla="*/ 2161350 w 4568692"/>
              <a:gd name="connsiteY393" fmla="*/ 3030241 h 5547255"/>
              <a:gd name="connsiteX394" fmla="*/ 2254047 w 4568692"/>
              <a:gd name="connsiteY394" fmla="*/ 2936048 h 5547255"/>
              <a:gd name="connsiteX395" fmla="*/ 2820418 w 4568692"/>
              <a:gd name="connsiteY395" fmla="*/ 2844797 h 5547255"/>
              <a:gd name="connsiteX396" fmla="*/ 2855557 w 4568692"/>
              <a:gd name="connsiteY396" fmla="*/ 2860968 h 5547255"/>
              <a:gd name="connsiteX397" fmla="*/ 2854292 w 4568692"/>
              <a:gd name="connsiteY397" fmla="*/ 2932948 h 5547255"/>
              <a:gd name="connsiteX398" fmla="*/ 2783488 w 4568692"/>
              <a:gd name="connsiteY398" fmla="*/ 2930420 h 5547255"/>
              <a:gd name="connsiteX399" fmla="*/ 2784754 w 4568692"/>
              <a:gd name="connsiteY399" fmla="*/ 2858440 h 5547255"/>
              <a:gd name="connsiteX400" fmla="*/ 2820418 w 4568692"/>
              <a:gd name="connsiteY400" fmla="*/ 2844797 h 5547255"/>
              <a:gd name="connsiteX401" fmla="*/ 3130897 w 4568692"/>
              <a:gd name="connsiteY401" fmla="*/ 2733801 h 5547255"/>
              <a:gd name="connsiteX402" fmla="*/ 3166037 w 4568692"/>
              <a:gd name="connsiteY402" fmla="*/ 2749972 h 5547255"/>
              <a:gd name="connsiteX403" fmla="*/ 3164771 w 4568692"/>
              <a:gd name="connsiteY403" fmla="*/ 2821952 h 5547255"/>
              <a:gd name="connsiteX404" fmla="*/ 3093968 w 4568692"/>
              <a:gd name="connsiteY404" fmla="*/ 2819425 h 5547255"/>
              <a:gd name="connsiteX405" fmla="*/ 3095233 w 4568692"/>
              <a:gd name="connsiteY405" fmla="*/ 2747445 h 5547255"/>
              <a:gd name="connsiteX406" fmla="*/ 3130897 w 4568692"/>
              <a:gd name="connsiteY406" fmla="*/ 2733801 h 5547255"/>
              <a:gd name="connsiteX407" fmla="*/ 2514633 w 4568692"/>
              <a:gd name="connsiteY407" fmla="*/ 2706251 h 5547255"/>
              <a:gd name="connsiteX408" fmla="*/ 2549773 w 4568692"/>
              <a:gd name="connsiteY408" fmla="*/ 2722423 h 5547255"/>
              <a:gd name="connsiteX409" fmla="*/ 2548507 w 4568692"/>
              <a:gd name="connsiteY409" fmla="*/ 2794402 h 5547255"/>
              <a:gd name="connsiteX410" fmla="*/ 2477703 w 4568692"/>
              <a:gd name="connsiteY410" fmla="*/ 2791875 h 5547255"/>
              <a:gd name="connsiteX411" fmla="*/ 2478969 w 4568692"/>
              <a:gd name="connsiteY411" fmla="*/ 2719895 h 5547255"/>
              <a:gd name="connsiteX412" fmla="*/ 2514633 w 4568692"/>
              <a:gd name="connsiteY412" fmla="*/ 2706251 h 5547255"/>
              <a:gd name="connsiteX413" fmla="*/ 2916760 w 4568692"/>
              <a:gd name="connsiteY413" fmla="*/ 2678879 h 5547255"/>
              <a:gd name="connsiteX414" fmla="*/ 2928568 w 4568692"/>
              <a:gd name="connsiteY414" fmla="*/ 2681974 h 5547255"/>
              <a:gd name="connsiteX415" fmla="*/ 2943156 w 4568692"/>
              <a:gd name="connsiteY415" fmla="*/ 2723183 h 5547255"/>
              <a:gd name="connsiteX416" fmla="*/ 2902364 w 4568692"/>
              <a:gd name="connsiteY416" fmla="*/ 2737318 h 5547255"/>
              <a:gd name="connsiteX417" fmla="*/ 2887776 w 4568692"/>
              <a:gd name="connsiteY417" fmla="*/ 2696109 h 5547255"/>
              <a:gd name="connsiteX418" fmla="*/ 2916760 w 4568692"/>
              <a:gd name="connsiteY418" fmla="*/ 2678879 h 5547255"/>
              <a:gd name="connsiteX419" fmla="*/ 2713446 w 4568692"/>
              <a:gd name="connsiteY419" fmla="*/ 2667349 h 5547255"/>
              <a:gd name="connsiteX420" fmla="*/ 2725254 w 4568692"/>
              <a:gd name="connsiteY420" fmla="*/ 2670443 h 5547255"/>
              <a:gd name="connsiteX421" fmla="*/ 2739842 w 4568692"/>
              <a:gd name="connsiteY421" fmla="*/ 2711653 h 5547255"/>
              <a:gd name="connsiteX422" fmla="*/ 2699050 w 4568692"/>
              <a:gd name="connsiteY422" fmla="*/ 2725788 h 5547255"/>
              <a:gd name="connsiteX423" fmla="*/ 2684462 w 4568692"/>
              <a:gd name="connsiteY423" fmla="*/ 2684578 h 5547255"/>
              <a:gd name="connsiteX424" fmla="*/ 2713446 w 4568692"/>
              <a:gd name="connsiteY424" fmla="*/ 2667349 h 5547255"/>
              <a:gd name="connsiteX425" fmla="*/ 2270657 w 4568692"/>
              <a:gd name="connsiteY425" fmla="*/ 2632580 h 5547255"/>
              <a:gd name="connsiteX426" fmla="*/ 2297848 w 4568692"/>
              <a:gd name="connsiteY426" fmla="*/ 2637364 h 5547255"/>
              <a:gd name="connsiteX427" fmla="*/ 2336886 w 4568692"/>
              <a:gd name="connsiteY427" fmla="*/ 2729648 h 5547255"/>
              <a:gd name="connsiteX428" fmla="*/ 2246567 w 4568692"/>
              <a:gd name="connsiteY428" fmla="*/ 2770475 h 5547255"/>
              <a:gd name="connsiteX429" fmla="*/ 2207529 w 4568692"/>
              <a:gd name="connsiteY429" fmla="*/ 2678191 h 5547255"/>
              <a:gd name="connsiteX430" fmla="*/ 2270657 w 4568692"/>
              <a:gd name="connsiteY430" fmla="*/ 2632580 h 5547255"/>
              <a:gd name="connsiteX431" fmla="*/ 3388819 w 4568692"/>
              <a:gd name="connsiteY431" fmla="*/ 2613032 h 5547255"/>
              <a:gd name="connsiteX432" fmla="*/ 3416010 w 4568692"/>
              <a:gd name="connsiteY432" fmla="*/ 2617816 h 5547255"/>
              <a:gd name="connsiteX433" fmla="*/ 3455048 w 4568692"/>
              <a:gd name="connsiteY433" fmla="*/ 2710100 h 5547255"/>
              <a:gd name="connsiteX434" fmla="*/ 3364729 w 4568692"/>
              <a:gd name="connsiteY434" fmla="*/ 2750927 h 5547255"/>
              <a:gd name="connsiteX435" fmla="*/ 3325691 w 4568692"/>
              <a:gd name="connsiteY435" fmla="*/ 2658643 h 5547255"/>
              <a:gd name="connsiteX436" fmla="*/ 3388819 w 4568692"/>
              <a:gd name="connsiteY436" fmla="*/ 2613032 h 5547255"/>
              <a:gd name="connsiteX437" fmla="*/ 3069674 w 4568692"/>
              <a:gd name="connsiteY437" fmla="*/ 2547476 h 5547255"/>
              <a:gd name="connsiteX438" fmla="*/ 3081482 w 4568692"/>
              <a:gd name="connsiteY438" fmla="*/ 2550570 h 5547255"/>
              <a:gd name="connsiteX439" fmla="*/ 3096070 w 4568692"/>
              <a:gd name="connsiteY439" fmla="*/ 2591780 h 5547255"/>
              <a:gd name="connsiteX440" fmla="*/ 3055278 w 4568692"/>
              <a:gd name="connsiteY440" fmla="*/ 2605915 h 5547255"/>
              <a:gd name="connsiteX441" fmla="*/ 3040689 w 4568692"/>
              <a:gd name="connsiteY441" fmla="*/ 2564706 h 5547255"/>
              <a:gd name="connsiteX442" fmla="*/ 3069674 w 4568692"/>
              <a:gd name="connsiteY442" fmla="*/ 2547476 h 5547255"/>
              <a:gd name="connsiteX443" fmla="*/ 2578114 w 4568692"/>
              <a:gd name="connsiteY443" fmla="*/ 2513320 h 5547255"/>
              <a:gd name="connsiteX444" fmla="*/ 2589922 w 4568692"/>
              <a:gd name="connsiteY444" fmla="*/ 2516415 h 5547255"/>
              <a:gd name="connsiteX445" fmla="*/ 2604510 w 4568692"/>
              <a:gd name="connsiteY445" fmla="*/ 2557624 h 5547255"/>
              <a:gd name="connsiteX446" fmla="*/ 2563718 w 4568692"/>
              <a:gd name="connsiteY446" fmla="*/ 2571759 h 5547255"/>
              <a:gd name="connsiteX447" fmla="*/ 2549130 w 4568692"/>
              <a:gd name="connsiteY447" fmla="*/ 2530550 h 5547255"/>
              <a:gd name="connsiteX448" fmla="*/ 2578114 w 4568692"/>
              <a:gd name="connsiteY448" fmla="*/ 2513320 h 5547255"/>
              <a:gd name="connsiteX449" fmla="*/ 3259758 w 4568692"/>
              <a:gd name="connsiteY449" fmla="*/ 2421409 h 5547255"/>
              <a:gd name="connsiteX450" fmla="*/ 3294898 w 4568692"/>
              <a:gd name="connsiteY450" fmla="*/ 2437580 h 5547255"/>
              <a:gd name="connsiteX451" fmla="*/ 3293632 w 4568692"/>
              <a:gd name="connsiteY451" fmla="*/ 2509560 h 5547255"/>
              <a:gd name="connsiteX452" fmla="*/ 3222828 w 4568692"/>
              <a:gd name="connsiteY452" fmla="*/ 2507033 h 5547255"/>
              <a:gd name="connsiteX453" fmla="*/ 3224094 w 4568692"/>
              <a:gd name="connsiteY453" fmla="*/ 2435053 h 5547255"/>
              <a:gd name="connsiteX454" fmla="*/ 3259758 w 4568692"/>
              <a:gd name="connsiteY454" fmla="*/ 2421409 h 5547255"/>
              <a:gd name="connsiteX455" fmla="*/ 2395198 w 4568692"/>
              <a:gd name="connsiteY455" fmla="*/ 2389187 h 5547255"/>
              <a:gd name="connsiteX456" fmla="*/ 2430337 w 4568692"/>
              <a:gd name="connsiteY456" fmla="*/ 2405359 h 5547255"/>
              <a:gd name="connsiteX457" fmla="*/ 2429072 w 4568692"/>
              <a:gd name="connsiteY457" fmla="*/ 2477339 h 5547255"/>
              <a:gd name="connsiteX458" fmla="*/ 2358268 w 4568692"/>
              <a:gd name="connsiteY458" fmla="*/ 2474811 h 5547255"/>
              <a:gd name="connsiteX459" fmla="*/ 2359534 w 4568692"/>
              <a:gd name="connsiteY459" fmla="*/ 2402831 h 5547255"/>
              <a:gd name="connsiteX460" fmla="*/ 2395198 w 4568692"/>
              <a:gd name="connsiteY460" fmla="*/ 2389187 h 5547255"/>
              <a:gd name="connsiteX461" fmla="*/ 3634269 w 4568692"/>
              <a:gd name="connsiteY461" fmla="*/ 2366207 h 5547255"/>
              <a:gd name="connsiteX462" fmla="*/ 3726965 w 4568692"/>
              <a:gd name="connsiteY462" fmla="*/ 2460400 h 5547255"/>
              <a:gd name="connsiteX463" fmla="*/ 3634269 w 4568692"/>
              <a:gd name="connsiteY463" fmla="*/ 2554593 h 5547255"/>
              <a:gd name="connsiteX464" fmla="*/ 3541573 w 4568692"/>
              <a:gd name="connsiteY464" fmla="*/ 2460400 h 5547255"/>
              <a:gd name="connsiteX465" fmla="*/ 3634269 w 4568692"/>
              <a:gd name="connsiteY465" fmla="*/ 2366207 h 5547255"/>
              <a:gd name="connsiteX466" fmla="*/ 2020400 w 4568692"/>
              <a:gd name="connsiteY466" fmla="*/ 2366207 h 5547255"/>
              <a:gd name="connsiteX467" fmla="*/ 2113096 w 4568692"/>
              <a:gd name="connsiteY467" fmla="*/ 2460400 h 5547255"/>
              <a:gd name="connsiteX468" fmla="*/ 2020400 w 4568692"/>
              <a:gd name="connsiteY468" fmla="*/ 2554593 h 5547255"/>
              <a:gd name="connsiteX469" fmla="*/ 1927704 w 4568692"/>
              <a:gd name="connsiteY469" fmla="*/ 2460400 h 5547255"/>
              <a:gd name="connsiteX470" fmla="*/ 2020400 w 4568692"/>
              <a:gd name="connsiteY470" fmla="*/ 2366207 h 5547255"/>
              <a:gd name="connsiteX471" fmla="*/ 3076500 w 4568692"/>
              <a:gd name="connsiteY471" fmla="*/ 2341495 h 5547255"/>
              <a:gd name="connsiteX472" fmla="*/ 3088308 w 4568692"/>
              <a:gd name="connsiteY472" fmla="*/ 2344589 h 5547255"/>
              <a:gd name="connsiteX473" fmla="*/ 3102896 w 4568692"/>
              <a:gd name="connsiteY473" fmla="*/ 2385799 h 5547255"/>
              <a:gd name="connsiteX474" fmla="*/ 3062104 w 4568692"/>
              <a:gd name="connsiteY474" fmla="*/ 2399934 h 5547255"/>
              <a:gd name="connsiteX475" fmla="*/ 3047516 w 4568692"/>
              <a:gd name="connsiteY475" fmla="*/ 2358724 h 5547255"/>
              <a:gd name="connsiteX476" fmla="*/ 3076500 w 4568692"/>
              <a:gd name="connsiteY476" fmla="*/ 2341495 h 5547255"/>
              <a:gd name="connsiteX477" fmla="*/ 2587583 w 4568692"/>
              <a:gd name="connsiteY477" fmla="*/ 2311789 h 5547255"/>
              <a:gd name="connsiteX478" fmla="*/ 2599391 w 4568692"/>
              <a:gd name="connsiteY478" fmla="*/ 2314884 h 5547255"/>
              <a:gd name="connsiteX479" fmla="*/ 2613978 w 4568692"/>
              <a:gd name="connsiteY479" fmla="*/ 2356093 h 5547255"/>
              <a:gd name="connsiteX480" fmla="*/ 2573187 w 4568692"/>
              <a:gd name="connsiteY480" fmla="*/ 2370228 h 5547255"/>
              <a:gd name="connsiteX481" fmla="*/ 2558598 w 4568692"/>
              <a:gd name="connsiteY481" fmla="*/ 2329019 h 5547255"/>
              <a:gd name="connsiteX482" fmla="*/ 2587583 w 4568692"/>
              <a:gd name="connsiteY482" fmla="*/ 2311789 h 5547255"/>
              <a:gd name="connsiteX483" fmla="*/ 1221658 w 4568692"/>
              <a:gd name="connsiteY483" fmla="*/ 2204857 h 5547255"/>
              <a:gd name="connsiteX484" fmla="*/ 1348544 w 4568692"/>
              <a:gd name="connsiteY484" fmla="*/ 2332628 h 5547255"/>
              <a:gd name="connsiteX485" fmla="*/ 1221658 w 4568692"/>
              <a:gd name="connsiteY485" fmla="*/ 2460399 h 5547255"/>
              <a:gd name="connsiteX486" fmla="*/ 1094772 w 4568692"/>
              <a:gd name="connsiteY486" fmla="*/ 2332628 h 5547255"/>
              <a:gd name="connsiteX487" fmla="*/ 1221658 w 4568692"/>
              <a:gd name="connsiteY487" fmla="*/ 2204857 h 5547255"/>
              <a:gd name="connsiteX488" fmla="*/ 2939537 w 4568692"/>
              <a:gd name="connsiteY488" fmla="*/ 2189827 h 5547255"/>
              <a:gd name="connsiteX489" fmla="*/ 2951345 w 4568692"/>
              <a:gd name="connsiteY489" fmla="*/ 2192922 h 5547255"/>
              <a:gd name="connsiteX490" fmla="*/ 2965933 w 4568692"/>
              <a:gd name="connsiteY490" fmla="*/ 2234131 h 5547255"/>
              <a:gd name="connsiteX491" fmla="*/ 2925141 w 4568692"/>
              <a:gd name="connsiteY491" fmla="*/ 2248266 h 5547255"/>
              <a:gd name="connsiteX492" fmla="*/ 2910553 w 4568692"/>
              <a:gd name="connsiteY492" fmla="*/ 2207057 h 5547255"/>
              <a:gd name="connsiteX493" fmla="*/ 2939537 w 4568692"/>
              <a:gd name="connsiteY493" fmla="*/ 2189827 h 5547255"/>
              <a:gd name="connsiteX494" fmla="*/ 2737854 w 4568692"/>
              <a:gd name="connsiteY494" fmla="*/ 2175936 h 5547255"/>
              <a:gd name="connsiteX495" fmla="*/ 2749662 w 4568692"/>
              <a:gd name="connsiteY495" fmla="*/ 2179031 h 5547255"/>
              <a:gd name="connsiteX496" fmla="*/ 2764250 w 4568692"/>
              <a:gd name="connsiteY496" fmla="*/ 2220240 h 5547255"/>
              <a:gd name="connsiteX497" fmla="*/ 2723458 w 4568692"/>
              <a:gd name="connsiteY497" fmla="*/ 2234375 h 5547255"/>
              <a:gd name="connsiteX498" fmla="*/ 2708870 w 4568692"/>
              <a:gd name="connsiteY498" fmla="*/ 2193166 h 5547255"/>
              <a:gd name="connsiteX499" fmla="*/ 2737854 w 4568692"/>
              <a:gd name="connsiteY499" fmla="*/ 2175936 h 5547255"/>
              <a:gd name="connsiteX500" fmla="*/ 2262749 w 4568692"/>
              <a:gd name="connsiteY500" fmla="*/ 2165088 h 5547255"/>
              <a:gd name="connsiteX501" fmla="*/ 2289940 w 4568692"/>
              <a:gd name="connsiteY501" fmla="*/ 2169873 h 5547255"/>
              <a:gd name="connsiteX502" fmla="*/ 2328978 w 4568692"/>
              <a:gd name="connsiteY502" fmla="*/ 2262157 h 5547255"/>
              <a:gd name="connsiteX503" fmla="*/ 2238659 w 4568692"/>
              <a:gd name="connsiteY503" fmla="*/ 2302983 h 5547255"/>
              <a:gd name="connsiteX504" fmla="*/ 2199621 w 4568692"/>
              <a:gd name="connsiteY504" fmla="*/ 2210699 h 5547255"/>
              <a:gd name="connsiteX505" fmla="*/ 2262749 w 4568692"/>
              <a:gd name="connsiteY505" fmla="*/ 2165088 h 5547255"/>
              <a:gd name="connsiteX506" fmla="*/ 3374279 w 4568692"/>
              <a:gd name="connsiteY506" fmla="*/ 2135788 h 5547255"/>
              <a:gd name="connsiteX507" fmla="*/ 3401470 w 4568692"/>
              <a:gd name="connsiteY507" fmla="*/ 2140572 h 5547255"/>
              <a:gd name="connsiteX508" fmla="*/ 3440508 w 4568692"/>
              <a:gd name="connsiteY508" fmla="*/ 2232856 h 5547255"/>
              <a:gd name="connsiteX509" fmla="*/ 3350189 w 4568692"/>
              <a:gd name="connsiteY509" fmla="*/ 2273683 h 5547255"/>
              <a:gd name="connsiteX510" fmla="*/ 3311151 w 4568692"/>
              <a:gd name="connsiteY510" fmla="*/ 2181399 h 5547255"/>
              <a:gd name="connsiteX511" fmla="*/ 3374279 w 4568692"/>
              <a:gd name="connsiteY511" fmla="*/ 2135788 h 5547255"/>
              <a:gd name="connsiteX512" fmla="*/ 3136460 w 4568692"/>
              <a:gd name="connsiteY512" fmla="*/ 2107003 h 5547255"/>
              <a:gd name="connsiteX513" fmla="*/ 3171599 w 4568692"/>
              <a:gd name="connsiteY513" fmla="*/ 2123175 h 5547255"/>
              <a:gd name="connsiteX514" fmla="*/ 3170333 w 4568692"/>
              <a:gd name="connsiteY514" fmla="*/ 2195155 h 5547255"/>
              <a:gd name="connsiteX515" fmla="*/ 3099530 w 4568692"/>
              <a:gd name="connsiteY515" fmla="*/ 2192627 h 5547255"/>
              <a:gd name="connsiteX516" fmla="*/ 3100796 w 4568692"/>
              <a:gd name="connsiteY516" fmla="*/ 2120647 h 5547255"/>
              <a:gd name="connsiteX517" fmla="*/ 3136460 w 4568692"/>
              <a:gd name="connsiteY517" fmla="*/ 2107003 h 5547255"/>
              <a:gd name="connsiteX518" fmla="*/ 2525561 w 4568692"/>
              <a:gd name="connsiteY518" fmla="*/ 2085203 h 5547255"/>
              <a:gd name="connsiteX519" fmla="*/ 2560701 w 4568692"/>
              <a:gd name="connsiteY519" fmla="*/ 2101374 h 5547255"/>
              <a:gd name="connsiteX520" fmla="*/ 2559435 w 4568692"/>
              <a:gd name="connsiteY520" fmla="*/ 2173354 h 5547255"/>
              <a:gd name="connsiteX521" fmla="*/ 2488631 w 4568692"/>
              <a:gd name="connsiteY521" fmla="*/ 2170826 h 5547255"/>
              <a:gd name="connsiteX522" fmla="*/ 2489897 w 4568692"/>
              <a:gd name="connsiteY522" fmla="*/ 2098847 h 5547255"/>
              <a:gd name="connsiteX523" fmla="*/ 2525561 w 4568692"/>
              <a:gd name="connsiteY523" fmla="*/ 2085203 h 5547255"/>
              <a:gd name="connsiteX524" fmla="*/ 2834538 w 4568692"/>
              <a:gd name="connsiteY524" fmla="*/ 1965800 h 5547255"/>
              <a:gd name="connsiteX525" fmla="*/ 2869678 w 4568692"/>
              <a:gd name="connsiteY525" fmla="*/ 1981971 h 5547255"/>
              <a:gd name="connsiteX526" fmla="*/ 2868412 w 4568692"/>
              <a:gd name="connsiteY526" fmla="*/ 2053951 h 5547255"/>
              <a:gd name="connsiteX527" fmla="*/ 2797608 w 4568692"/>
              <a:gd name="connsiteY527" fmla="*/ 2051424 h 5547255"/>
              <a:gd name="connsiteX528" fmla="*/ 2798874 w 4568692"/>
              <a:gd name="connsiteY528" fmla="*/ 1979444 h 5547255"/>
              <a:gd name="connsiteX529" fmla="*/ 2834538 w 4568692"/>
              <a:gd name="connsiteY529" fmla="*/ 1965800 h 5547255"/>
              <a:gd name="connsiteX530" fmla="*/ 919668 w 4568692"/>
              <a:gd name="connsiteY530" fmla="*/ 1909695 h 5547255"/>
              <a:gd name="connsiteX531" fmla="*/ 956888 w 4568692"/>
              <a:gd name="connsiteY531" fmla="*/ 1916185 h 5547255"/>
              <a:gd name="connsiteX532" fmla="*/ 1010324 w 4568692"/>
              <a:gd name="connsiteY532" fmla="*/ 2041366 h 5547255"/>
              <a:gd name="connsiteX533" fmla="*/ 886692 w 4568692"/>
              <a:gd name="connsiteY533" fmla="*/ 2096747 h 5547255"/>
              <a:gd name="connsiteX534" fmla="*/ 833256 w 4568692"/>
              <a:gd name="connsiteY534" fmla="*/ 1971566 h 5547255"/>
              <a:gd name="connsiteX535" fmla="*/ 919668 w 4568692"/>
              <a:gd name="connsiteY535" fmla="*/ 1909695 h 5547255"/>
              <a:gd name="connsiteX536" fmla="*/ 1552213 w 4568692"/>
              <a:gd name="connsiteY536" fmla="*/ 1890589 h 5547255"/>
              <a:gd name="connsiteX537" fmla="*/ 1589433 w 4568692"/>
              <a:gd name="connsiteY537" fmla="*/ 1897079 h 5547255"/>
              <a:gd name="connsiteX538" fmla="*/ 1642870 w 4568692"/>
              <a:gd name="connsiteY538" fmla="*/ 2022260 h 5547255"/>
              <a:gd name="connsiteX539" fmla="*/ 1519238 w 4568692"/>
              <a:gd name="connsiteY539" fmla="*/ 2077641 h 5547255"/>
              <a:gd name="connsiteX540" fmla="*/ 1465801 w 4568692"/>
              <a:gd name="connsiteY540" fmla="*/ 1952459 h 5547255"/>
              <a:gd name="connsiteX541" fmla="*/ 1552213 w 4568692"/>
              <a:gd name="connsiteY541" fmla="*/ 1890589 h 5547255"/>
              <a:gd name="connsiteX542" fmla="*/ 1998515 w 4568692"/>
              <a:gd name="connsiteY542" fmla="*/ 1875408 h 5547255"/>
              <a:gd name="connsiteX543" fmla="*/ 2125401 w 4568692"/>
              <a:gd name="connsiteY543" fmla="*/ 2003179 h 5547255"/>
              <a:gd name="connsiteX544" fmla="*/ 1998515 w 4568692"/>
              <a:gd name="connsiteY544" fmla="*/ 2130950 h 5547255"/>
              <a:gd name="connsiteX545" fmla="*/ 1871629 w 4568692"/>
              <a:gd name="connsiteY545" fmla="*/ 2003179 h 5547255"/>
              <a:gd name="connsiteX546" fmla="*/ 1998515 w 4568692"/>
              <a:gd name="connsiteY546" fmla="*/ 1875408 h 5547255"/>
              <a:gd name="connsiteX547" fmla="*/ 446710 w 4568692"/>
              <a:gd name="connsiteY547" fmla="*/ 1875408 h 5547255"/>
              <a:gd name="connsiteX548" fmla="*/ 573596 w 4568692"/>
              <a:gd name="connsiteY548" fmla="*/ 2003179 h 5547255"/>
              <a:gd name="connsiteX549" fmla="*/ 446710 w 4568692"/>
              <a:gd name="connsiteY549" fmla="*/ 2130950 h 5547255"/>
              <a:gd name="connsiteX550" fmla="*/ 319824 w 4568692"/>
              <a:gd name="connsiteY550" fmla="*/ 2003179 h 5547255"/>
              <a:gd name="connsiteX551" fmla="*/ 446710 w 4568692"/>
              <a:gd name="connsiteY551" fmla="*/ 1875408 h 5547255"/>
              <a:gd name="connsiteX552" fmla="*/ 2583268 w 4568692"/>
              <a:gd name="connsiteY552" fmla="*/ 1821129 h 5547255"/>
              <a:gd name="connsiteX553" fmla="*/ 2610459 w 4568692"/>
              <a:gd name="connsiteY553" fmla="*/ 1825913 h 5547255"/>
              <a:gd name="connsiteX554" fmla="*/ 2649497 w 4568692"/>
              <a:gd name="connsiteY554" fmla="*/ 1918197 h 5547255"/>
              <a:gd name="connsiteX555" fmla="*/ 2559178 w 4568692"/>
              <a:gd name="connsiteY555" fmla="*/ 1959024 h 5547255"/>
              <a:gd name="connsiteX556" fmla="*/ 2520140 w 4568692"/>
              <a:gd name="connsiteY556" fmla="*/ 1866740 h 5547255"/>
              <a:gd name="connsiteX557" fmla="*/ 2583268 w 4568692"/>
              <a:gd name="connsiteY557" fmla="*/ 1821129 h 5547255"/>
              <a:gd name="connsiteX558" fmla="*/ 3042023 w 4568692"/>
              <a:gd name="connsiteY558" fmla="*/ 1812825 h 5547255"/>
              <a:gd name="connsiteX559" fmla="*/ 3069213 w 4568692"/>
              <a:gd name="connsiteY559" fmla="*/ 1817610 h 5547255"/>
              <a:gd name="connsiteX560" fmla="*/ 3108251 w 4568692"/>
              <a:gd name="connsiteY560" fmla="*/ 1909894 h 5547255"/>
              <a:gd name="connsiteX561" fmla="*/ 3017933 w 4568692"/>
              <a:gd name="connsiteY561" fmla="*/ 1950720 h 5547255"/>
              <a:gd name="connsiteX562" fmla="*/ 2978895 w 4568692"/>
              <a:gd name="connsiteY562" fmla="*/ 1858436 h 5547255"/>
              <a:gd name="connsiteX563" fmla="*/ 3042023 w 4568692"/>
              <a:gd name="connsiteY563" fmla="*/ 1812825 h 5547255"/>
              <a:gd name="connsiteX564" fmla="*/ 2254047 w 4568692"/>
              <a:gd name="connsiteY564" fmla="*/ 1787635 h 5547255"/>
              <a:gd name="connsiteX565" fmla="*/ 2346743 w 4568692"/>
              <a:gd name="connsiteY565" fmla="*/ 1881828 h 5547255"/>
              <a:gd name="connsiteX566" fmla="*/ 2254047 w 4568692"/>
              <a:gd name="connsiteY566" fmla="*/ 1976021 h 5547255"/>
              <a:gd name="connsiteX567" fmla="*/ 2161351 w 4568692"/>
              <a:gd name="connsiteY567" fmla="*/ 1881828 h 5547255"/>
              <a:gd name="connsiteX568" fmla="*/ 2254047 w 4568692"/>
              <a:gd name="connsiteY568" fmla="*/ 1787635 h 5547255"/>
              <a:gd name="connsiteX569" fmla="*/ 3387712 w 4568692"/>
              <a:gd name="connsiteY569" fmla="*/ 1787635 h 5547255"/>
              <a:gd name="connsiteX570" fmla="*/ 3480408 w 4568692"/>
              <a:gd name="connsiteY570" fmla="*/ 1881828 h 5547255"/>
              <a:gd name="connsiteX571" fmla="*/ 3387712 w 4568692"/>
              <a:gd name="connsiteY571" fmla="*/ 1976021 h 5547255"/>
              <a:gd name="connsiteX572" fmla="*/ 3295016 w 4568692"/>
              <a:gd name="connsiteY572" fmla="*/ 1881828 h 5547255"/>
              <a:gd name="connsiteX573" fmla="*/ 3387712 w 4568692"/>
              <a:gd name="connsiteY573" fmla="*/ 1787635 h 5547255"/>
              <a:gd name="connsiteX574" fmla="*/ 1221981 w 4568692"/>
              <a:gd name="connsiteY574" fmla="*/ 1751627 h 5547255"/>
              <a:gd name="connsiteX575" fmla="*/ 1270081 w 4568692"/>
              <a:gd name="connsiteY575" fmla="*/ 1773563 h 5547255"/>
              <a:gd name="connsiteX576" fmla="*/ 1268348 w 4568692"/>
              <a:gd name="connsiteY576" fmla="*/ 1871203 h 5547255"/>
              <a:gd name="connsiteX577" fmla="*/ 1171430 w 4568692"/>
              <a:gd name="connsiteY577" fmla="*/ 1867774 h 5547255"/>
              <a:gd name="connsiteX578" fmla="*/ 1173163 w 4568692"/>
              <a:gd name="connsiteY578" fmla="*/ 1770135 h 5547255"/>
              <a:gd name="connsiteX579" fmla="*/ 1221981 w 4568692"/>
              <a:gd name="connsiteY579" fmla="*/ 1751627 h 5547255"/>
              <a:gd name="connsiteX580" fmla="*/ 1646977 w 4568692"/>
              <a:gd name="connsiteY580" fmla="*/ 1601064 h 5547255"/>
              <a:gd name="connsiteX581" fmla="*/ 1695077 w 4568692"/>
              <a:gd name="connsiteY581" fmla="*/ 1623000 h 5547255"/>
              <a:gd name="connsiteX582" fmla="*/ 1693345 w 4568692"/>
              <a:gd name="connsiteY582" fmla="*/ 1720639 h 5547255"/>
              <a:gd name="connsiteX583" fmla="*/ 1596426 w 4568692"/>
              <a:gd name="connsiteY583" fmla="*/ 1717211 h 5547255"/>
              <a:gd name="connsiteX584" fmla="*/ 1598159 w 4568692"/>
              <a:gd name="connsiteY584" fmla="*/ 1619571 h 5547255"/>
              <a:gd name="connsiteX585" fmla="*/ 1646977 w 4568692"/>
              <a:gd name="connsiteY585" fmla="*/ 1601064 h 5547255"/>
              <a:gd name="connsiteX586" fmla="*/ 803411 w 4568692"/>
              <a:gd name="connsiteY586" fmla="*/ 1563693 h 5547255"/>
              <a:gd name="connsiteX587" fmla="*/ 851511 w 4568692"/>
              <a:gd name="connsiteY587" fmla="*/ 1585629 h 5547255"/>
              <a:gd name="connsiteX588" fmla="*/ 849779 w 4568692"/>
              <a:gd name="connsiteY588" fmla="*/ 1683269 h 5547255"/>
              <a:gd name="connsiteX589" fmla="*/ 752860 w 4568692"/>
              <a:gd name="connsiteY589" fmla="*/ 1679840 h 5547255"/>
              <a:gd name="connsiteX590" fmla="*/ 754593 w 4568692"/>
              <a:gd name="connsiteY590" fmla="*/ 1582201 h 5547255"/>
              <a:gd name="connsiteX591" fmla="*/ 803411 w 4568692"/>
              <a:gd name="connsiteY591" fmla="*/ 1563693 h 5547255"/>
              <a:gd name="connsiteX592" fmla="*/ 2820182 w 4568692"/>
              <a:gd name="connsiteY592" fmla="*/ 1553495 h 5547255"/>
              <a:gd name="connsiteX593" fmla="*/ 2912878 w 4568692"/>
              <a:gd name="connsiteY593" fmla="*/ 1647688 h 5547255"/>
              <a:gd name="connsiteX594" fmla="*/ 2820182 w 4568692"/>
              <a:gd name="connsiteY594" fmla="*/ 1741881 h 5547255"/>
              <a:gd name="connsiteX595" fmla="*/ 2727486 w 4568692"/>
              <a:gd name="connsiteY595" fmla="*/ 1647688 h 5547255"/>
              <a:gd name="connsiteX596" fmla="*/ 2820182 w 4568692"/>
              <a:gd name="connsiteY596" fmla="*/ 1553495 h 5547255"/>
              <a:gd name="connsiteX597" fmla="*/ 1353857 w 4568692"/>
              <a:gd name="connsiteY597" fmla="*/ 1526563 h 5547255"/>
              <a:gd name="connsiteX598" fmla="*/ 1370020 w 4568692"/>
              <a:gd name="connsiteY598" fmla="*/ 1530761 h 5547255"/>
              <a:gd name="connsiteX599" fmla="*/ 1389989 w 4568692"/>
              <a:gd name="connsiteY599" fmla="*/ 1586661 h 5547255"/>
              <a:gd name="connsiteX600" fmla="*/ 1334151 w 4568692"/>
              <a:gd name="connsiteY600" fmla="*/ 1605835 h 5547255"/>
              <a:gd name="connsiteX601" fmla="*/ 1314183 w 4568692"/>
              <a:gd name="connsiteY601" fmla="*/ 1549935 h 5547255"/>
              <a:gd name="connsiteX602" fmla="*/ 1353857 w 4568692"/>
              <a:gd name="connsiteY602" fmla="*/ 1526563 h 5547255"/>
              <a:gd name="connsiteX603" fmla="*/ 1075554 w 4568692"/>
              <a:gd name="connsiteY603" fmla="*/ 1510923 h 5547255"/>
              <a:gd name="connsiteX604" fmla="*/ 1091716 w 4568692"/>
              <a:gd name="connsiteY604" fmla="*/ 1515120 h 5547255"/>
              <a:gd name="connsiteX605" fmla="*/ 1111686 w 4568692"/>
              <a:gd name="connsiteY605" fmla="*/ 1571020 h 5547255"/>
              <a:gd name="connsiteX606" fmla="*/ 1055848 w 4568692"/>
              <a:gd name="connsiteY606" fmla="*/ 1590194 h 5547255"/>
              <a:gd name="connsiteX607" fmla="*/ 1035879 w 4568692"/>
              <a:gd name="connsiteY607" fmla="*/ 1534294 h 5547255"/>
              <a:gd name="connsiteX608" fmla="*/ 1075554 w 4568692"/>
              <a:gd name="connsiteY608" fmla="*/ 1510923 h 5547255"/>
              <a:gd name="connsiteX609" fmla="*/ 469447 w 4568692"/>
              <a:gd name="connsiteY609" fmla="*/ 1463759 h 5547255"/>
              <a:gd name="connsiteX610" fmla="*/ 506667 w 4568692"/>
              <a:gd name="connsiteY610" fmla="*/ 1470249 h 5547255"/>
              <a:gd name="connsiteX611" fmla="*/ 560104 w 4568692"/>
              <a:gd name="connsiteY611" fmla="*/ 1595431 h 5547255"/>
              <a:gd name="connsiteX612" fmla="*/ 436472 w 4568692"/>
              <a:gd name="connsiteY612" fmla="*/ 1650811 h 5547255"/>
              <a:gd name="connsiteX613" fmla="*/ 383035 w 4568692"/>
              <a:gd name="connsiteY613" fmla="*/ 1525630 h 5547255"/>
              <a:gd name="connsiteX614" fmla="*/ 469447 w 4568692"/>
              <a:gd name="connsiteY614" fmla="*/ 1463759 h 5547255"/>
              <a:gd name="connsiteX615" fmla="*/ 2000030 w 4568692"/>
              <a:gd name="connsiteY615" fmla="*/ 1437242 h 5547255"/>
              <a:gd name="connsiteX616" fmla="*/ 2037250 w 4568692"/>
              <a:gd name="connsiteY616" fmla="*/ 1443733 h 5547255"/>
              <a:gd name="connsiteX617" fmla="*/ 2090687 w 4568692"/>
              <a:gd name="connsiteY617" fmla="*/ 1568914 h 5547255"/>
              <a:gd name="connsiteX618" fmla="*/ 1967055 w 4568692"/>
              <a:gd name="connsiteY618" fmla="*/ 1624295 h 5547255"/>
              <a:gd name="connsiteX619" fmla="*/ 1913618 w 4568692"/>
              <a:gd name="connsiteY619" fmla="*/ 1499113 h 5547255"/>
              <a:gd name="connsiteX620" fmla="*/ 2000030 w 4568692"/>
              <a:gd name="connsiteY620" fmla="*/ 1437242 h 5547255"/>
              <a:gd name="connsiteX621" fmla="*/ 1563172 w 4568692"/>
              <a:gd name="connsiteY621" fmla="*/ 1348317 h 5547255"/>
              <a:gd name="connsiteX622" fmla="*/ 1579335 w 4568692"/>
              <a:gd name="connsiteY622" fmla="*/ 1352515 h 5547255"/>
              <a:gd name="connsiteX623" fmla="*/ 1599303 w 4568692"/>
              <a:gd name="connsiteY623" fmla="*/ 1408415 h 5547255"/>
              <a:gd name="connsiteX624" fmla="*/ 1543466 w 4568692"/>
              <a:gd name="connsiteY624" fmla="*/ 1427588 h 5547255"/>
              <a:gd name="connsiteX625" fmla="*/ 1523497 w 4568692"/>
              <a:gd name="connsiteY625" fmla="*/ 1371689 h 5547255"/>
              <a:gd name="connsiteX626" fmla="*/ 1563172 w 4568692"/>
              <a:gd name="connsiteY626" fmla="*/ 1348317 h 5547255"/>
              <a:gd name="connsiteX627" fmla="*/ 890306 w 4568692"/>
              <a:gd name="connsiteY627" fmla="*/ 1301986 h 5547255"/>
              <a:gd name="connsiteX628" fmla="*/ 906469 w 4568692"/>
              <a:gd name="connsiteY628" fmla="*/ 1306184 h 5547255"/>
              <a:gd name="connsiteX629" fmla="*/ 926438 w 4568692"/>
              <a:gd name="connsiteY629" fmla="*/ 1362083 h 5547255"/>
              <a:gd name="connsiteX630" fmla="*/ 870600 w 4568692"/>
              <a:gd name="connsiteY630" fmla="*/ 1381257 h 5547255"/>
              <a:gd name="connsiteX631" fmla="*/ 850631 w 4568692"/>
              <a:gd name="connsiteY631" fmla="*/ 1325357 h 5547255"/>
              <a:gd name="connsiteX632" fmla="*/ 890306 w 4568692"/>
              <a:gd name="connsiteY632" fmla="*/ 1301986 h 5547255"/>
              <a:gd name="connsiteX633" fmla="*/ 1823366 w 4568692"/>
              <a:gd name="connsiteY633" fmla="*/ 1177310 h 5547255"/>
              <a:gd name="connsiteX634" fmla="*/ 1871467 w 4568692"/>
              <a:gd name="connsiteY634" fmla="*/ 1199246 h 5547255"/>
              <a:gd name="connsiteX635" fmla="*/ 1869734 w 4568692"/>
              <a:gd name="connsiteY635" fmla="*/ 1296885 h 5547255"/>
              <a:gd name="connsiteX636" fmla="*/ 1772815 w 4568692"/>
              <a:gd name="connsiteY636" fmla="*/ 1293457 h 5547255"/>
              <a:gd name="connsiteX637" fmla="*/ 1774548 w 4568692"/>
              <a:gd name="connsiteY637" fmla="*/ 1195818 h 5547255"/>
              <a:gd name="connsiteX638" fmla="*/ 1823366 w 4568692"/>
              <a:gd name="connsiteY638" fmla="*/ 1177310 h 5547255"/>
              <a:gd name="connsiteX639" fmla="*/ 639924 w 4568692"/>
              <a:gd name="connsiteY639" fmla="*/ 1133601 h 5547255"/>
              <a:gd name="connsiteX640" fmla="*/ 688024 w 4568692"/>
              <a:gd name="connsiteY640" fmla="*/ 1155538 h 5547255"/>
              <a:gd name="connsiteX641" fmla="*/ 686291 w 4568692"/>
              <a:gd name="connsiteY641" fmla="*/ 1253177 h 5547255"/>
              <a:gd name="connsiteX642" fmla="*/ 589373 w 4568692"/>
              <a:gd name="connsiteY642" fmla="*/ 1249749 h 5547255"/>
              <a:gd name="connsiteX643" fmla="*/ 591106 w 4568692"/>
              <a:gd name="connsiteY643" fmla="*/ 1152109 h 5547255"/>
              <a:gd name="connsiteX644" fmla="*/ 639924 w 4568692"/>
              <a:gd name="connsiteY644" fmla="*/ 1133601 h 5547255"/>
              <a:gd name="connsiteX645" fmla="*/ 2336011 w 4568692"/>
              <a:gd name="connsiteY645" fmla="*/ 1102429 h 5547255"/>
              <a:gd name="connsiteX646" fmla="*/ 2462897 w 4568692"/>
              <a:gd name="connsiteY646" fmla="*/ 1230200 h 5547255"/>
              <a:gd name="connsiteX647" fmla="*/ 2336011 w 4568692"/>
              <a:gd name="connsiteY647" fmla="*/ 1357971 h 5547255"/>
              <a:gd name="connsiteX648" fmla="*/ 2209125 w 4568692"/>
              <a:gd name="connsiteY648" fmla="*/ 1230200 h 5547255"/>
              <a:gd name="connsiteX649" fmla="*/ 2336011 w 4568692"/>
              <a:gd name="connsiteY649" fmla="*/ 1102429 h 5547255"/>
              <a:gd name="connsiteX650" fmla="*/ 126886 w 4568692"/>
              <a:gd name="connsiteY650" fmla="*/ 1102429 h 5547255"/>
              <a:gd name="connsiteX651" fmla="*/ 253772 w 4568692"/>
              <a:gd name="connsiteY651" fmla="*/ 1230200 h 5547255"/>
              <a:gd name="connsiteX652" fmla="*/ 126886 w 4568692"/>
              <a:gd name="connsiteY652" fmla="*/ 1357971 h 5547255"/>
              <a:gd name="connsiteX653" fmla="*/ 0 w 4568692"/>
              <a:gd name="connsiteY653" fmla="*/ 1230200 h 5547255"/>
              <a:gd name="connsiteX654" fmla="*/ 126886 w 4568692"/>
              <a:gd name="connsiteY654" fmla="*/ 1102429 h 5547255"/>
              <a:gd name="connsiteX655" fmla="*/ 1572516 w 4568692"/>
              <a:gd name="connsiteY655" fmla="*/ 1068907 h 5547255"/>
              <a:gd name="connsiteX656" fmla="*/ 1588679 w 4568692"/>
              <a:gd name="connsiteY656" fmla="*/ 1073105 h 5547255"/>
              <a:gd name="connsiteX657" fmla="*/ 1608648 w 4568692"/>
              <a:gd name="connsiteY657" fmla="*/ 1129005 h 5547255"/>
              <a:gd name="connsiteX658" fmla="*/ 1552810 w 4568692"/>
              <a:gd name="connsiteY658" fmla="*/ 1148179 h 5547255"/>
              <a:gd name="connsiteX659" fmla="*/ 1532841 w 4568692"/>
              <a:gd name="connsiteY659" fmla="*/ 1092279 h 5547255"/>
              <a:gd name="connsiteX660" fmla="*/ 1572516 w 4568692"/>
              <a:gd name="connsiteY660" fmla="*/ 1068907 h 5547255"/>
              <a:gd name="connsiteX661" fmla="*/ 903267 w 4568692"/>
              <a:gd name="connsiteY661" fmla="*/ 1028613 h 5547255"/>
              <a:gd name="connsiteX662" fmla="*/ 919430 w 4568692"/>
              <a:gd name="connsiteY662" fmla="*/ 1032810 h 5547255"/>
              <a:gd name="connsiteX663" fmla="*/ 939399 w 4568692"/>
              <a:gd name="connsiteY663" fmla="*/ 1088710 h 5547255"/>
              <a:gd name="connsiteX664" fmla="*/ 883561 w 4568692"/>
              <a:gd name="connsiteY664" fmla="*/ 1107884 h 5547255"/>
              <a:gd name="connsiteX665" fmla="*/ 863592 w 4568692"/>
              <a:gd name="connsiteY665" fmla="*/ 1051984 h 5547255"/>
              <a:gd name="connsiteX666" fmla="*/ 903267 w 4568692"/>
              <a:gd name="connsiteY666" fmla="*/ 1028613 h 5547255"/>
              <a:gd name="connsiteX667" fmla="*/ 1385035 w 4568692"/>
              <a:gd name="connsiteY667" fmla="*/ 863173 h 5547255"/>
              <a:gd name="connsiteX668" fmla="*/ 1401198 w 4568692"/>
              <a:gd name="connsiteY668" fmla="*/ 867371 h 5547255"/>
              <a:gd name="connsiteX669" fmla="*/ 1421167 w 4568692"/>
              <a:gd name="connsiteY669" fmla="*/ 923271 h 5547255"/>
              <a:gd name="connsiteX670" fmla="*/ 1365329 w 4568692"/>
              <a:gd name="connsiteY670" fmla="*/ 942445 h 5547255"/>
              <a:gd name="connsiteX671" fmla="*/ 1345361 w 4568692"/>
              <a:gd name="connsiteY671" fmla="*/ 886545 h 5547255"/>
              <a:gd name="connsiteX672" fmla="*/ 1385035 w 4568692"/>
              <a:gd name="connsiteY672" fmla="*/ 863173 h 5547255"/>
              <a:gd name="connsiteX673" fmla="*/ 1108964 w 4568692"/>
              <a:gd name="connsiteY673" fmla="*/ 844330 h 5547255"/>
              <a:gd name="connsiteX674" fmla="*/ 1125127 w 4568692"/>
              <a:gd name="connsiteY674" fmla="*/ 848528 h 5547255"/>
              <a:gd name="connsiteX675" fmla="*/ 1145096 w 4568692"/>
              <a:gd name="connsiteY675" fmla="*/ 904428 h 5547255"/>
              <a:gd name="connsiteX676" fmla="*/ 1089258 w 4568692"/>
              <a:gd name="connsiteY676" fmla="*/ 923602 h 5547255"/>
              <a:gd name="connsiteX677" fmla="*/ 1069290 w 4568692"/>
              <a:gd name="connsiteY677" fmla="*/ 867702 h 5547255"/>
              <a:gd name="connsiteX678" fmla="*/ 1108964 w 4568692"/>
              <a:gd name="connsiteY678" fmla="*/ 844330 h 5547255"/>
              <a:gd name="connsiteX679" fmla="*/ 458622 w 4568692"/>
              <a:gd name="connsiteY679" fmla="*/ 829615 h 5547255"/>
              <a:gd name="connsiteX680" fmla="*/ 495842 w 4568692"/>
              <a:gd name="connsiteY680" fmla="*/ 836105 h 5547255"/>
              <a:gd name="connsiteX681" fmla="*/ 549279 w 4568692"/>
              <a:gd name="connsiteY681" fmla="*/ 961287 h 5547255"/>
              <a:gd name="connsiteX682" fmla="*/ 425647 w 4568692"/>
              <a:gd name="connsiteY682" fmla="*/ 1016667 h 5547255"/>
              <a:gd name="connsiteX683" fmla="*/ 372210 w 4568692"/>
              <a:gd name="connsiteY683" fmla="*/ 891486 h 5547255"/>
              <a:gd name="connsiteX684" fmla="*/ 458622 w 4568692"/>
              <a:gd name="connsiteY684" fmla="*/ 829615 h 5547255"/>
              <a:gd name="connsiteX685" fmla="*/ 1980127 w 4568692"/>
              <a:gd name="connsiteY685" fmla="*/ 789870 h 5547255"/>
              <a:gd name="connsiteX686" fmla="*/ 2017347 w 4568692"/>
              <a:gd name="connsiteY686" fmla="*/ 796360 h 5547255"/>
              <a:gd name="connsiteX687" fmla="*/ 2070784 w 4568692"/>
              <a:gd name="connsiteY687" fmla="*/ 921541 h 5547255"/>
              <a:gd name="connsiteX688" fmla="*/ 1947152 w 4568692"/>
              <a:gd name="connsiteY688" fmla="*/ 976922 h 5547255"/>
              <a:gd name="connsiteX689" fmla="*/ 1893715 w 4568692"/>
              <a:gd name="connsiteY689" fmla="*/ 851740 h 5547255"/>
              <a:gd name="connsiteX690" fmla="*/ 1980127 w 4568692"/>
              <a:gd name="connsiteY690" fmla="*/ 789870 h 5547255"/>
              <a:gd name="connsiteX691" fmla="*/ 1654591 w 4568692"/>
              <a:gd name="connsiteY691" fmla="*/ 750824 h 5547255"/>
              <a:gd name="connsiteX692" fmla="*/ 1702691 w 4568692"/>
              <a:gd name="connsiteY692" fmla="*/ 772760 h 5547255"/>
              <a:gd name="connsiteX693" fmla="*/ 1700958 w 4568692"/>
              <a:gd name="connsiteY693" fmla="*/ 870400 h 5547255"/>
              <a:gd name="connsiteX694" fmla="*/ 1604040 w 4568692"/>
              <a:gd name="connsiteY694" fmla="*/ 866971 h 5547255"/>
              <a:gd name="connsiteX695" fmla="*/ 1605772 w 4568692"/>
              <a:gd name="connsiteY695" fmla="*/ 769332 h 5547255"/>
              <a:gd name="connsiteX696" fmla="*/ 1654591 w 4568692"/>
              <a:gd name="connsiteY696" fmla="*/ 750824 h 5547255"/>
              <a:gd name="connsiteX697" fmla="*/ 818370 w 4568692"/>
              <a:gd name="connsiteY697" fmla="*/ 721252 h 5547255"/>
              <a:gd name="connsiteX698" fmla="*/ 866470 w 4568692"/>
              <a:gd name="connsiteY698" fmla="*/ 743188 h 5547255"/>
              <a:gd name="connsiteX699" fmla="*/ 864737 w 4568692"/>
              <a:gd name="connsiteY699" fmla="*/ 840827 h 5547255"/>
              <a:gd name="connsiteX700" fmla="*/ 767818 w 4568692"/>
              <a:gd name="connsiteY700" fmla="*/ 837399 h 5547255"/>
              <a:gd name="connsiteX701" fmla="*/ 769552 w 4568692"/>
              <a:gd name="connsiteY701" fmla="*/ 739759 h 5547255"/>
              <a:gd name="connsiteX702" fmla="*/ 818370 w 4568692"/>
              <a:gd name="connsiteY702" fmla="*/ 721252 h 5547255"/>
              <a:gd name="connsiteX703" fmla="*/ 1241309 w 4568692"/>
              <a:gd name="connsiteY703" fmla="*/ 559284 h 5547255"/>
              <a:gd name="connsiteX704" fmla="*/ 1289410 w 4568692"/>
              <a:gd name="connsiteY704" fmla="*/ 581220 h 5547255"/>
              <a:gd name="connsiteX705" fmla="*/ 1287677 w 4568692"/>
              <a:gd name="connsiteY705" fmla="*/ 678860 h 5547255"/>
              <a:gd name="connsiteX706" fmla="*/ 1190758 w 4568692"/>
              <a:gd name="connsiteY706" fmla="*/ 675431 h 5547255"/>
              <a:gd name="connsiteX707" fmla="*/ 1192491 w 4568692"/>
              <a:gd name="connsiteY707" fmla="*/ 577792 h 5547255"/>
              <a:gd name="connsiteX708" fmla="*/ 1241309 w 4568692"/>
              <a:gd name="connsiteY708" fmla="*/ 559284 h 5547255"/>
              <a:gd name="connsiteX709" fmla="*/ 897361 w 4568692"/>
              <a:gd name="connsiteY709" fmla="*/ 363040 h 5547255"/>
              <a:gd name="connsiteX710" fmla="*/ 934581 w 4568692"/>
              <a:gd name="connsiteY710" fmla="*/ 369530 h 5547255"/>
              <a:gd name="connsiteX711" fmla="*/ 988018 w 4568692"/>
              <a:gd name="connsiteY711" fmla="*/ 494712 h 5547255"/>
              <a:gd name="connsiteX712" fmla="*/ 864386 w 4568692"/>
              <a:gd name="connsiteY712" fmla="*/ 550093 h 5547255"/>
              <a:gd name="connsiteX713" fmla="*/ 810949 w 4568692"/>
              <a:gd name="connsiteY713" fmla="*/ 424911 h 5547255"/>
              <a:gd name="connsiteX714" fmla="*/ 897361 w 4568692"/>
              <a:gd name="connsiteY714" fmla="*/ 363040 h 5547255"/>
              <a:gd name="connsiteX715" fmla="*/ 1525322 w 4568692"/>
              <a:gd name="connsiteY715" fmla="*/ 351777 h 5547255"/>
              <a:gd name="connsiteX716" fmla="*/ 1562541 w 4568692"/>
              <a:gd name="connsiteY716" fmla="*/ 358267 h 5547255"/>
              <a:gd name="connsiteX717" fmla="*/ 1615978 w 4568692"/>
              <a:gd name="connsiteY717" fmla="*/ 483448 h 5547255"/>
              <a:gd name="connsiteX718" fmla="*/ 1492346 w 4568692"/>
              <a:gd name="connsiteY718" fmla="*/ 538829 h 5547255"/>
              <a:gd name="connsiteX719" fmla="*/ 1438910 w 4568692"/>
              <a:gd name="connsiteY719" fmla="*/ 413647 h 5547255"/>
              <a:gd name="connsiteX720" fmla="*/ 1525322 w 4568692"/>
              <a:gd name="connsiteY720" fmla="*/ 351777 h 5547255"/>
              <a:gd name="connsiteX721" fmla="*/ 446711 w 4568692"/>
              <a:gd name="connsiteY721" fmla="*/ 317607 h 5547255"/>
              <a:gd name="connsiteX722" fmla="*/ 573596 w 4568692"/>
              <a:gd name="connsiteY722" fmla="*/ 445378 h 5547255"/>
              <a:gd name="connsiteX723" fmla="*/ 446711 w 4568692"/>
              <a:gd name="connsiteY723" fmla="*/ 573149 h 5547255"/>
              <a:gd name="connsiteX724" fmla="*/ 319824 w 4568692"/>
              <a:gd name="connsiteY724" fmla="*/ 445378 h 5547255"/>
              <a:gd name="connsiteX725" fmla="*/ 446711 w 4568692"/>
              <a:gd name="connsiteY725" fmla="*/ 317607 h 5547255"/>
              <a:gd name="connsiteX726" fmla="*/ 1998515 w 4568692"/>
              <a:gd name="connsiteY726" fmla="*/ 317607 h 5547255"/>
              <a:gd name="connsiteX727" fmla="*/ 2125401 w 4568692"/>
              <a:gd name="connsiteY727" fmla="*/ 445378 h 5547255"/>
              <a:gd name="connsiteX728" fmla="*/ 1998515 w 4568692"/>
              <a:gd name="connsiteY728" fmla="*/ 573149 h 5547255"/>
              <a:gd name="connsiteX729" fmla="*/ 1871629 w 4568692"/>
              <a:gd name="connsiteY729" fmla="*/ 445378 h 5547255"/>
              <a:gd name="connsiteX730" fmla="*/ 1998515 w 4568692"/>
              <a:gd name="connsiteY730" fmla="*/ 317607 h 5547255"/>
              <a:gd name="connsiteX731" fmla="*/ 1221658 w 4568692"/>
              <a:gd name="connsiteY731" fmla="*/ 0 h 5547255"/>
              <a:gd name="connsiteX732" fmla="*/ 1348544 w 4568692"/>
              <a:gd name="connsiteY732" fmla="*/ 127771 h 5547255"/>
              <a:gd name="connsiteX733" fmla="*/ 1221658 w 4568692"/>
              <a:gd name="connsiteY733" fmla="*/ 255542 h 5547255"/>
              <a:gd name="connsiteX734" fmla="*/ 1094772 w 4568692"/>
              <a:gd name="connsiteY734" fmla="*/ 127771 h 5547255"/>
              <a:gd name="connsiteX735" fmla="*/ 1221658 w 4568692"/>
              <a:gd name="connsiteY735" fmla="*/ 0 h 5547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Lst>
            <a:rect l="l" t="t" r="r" b="b"/>
            <a:pathLst>
              <a:path w="4568692" h="5547255">
                <a:moveTo>
                  <a:pt x="3915842" y="5431104"/>
                </a:moveTo>
                <a:cubicBezTo>
                  <a:pt x="3952700" y="5431104"/>
                  <a:pt x="3982580" y="5457105"/>
                  <a:pt x="3982580" y="5489179"/>
                </a:cubicBezTo>
                <a:cubicBezTo>
                  <a:pt x="3982580" y="5521254"/>
                  <a:pt x="3952700" y="5547255"/>
                  <a:pt x="3915842" y="5547255"/>
                </a:cubicBezTo>
                <a:cubicBezTo>
                  <a:pt x="3878984" y="5547255"/>
                  <a:pt x="3849104" y="5521254"/>
                  <a:pt x="3849104" y="5489179"/>
                </a:cubicBezTo>
                <a:cubicBezTo>
                  <a:pt x="3849104" y="5457105"/>
                  <a:pt x="3878984" y="5431104"/>
                  <a:pt x="3915842" y="5431104"/>
                </a:cubicBezTo>
                <a:close/>
                <a:moveTo>
                  <a:pt x="3757006" y="5296944"/>
                </a:moveTo>
                <a:cubicBezTo>
                  <a:pt x="3763511" y="5296765"/>
                  <a:pt x="3770152" y="5297703"/>
                  <a:pt x="3776582" y="5299894"/>
                </a:cubicBezTo>
                <a:cubicBezTo>
                  <a:pt x="3802300" y="5308655"/>
                  <a:pt x="3814883" y="5334129"/>
                  <a:pt x="3804688" y="5356792"/>
                </a:cubicBezTo>
                <a:cubicBezTo>
                  <a:pt x="3794492" y="5379455"/>
                  <a:pt x="3765379" y="5390726"/>
                  <a:pt x="3739662" y="5381965"/>
                </a:cubicBezTo>
                <a:cubicBezTo>
                  <a:pt x="3713944" y="5373204"/>
                  <a:pt x="3701360" y="5347729"/>
                  <a:pt x="3711556" y="5325066"/>
                </a:cubicBezTo>
                <a:cubicBezTo>
                  <a:pt x="3719202" y="5308068"/>
                  <a:pt x="3737490" y="5297480"/>
                  <a:pt x="3757006" y="5296944"/>
                </a:cubicBezTo>
                <a:close/>
                <a:moveTo>
                  <a:pt x="4089703" y="5288259"/>
                </a:moveTo>
                <a:cubicBezTo>
                  <a:pt x="4096208" y="5288081"/>
                  <a:pt x="4102850" y="5289019"/>
                  <a:pt x="4109279" y="5291209"/>
                </a:cubicBezTo>
                <a:cubicBezTo>
                  <a:pt x="4134997" y="5299970"/>
                  <a:pt x="4147581" y="5325445"/>
                  <a:pt x="4137385" y="5348108"/>
                </a:cubicBezTo>
                <a:cubicBezTo>
                  <a:pt x="4127190" y="5370771"/>
                  <a:pt x="4098077" y="5382041"/>
                  <a:pt x="4072359" y="5373280"/>
                </a:cubicBezTo>
                <a:cubicBezTo>
                  <a:pt x="4046641" y="5364519"/>
                  <a:pt x="4034058" y="5339044"/>
                  <a:pt x="4044253" y="5316381"/>
                </a:cubicBezTo>
                <a:cubicBezTo>
                  <a:pt x="4051900" y="5299384"/>
                  <a:pt x="4070188" y="5288795"/>
                  <a:pt x="4089703" y="5288259"/>
                </a:cubicBezTo>
                <a:close/>
                <a:moveTo>
                  <a:pt x="4324443" y="5281359"/>
                </a:moveTo>
                <a:cubicBezTo>
                  <a:pt x="4361301" y="5281359"/>
                  <a:pt x="4391181" y="5307361"/>
                  <a:pt x="4391181" y="5339435"/>
                </a:cubicBezTo>
                <a:cubicBezTo>
                  <a:pt x="4391181" y="5371509"/>
                  <a:pt x="4361301" y="5397511"/>
                  <a:pt x="4324443" y="5397511"/>
                </a:cubicBezTo>
                <a:cubicBezTo>
                  <a:pt x="4287584" y="5397511"/>
                  <a:pt x="4257705" y="5371509"/>
                  <a:pt x="4257705" y="5339435"/>
                </a:cubicBezTo>
                <a:cubicBezTo>
                  <a:pt x="4257705" y="5307361"/>
                  <a:pt x="4287584" y="5281359"/>
                  <a:pt x="4324443" y="5281359"/>
                </a:cubicBezTo>
                <a:close/>
                <a:moveTo>
                  <a:pt x="3508246" y="5281359"/>
                </a:moveTo>
                <a:cubicBezTo>
                  <a:pt x="3545104" y="5281359"/>
                  <a:pt x="3574983" y="5307361"/>
                  <a:pt x="3574983" y="5339435"/>
                </a:cubicBezTo>
                <a:cubicBezTo>
                  <a:pt x="3574983" y="5371509"/>
                  <a:pt x="3545104" y="5397511"/>
                  <a:pt x="3508246" y="5397511"/>
                </a:cubicBezTo>
                <a:cubicBezTo>
                  <a:pt x="3471387" y="5397511"/>
                  <a:pt x="3441508" y="5371509"/>
                  <a:pt x="3441508" y="5339435"/>
                </a:cubicBezTo>
                <a:cubicBezTo>
                  <a:pt x="3441508" y="5307361"/>
                  <a:pt x="3471387" y="5281359"/>
                  <a:pt x="3508246" y="5281359"/>
                </a:cubicBezTo>
                <a:close/>
                <a:moveTo>
                  <a:pt x="3916012" y="5225097"/>
                </a:moveTo>
                <a:cubicBezTo>
                  <a:pt x="3925237" y="5225379"/>
                  <a:pt x="3934399" y="5228725"/>
                  <a:pt x="3941311" y="5235068"/>
                </a:cubicBezTo>
                <a:cubicBezTo>
                  <a:pt x="3955136" y="5247753"/>
                  <a:pt x="3954728" y="5267623"/>
                  <a:pt x="3940400" y="5279448"/>
                </a:cubicBezTo>
                <a:cubicBezTo>
                  <a:pt x="3926072" y="5291273"/>
                  <a:pt x="3903249" y="5290575"/>
                  <a:pt x="3889424" y="5277889"/>
                </a:cubicBezTo>
                <a:cubicBezTo>
                  <a:pt x="3875599" y="5265204"/>
                  <a:pt x="3876007" y="5245334"/>
                  <a:pt x="3890335" y="5233509"/>
                </a:cubicBezTo>
                <a:cubicBezTo>
                  <a:pt x="3897499" y="5227597"/>
                  <a:pt x="3906787" y="5224815"/>
                  <a:pt x="3916012" y="5225097"/>
                </a:cubicBezTo>
                <a:close/>
                <a:moveTo>
                  <a:pt x="4139546" y="5156662"/>
                </a:moveTo>
                <a:cubicBezTo>
                  <a:pt x="4148770" y="5156944"/>
                  <a:pt x="4157932" y="5160289"/>
                  <a:pt x="4164845" y="5166632"/>
                </a:cubicBezTo>
                <a:cubicBezTo>
                  <a:pt x="4178670" y="5179318"/>
                  <a:pt x="4178262" y="5199187"/>
                  <a:pt x="4163933" y="5211012"/>
                </a:cubicBezTo>
                <a:cubicBezTo>
                  <a:pt x="4149605" y="5222837"/>
                  <a:pt x="4126783" y="5222139"/>
                  <a:pt x="4112957" y="5209454"/>
                </a:cubicBezTo>
                <a:cubicBezTo>
                  <a:pt x="4099133" y="5196768"/>
                  <a:pt x="4099541" y="5176899"/>
                  <a:pt x="4113869" y="5165074"/>
                </a:cubicBezTo>
                <a:cubicBezTo>
                  <a:pt x="4121033" y="5159161"/>
                  <a:pt x="4130321" y="5156380"/>
                  <a:pt x="4139546" y="5156662"/>
                </a:cubicBezTo>
                <a:close/>
                <a:moveTo>
                  <a:pt x="3695858" y="5139675"/>
                </a:moveTo>
                <a:cubicBezTo>
                  <a:pt x="3705083" y="5139957"/>
                  <a:pt x="3714245" y="5143303"/>
                  <a:pt x="3721158" y="5149646"/>
                </a:cubicBezTo>
                <a:cubicBezTo>
                  <a:pt x="3734983" y="5162331"/>
                  <a:pt x="3734574" y="5182201"/>
                  <a:pt x="3720246" y="5194026"/>
                </a:cubicBezTo>
                <a:cubicBezTo>
                  <a:pt x="3705918" y="5205851"/>
                  <a:pt x="3683095" y="5205153"/>
                  <a:pt x="3669270" y="5192468"/>
                </a:cubicBezTo>
                <a:cubicBezTo>
                  <a:pt x="3655445" y="5179782"/>
                  <a:pt x="3655853" y="5159913"/>
                  <a:pt x="3670182" y="5148088"/>
                </a:cubicBezTo>
                <a:cubicBezTo>
                  <a:pt x="3677346" y="5142175"/>
                  <a:pt x="3686633" y="5139393"/>
                  <a:pt x="3695858" y="5139675"/>
                </a:cubicBezTo>
                <a:close/>
                <a:moveTo>
                  <a:pt x="3985375" y="5122799"/>
                </a:moveTo>
                <a:cubicBezTo>
                  <a:pt x="3988237" y="5122934"/>
                  <a:pt x="3991123" y="5123554"/>
                  <a:pt x="3993876" y="5124707"/>
                </a:cubicBezTo>
                <a:cubicBezTo>
                  <a:pt x="4004886" y="5129316"/>
                  <a:pt x="4009588" y="5140692"/>
                  <a:pt x="4004378" y="5150115"/>
                </a:cubicBezTo>
                <a:cubicBezTo>
                  <a:pt x="3999169" y="5159538"/>
                  <a:pt x="3986020" y="5163440"/>
                  <a:pt x="3975010" y="5158830"/>
                </a:cubicBezTo>
                <a:cubicBezTo>
                  <a:pt x="3964000" y="5154220"/>
                  <a:pt x="3959297" y="5142845"/>
                  <a:pt x="3964507" y="5133422"/>
                </a:cubicBezTo>
                <a:cubicBezTo>
                  <a:pt x="3968414" y="5126355"/>
                  <a:pt x="3976787" y="5122393"/>
                  <a:pt x="3985375" y="5122799"/>
                </a:cubicBezTo>
                <a:close/>
                <a:moveTo>
                  <a:pt x="3838996" y="5115690"/>
                </a:moveTo>
                <a:cubicBezTo>
                  <a:pt x="3841859" y="5115825"/>
                  <a:pt x="3844745" y="5116445"/>
                  <a:pt x="3847497" y="5117598"/>
                </a:cubicBezTo>
                <a:cubicBezTo>
                  <a:pt x="3858508" y="5122207"/>
                  <a:pt x="3863210" y="5133583"/>
                  <a:pt x="3858000" y="5143006"/>
                </a:cubicBezTo>
                <a:cubicBezTo>
                  <a:pt x="3852791" y="5152429"/>
                  <a:pt x="3839642" y="5156331"/>
                  <a:pt x="3828632" y="5151721"/>
                </a:cubicBezTo>
                <a:cubicBezTo>
                  <a:pt x="3817621" y="5147111"/>
                  <a:pt x="3812919" y="5135736"/>
                  <a:pt x="3818129" y="5126313"/>
                </a:cubicBezTo>
                <a:cubicBezTo>
                  <a:pt x="3822036" y="5119246"/>
                  <a:pt x="3830409" y="5115284"/>
                  <a:pt x="3838996" y="5115690"/>
                </a:cubicBezTo>
                <a:close/>
                <a:moveTo>
                  <a:pt x="3520205" y="5094252"/>
                </a:moveTo>
                <a:cubicBezTo>
                  <a:pt x="3526710" y="5094074"/>
                  <a:pt x="3533351" y="5095012"/>
                  <a:pt x="3539781" y="5097202"/>
                </a:cubicBezTo>
                <a:cubicBezTo>
                  <a:pt x="3565499" y="5105963"/>
                  <a:pt x="3578082" y="5131438"/>
                  <a:pt x="3567887" y="5154101"/>
                </a:cubicBezTo>
                <a:cubicBezTo>
                  <a:pt x="3557692" y="5176764"/>
                  <a:pt x="3528578" y="5188034"/>
                  <a:pt x="3502861" y="5179273"/>
                </a:cubicBezTo>
                <a:cubicBezTo>
                  <a:pt x="3477143" y="5170512"/>
                  <a:pt x="3464559" y="5145038"/>
                  <a:pt x="3474755" y="5122374"/>
                </a:cubicBezTo>
                <a:cubicBezTo>
                  <a:pt x="3482401" y="5105377"/>
                  <a:pt x="3500689" y="5094788"/>
                  <a:pt x="3520205" y="5094252"/>
                </a:cubicBezTo>
                <a:close/>
                <a:moveTo>
                  <a:pt x="4325240" y="5082200"/>
                </a:moveTo>
                <a:cubicBezTo>
                  <a:pt x="4331745" y="5082021"/>
                  <a:pt x="4338387" y="5082959"/>
                  <a:pt x="4344816" y="5085150"/>
                </a:cubicBezTo>
                <a:cubicBezTo>
                  <a:pt x="4370534" y="5093911"/>
                  <a:pt x="4383117" y="5119386"/>
                  <a:pt x="4372922" y="5142049"/>
                </a:cubicBezTo>
                <a:cubicBezTo>
                  <a:pt x="4362727" y="5164712"/>
                  <a:pt x="4333614" y="5175982"/>
                  <a:pt x="4307896" y="5167221"/>
                </a:cubicBezTo>
                <a:cubicBezTo>
                  <a:pt x="4282178" y="5158460"/>
                  <a:pt x="4269595" y="5132985"/>
                  <a:pt x="4279790" y="5110322"/>
                </a:cubicBezTo>
                <a:cubicBezTo>
                  <a:pt x="4287436" y="5093325"/>
                  <a:pt x="4305724" y="5082736"/>
                  <a:pt x="4325240" y="5082200"/>
                </a:cubicBezTo>
                <a:close/>
                <a:moveTo>
                  <a:pt x="4095467" y="5041781"/>
                </a:moveTo>
                <a:cubicBezTo>
                  <a:pt x="4098329" y="5041916"/>
                  <a:pt x="4101215" y="5042536"/>
                  <a:pt x="4103968" y="5043689"/>
                </a:cubicBezTo>
                <a:cubicBezTo>
                  <a:pt x="4114978" y="5048298"/>
                  <a:pt x="4119680" y="5059674"/>
                  <a:pt x="4114471" y="5069097"/>
                </a:cubicBezTo>
                <a:cubicBezTo>
                  <a:pt x="4109261" y="5078520"/>
                  <a:pt x="4096112" y="5082422"/>
                  <a:pt x="4085102" y="5077812"/>
                </a:cubicBezTo>
                <a:cubicBezTo>
                  <a:pt x="4074092" y="5073202"/>
                  <a:pt x="4069390" y="5061827"/>
                  <a:pt x="4074599" y="5052404"/>
                </a:cubicBezTo>
                <a:cubicBezTo>
                  <a:pt x="4078507" y="5045337"/>
                  <a:pt x="4086879" y="5041375"/>
                  <a:pt x="4095467" y="5041781"/>
                </a:cubicBezTo>
                <a:close/>
                <a:moveTo>
                  <a:pt x="3741562" y="5020722"/>
                </a:moveTo>
                <a:cubicBezTo>
                  <a:pt x="3744424" y="5020857"/>
                  <a:pt x="3747311" y="5021477"/>
                  <a:pt x="3750063" y="5022630"/>
                </a:cubicBezTo>
                <a:cubicBezTo>
                  <a:pt x="3761073" y="5027239"/>
                  <a:pt x="3765776" y="5038615"/>
                  <a:pt x="3760566" y="5048038"/>
                </a:cubicBezTo>
                <a:cubicBezTo>
                  <a:pt x="3755356" y="5057461"/>
                  <a:pt x="3742208" y="5061362"/>
                  <a:pt x="3731197" y="5056753"/>
                </a:cubicBezTo>
                <a:cubicBezTo>
                  <a:pt x="3720187" y="5052143"/>
                  <a:pt x="3715485" y="5040767"/>
                  <a:pt x="3720694" y="5031345"/>
                </a:cubicBezTo>
                <a:cubicBezTo>
                  <a:pt x="3724602" y="5024277"/>
                  <a:pt x="3732975" y="5020316"/>
                  <a:pt x="3741562" y="5020722"/>
                </a:cubicBezTo>
                <a:close/>
                <a:moveTo>
                  <a:pt x="4232320" y="4964053"/>
                </a:moveTo>
                <a:cubicBezTo>
                  <a:pt x="4241545" y="4964335"/>
                  <a:pt x="4250707" y="4967680"/>
                  <a:pt x="4257620" y="4974023"/>
                </a:cubicBezTo>
                <a:cubicBezTo>
                  <a:pt x="4271445" y="4986709"/>
                  <a:pt x="4271037" y="5006579"/>
                  <a:pt x="4256708" y="5018403"/>
                </a:cubicBezTo>
                <a:cubicBezTo>
                  <a:pt x="4242380" y="5030228"/>
                  <a:pt x="4219557" y="5029531"/>
                  <a:pt x="4205732" y="5016845"/>
                </a:cubicBezTo>
                <a:cubicBezTo>
                  <a:pt x="4191907" y="5004160"/>
                  <a:pt x="4192315" y="4984290"/>
                  <a:pt x="4206644" y="4972465"/>
                </a:cubicBezTo>
                <a:cubicBezTo>
                  <a:pt x="4213808" y="4966553"/>
                  <a:pt x="4223096" y="4963771"/>
                  <a:pt x="4232320" y="4964053"/>
                </a:cubicBezTo>
                <a:close/>
                <a:moveTo>
                  <a:pt x="3609869" y="4944186"/>
                </a:moveTo>
                <a:cubicBezTo>
                  <a:pt x="3619094" y="4944468"/>
                  <a:pt x="3628256" y="4947814"/>
                  <a:pt x="3635168" y="4954156"/>
                </a:cubicBezTo>
                <a:cubicBezTo>
                  <a:pt x="3648994" y="4966842"/>
                  <a:pt x="3648585" y="4986712"/>
                  <a:pt x="3634257" y="4998537"/>
                </a:cubicBezTo>
                <a:cubicBezTo>
                  <a:pt x="3619929" y="5010361"/>
                  <a:pt x="3597106" y="5009664"/>
                  <a:pt x="3583281" y="4996978"/>
                </a:cubicBezTo>
                <a:cubicBezTo>
                  <a:pt x="3569456" y="4984293"/>
                  <a:pt x="3569864" y="4964423"/>
                  <a:pt x="3584193" y="4952598"/>
                </a:cubicBezTo>
                <a:cubicBezTo>
                  <a:pt x="3591357" y="4946686"/>
                  <a:pt x="3600644" y="4943904"/>
                  <a:pt x="3609869" y="4944186"/>
                </a:cubicBezTo>
                <a:close/>
                <a:moveTo>
                  <a:pt x="4501954" y="4930017"/>
                </a:moveTo>
                <a:cubicBezTo>
                  <a:pt x="4538813" y="4930017"/>
                  <a:pt x="4568692" y="4956019"/>
                  <a:pt x="4568692" y="4988093"/>
                </a:cubicBezTo>
                <a:cubicBezTo>
                  <a:pt x="4568692" y="5020167"/>
                  <a:pt x="4538813" y="5046169"/>
                  <a:pt x="4501954" y="5046169"/>
                </a:cubicBezTo>
                <a:cubicBezTo>
                  <a:pt x="4465096" y="5046169"/>
                  <a:pt x="4435217" y="5020167"/>
                  <a:pt x="4435217" y="4988093"/>
                </a:cubicBezTo>
                <a:cubicBezTo>
                  <a:pt x="4435217" y="4956019"/>
                  <a:pt x="4465096" y="4930017"/>
                  <a:pt x="4501954" y="4930017"/>
                </a:cubicBezTo>
                <a:close/>
                <a:moveTo>
                  <a:pt x="3340029" y="4930017"/>
                </a:moveTo>
                <a:cubicBezTo>
                  <a:pt x="3376887" y="4930017"/>
                  <a:pt x="3406767" y="4956019"/>
                  <a:pt x="3406767" y="4988093"/>
                </a:cubicBezTo>
                <a:cubicBezTo>
                  <a:pt x="3406767" y="5020167"/>
                  <a:pt x="3376887" y="5046169"/>
                  <a:pt x="3340029" y="5046169"/>
                </a:cubicBezTo>
                <a:cubicBezTo>
                  <a:pt x="3303171" y="5046169"/>
                  <a:pt x="3273291" y="5020167"/>
                  <a:pt x="3273291" y="4988093"/>
                </a:cubicBezTo>
                <a:cubicBezTo>
                  <a:pt x="3273291" y="4956019"/>
                  <a:pt x="3303171" y="4930017"/>
                  <a:pt x="3340029" y="4930017"/>
                </a:cubicBezTo>
                <a:close/>
                <a:moveTo>
                  <a:pt x="4100382" y="4914780"/>
                </a:moveTo>
                <a:cubicBezTo>
                  <a:pt x="4103244" y="4914916"/>
                  <a:pt x="4106130" y="4915536"/>
                  <a:pt x="4108883" y="4916688"/>
                </a:cubicBezTo>
                <a:cubicBezTo>
                  <a:pt x="4119893" y="4921298"/>
                  <a:pt x="4124595" y="4932674"/>
                  <a:pt x="4119386" y="4942097"/>
                </a:cubicBezTo>
                <a:cubicBezTo>
                  <a:pt x="4114176" y="4951520"/>
                  <a:pt x="4101027" y="4955421"/>
                  <a:pt x="4090017" y="4950812"/>
                </a:cubicBezTo>
                <a:cubicBezTo>
                  <a:pt x="4079007" y="4946202"/>
                  <a:pt x="4074305" y="4934826"/>
                  <a:pt x="4079514" y="4925404"/>
                </a:cubicBezTo>
                <a:cubicBezTo>
                  <a:pt x="4083421" y="4918336"/>
                  <a:pt x="4091794" y="4914375"/>
                  <a:pt x="4100382" y="4914780"/>
                </a:cubicBezTo>
                <a:close/>
                <a:moveTo>
                  <a:pt x="3748379" y="4896465"/>
                </a:moveTo>
                <a:cubicBezTo>
                  <a:pt x="3751242" y="4896600"/>
                  <a:pt x="3754128" y="4897221"/>
                  <a:pt x="3756880" y="4898373"/>
                </a:cubicBezTo>
                <a:cubicBezTo>
                  <a:pt x="3767891" y="4902983"/>
                  <a:pt x="3772593" y="4914359"/>
                  <a:pt x="3767383" y="4923781"/>
                </a:cubicBezTo>
                <a:cubicBezTo>
                  <a:pt x="3762174" y="4933204"/>
                  <a:pt x="3749025" y="4937106"/>
                  <a:pt x="3738015" y="4932497"/>
                </a:cubicBezTo>
                <a:cubicBezTo>
                  <a:pt x="3727004" y="4927887"/>
                  <a:pt x="3722302" y="4916511"/>
                  <a:pt x="3727512" y="4907088"/>
                </a:cubicBezTo>
                <a:cubicBezTo>
                  <a:pt x="3731419" y="4900021"/>
                  <a:pt x="3739792" y="4896060"/>
                  <a:pt x="3748379" y="4896465"/>
                </a:cubicBezTo>
                <a:close/>
                <a:moveTo>
                  <a:pt x="4001773" y="4821268"/>
                </a:moveTo>
                <a:cubicBezTo>
                  <a:pt x="4004636" y="4821403"/>
                  <a:pt x="4007522" y="4822024"/>
                  <a:pt x="4010274" y="4823176"/>
                </a:cubicBezTo>
                <a:cubicBezTo>
                  <a:pt x="4021285" y="4827786"/>
                  <a:pt x="4025987" y="4839161"/>
                  <a:pt x="4020777" y="4848584"/>
                </a:cubicBezTo>
                <a:cubicBezTo>
                  <a:pt x="4015568" y="4858007"/>
                  <a:pt x="4002419" y="4861909"/>
                  <a:pt x="3991409" y="4857299"/>
                </a:cubicBezTo>
                <a:cubicBezTo>
                  <a:pt x="3980398" y="4852690"/>
                  <a:pt x="3975696" y="4841314"/>
                  <a:pt x="3980906" y="4831891"/>
                </a:cubicBezTo>
                <a:cubicBezTo>
                  <a:pt x="3984813" y="4824824"/>
                  <a:pt x="3993186" y="4820862"/>
                  <a:pt x="4001773" y="4821268"/>
                </a:cubicBezTo>
                <a:close/>
                <a:moveTo>
                  <a:pt x="3856569" y="4812703"/>
                </a:moveTo>
                <a:cubicBezTo>
                  <a:pt x="3859432" y="4812839"/>
                  <a:pt x="3862318" y="4813459"/>
                  <a:pt x="3865070" y="4814611"/>
                </a:cubicBezTo>
                <a:cubicBezTo>
                  <a:pt x="3876081" y="4819221"/>
                  <a:pt x="3880783" y="4830597"/>
                  <a:pt x="3875573" y="4840020"/>
                </a:cubicBezTo>
                <a:cubicBezTo>
                  <a:pt x="3870363" y="4849442"/>
                  <a:pt x="3857215" y="4853344"/>
                  <a:pt x="3846204" y="4848735"/>
                </a:cubicBezTo>
                <a:cubicBezTo>
                  <a:pt x="3835194" y="4844125"/>
                  <a:pt x="3830492" y="4832749"/>
                  <a:pt x="3835702" y="4823327"/>
                </a:cubicBezTo>
                <a:cubicBezTo>
                  <a:pt x="3839609" y="4816259"/>
                  <a:pt x="3847982" y="4812298"/>
                  <a:pt x="3856569" y="4812703"/>
                </a:cubicBezTo>
                <a:close/>
                <a:moveTo>
                  <a:pt x="3514511" y="4806015"/>
                </a:moveTo>
                <a:cubicBezTo>
                  <a:pt x="3521016" y="4805836"/>
                  <a:pt x="3527658" y="4806775"/>
                  <a:pt x="3534087" y="4808965"/>
                </a:cubicBezTo>
                <a:cubicBezTo>
                  <a:pt x="3559805" y="4817726"/>
                  <a:pt x="3572388" y="4843200"/>
                  <a:pt x="3562193" y="4865864"/>
                </a:cubicBezTo>
                <a:cubicBezTo>
                  <a:pt x="3551998" y="4888527"/>
                  <a:pt x="3522885" y="4899797"/>
                  <a:pt x="3497167" y="4891036"/>
                </a:cubicBezTo>
                <a:cubicBezTo>
                  <a:pt x="3471449" y="4882275"/>
                  <a:pt x="3458866" y="4856800"/>
                  <a:pt x="3469061" y="4834137"/>
                </a:cubicBezTo>
                <a:cubicBezTo>
                  <a:pt x="3476707" y="4817140"/>
                  <a:pt x="3494995" y="4806551"/>
                  <a:pt x="3514511" y="4806015"/>
                </a:cubicBezTo>
                <a:close/>
                <a:moveTo>
                  <a:pt x="4314771" y="4787949"/>
                </a:moveTo>
                <a:cubicBezTo>
                  <a:pt x="4321277" y="4787771"/>
                  <a:pt x="4327918" y="4788709"/>
                  <a:pt x="4334348" y="4790899"/>
                </a:cubicBezTo>
                <a:cubicBezTo>
                  <a:pt x="4360065" y="4799661"/>
                  <a:pt x="4372649" y="4825135"/>
                  <a:pt x="4362454" y="4847798"/>
                </a:cubicBezTo>
                <a:cubicBezTo>
                  <a:pt x="4352258" y="4870461"/>
                  <a:pt x="4323145" y="4881732"/>
                  <a:pt x="4297428" y="4872970"/>
                </a:cubicBezTo>
                <a:cubicBezTo>
                  <a:pt x="4271710" y="4864209"/>
                  <a:pt x="4259126" y="4838735"/>
                  <a:pt x="4269322" y="4816072"/>
                </a:cubicBezTo>
                <a:cubicBezTo>
                  <a:pt x="4276968" y="4799074"/>
                  <a:pt x="4295256" y="4788485"/>
                  <a:pt x="4314771" y="4787949"/>
                </a:cubicBezTo>
                <a:close/>
                <a:moveTo>
                  <a:pt x="4143550" y="4770202"/>
                </a:moveTo>
                <a:cubicBezTo>
                  <a:pt x="4152775" y="4770484"/>
                  <a:pt x="4161937" y="4773830"/>
                  <a:pt x="4168849" y="4780173"/>
                </a:cubicBezTo>
                <a:cubicBezTo>
                  <a:pt x="4182675" y="4792858"/>
                  <a:pt x="4182266" y="4812728"/>
                  <a:pt x="4167938" y="4824553"/>
                </a:cubicBezTo>
                <a:cubicBezTo>
                  <a:pt x="4153610" y="4836378"/>
                  <a:pt x="4130787" y="4835680"/>
                  <a:pt x="4116962" y="4822995"/>
                </a:cubicBezTo>
                <a:cubicBezTo>
                  <a:pt x="4103137" y="4810309"/>
                  <a:pt x="4103545" y="4790439"/>
                  <a:pt x="4117873" y="4778615"/>
                </a:cubicBezTo>
                <a:cubicBezTo>
                  <a:pt x="4125038" y="4772702"/>
                  <a:pt x="4134325" y="4769920"/>
                  <a:pt x="4143550" y="4770202"/>
                </a:cubicBezTo>
                <a:close/>
                <a:moveTo>
                  <a:pt x="3703726" y="4756761"/>
                </a:moveTo>
                <a:cubicBezTo>
                  <a:pt x="3712951" y="4757043"/>
                  <a:pt x="3722113" y="4760388"/>
                  <a:pt x="3729025" y="4766731"/>
                </a:cubicBezTo>
                <a:cubicBezTo>
                  <a:pt x="3742850" y="4779417"/>
                  <a:pt x="3742442" y="4799287"/>
                  <a:pt x="3728114" y="4811111"/>
                </a:cubicBezTo>
                <a:cubicBezTo>
                  <a:pt x="3713786" y="4822936"/>
                  <a:pt x="3690963" y="4822239"/>
                  <a:pt x="3677138" y="4809553"/>
                </a:cubicBezTo>
                <a:cubicBezTo>
                  <a:pt x="3663313" y="4796868"/>
                  <a:pt x="3663721" y="4776998"/>
                  <a:pt x="3678049" y="4765173"/>
                </a:cubicBezTo>
                <a:cubicBezTo>
                  <a:pt x="3685213" y="4759261"/>
                  <a:pt x="3694501" y="4756479"/>
                  <a:pt x="3703726" y="4756761"/>
                </a:cubicBezTo>
                <a:close/>
                <a:moveTo>
                  <a:pt x="3926178" y="4683142"/>
                </a:moveTo>
                <a:cubicBezTo>
                  <a:pt x="3935403" y="4683423"/>
                  <a:pt x="3944565" y="4686769"/>
                  <a:pt x="3951477" y="4693112"/>
                </a:cubicBezTo>
                <a:cubicBezTo>
                  <a:pt x="3965302" y="4705798"/>
                  <a:pt x="3964894" y="4725667"/>
                  <a:pt x="3950566" y="4737492"/>
                </a:cubicBezTo>
                <a:cubicBezTo>
                  <a:pt x="3936238" y="4749317"/>
                  <a:pt x="3913415" y="4748619"/>
                  <a:pt x="3899590" y="4735934"/>
                </a:cubicBezTo>
                <a:cubicBezTo>
                  <a:pt x="3885765" y="4723248"/>
                  <a:pt x="3886173" y="4703379"/>
                  <a:pt x="3900501" y="4691554"/>
                </a:cubicBezTo>
                <a:cubicBezTo>
                  <a:pt x="3907665" y="4685641"/>
                  <a:pt x="3916953" y="4682859"/>
                  <a:pt x="3926178" y="4683142"/>
                </a:cubicBezTo>
                <a:close/>
                <a:moveTo>
                  <a:pt x="3745273" y="4593943"/>
                </a:moveTo>
                <a:cubicBezTo>
                  <a:pt x="3751778" y="4593764"/>
                  <a:pt x="3758420" y="4594703"/>
                  <a:pt x="3764849" y="4596893"/>
                </a:cubicBezTo>
                <a:cubicBezTo>
                  <a:pt x="3790567" y="4605654"/>
                  <a:pt x="3803151" y="4631128"/>
                  <a:pt x="3792955" y="4653792"/>
                </a:cubicBezTo>
                <a:cubicBezTo>
                  <a:pt x="3782760" y="4676455"/>
                  <a:pt x="3753647" y="4687725"/>
                  <a:pt x="3727929" y="4678964"/>
                </a:cubicBezTo>
                <a:cubicBezTo>
                  <a:pt x="3702211" y="4670203"/>
                  <a:pt x="3689628" y="4644728"/>
                  <a:pt x="3699823" y="4622065"/>
                </a:cubicBezTo>
                <a:cubicBezTo>
                  <a:pt x="3707470" y="4605067"/>
                  <a:pt x="3725757" y="4594479"/>
                  <a:pt x="3745273" y="4593943"/>
                </a:cubicBezTo>
                <a:close/>
                <a:moveTo>
                  <a:pt x="4075559" y="4588823"/>
                </a:moveTo>
                <a:cubicBezTo>
                  <a:pt x="4082064" y="4588644"/>
                  <a:pt x="4088706" y="4589583"/>
                  <a:pt x="4095135" y="4591773"/>
                </a:cubicBezTo>
                <a:cubicBezTo>
                  <a:pt x="4120853" y="4600534"/>
                  <a:pt x="4133437" y="4626009"/>
                  <a:pt x="4123241" y="4648672"/>
                </a:cubicBezTo>
                <a:cubicBezTo>
                  <a:pt x="4113046" y="4671335"/>
                  <a:pt x="4083933" y="4682605"/>
                  <a:pt x="4058215" y="4673844"/>
                </a:cubicBezTo>
                <a:cubicBezTo>
                  <a:pt x="4032497" y="4665083"/>
                  <a:pt x="4019914" y="4639608"/>
                  <a:pt x="4030109" y="4616945"/>
                </a:cubicBezTo>
                <a:cubicBezTo>
                  <a:pt x="4037756" y="4599948"/>
                  <a:pt x="4056043" y="4589359"/>
                  <a:pt x="4075559" y="4588823"/>
                </a:cubicBezTo>
                <a:close/>
                <a:moveTo>
                  <a:pt x="3508246" y="4573292"/>
                </a:moveTo>
                <a:cubicBezTo>
                  <a:pt x="3545104" y="4573292"/>
                  <a:pt x="3574984" y="4599293"/>
                  <a:pt x="3574984" y="4631368"/>
                </a:cubicBezTo>
                <a:cubicBezTo>
                  <a:pt x="3574984" y="4663442"/>
                  <a:pt x="3545104" y="4689444"/>
                  <a:pt x="3508246" y="4689444"/>
                </a:cubicBezTo>
                <a:cubicBezTo>
                  <a:pt x="3471387" y="4689444"/>
                  <a:pt x="3441508" y="4663442"/>
                  <a:pt x="3441508" y="4631368"/>
                </a:cubicBezTo>
                <a:cubicBezTo>
                  <a:pt x="3441508" y="4599293"/>
                  <a:pt x="3471387" y="4573292"/>
                  <a:pt x="3508246" y="4573292"/>
                </a:cubicBezTo>
                <a:close/>
                <a:moveTo>
                  <a:pt x="4324443" y="4573292"/>
                </a:moveTo>
                <a:cubicBezTo>
                  <a:pt x="4361301" y="4573292"/>
                  <a:pt x="4391181" y="4599293"/>
                  <a:pt x="4391181" y="4631368"/>
                </a:cubicBezTo>
                <a:cubicBezTo>
                  <a:pt x="4391181" y="4663442"/>
                  <a:pt x="4361301" y="4689443"/>
                  <a:pt x="4324443" y="4689443"/>
                </a:cubicBezTo>
                <a:cubicBezTo>
                  <a:pt x="4287584" y="4689443"/>
                  <a:pt x="4257705" y="4663442"/>
                  <a:pt x="4257705" y="4631368"/>
                </a:cubicBezTo>
                <a:cubicBezTo>
                  <a:pt x="4257705" y="4599293"/>
                  <a:pt x="4287584" y="4573292"/>
                  <a:pt x="4324443" y="4573292"/>
                </a:cubicBezTo>
                <a:close/>
                <a:moveTo>
                  <a:pt x="3915842" y="4428930"/>
                </a:moveTo>
                <a:cubicBezTo>
                  <a:pt x="3952700" y="4428930"/>
                  <a:pt x="3982580" y="4454932"/>
                  <a:pt x="3982580" y="4487006"/>
                </a:cubicBezTo>
                <a:cubicBezTo>
                  <a:pt x="3982580" y="4519080"/>
                  <a:pt x="3952700" y="4545082"/>
                  <a:pt x="3915842" y="4545082"/>
                </a:cubicBezTo>
                <a:cubicBezTo>
                  <a:pt x="3878984" y="4545082"/>
                  <a:pt x="3849104" y="4519080"/>
                  <a:pt x="3849104" y="4487006"/>
                </a:cubicBezTo>
                <a:cubicBezTo>
                  <a:pt x="3849104" y="4454932"/>
                  <a:pt x="3878984" y="4428930"/>
                  <a:pt x="3915842" y="4428930"/>
                </a:cubicBezTo>
                <a:close/>
                <a:moveTo>
                  <a:pt x="3612398" y="4303152"/>
                </a:moveTo>
                <a:cubicBezTo>
                  <a:pt x="3657431" y="4303152"/>
                  <a:pt x="3693937" y="4336414"/>
                  <a:pt x="3693937" y="4377446"/>
                </a:cubicBezTo>
                <a:cubicBezTo>
                  <a:pt x="3693937" y="4418477"/>
                  <a:pt x="3657431" y="4451739"/>
                  <a:pt x="3612398" y="4451739"/>
                </a:cubicBezTo>
                <a:cubicBezTo>
                  <a:pt x="3567364" y="4451739"/>
                  <a:pt x="3530858" y="4418477"/>
                  <a:pt x="3530858" y="4377446"/>
                </a:cubicBezTo>
                <a:cubicBezTo>
                  <a:pt x="3530858" y="4336414"/>
                  <a:pt x="3567364" y="4303152"/>
                  <a:pt x="3612398" y="4303152"/>
                </a:cubicBezTo>
                <a:close/>
                <a:moveTo>
                  <a:pt x="3418332" y="4131528"/>
                </a:moveTo>
                <a:cubicBezTo>
                  <a:pt x="3426280" y="4131299"/>
                  <a:pt x="3434395" y="4132499"/>
                  <a:pt x="3442250" y="4135301"/>
                </a:cubicBezTo>
                <a:cubicBezTo>
                  <a:pt x="3473672" y="4146509"/>
                  <a:pt x="3489046" y="4179097"/>
                  <a:pt x="3476590" y="4208089"/>
                </a:cubicBezTo>
                <a:cubicBezTo>
                  <a:pt x="3464133" y="4237081"/>
                  <a:pt x="3428563" y="4251498"/>
                  <a:pt x="3397141" y="4240291"/>
                </a:cubicBezTo>
                <a:cubicBezTo>
                  <a:pt x="3365720" y="4229083"/>
                  <a:pt x="3350345" y="4196495"/>
                  <a:pt x="3362802" y="4167503"/>
                </a:cubicBezTo>
                <a:cubicBezTo>
                  <a:pt x="3372144" y="4145759"/>
                  <a:pt x="3394488" y="4132213"/>
                  <a:pt x="3418332" y="4131528"/>
                </a:cubicBezTo>
                <a:close/>
                <a:moveTo>
                  <a:pt x="3824819" y="4120418"/>
                </a:moveTo>
                <a:cubicBezTo>
                  <a:pt x="3832767" y="4120189"/>
                  <a:pt x="3840882" y="4121390"/>
                  <a:pt x="3848738" y="4124192"/>
                </a:cubicBezTo>
                <a:cubicBezTo>
                  <a:pt x="3880159" y="4135399"/>
                  <a:pt x="3895534" y="4167988"/>
                  <a:pt x="3883077" y="4196980"/>
                </a:cubicBezTo>
                <a:cubicBezTo>
                  <a:pt x="3870621" y="4225972"/>
                  <a:pt x="3835050" y="4240389"/>
                  <a:pt x="3803629" y="4229181"/>
                </a:cubicBezTo>
                <a:cubicBezTo>
                  <a:pt x="3772207" y="4217973"/>
                  <a:pt x="3756833" y="4185385"/>
                  <a:pt x="3769289" y="4156393"/>
                </a:cubicBezTo>
                <a:cubicBezTo>
                  <a:pt x="3778631" y="4134649"/>
                  <a:pt x="3800975" y="4121103"/>
                  <a:pt x="3824819" y="4120418"/>
                </a:cubicBezTo>
                <a:close/>
                <a:moveTo>
                  <a:pt x="4111622" y="4111591"/>
                </a:moveTo>
                <a:cubicBezTo>
                  <a:pt x="4156655" y="4111591"/>
                  <a:pt x="4193162" y="4144854"/>
                  <a:pt x="4193162" y="4185885"/>
                </a:cubicBezTo>
                <a:cubicBezTo>
                  <a:pt x="4193162" y="4226916"/>
                  <a:pt x="4156655" y="4260178"/>
                  <a:pt x="4111622" y="4260178"/>
                </a:cubicBezTo>
                <a:cubicBezTo>
                  <a:pt x="4066589" y="4260178"/>
                  <a:pt x="4030083" y="4226916"/>
                  <a:pt x="4030083" y="4185885"/>
                </a:cubicBezTo>
                <a:cubicBezTo>
                  <a:pt x="4030083" y="4144854"/>
                  <a:pt x="4066589" y="4111591"/>
                  <a:pt x="4111622" y="4111591"/>
                </a:cubicBezTo>
                <a:close/>
                <a:moveTo>
                  <a:pt x="3114399" y="4111591"/>
                </a:moveTo>
                <a:cubicBezTo>
                  <a:pt x="3159432" y="4111591"/>
                  <a:pt x="3195939" y="4144854"/>
                  <a:pt x="3195939" y="4185885"/>
                </a:cubicBezTo>
                <a:cubicBezTo>
                  <a:pt x="3195939" y="4226916"/>
                  <a:pt x="3159432" y="4260178"/>
                  <a:pt x="3114399" y="4260178"/>
                </a:cubicBezTo>
                <a:cubicBezTo>
                  <a:pt x="3069366" y="4260178"/>
                  <a:pt x="3032859" y="4226916"/>
                  <a:pt x="3032859" y="4185885"/>
                </a:cubicBezTo>
                <a:cubicBezTo>
                  <a:pt x="3032859" y="4144854"/>
                  <a:pt x="3069366" y="4111591"/>
                  <a:pt x="3114399" y="4111591"/>
                </a:cubicBezTo>
                <a:close/>
                <a:moveTo>
                  <a:pt x="3612605" y="4039618"/>
                </a:moveTo>
                <a:cubicBezTo>
                  <a:pt x="3623876" y="4039979"/>
                  <a:pt x="3635070" y="4044259"/>
                  <a:pt x="3643515" y="4052373"/>
                </a:cubicBezTo>
                <a:cubicBezTo>
                  <a:pt x="3660406" y="4068601"/>
                  <a:pt x="3659908" y="4094019"/>
                  <a:pt x="3642402" y="4109146"/>
                </a:cubicBezTo>
                <a:cubicBezTo>
                  <a:pt x="3624896" y="4124273"/>
                  <a:pt x="3597011" y="4123380"/>
                  <a:pt x="3580120" y="4107152"/>
                </a:cubicBezTo>
                <a:cubicBezTo>
                  <a:pt x="3563229" y="4090925"/>
                  <a:pt x="3563727" y="4065506"/>
                  <a:pt x="3581233" y="4050379"/>
                </a:cubicBezTo>
                <a:cubicBezTo>
                  <a:pt x="3589986" y="4042816"/>
                  <a:pt x="3601334" y="4039257"/>
                  <a:pt x="3612605" y="4039618"/>
                </a:cubicBezTo>
                <a:close/>
                <a:moveTo>
                  <a:pt x="3885716" y="3952071"/>
                </a:moveTo>
                <a:cubicBezTo>
                  <a:pt x="3896987" y="3952432"/>
                  <a:pt x="3908181" y="3956712"/>
                  <a:pt x="3916627" y="3964826"/>
                </a:cubicBezTo>
                <a:cubicBezTo>
                  <a:pt x="3933518" y="3981054"/>
                  <a:pt x="3933019" y="4006473"/>
                  <a:pt x="3915513" y="4021599"/>
                </a:cubicBezTo>
                <a:cubicBezTo>
                  <a:pt x="3898007" y="4036727"/>
                  <a:pt x="3870123" y="4035834"/>
                  <a:pt x="3853231" y="4019606"/>
                </a:cubicBezTo>
                <a:cubicBezTo>
                  <a:pt x="3836340" y="4003378"/>
                  <a:pt x="3836839" y="3977960"/>
                  <a:pt x="3854345" y="3962833"/>
                </a:cubicBezTo>
                <a:cubicBezTo>
                  <a:pt x="3863098" y="3955269"/>
                  <a:pt x="3874446" y="3951711"/>
                  <a:pt x="3885716" y="3952071"/>
                </a:cubicBezTo>
                <a:close/>
                <a:moveTo>
                  <a:pt x="3343623" y="3930342"/>
                </a:moveTo>
                <a:cubicBezTo>
                  <a:pt x="3354894" y="3930702"/>
                  <a:pt x="3366088" y="3934982"/>
                  <a:pt x="3374533" y="3943096"/>
                </a:cubicBezTo>
                <a:cubicBezTo>
                  <a:pt x="3391425" y="3959325"/>
                  <a:pt x="3390926" y="3984743"/>
                  <a:pt x="3373420" y="3999870"/>
                </a:cubicBezTo>
                <a:cubicBezTo>
                  <a:pt x="3355914" y="4014997"/>
                  <a:pt x="3328029" y="4014104"/>
                  <a:pt x="3311138" y="3997876"/>
                </a:cubicBezTo>
                <a:cubicBezTo>
                  <a:pt x="3294247" y="3981648"/>
                  <a:pt x="3294745" y="3956230"/>
                  <a:pt x="3312251" y="3941103"/>
                </a:cubicBezTo>
                <a:cubicBezTo>
                  <a:pt x="3321005" y="3933539"/>
                  <a:pt x="3332352" y="3929981"/>
                  <a:pt x="3343623" y="3930342"/>
                </a:cubicBezTo>
                <a:close/>
                <a:moveTo>
                  <a:pt x="3697352" y="3908752"/>
                </a:moveTo>
                <a:cubicBezTo>
                  <a:pt x="3700849" y="3908925"/>
                  <a:pt x="3704375" y="3909719"/>
                  <a:pt x="3707738" y="3911193"/>
                </a:cubicBezTo>
                <a:cubicBezTo>
                  <a:pt x="3721190" y="3917090"/>
                  <a:pt x="3726936" y="3931642"/>
                  <a:pt x="3720570" y="3943696"/>
                </a:cubicBezTo>
                <a:cubicBezTo>
                  <a:pt x="3714205" y="3955751"/>
                  <a:pt x="3698140" y="3960742"/>
                  <a:pt x="3684688" y="3954845"/>
                </a:cubicBezTo>
                <a:cubicBezTo>
                  <a:pt x="3671236" y="3948948"/>
                  <a:pt x="3665491" y="3934396"/>
                  <a:pt x="3671856" y="3922342"/>
                </a:cubicBezTo>
                <a:cubicBezTo>
                  <a:pt x="3676630" y="3913301"/>
                  <a:pt x="3686860" y="3908233"/>
                  <a:pt x="3697352" y="3908752"/>
                </a:cubicBezTo>
                <a:close/>
                <a:moveTo>
                  <a:pt x="3518508" y="3899658"/>
                </a:moveTo>
                <a:cubicBezTo>
                  <a:pt x="3522005" y="3899831"/>
                  <a:pt x="3525531" y="3900625"/>
                  <a:pt x="3528894" y="3902099"/>
                </a:cubicBezTo>
                <a:cubicBezTo>
                  <a:pt x="3542347" y="3907995"/>
                  <a:pt x="3548092" y="3922548"/>
                  <a:pt x="3541727" y="3934602"/>
                </a:cubicBezTo>
                <a:cubicBezTo>
                  <a:pt x="3535362" y="3946656"/>
                  <a:pt x="3519297" y="3951648"/>
                  <a:pt x="3505844" y="3945751"/>
                </a:cubicBezTo>
                <a:cubicBezTo>
                  <a:pt x="3492392" y="3939854"/>
                  <a:pt x="3486647" y="3925302"/>
                  <a:pt x="3493012" y="3913247"/>
                </a:cubicBezTo>
                <a:cubicBezTo>
                  <a:pt x="3497786" y="3904207"/>
                  <a:pt x="3508016" y="3899139"/>
                  <a:pt x="3518508" y="3899658"/>
                </a:cubicBezTo>
                <a:close/>
                <a:moveTo>
                  <a:pt x="3129011" y="3872234"/>
                </a:moveTo>
                <a:cubicBezTo>
                  <a:pt x="3136959" y="3872005"/>
                  <a:pt x="3145073" y="3873206"/>
                  <a:pt x="3152929" y="3876008"/>
                </a:cubicBezTo>
                <a:cubicBezTo>
                  <a:pt x="3184351" y="3887215"/>
                  <a:pt x="3199725" y="3919804"/>
                  <a:pt x="3187268" y="3948796"/>
                </a:cubicBezTo>
                <a:cubicBezTo>
                  <a:pt x="3174812" y="3977788"/>
                  <a:pt x="3139242" y="3992205"/>
                  <a:pt x="3107820" y="3980997"/>
                </a:cubicBezTo>
                <a:cubicBezTo>
                  <a:pt x="3076398" y="3969790"/>
                  <a:pt x="3061024" y="3937201"/>
                  <a:pt x="3073481" y="3908209"/>
                </a:cubicBezTo>
                <a:cubicBezTo>
                  <a:pt x="3082823" y="3886465"/>
                  <a:pt x="3105167" y="3872920"/>
                  <a:pt x="3129011" y="3872234"/>
                </a:cubicBezTo>
                <a:close/>
                <a:moveTo>
                  <a:pt x="4112596" y="3856816"/>
                </a:moveTo>
                <a:cubicBezTo>
                  <a:pt x="4120544" y="3856587"/>
                  <a:pt x="4128659" y="3857788"/>
                  <a:pt x="4136514" y="3860590"/>
                </a:cubicBezTo>
                <a:cubicBezTo>
                  <a:pt x="4167936" y="3871797"/>
                  <a:pt x="4183310" y="3904386"/>
                  <a:pt x="4170854" y="3933378"/>
                </a:cubicBezTo>
                <a:cubicBezTo>
                  <a:pt x="4158397" y="3962370"/>
                  <a:pt x="4122827" y="3976787"/>
                  <a:pt x="4091406" y="3965579"/>
                </a:cubicBezTo>
                <a:cubicBezTo>
                  <a:pt x="4059984" y="3954372"/>
                  <a:pt x="4044610" y="3921783"/>
                  <a:pt x="4057066" y="3892791"/>
                </a:cubicBezTo>
                <a:cubicBezTo>
                  <a:pt x="4066408" y="3871047"/>
                  <a:pt x="4088752" y="3857502"/>
                  <a:pt x="4112596" y="3856816"/>
                </a:cubicBezTo>
                <a:close/>
                <a:moveTo>
                  <a:pt x="3831861" y="3805109"/>
                </a:moveTo>
                <a:cubicBezTo>
                  <a:pt x="3835359" y="3805282"/>
                  <a:pt x="3838885" y="3806076"/>
                  <a:pt x="3842248" y="3807550"/>
                </a:cubicBezTo>
                <a:cubicBezTo>
                  <a:pt x="3855700" y="3813447"/>
                  <a:pt x="3861445" y="3828000"/>
                  <a:pt x="3855080" y="3840054"/>
                </a:cubicBezTo>
                <a:cubicBezTo>
                  <a:pt x="3848715" y="3852108"/>
                  <a:pt x="3832650" y="3857100"/>
                  <a:pt x="3819198" y="3851203"/>
                </a:cubicBezTo>
                <a:cubicBezTo>
                  <a:pt x="3805746" y="3845306"/>
                  <a:pt x="3800001" y="3830753"/>
                  <a:pt x="3806366" y="3818699"/>
                </a:cubicBezTo>
                <a:cubicBezTo>
                  <a:pt x="3811139" y="3809659"/>
                  <a:pt x="3821369" y="3804591"/>
                  <a:pt x="3831861" y="3805109"/>
                </a:cubicBezTo>
                <a:close/>
                <a:moveTo>
                  <a:pt x="3399464" y="3778170"/>
                </a:moveTo>
                <a:cubicBezTo>
                  <a:pt x="3402961" y="3778342"/>
                  <a:pt x="3406487" y="3779136"/>
                  <a:pt x="3409850" y="3780610"/>
                </a:cubicBezTo>
                <a:cubicBezTo>
                  <a:pt x="3423302" y="3786507"/>
                  <a:pt x="3429047" y="3801060"/>
                  <a:pt x="3422682" y="3813114"/>
                </a:cubicBezTo>
                <a:cubicBezTo>
                  <a:pt x="3416317" y="3825168"/>
                  <a:pt x="3400252" y="3830160"/>
                  <a:pt x="3386800" y="3824263"/>
                </a:cubicBezTo>
                <a:cubicBezTo>
                  <a:pt x="3373348" y="3818366"/>
                  <a:pt x="3367603" y="3803813"/>
                  <a:pt x="3373968" y="3791759"/>
                </a:cubicBezTo>
                <a:cubicBezTo>
                  <a:pt x="3378742" y="3782719"/>
                  <a:pt x="3388972" y="3777651"/>
                  <a:pt x="3399464" y="3778170"/>
                </a:cubicBezTo>
                <a:close/>
                <a:moveTo>
                  <a:pt x="3999068" y="3705676"/>
                </a:moveTo>
                <a:cubicBezTo>
                  <a:pt x="4010339" y="3706037"/>
                  <a:pt x="4021533" y="3710317"/>
                  <a:pt x="4029978" y="3718431"/>
                </a:cubicBezTo>
                <a:cubicBezTo>
                  <a:pt x="4046870" y="3734659"/>
                  <a:pt x="4046371" y="3760077"/>
                  <a:pt x="4028865" y="3775204"/>
                </a:cubicBezTo>
                <a:cubicBezTo>
                  <a:pt x="4011359" y="3790331"/>
                  <a:pt x="3983474" y="3789439"/>
                  <a:pt x="3966583" y="3773211"/>
                </a:cubicBezTo>
                <a:cubicBezTo>
                  <a:pt x="3949692" y="3756983"/>
                  <a:pt x="3950190" y="3731564"/>
                  <a:pt x="3967696" y="3716437"/>
                </a:cubicBezTo>
                <a:cubicBezTo>
                  <a:pt x="3976449" y="3708874"/>
                  <a:pt x="3987797" y="3705315"/>
                  <a:pt x="3999068" y="3705676"/>
                </a:cubicBezTo>
                <a:close/>
                <a:moveTo>
                  <a:pt x="3238563" y="3680261"/>
                </a:moveTo>
                <a:cubicBezTo>
                  <a:pt x="3249833" y="3680622"/>
                  <a:pt x="3261027" y="3684902"/>
                  <a:pt x="3269473" y="3693016"/>
                </a:cubicBezTo>
                <a:cubicBezTo>
                  <a:pt x="3286364" y="3709244"/>
                  <a:pt x="3285865" y="3734662"/>
                  <a:pt x="3268359" y="3749789"/>
                </a:cubicBezTo>
                <a:cubicBezTo>
                  <a:pt x="3250853" y="3764916"/>
                  <a:pt x="3222969" y="3764024"/>
                  <a:pt x="3206077" y="3747796"/>
                </a:cubicBezTo>
                <a:cubicBezTo>
                  <a:pt x="3189186" y="3731568"/>
                  <a:pt x="3189685" y="3706150"/>
                  <a:pt x="3207191" y="3691023"/>
                </a:cubicBezTo>
                <a:cubicBezTo>
                  <a:pt x="3215944" y="3683459"/>
                  <a:pt x="3227292" y="3679900"/>
                  <a:pt x="3238563" y="3680261"/>
                </a:cubicBezTo>
                <a:close/>
                <a:moveTo>
                  <a:pt x="4328505" y="3662136"/>
                </a:moveTo>
                <a:cubicBezTo>
                  <a:pt x="4373538" y="3662136"/>
                  <a:pt x="4410044" y="3695398"/>
                  <a:pt x="4410044" y="3736429"/>
                </a:cubicBezTo>
                <a:cubicBezTo>
                  <a:pt x="4410044" y="3777460"/>
                  <a:pt x="4373538" y="3810723"/>
                  <a:pt x="4328505" y="3810723"/>
                </a:cubicBezTo>
                <a:cubicBezTo>
                  <a:pt x="4283471" y="3810723"/>
                  <a:pt x="4246965" y="3777460"/>
                  <a:pt x="4246965" y="3736429"/>
                </a:cubicBezTo>
                <a:cubicBezTo>
                  <a:pt x="4246965" y="3695398"/>
                  <a:pt x="4283471" y="3662136"/>
                  <a:pt x="4328505" y="3662136"/>
                </a:cubicBezTo>
                <a:close/>
                <a:moveTo>
                  <a:pt x="2908874" y="3662136"/>
                </a:moveTo>
                <a:cubicBezTo>
                  <a:pt x="2953907" y="3662136"/>
                  <a:pt x="2990413" y="3695398"/>
                  <a:pt x="2990413" y="3736429"/>
                </a:cubicBezTo>
                <a:cubicBezTo>
                  <a:pt x="2990413" y="3777460"/>
                  <a:pt x="2953907" y="3810723"/>
                  <a:pt x="2908874" y="3810723"/>
                </a:cubicBezTo>
                <a:cubicBezTo>
                  <a:pt x="2863841" y="3810723"/>
                  <a:pt x="2827334" y="3777460"/>
                  <a:pt x="2827334" y="3736429"/>
                </a:cubicBezTo>
                <a:cubicBezTo>
                  <a:pt x="2827334" y="3695398"/>
                  <a:pt x="2863841" y="3662136"/>
                  <a:pt x="2908874" y="3662136"/>
                </a:cubicBezTo>
                <a:close/>
                <a:moveTo>
                  <a:pt x="3837866" y="3642644"/>
                </a:moveTo>
                <a:cubicBezTo>
                  <a:pt x="3841364" y="3642817"/>
                  <a:pt x="3844890" y="3643611"/>
                  <a:pt x="3848253" y="3645085"/>
                </a:cubicBezTo>
                <a:cubicBezTo>
                  <a:pt x="3861705" y="3650982"/>
                  <a:pt x="3867450" y="3665534"/>
                  <a:pt x="3861085" y="3677589"/>
                </a:cubicBezTo>
                <a:cubicBezTo>
                  <a:pt x="3854720" y="3689643"/>
                  <a:pt x="3838655" y="3694634"/>
                  <a:pt x="3825203" y="3688737"/>
                </a:cubicBezTo>
                <a:cubicBezTo>
                  <a:pt x="3811751" y="3682841"/>
                  <a:pt x="3806005" y="3668288"/>
                  <a:pt x="3812370" y="3656234"/>
                </a:cubicBezTo>
                <a:cubicBezTo>
                  <a:pt x="3817144" y="3647193"/>
                  <a:pt x="3827374" y="3642125"/>
                  <a:pt x="3837866" y="3642644"/>
                </a:cubicBezTo>
                <a:close/>
                <a:moveTo>
                  <a:pt x="3407793" y="3619214"/>
                </a:moveTo>
                <a:cubicBezTo>
                  <a:pt x="3411290" y="3619387"/>
                  <a:pt x="3414816" y="3620181"/>
                  <a:pt x="3418179" y="3621655"/>
                </a:cubicBezTo>
                <a:cubicBezTo>
                  <a:pt x="3431632" y="3627552"/>
                  <a:pt x="3437377" y="3642105"/>
                  <a:pt x="3431012" y="3654159"/>
                </a:cubicBezTo>
                <a:cubicBezTo>
                  <a:pt x="3424647" y="3666213"/>
                  <a:pt x="3408581" y="3671205"/>
                  <a:pt x="3395129" y="3665308"/>
                </a:cubicBezTo>
                <a:cubicBezTo>
                  <a:pt x="3381677" y="3659411"/>
                  <a:pt x="3375932" y="3644858"/>
                  <a:pt x="3382297" y="3632804"/>
                </a:cubicBezTo>
                <a:cubicBezTo>
                  <a:pt x="3387071" y="3623763"/>
                  <a:pt x="3397301" y="3618696"/>
                  <a:pt x="3407793" y="3619214"/>
                </a:cubicBezTo>
                <a:close/>
                <a:moveTo>
                  <a:pt x="3717387" y="3523018"/>
                </a:moveTo>
                <a:cubicBezTo>
                  <a:pt x="3720885" y="3523191"/>
                  <a:pt x="3724411" y="3523985"/>
                  <a:pt x="3727774" y="3525459"/>
                </a:cubicBezTo>
                <a:cubicBezTo>
                  <a:pt x="3741226" y="3531356"/>
                  <a:pt x="3746971" y="3545908"/>
                  <a:pt x="3740606" y="3557963"/>
                </a:cubicBezTo>
                <a:cubicBezTo>
                  <a:pt x="3734241" y="3570017"/>
                  <a:pt x="3718176" y="3575008"/>
                  <a:pt x="3704724" y="3569112"/>
                </a:cubicBezTo>
                <a:cubicBezTo>
                  <a:pt x="3691272" y="3563215"/>
                  <a:pt x="3685527" y="3548662"/>
                  <a:pt x="3691892" y="3536608"/>
                </a:cubicBezTo>
                <a:cubicBezTo>
                  <a:pt x="3696666" y="3527567"/>
                  <a:pt x="3706896" y="3522499"/>
                  <a:pt x="3717387" y="3523018"/>
                </a:cubicBezTo>
                <a:close/>
                <a:moveTo>
                  <a:pt x="3539978" y="3512062"/>
                </a:moveTo>
                <a:cubicBezTo>
                  <a:pt x="3543476" y="3512235"/>
                  <a:pt x="3547002" y="3513029"/>
                  <a:pt x="3550365" y="3514503"/>
                </a:cubicBezTo>
                <a:cubicBezTo>
                  <a:pt x="3563817" y="3520400"/>
                  <a:pt x="3569562" y="3534952"/>
                  <a:pt x="3563197" y="3547006"/>
                </a:cubicBezTo>
                <a:cubicBezTo>
                  <a:pt x="3556832" y="3559060"/>
                  <a:pt x="3540767" y="3564052"/>
                  <a:pt x="3527315" y="3558155"/>
                </a:cubicBezTo>
                <a:cubicBezTo>
                  <a:pt x="3513863" y="3552258"/>
                  <a:pt x="3508118" y="3537706"/>
                  <a:pt x="3514483" y="3525652"/>
                </a:cubicBezTo>
                <a:cubicBezTo>
                  <a:pt x="3519256" y="3516611"/>
                  <a:pt x="3529486" y="3511543"/>
                  <a:pt x="3539978" y="3512062"/>
                </a:cubicBezTo>
                <a:close/>
                <a:moveTo>
                  <a:pt x="3122054" y="3503506"/>
                </a:moveTo>
                <a:cubicBezTo>
                  <a:pt x="3130002" y="3503277"/>
                  <a:pt x="3138117" y="3504477"/>
                  <a:pt x="3145973" y="3507279"/>
                </a:cubicBezTo>
                <a:cubicBezTo>
                  <a:pt x="3177394" y="3518487"/>
                  <a:pt x="3192769" y="3551075"/>
                  <a:pt x="3180312" y="3580067"/>
                </a:cubicBezTo>
                <a:cubicBezTo>
                  <a:pt x="3167856" y="3609059"/>
                  <a:pt x="3132285" y="3623476"/>
                  <a:pt x="3100864" y="3612269"/>
                </a:cubicBezTo>
                <a:cubicBezTo>
                  <a:pt x="3069442" y="3601061"/>
                  <a:pt x="3054068" y="3568473"/>
                  <a:pt x="3066524" y="3539481"/>
                </a:cubicBezTo>
                <a:cubicBezTo>
                  <a:pt x="3075866" y="3517737"/>
                  <a:pt x="3098210" y="3504191"/>
                  <a:pt x="3122054" y="3503506"/>
                </a:cubicBezTo>
                <a:close/>
                <a:moveTo>
                  <a:pt x="4099806" y="3480395"/>
                </a:moveTo>
                <a:cubicBezTo>
                  <a:pt x="4107754" y="3480167"/>
                  <a:pt x="4115869" y="3481367"/>
                  <a:pt x="4123724" y="3484169"/>
                </a:cubicBezTo>
                <a:cubicBezTo>
                  <a:pt x="4155146" y="3495377"/>
                  <a:pt x="4170520" y="3527965"/>
                  <a:pt x="4158064" y="3556957"/>
                </a:cubicBezTo>
                <a:cubicBezTo>
                  <a:pt x="4145607" y="3585949"/>
                  <a:pt x="4110037" y="3600366"/>
                  <a:pt x="4078615" y="3589159"/>
                </a:cubicBezTo>
                <a:cubicBezTo>
                  <a:pt x="4047193" y="3577951"/>
                  <a:pt x="4031819" y="3545363"/>
                  <a:pt x="4044276" y="3516371"/>
                </a:cubicBezTo>
                <a:cubicBezTo>
                  <a:pt x="4053618" y="3494627"/>
                  <a:pt x="4075962" y="3481081"/>
                  <a:pt x="4099806" y="3480395"/>
                </a:cubicBezTo>
                <a:close/>
                <a:moveTo>
                  <a:pt x="3890609" y="3457692"/>
                </a:moveTo>
                <a:cubicBezTo>
                  <a:pt x="3901880" y="3458053"/>
                  <a:pt x="3913074" y="3462333"/>
                  <a:pt x="3921520" y="3470447"/>
                </a:cubicBezTo>
                <a:cubicBezTo>
                  <a:pt x="3938411" y="3486675"/>
                  <a:pt x="3937912" y="3512094"/>
                  <a:pt x="3920406" y="3527220"/>
                </a:cubicBezTo>
                <a:cubicBezTo>
                  <a:pt x="3902900" y="3542348"/>
                  <a:pt x="3875015" y="3541455"/>
                  <a:pt x="3858124" y="3525227"/>
                </a:cubicBezTo>
                <a:cubicBezTo>
                  <a:pt x="3841233" y="3508999"/>
                  <a:pt x="3841732" y="3483581"/>
                  <a:pt x="3859238" y="3468454"/>
                </a:cubicBezTo>
                <a:cubicBezTo>
                  <a:pt x="3867991" y="3460890"/>
                  <a:pt x="3879338" y="3457332"/>
                  <a:pt x="3890609" y="3457692"/>
                </a:cubicBezTo>
                <a:close/>
                <a:moveTo>
                  <a:pt x="3353236" y="3440497"/>
                </a:moveTo>
                <a:cubicBezTo>
                  <a:pt x="3364507" y="3440858"/>
                  <a:pt x="3375700" y="3445138"/>
                  <a:pt x="3384146" y="3453252"/>
                </a:cubicBezTo>
                <a:cubicBezTo>
                  <a:pt x="3401037" y="3469480"/>
                  <a:pt x="3400539" y="3494898"/>
                  <a:pt x="3383033" y="3510025"/>
                </a:cubicBezTo>
                <a:cubicBezTo>
                  <a:pt x="3365527" y="3525152"/>
                  <a:pt x="3337642" y="3524260"/>
                  <a:pt x="3320751" y="3508032"/>
                </a:cubicBezTo>
                <a:cubicBezTo>
                  <a:pt x="3303859" y="3491804"/>
                  <a:pt x="3304358" y="3466386"/>
                  <a:pt x="3321864" y="3451258"/>
                </a:cubicBezTo>
                <a:cubicBezTo>
                  <a:pt x="3330617" y="3443695"/>
                  <a:pt x="3341965" y="3440136"/>
                  <a:pt x="3353236" y="3440497"/>
                </a:cubicBezTo>
                <a:close/>
                <a:moveTo>
                  <a:pt x="3625026" y="3346320"/>
                </a:moveTo>
                <a:cubicBezTo>
                  <a:pt x="3636297" y="3346680"/>
                  <a:pt x="3647490" y="3350960"/>
                  <a:pt x="3655936" y="3359074"/>
                </a:cubicBezTo>
                <a:cubicBezTo>
                  <a:pt x="3672827" y="3375303"/>
                  <a:pt x="3672329" y="3400721"/>
                  <a:pt x="3654822" y="3415848"/>
                </a:cubicBezTo>
                <a:cubicBezTo>
                  <a:pt x="3637316" y="3430975"/>
                  <a:pt x="3609432" y="3430082"/>
                  <a:pt x="3592540" y="3413854"/>
                </a:cubicBezTo>
                <a:cubicBezTo>
                  <a:pt x="3575649" y="3397626"/>
                  <a:pt x="3576148" y="3372208"/>
                  <a:pt x="3593654" y="3357081"/>
                </a:cubicBezTo>
                <a:cubicBezTo>
                  <a:pt x="3602407" y="3349517"/>
                  <a:pt x="3613755" y="3345959"/>
                  <a:pt x="3625026" y="3346320"/>
                </a:cubicBezTo>
                <a:close/>
                <a:moveTo>
                  <a:pt x="3403997" y="3232212"/>
                </a:moveTo>
                <a:cubicBezTo>
                  <a:pt x="3411945" y="3231983"/>
                  <a:pt x="3420060" y="3233184"/>
                  <a:pt x="3427916" y="3235986"/>
                </a:cubicBezTo>
                <a:cubicBezTo>
                  <a:pt x="3459338" y="3247193"/>
                  <a:pt x="3474712" y="3279782"/>
                  <a:pt x="3462255" y="3308774"/>
                </a:cubicBezTo>
                <a:cubicBezTo>
                  <a:pt x="3449799" y="3337765"/>
                  <a:pt x="3414229" y="3352183"/>
                  <a:pt x="3382807" y="3340975"/>
                </a:cubicBezTo>
                <a:cubicBezTo>
                  <a:pt x="3351385" y="3329767"/>
                  <a:pt x="3336011" y="3297179"/>
                  <a:pt x="3348467" y="3268187"/>
                </a:cubicBezTo>
                <a:cubicBezTo>
                  <a:pt x="3357810" y="3246443"/>
                  <a:pt x="3380154" y="3232897"/>
                  <a:pt x="3403997" y="3232212"/>
                </a:cubicBezTo>
                <a:close/>
                <a:moveTo>
                  <a:pt x="3807538" y="3225662"/>
                </a:moveTo>
                <a:cubicBezTo>
                  <a:pt x="3815486" y="3225434"/>
                  <a:pt x="3823601" y="3226634"/>
                  <a:pt x="3831456" y="3229436"/>
                </a:cubicBezTo>
                <a:cubicBezTo>
                  <a:pt x="3862878" y="3240644"/>
                  <a:pt x="3878253" y="3273232"/>
                  <a:pt x="3865796" y="3302224"/>
                </a:cubicBezTo>
                <a:cubicBezTo>
                  <a:pt x="3853340" y="3331216"/>
                  <a:pt x="3817769" y="3345633"/>
                  <a:pt x="3786348" y="3334426"/>
                </a:cubicBezTo>
                <a:cubicBezTo>
                  <a:pt x="3754926" y="3323218"/>
                  <a:pt x="3739552" y="3290630"/>
                  <a:pt x="3752008" y="3261638"/>
                </a:cubicBezTo>
                <a:cubicBezTo>
                  <a:pt x="3761351" y="3239894"/>
                  <a:pt x="3783694" y="3226348"/>
                  <a:pt x="3807538" y="3225662"/>
                </a:cubicBezTo>
                <a:close/>
                <a:moveTo>
                  <a:pt x="3114400" y="3205794"/>
                </a:moveTo>
                <a:cubicBezTo>
                  <a:pt x="3159433" y="3205794"/>
                  <a:pt x="3195939" y="3239057"/>
                  <a:pt x="3195939" y="3280088"/>
                </a:cubicBezTo>
                <a:cubicBezTo>
                  <a:pt x="3195939" y="3321119"/>
                  <a:pt x="3159433" y="3354381"/>
                  <a:pt x="3114400" y="3354381"/>
                </a:cubicBezTo>
                <a:cubicBezTo>
                  <a:pt x="3069366" y="3354381"/>
                  <a:pt x="3032860" y="3321119"/>
                  <a:pt x="3032860" y="3280088"/>
                </a:cubicBezTo>
                <a:cubicBezTo>
                  <a:pt x="3032860" y="3239057"/>
                  <a:pt x="3069366" y="3205794"/>
                  <a:pt x="3114400" y="3205794"/>
                </a:cubicBezTo>
                <a:close/>
                <a:moveTo>
                  <a:pt x="4111622" y="3205794"/>
                </a:moveTo>
                <a:cubicBezTo>
                  <a:pt x="4156655" y="3205794"/>
                  <a:pt x="4193162" y="3239057"/>
                  <a:pt x="4193162" y="3280088"/>
                </a:cubicBezTo>
                <a:cubicBezTo>
                  <a:pt x="4193162" y="3321119"/>
                  <a:pt x="4156655" y="3354381"/>
                  <a:pt x="4111622" y="3354381"/>
                </a:cubicBezTo>
                <a:cubicBezTo>
                  <a:pt x="4066589" y="3354381"/>
                  <a:pt x="4030083" y="3321119"/>
                  <a:pt x="4030083" y="3280088"/>
                </a:cubicBezTo>
                <a:cubicBezTo>
                  <a:pt x="4030083" y="3239057"/>
                  <a:pt x="4066589" y="3205794"/>
                  <a:pt x="4111622" y="3205794"/>
                </a:cubicBezTo>
                <a:close/>
                <a:moveTo>
                  <a:pt x="2820182" y="3178918"/>
                </a:moveTo>
                <a:cubicBezTo>
                  <a:pt x="2871377" y="3178918"/>
                  <a:pt x="2912878" y="3221090"/>
                  <a:pt x="2912878" y="3273111"/>
                </a:cubicBezTo>
                <a:cubicBezTo>
                  <a:pt x="2912878" y="3325132"/>
                  <a:pt x="2871377" y="3367304"/>
                  <a:pt x="2820182" y="3367304"/>
                </a:cubicBezTo>
                <a:cubicBezTo>
                  <a:pt x="2768987" y="3367304"/>
                  <a:pt x="2727486" y="3325132"/>
                  <a:pt x="2727486" y="3273111"/>
                </a:cubicBezTo>
                <a:cubicBezTo>
                  <a:pt x="2727486" y="3221090"/>
                  <a:pt x="2768987" y="3178918"/>
                  <a:pt x="2820182" y="3178918"/>
                </a:cubicBezTo>
                <a:close/>
                <a:moveTo>
                  <a:pt x="3612398" y="3021119"/>
                </a:moveTo>
                <a:cubicBezTo>
                  <a:pt x="3657431" y="3021119"/>
                  <a:pt x="3693937" y="3054382"/>
                  <a:pt x="3693937" y="3095413"/>
                </a:cubicBezTo>
                <a:cubicBezTo>
                  <a:pt x="3693937" y="3136444"/>
                  <a:pt x="3657431" y="3169706"/>
                  <a:pt x="3612398" y="3169706"/>
                </a:cubicBezTo>
                <a:cubicBezTo>
                  <a:pt x="3567364" y="3169706"/>
                  <a:pt x="3530858" y="3136444"/>
                  <a:pt x="3530858" y="3095413"/>
                </a:cubicBezTo>
                <a:cubicBezTo>
                  <a:pt x="3530858" y="3054382"/>
                  <a:pt x="3567364" y="3021119"/>
                  <a:pt x="3612398" y="3021119"/>
                </a:cubicBezTo>
                <a:close/>
                <a:moveTo>
                  <a:pt x="2599564" y="2961324"/>
                </a:moveTo>
                <a:cubicBezTo>
                  <a:pt x="2608600" y="2961035"/>
                  <a:pt x="2617825" y="2962556"/>
                  <a:pt x="2626755" y="2966109"/>
                </a:cubicBezTo>
                <a:cubicBezTo>
                  <a:pt x="2662476" y="2980318"/>
                  <a:pt x="2679954" y="3021635"/>
                  <a:pt x="2665793" y="3058393"/>
                </a:cubicBezTo>
                <a:cubicBezTo>
                  <a:pt x="2651632" y="3095150"/>
                  <a:pt x="2611195" y="3113429"/>
                  <a:pt x="2575474" y="3099220"/>
                </a:cubicBezTo>
                <a:cubicBezTo>
                  <a:pt x="2539753" y="3085010"/>
                  <a:pt x="2522275" y="3043693"/>
                  <a:pt x="2536436" y="3006936"/>
                </a:cubicBezTo>
                <a:cubicBezTo>
                  <a:pt x="2547057" y="2979368"/>
                  <a:pt x="2572458" y="2962194"/>
                  <a:pt x="2599564" y="2961324"/>
                </a:cubicBezTo>
                <a:close/>
                <a:moveTo>
                  <a:pt x="3061668" y="2947239"/>
                </a:moveTo>
                <a:cubicBezTo>
                  <a:pt x="3070704" y="2946949"/>
                  <a:pt x="3079929" y="2948471"/>
                  <a:pt x="3088859" y="2952024"/>
                </a:cubicBezTo>
                <a:cubicBezTo>
                  <a:pt x="3124580" y="2966233"/>
                  <a:pt x="3142058" y="3007550"/>
                  <a:pt x="3127897" y="3044308"/>
                </a:cubicBezTo>
                <a:cubicBezTo>
                  <a:pt x="3113736" y="3081065"/>
                  <a:pt x="3073299" y="3099344"/>
                  <a:pt x="3037578" y="3085134"/>
                </a:cubicBezTo>
                <a:cubicBezTo>
                  <a:pt x="3001857" y="3070925"/>
                  <a:pt x="2984379" y="3029608"/>
                  <a:pt x="2998540" y="2992850"/>
                </a:cubicBezTo>
                <a:cubicBezTo>
                  <a:pt x="3009161" y="2965282"/>
                  <a:pt x="3034562" y="2948108"/>
                  <a:pt x="3061668" y="2947239"/>
                </a:cubicBezTo>
                <a:close/>
                <a:moveTo>
                  <a:pt x="3387712" y="2936048"/>
                </a:moveTo>
                <a:cubicBezTo>
                  <a:pt x="3438907" y="2936048"/>
                  <a:pt x="3480408" y="2978220"/>
                  <a:pt x="3480408" y="3030241"/>
                </a:cubicBezTo>
                <a:cubicBezTo>
                  <a:pt x="3480408" y="3082262"/>
                  <a:pt x="3438907" y="3124434"/>
                  <a:pt x="3387712" y="3124434"/>
                </a:cubicBezTo>
                <a:cubicBezTo>
                  <a:pt x="3336518" y="3124434"/>
                  <a:pt x="3295016" y="3082262"/>
                  <a:pt x="3295016" y="3030241"/>
                </a:cubicBezTo>
                <a:cubicBezTo>
                  <a:pt x="3295016" y="2978220"/>
                  <a:pt x="3336518" y="2936048"/>
                  <a:pt x="3387712" y="2936048"/>
                </a:cubicBezTo>
                <a:close/>
                <a:moveTo>
                  <a:pt x="2254047" y="2936048"/>
                </a:moveTo>
                <a:cubicBezTo>
                  <a:pt x="2305241" y="2936048"/>
                  <a:pt x="2346742" y="2978220"/>
                  <a:pt x="2346742" y="3030241"/>
                </a:cubicBezTo>
                <a:cubicBezTo>
                  <a:pt x="2346742" y="3082262"/>
                  <a:pt x="2305241" y="3124434"/>
                  <a:pt x="2254047" y="3124434"/>
                </a:cubicBezTo>
                <a:cubicBezTo>
                  <a:pt x="2202852" y="3124434"/>
                  <a:pt x="2161350" y="3082262"/>
                  <a:pt x="2161350" y="3030241"/>
                </a:cubicBezTo>
                <a:cubicBezTo>
                  <a:pt x="2161350" y="2978220"/>
                  <a:pt x="2202852" y="2936048"/>
                  <a:pt x="2254047" y="2936048"/>
                </a:cubicBezTo>
                <a:close/>
                <a:moveTo>
                  <a:pt x="2820418" y="2844797"/>
                </a:moveTo>
                <a:cubicBezTo>
                  <a:pt x="2833231" y="2845254"/>
                  <a:pt x="2845956" y="2850681"/>
                  <a:pt x="2855557" y="2860968"/>
                </a:cubicBezTo>
                <a:cubicBezTo>
                  <a:pt x="2874760" y="2881543"/>
                  <a:pt x="2874193" y="2913769"/>
                  <a:pt x="2854292" y="2932948"/>
                </a:cubicBezTo>
                <a:cubicBezTo>
                  <a:pt x="2834390" y="2952127"/>
                  <a:pt x="2802690" y="2950995"/>
                  <a:pt x="2783488" y="2930420"/>
                </a:cubicBezTo>
                <a:cubicBezTo>
                  <a:pt x="2764286" y="2909846"/>
                  <a:pt x="2764853" y="2877619"/>
                  <a:pt x="2784754" y="2858440"/>
                </a:cubicBezTo>
                <a:cubicBezTo>
                  <a:pt x="2794705" y="2848851"/>
                  <a:pt x="2807605" y="2844339"/>
                  <a:pt x="2820418" y="2844797"/>
                </a:cubicBezTo>
                <a:close/>
                <a:moveTo>
                  <a:pt x="3130897" y="2733801"/>
                </a:moveTo>
                <a:cubicBezTo>
                  <a:pt x="3143710" y="2734259"/>
                  <a:pt x="3156436" y="2739685"/>
                  <a:pt x="3166037" y="2749972"/>
                </a:cubicBezTo>
                <a:cubicBezTo>
                  <a:pt x="3185240" y="2770547"/>
                  <a:pt x="3184672" y="2802774"/>
                  <a:pt x="3164771" y="2821952"/>
                </a:cubicBezTo>
                <a:cubicBezTo>
                  <a:pt x="3144870" y="2841131"/>
                  <a:pt x="3113170" y="2840000"/>
                  <a:pt x="3093968" y="2819425"/>
                </a:cubicBezTo>
                <a:cubicBezTo>
                  <a:pt x="3074765" y="2798850"/>
                  <a:pt x="3075332" y="2766624"/>
                  <a:pt x="3095233" y="2747445"/>
                </a:cubicBezTo>
                <a:cubicBezTo>
                  <a:pt x="3105184" y="2737856"/>
                  <a:pt x="3118085" y="2733344"/>
                  <a:pt x="3130897" y="2733801"/>
                </a:cubicBezTo>
                <a:close/>
                <a:moveTo>
                  <a:pt x="2514633" y="2706251"/>
                </a:moveTo>
                <a:cubicBezTo>
                  <a:pt x="2527446" y="2706709"/>
                  <a:pt x="2540172" y="2712135"/>
                  <a:pt x="2549773" y="2722423"/>
                </a:cubicBezTo>
                <a:cubicBezTo>
                  <a:pt x="2568975" y="2742997"/>
                  <a:pt x="2568408" y="2775224"/>
                  <a:pt x="2548507" y="2794402"/>
                </a:cubicBezTo>
                <a:cubicBezTo>
                  <a:pt x="2528606" y="2813581"/>
                  <a:pt x="2496906" y="2812450"/>
                  <a:pt x="2477703" y="2791875"/>
                </a:cubicBezTo>
                <a:cubicBezTo>
                  <a:pt x="2458501" y="2771300"/>
                  <a:pt x="2459068" y="2739074"/>
                  <a:pt x="2478969" y="2719895"/>
                </a:cubicBezTo>
                <a:cubicBezTo>
                  <a:pt x="2488920" y="2710306"/>
                  <a:pt x="2501820" y="2705794"/>
                  <a:pt x="2514633" y="2706251"/>
                </a:cubicBezTo>
                <a:close/>
                <a:moveTo>
                  <a:pt x="2916760" y="2678879"/>
                </a:moveTo>
                <a:cubicBezTo>
                  <a:pt x="2920736" y="2679098"/>
                  <a:pt x="2924744" y="2680104"/>
                  <a:pt x="2928568" y="2681974"/>
                </a:cubicBezTo>
                <a:cubicBezTo>
                  <a:pt x="2943860" y="2689450"/>
                  <a:pt x="2950392" y="2707900"/>
                  <a:pt x="2943156" y="2723183"/>
                </a:cubicBezTo>
                <a:cubicBezTo>
                  <a:pt x="2935920" y="2738466"/>
                  <a:pt x="2917657" y="2744794"/>
                  <a:pt x="2902364" y="2737318"/>
                </a:cubicBezTo>
                <a:cubicBezTo>
                  <a:pt x="2887071" y="2729842"/>
                  <a:pt x="2880540" y="2711391"/>
                  <a:pt x="2887776" y="2696109"/>
                </a:cubicBezTo>
                <a:cubicBezTo>
                  <a:pt x="2893203" y="2684646"/>
                  <a:pt x="2904833" y="2678221"/>
                  <a:pt x="2916760" y="2678879"/>
                </a:cubicBezTo>
                <a:close/>
                <a:moveTo>
                  <a:pt x="2713446" y="2667349"/>
                </a:moveTo>
                <a:cubicBezTo>
                  <a:pt x="2717422" y="2667568"/>
                  <a:pt x="2721431" y="2668574"/>
                  <a:pt x="2725254" y="2670443"/>
                </a:cubicBezTo>
                <a:cubicBezTo>
                  <a:pt x="2740547" y="2677920"/>
                  <a:pt x="2747078" y="2696370"/>
                  <a:pt x="2739842" y="2711653"/>
                </a:cubicBezTo>
                <a:cubicBezTo>
                  <a:pt x="2732606" y="2726936"/>
                  <a:pt x="2714343" y="2733265"/>
                  <a:pt x="2699050" y="2725788"/>
                </a:cubicBezTo>
                <a:cubicBezTo>
                  <a:pt x="2683757" y="2718312"/>
                  <a:pt x="2677226" y="2699862"/>
                  <a:pt x="2684462" y="2684578"/>
                </a:cubicBezTo>
                <a:cubicBezTo>
                  <a:pt x="2689889" y="2673117"/>
                  <a:pt x="2701519" y="2666691"/>
                  <a:pt x="2713446" y="2667349"/>
                </a:cubicBezTo>
                <a:close/>
                <a:moveTo>
                  <a:pt x="2270657" y="2632580"/>
                </a:moveTo>
                <a:cubicBezTo>
                  <a:pt x="2279693" y="2632290"/>
                  <a:pt x="2288917" y="2633812"/>
                  <a:pt x="2297848" y="2637364"/>
                </a:cubicBezTo>
                <a:cubicBezTo>
                  <a:pt x="2333569" y="2651574"/>
                  <a:pt x="2351047" y="2692891"/>
                  <a:pt x="2336886" y="2729648"/>
                </a:cubicBezTo>
                <a:cubicBezTo>
                  <a:pt x="2322725" y="2766406"/>
                  <a:pt x="2282288" y="2784685"/>
                  <a:pt x="2246567" y="2770475"/>
                </a:cubicBezTo>
                <a:cubicBezTo>
                  <a:pt x="2210846" y="2756265"/>
                  <a:pt x="2193368" y="2714948"/>
                  <a:pt x="2207529" y="2678191"/>
                </a:cubicBezTo>
                <a:cubicBezTo>
                  <a:pt x="2218150" y="2650623"/>
                  <a:pt x="2243550" y="2633449"/>
                  <a:pt x="2270657" y="2632580"/>
                </a:cubicBezTo>
                <a:close/>
                <a:moveTo>
                  <a:pt x="3388819" y="2613032"/>
                </a:moveTo>
                <a:cubicBezTo>
                  <a:pt x="3397855" y="2612742"/>
                  <a:pt x="3407080" y="2614264"/>
                  <a:pt x="3416010" y="2617816"/>
                </a:cubicBezTo>
                <a:cubicBezTo>
                  <a:pt x="3451731" y="2632026"/>
                  <a:pt x="3469209" y="2673343"/>
                  <a:pt x="3455048" y="2710100"/>
                </a:cubicBezTo>
                <a:cubicBezTo>
                  <a:pt x="3440887" y="2746858"/>
                  <a:pt x="3400450" y="2765137"/>
                  <a:pt x="3364729" y="2750927"/>
                </a:cubicBezTo>
                <a:cubicBezTo>
                  <a:pt x="3329009" y="2736718"/>
                  <a:pt x="3311531" y="2695400"/>
                  <a:pt x="3325691" y="2658643"/>
                </a:cubicBezTo>
                <a:cubicBezTo>
                  <a:pt x="3336312" y="2631075"/>
                  <a:pt x="3361713" y="2613901"/>
                  <a:pt x="3388819" y="2613032"/>
                </a:cubicBezTo>
                <a:close/>
                <a:moveTo>
                  <a:pt x="3069674" y="2547476"/>
                </a:moveTo>
                <a:cubicBezTo>
                  <a:pt x="3073650" y="2547695"/>
                  <a:pt x="3077658" y="2548701"/>
                  <a:pt x="3081482" y="2550570"/>
                </a:cubicBezTo>
                <a:cubicBezTo>
                  <a:pt x="3096774" y="2558047"/>
                  <a:pt x="3103305" y="2576497"/>
                  <a:pt x="3096070" y="2591780"/>
                </a:cubicBezTo>
                <a:cubicBezTo>
                  <a:pt x="3088834" y="2607063"/>
                  <a:pt x="3070570" y="2613392"/>
                  <a:pt x="3055278" y="2605915"/>
                </a:cubicBezTo>
                <a:cubicBezTo>
                  <a:pt x="3039985" y="2598439"/>
                  <a:pt x="3033454" y="2579989"/>
                  <a:pt x="3040689" y="2564706"/>
                </a:cubicBezTo>
                <a:cubicBezTo>
                  <a:pt x="3046117" y="2553243"/>
                  <a:pt x="3057746" y="2546818"/>
                  <a:pt x="3069674" y="2547476"/>
                </a:cubicBezTo>
                <a:close/>
                <a:moveTo>
                  <a:pt x="2578114" y="2513320"/>
                </a:moveTo>
                <a:cubicBezTo>
                  <a:pt x="2582090" y="2513539"/>
                  <a:pt x="2586099" y="2514546"/>
                  <a:pt x="2589922" y="2516415"/>
                </a:cubicBezTo>
                <a:cubicBezTo>
                  <a:pt x="2605214" y="2523891"/>
                  <a:pt x="2611746" y="2542341"/>
                  <a:pt x="2604510" y="2557624"/>
                </a:cubicBezTo>
                <a:cubicBezTo>
                  <a:pt x="2597274" y="2572907"/>
                  <a:pt x="2579011" y="2579236"/>
                  <a:pt x="2563718" y="2571759"/>
                </a:cubicBezTo>
                <a:cubicBezTo>
                  <a:pt x="2548425" y="2564283"/>
                  <a:pt x="2541894" y="2545833"/>
                  <a:pt x="2549130" y="2530550"/>
                </a:cubicBezTo>
                <a:cubicBezTo>
                  <a:pt x="2554557" y="2519088"/>
                  <a:pt x="2566186" y="2512662"/>
                  <a:pt x="2578114" y="2513320"/>
                </a:cubicBezTo>
                <a:close/>
                <a:moveTo>
                  <a:pt x="3259758" y="2421409"/>
                </a:moveTo>
                <a:cubicBezTo>
                  <a:pt x="3272571" y="2421867"/>
                  <a:pt x="3285296" y="2427293"/>
                  <a:pt x="3294898" y="2437580"/>
                </a:cubicBezTo>
                <a:cubicBezTo>
                  <a:pt x="3314100" y="2458155"/>
                  <a:pt x="3313533" y="2490382"/>
                  <a:pt x="3293632" y="2509560"/>
                </a:cubicBezTo>
                <a:cubicBezTo>
                  <a:pt x="3273730" y="2528739"/>
                  <a:pt x="3242030" y="2527608"/>
                  <a:pt x="3222828" y="2507033"/>
                </a:cubicBezTo>
                <a:cubicBezTo>
                  <a:pt x="3203626" y="2486458"/>
                  <a:pt x="3204193" y="2454232"/>
                  <a:pt x="3224094" y="2435053"/>
                </a:cubicBezTo>
                <a:cubicBezTo>
                  <a:pt x="3234045" y="2425464"/>
                  <a:pt x="3246945" y="2420952"/>
                  <a:pt x="3259758" y="2421409"/>
                </a:cubicBezTo>
                <a:close/>
                <a:moveTo>
                  <a:pt x="2395198" y="2389187"/>
                </a:moveTo>
                <a:cubicBezTo>
                  <a:pt x="2408011" y="2389645"/>
                  <a:pt x="2420736" y="2395071"/>
                  <a:pt x="2430337" y="2405359"/>
                </a:cubicBezTo>
                <a:cubicBezTo>
                  <a:pt x="2449540" y="2425933"/>
                  <a:pt x="2448973" y="2458160"/>
                  <a:pt x="2429072" y="2477339"/>
                </a:cubicBezTo>
                <a:cubicBezTo>
                  <a:pt x="2409170" y="2496517"/>
                  <a:pt x="2377470" y="2495386"/>
                  <a:pt x="2358268" y="2474811"/>
                </a:cubicBezTo>
                <a:cubicBezTo>
                  <a:pt x="2339066" y="2454236"/>
                  <a:pt x="2339632" y="2422010"/>
                  <a:pt x="2359534" y="2402831"/>
                </a:cubicBezTo>
                <a:cubicBezTo>
                  <a:pt x="2369485" y="2393242"/>
                  <a:pt x="2382385" y="2388730"/>
                  <a:pt x="2395198" y="2389187"/>
                </a:cubicBezTo>
                <a:close/>
                <a:moveTo>
                  <a:pt x="3634269" y="2366207"/>
                </a:moveTo>
                <a:cubicBezTo>
                  <a:pt x="3685464" y="2366207"/>
                  <a:pt x="3726965" y="2408379"/>
                  <a:pt x="3726965" y="2460400"/>
                </a:cubicBezTo>
                <a:cubicBezTo>
                  <a:pt x="3726965" y="2512421"/>
                  <a:pt x="3685464" y="2554593"/>
                  <a:pt x="3634269" y="2554593"/>
                </a:cubicBezTo>
                <a:cubicBezTo>
                  <a:pt x="3583074" y="2554593"/>
                  <a:pt x="3541573" y="2512421"/>
                  <a:pt x="3541573" y="2460400"/>
                </a:cubicBezTo>
                <a:cubicBezTo>
                  <a:pt x="3541573" y="2408379"/>
                  <a:pt x="3583074" y="2366207"/>
                  <a:pt x="3634269" y="2366207"/>
                </a:cubicBezTo>
                <a:close/>
                <a:moveTo>
                  <a:pt x="2020400" y="2366207"/>
                </a:moveTo>
                <a:cubicBezTo>
                  <a:pt x="2071595" y="2366207"/>
                  <a:pt x="2113096" y="2408379"/>
                  <a:pt x="2113096" y="2460400"/>
                </a:cubicBezTo>
                <a:cubicBezTo>
                  <a:pt x="2113096" y="2512421"/>
                  <a:pt x="2071595" y="2554593"/>
                  <a:pt x="2020400" y="2554593"/>
                </a:cubicBezTo>
                <a:cubicBezTo>
                  <a:pt x="1969206" y="2554593"/>
                  <a:pt x="1927704" y="2512421"/>
                  <a:pt x="1927704" y="2460400"/>
                </a:cubicBezTo>
                <a:cubicBezTo>
                  <a:pt x="1927704" y="2408379"/>
                  <a:pt x="1969206" y="2366207"/>
                  <a:pt x="2020400" y="2366207"/>
                </a:cubicBezTo>
                <a:close/>
                <a:moveTo>
                  <a:pt x="3076500" y="2341495"/>
                </a:moveTo>
                <a:cubicBezTo>
                  <a:pt x="3080476" y="2341714"/>
                  <a:pt x="3084485" y="2342720"/>
                  <a:pt x="3088308" y="2344589"/>
                </a:cubicBezTo>
                <a:cubicBezTo>
                  <a:pt x="3103601" y="2352066"/>
                  <a:pt x="3110132" y="2370516"/>
                  <a:pt x="3102896" y="2385799"/>
                </a:cubicBezTo>
                <a:cubicBezTo>
                  <a:pt x="3095660" y="2401082"/>
                  <a:pt x="3077397" y="2407410"/>
                  <a:pt x="3062104" y="2399934"/>
                </a:cubicBezTo>
                <a:cubicBezTo>
                  <a:pt x="3046811" y="2392457"/>
                  <a:pt x="3040280" y="2374007"/>
                  <a:pt x="3047516" y="2358724"/>
                </a:cubicBezTo>
                <a:cubicBezTo>
                  <a:pt x="3052943" y="2347262"/>
                  <a:pt x="3064573" y="2340837"/>
                  <a:pt x="3076500" y="2341495"/>
                </a:cubicBezTo>
                <a:close/>
                <a:moveTo>
                  <a:pt x="2587583" y="2311789"/>
                </a:moveTo>
                <a:cubicBezTo>
                  <a:pt x="2591558" y="2312009"/>
                  <a:pt x="2595567" y="2313015"/>
                  <a:pt x="2599391" y="2314884"/>
                </a:cubicBezTo>
                <a:cubicBezTo>
                  <a:pt x="2614683" y="2322360"/>
                  <a:pt x="2621215" y="2340810"/>
                  <a:pt x="2613978" y="2356093"/>
                </a:cubicBezTo>
                <a:cubicBezTo>
                  <a:pt x="2606743" y="2371376"/>
                  <a:pt x="2588479" y="2377705"/>
                  <a:pt x="2573187" y="2370228"/>
                </a:cubicBezTo>
                <a:cubicBezTo>
                  <a:pt x="2557894" y="2362752"/>
                  <a:pt x="2551363" y="2344302"/>
                  <a:pt x="2558598" y="2329019"/>
                </a:cubicBezTo>
                <a:cubicBezTo>
                  <a:pt x="2564025" y="2317557"/>
                  <a:pt x="2575655" y="2311131"/>
                  <a:pt x="2587583" y="2311789"/>
                </a:cubicBezTo>
                <a:close/>
                <a:moveTo>
                  <a:pt x="1221658" y="2204857"/>
                </a:moveTo>
                <a:cubicBezTo>
                  <a:pt x="1291735" y="2204857"/>
                  <a:pt x="1348544" y="2262062"/>
                  <a:pt x="1348544" y="2332628"/>
                </a:cubicBezTo>
                <a:cubicBezTo>
                  <a:pt x="1348544" y="2403194"/>
                  <a:pt x="1291735" y="2460399"/>
                  <a:pt x="1221658" y="2460399"/>
                </a:cubicBezTo>
                <a:cubicBezTo>
                  <a:pt x="1151581" y="2460399"/>
                  <a:pt x="1094772" y="2403194"/>
                  <a:pt x="1094772" y="2332628"/>
                </a:cubicBezTo>
                <a:cubicBezTo>
                  <a:pt x="1094772" y="2262062"/>
                  <a:pt x="1151581" y="2204857"/>
                  <a:pt x="1221658" y="2204857"/>
                </a:cubicBezTo>
                <a:close/>
                <a:moveTo>
                  <a:pt x="2939537" y="2189827"/>
                </a:moveTo>
                <a:cubicBezTo>
                  <a:pt x="2943513" y="2190046"/>
                  <a:pt x="2947521" y="2191053"/>
                  <a:pt x="2951345" y="2192922"/>
                </a:cubicBezTo>
                <a:cubicBezTo>
                  <a:pt x="2966638" y="2200398"/>
                  <a:pt x="2973169" y="2218848"/>
                  <a:pt x="2965933" y="2234131"/>
                </a:cubicBezTo>
                <a:cubicBezTo>
                  <a:pt x="2958697" y="2249414"/>
                  <a:pt x="2940434" y="2255743"/>
                  <a:pt x="2925141" y="2248266"/>
                </a:cubicBezTo>
                <a:cubicBezTo>
                  <a:pt x="2909848" y="2240790"/>
                  <a:pt x="2903317" y="2222340"/>
                  <a:pt x="2910553" y="2207057"/>
                </a:cubicBezTo>
                <a:cubicBezTo>
                  <a:pt x="2915980" y="2195595"/>
                  <a:pt x="2927610" y="2189169"/>
                  <a:pt x="2939537" y="2189827"/>
                </a:cubicBezTo>
                <a:close/>
                <a:moveTo>
                  <a:pt x="2737854" y="2175936"/>
                </a:moveTo>
                <a:cubicBezTo>
                  <a:pt x="2741830" y="2176155"/>
                  <a:pt x="2745839" y="2177162"/>
                  <a:pt x="2749662" y="2179031"/>
                </a:cubicBezTo>
                <a:cubicBezTo>
                  <a:pt x="2764955" y="2186507"/>
                  <a:pt x="2771486" y="2204957"/>
                  <a:pt x="2764250" y="2220240"/>
                </a:cubicBezTo>
                <a:cubicBezTo>
                  <a:pt x="2757014" y="2235523"/>
                  <a:pt x="2738751" y="2241852"/>
                  <a:pt x="2723458" y="2234375"/>
                </a:cubicBezTo>
                <a:cubicBezTo>
                  <a:pt x="2708165" y="2226899"/>
                  <a:pt x="2701634" y="2208449"/>
                  <a:pt x="2708870" y="2193166"/>
                </a:cubicBezTo>
                <a:cubicBezTo>
                  <a:pt x="2714297" y="2181704"/>
                  <a:pt x="2725927" y="2175278"/>
                  <a:pt x="2737854" y="2175936"/>
                </a:cubicBezTo>
                <a:close/>
                <a:moveTo>
                  <a:pt x="2262749" y="2165088"/>
                </a:moveTo>
                <a:cubicBezTo>
                  <a:pt x="2271784" y="2164798"/>
                  <a:pt x="2281009" y="2166320"/>
                  <a:pt x="2289940" y="2169873"/>
                </a:cubicBezTo>
                <a:cubicBezTo>
                  <a:pt x="2325660" y="2184082"/>
                  <a:pt x="2343138" y="2225399"/>
                  <a:pt x="2328978" y="2262157"/>
                </a:cubicBezTo>
                <a:cubicBezTo>
                  <a:pt x="2314817" y="2298914"/>
                  <a:pt x="2274380" y="2317193"/>
                  <a:pt x="2238659" y="2302983"/>
                </a:cubicBezTo>
                <a:cubicBezTo>
                  <a:pt x="2202938" y="2288773"/>
                  <a:pt x="2185460" y="2247457"/>
                  <a:pt x="2199621" y="2210699"/>
                </a:cubicBezTo>
                <a:cubicBezTo>
                  <a:pt x="2210241" y="2183131"/>
                  <a:pt x="2235642" y="2165957"/>
                  <a:pt x="2262749" y="2165088"/>
                </a:cubicBezTo>
                <a:close/>
                <a:moveTo>
                  <a:pt x="3374279" y="2135788"/>
                </a:moveTo>
                <a:cubicBezTo>
                  <a:pt x="3383315" y="2135498"/>
                  <a:pt x="3392540" y="2137020"/>
                  <a:pt x="3401470" y="2140572"/>
                </a:cubicBezTo>
                <a:cubicBezTo>
                  <a:pt x="3437191" y="2154782"/>
                  <a:pt x="3454669" y="2196099"/>
                  <a:pt x="3440508" y="2232856"/>
                </a:cubicBezTo>
                <a:cubicBezTo>
                  <a:pt x="3426347" y="2269614"/>
                  <a:pt x="3385910" y="2287893"/>
                  <a:pt x="3350189" y="2273683"/>
                </a:cubicBezTo>
                <a:cubicBezTo>
                  <a:pt x="3314468" y="2259473"/>
                  <a:pt x="3296990" y="2218156"/>
                  <a:pt x="3311151" y="2181399"/>
                </a:cubicBezTo>
                <a:cubicBezTo>
                  <a:pt x="3321772" y="2153831"/>
                  <a:pt x="3347173" y="2136657"/>
                  <a:pt x="3374279" y="2135788"/>
                </a:cubicBezTo>
                <a:close/>
                <a:moveTo>
                  <a:pt x="3136460" y="2107003"/>
                </a:moveTo>
                <a:cubicBezTo>
                  <a:pt x="3149273" y="2107461"/>
                  <a:pt x="3161998" y="2112887"/>
                  <a:pt x="3171599" y="2123175"/>
                </a:cubicBezTo>
                <a:cubicBezTo>
                  <a:pt x="3190802" y="2143750"/>
                  <a:pt x="3190235" y="2175976"/>
                  <a:pt x="3170333" y="2195155"/>
                </a:cubicBezTo>
                <a:cubicBezTo>
                  <a:pt x="3150432" y="2214334"/>
                  <a:pt x="3118732" y="2213202"/>
                  <a:pt x="3099530" y="2192627"/>
                </a:cubicBezTo>
                <a:cubicBezTo>
                  <a:pt x="3080328" y="2172053"/>
                  <a:pt x="3080894" y="2139826"/>
                  <a:pt x="3100796" y="2120647"/>
                </a:cubicBezTo>
                <a:cubicBezTo>
                  <a:pt x="3110747" y="2111058"/>
                  <a:pt x="3123647" y="2106546"/>
                  <a:pt x="3136460" y="2107003"/>
                </a:cubicBezTo>
                <a:close/>
                <a:moveTo>
                  <a:pt x="2525561" y="2085203"/>
                </a:moveTo>
                <a:cubicBezTo>
                  <a:pt x="2538374" y="2085660"/>
                  <a:pt x="2551099" y="2091087"/>
                  <a:pt x="2560701" y="2101374"/>
                </a:cubicBezTo>
                <a:cubicBezTo>
                  <a:pt x="2579903" y="2121949"/>
                  <a:pt x="2579336" y="2154175"/>
                  <a:pt x="2559435" y="2173354"/>
                </a:cubicBezTo>
                <a:cubicBezTo>
                  <a:pt x="2539534" y="2192533"/>
                  <a:pt x="2507834" y="2191401"/>
                  <a:pt x="2488631" y="2170826"/>
                </a:cubicBezTo>
                <a:cubicBezTo>
                  <a:pt x="2469429" y="2150252"/>
                  <a:pt x="2469996" y="2118025"/>
                  <a:pt x="2489897" y="2098847"/>
                </a:cubicBezTo>
                <a:cubicBezTo>
                  <a:pt x="2499848" y="2089257"/>
                  <a:pt x="2512748" y="2084745"/>
                  <a:pt x="2525561" y="2085203"/>
                </a:cubicBezTo>
                <a:close/>
                <a:moveTo>
                  <a:pt x="2834538" y="1965800"/>
                </a:moveTo>
                <a:cubicBezTo>
                  <a:pt x="2847351" y="1966257"/>
                  <a:pt x="2860076" y="1971684"/>
                  <a:pt x="2869678" y="1981971"/>
                </a:cubicBezTo>
                <a:cubicBezTo>
                  <a:pt x="2888880" y="2002546"/>
                  <a:pt x="2888313" y="2034772"/>
                  <a:pt x="2868412" y="2053951"/>
                </a:cubicBezTo>
                <a:cubicBezTo>
                  <a:pt x="2848511" y="2073130"/>
                  <a:pt x="2816811" y="2071998"/>
                  <a:pt x="2797608" y="2051424"/>
                </a:cubicBezTo>
                <a:cubicBezTo>
                  <a:pt x="2778406" y="2030849"/>
                  <a:pt x="2778973" y="1998623"/>
                  <a:pt x="2798874" y="1979444"/>
                </a:cubicBezTo>
                <a:cubicBezTo>
                  <a:pt x="2808825" y="1969854"/>
                  <a:pt x="2821725" y="1965342"/>
                  <a:pt x="2834538" y="1965800"/>
                </a:cubicBezTo>
                <a:close/>
                <a:moveTo>
                  <a:pt x="919668" y="1909695"/>
                </a:moveTo>
                <a:cubicBezTo>
                  <a:pt x="932036" y="1909302"/>
                  <a:pt x="944664" y="1911366"/>
                  <a:pt x="956888" y="1916185"/>
                </a:cubicBezTo>
                <a:cubicBezTo>
                  <a:pt x="1005784" y="1935460"/>
                  <a:pt x="1029708" y="1991506"/>
                  <a:pt x="1010324" y="2041366"/>
                </a:cubicBezTo>
                <a:cubicBezTo>
                  <a:pt x="990940" y="2091227"/>
                  <a:pt x="935589" y="2116022"/>
                  <a:pt x="886692" y="2096747"/>
                </a:cubicBezTo>
                <a:cubicBezTo>
                  <a:pt x="837796" y="2077472"/>
                  <a:pt x="813872" y="2021426"/>
                  <a:pt x="833256" y="1971566"/>
                </a:cubicBezTo>
                <a:cubicBezTo>
                  <a:pt x="847793" y="1934170"/>
                  <a:pt x="882564" y="1910874"/>
                  <a:pt x="919668" y="1909695"/>
                </a:cubicBezTo>
                <a:close/>
                <a:moveTo>
                  <a:pt x="1552213" y="1890589"/>
                </a:moveTo>
                <a:cubicBezTo>
                  <a:pt x="1564582" y="1890196"/>
                  <a:pt x="1577209" y="1892260"/>
                  <a:pt x="1589433" y="1897079"/>
                </a:cubicBezTo>
                <a:cubicBezTo>
                  <a:pt x="1638329" y="1916354"/>
                  <a:pt x="1662253" y="1972399"/>
                  <a:pt x="1642870" y="2022260"/>
                </a:cubicBezTo>
                <a:cubicBezTo>
                  <a:pt x="1623486" y="2072121"/>
                  <a:pt x="1568134" y="2096916"/>
                  <a:pt x="1519238" y="2077641"/>
                </a:cubicBezTo>
                <a:cubicBezTo>
                  <a:pt x="1470342" y="2058366"/>
                  <a:pt x="1446417" y="2002320"/>
                  <a:pt x="1465801" y="1952459"/>
                </a:cubicBezTo>
                <a:cubicBezTo>
                  <a:pt x="1480339" y="1915064"/>
                  <a:pt x="1515109" y="1891768"/>
                  <a:pt x="1552213" y="1890589"/>
                </a:cubicBezTo>
                <a:close/>
                <a:moveTo>
                  <a:pt x="1998515" y="1875408"/>
                </a:moveTo>
                <a:cubicBezTo>
                  <a:pt x="2068592" y="1875408"/>
                  <a:pt x="2125401" y="1932613"/>
                  <a:pt x="2125401" y="2003179"/>
                </a:cubicBezTo>
                <a:cubicBezTo>
                  <a:pt x="2125401" y="2073745"/>
                  <a:pt x="2068592" y="2130950"/>
                  <a:pt x="1998515" y="2130950"/>
                </a:cubicBezTo>
                <a:cubicBezTo>
                  <a:pt x="1928438" y="2130950"/>
                  <a:pt x="1871629" y="2073745"/>
                  <a:pt x="1871629" y="2003179"/>
                </a:cubicBezTo>
                <a:cubicBezTo>
                  <a:pt x="1871629" y="1932613"/>
                  <a:pt x="1928438" y="1875408"/>
                  <a:pt x="1998515" y="1875408"/>
                </a:cubicBezTo>
                <a:close/>
                <a:moveTo>
                  <a:pt x="446710" y="1875408"/>
                </a:moveTo>
                <a:cubicBezTo>
                  <a:pt x="516787" y="1875408"/>
                  <a:pt x="573596" y="1932613"/>
                  <a:pt x="573596" y="2003179"/>
                </a:cubicBezTo>
                <a:cubicBezTo>
                  <a:pt x="573596" y="2073745"/>
                  <a:pt x="516787" y="2130950"/>
                  <a:pt x="446710" y="2130950"/>
                </a:cubicBezTo>
                <a:cubicBezTo>
                  <a:pt x="376633" y="2130950"/>
                  <a:pt x="319824" y="2073745"/>
                  <a:pt x="319824" y="2003179"/>
                </a:cubicBezTo>
                <a:cubicBezTo>
                  <a:pt x="319824" y="1932613"/>
                  <a:pt x="376633" y="1875408"/>
                  <a:pt x="446710" y="1875408"/>
                </a:cubicBezTo>
                <a:close/>
                <a:moveTo>
                  <a:pt x="2583268" y="1821129"/>
                </a:moveTo>
                <a:cubicBezTo>
                  <a:pt x="2592304" y="1820839"/>
                  <a:pt x="2601529" y="1822361"/>
                  <a:pt x="2610459" y="1825913"/>
                </a:cubicBezTo>
                <a:cubicBezTo>
                  <a:pt x="2646180" y="1840123"/>
                  <a:pt x="2663658" y="1881440"/>
                  <a:pt x="2649497" y="1918197"/>
                </a:cubicBezTo>
                <a:cubicBezTo>
                  <a:pt x="2635336" y="1954955"/>
                  <a:pt x="2594899" y="1973234"/>
                  <a:pt x="2559178" y="1959024"/>
                </a:cubicBezTo>
                <a:cubicBezTo>
                  <a:pt x="2523457" y="1944814"/>
                  <a:pt x="2505979" y="1903497"/>
                  <a:pt x="2520140" y="1866740"/>
                </a:cubicBezTo>
                <a:cubicBezTo>
                  <a:pt x="2530761" y="1839172"/>
                  <a:pt x="2556162" y="1821998"/>
                  <a:pt x="2583268" y="1821129"/>
                </a:cubicBezTo>
                <a:close/>
                <a:moveTo>
                  <a:pt x="3042023" y="1812825"/>
                </a:moveTo>
                <a:cubicBezTo>
                  <a:pt x="3051058" y="1812535"/>
                  <a:pt x="3060283" y="1814057"/>
                  <a:pt x="3069213" y="1817610"/>
                </a:cubicBezTo>
                <a:cubicBezTo>
                  <a:pt x="3104935" y="1831819"/>
                  <a:pt x="3122412" y="1873136"/>
                  <a:pt x="3108251" y="1909894"/>
                </a:cubicBezTo>
                <a:cubicBezTo>
                  <a:pt x="3094091" y="1946651"/>
                  <a:pt x="3053654" y="1964930"/>
                  <a:pt x="3017933" y="1950720"/>
                </a:cubicBezTo>
                <a:cubicBezTo>
                  <a:pt x="2982212" y="1936511"/>
                  <a:pt x="2964734" y="1895194"/>
                  <a:pt x="2978895" y="1858436"/>
                </a:cubicBezTo>
                <a:cubicBezTo>
                  <a:pt x="2989515" y="1830868"/>
                  <a:pt x="3014916" y="1813694"/>
                  <a:pt x="3042023" y="1812825"/>
                </a:cubicBezTo>
                <a:close/>
                <a:moveTo>
                  <a:pt x="2254047" y="1787635"/>
                </a:moveTo>
                <a:cubicBezTo>
                  <a:pt x="2305242" y="1787635"/>
                  <a:pt x="2346743" y="1829807"/>
                  <a:pt x="2346743" y="1881828"/>
                </a:cubicBezTo>
                <a:cubicBezTo>
                  <a:pt x="2346743" y="1933849"/>
                  <a:pt x="2305242" y="1976021"/>
                  <a:pt x="2254047" y="1976021"/>
                </a:cubicBezTo>
                <a:cubicBezTo>
                  <a:pt x="2202852" y="1976021"/>
                  <a:pt x="2161351" y="1933849"/>
                  <a:pt x="2161351" y="1881828"/>
                </a:cubicBezTo>
                <a:cubicBezTo>
                  <a:pt x="2161351" y="1829807"/>
                  <a:pt x="2202852" y="1787635"/>
                  <a:pt x="2254047" y="1787635"/>
                </a:cubicBezTo>
                <a:close/>
                <a:moveTo>
                  <a:pt x="3387712" y="1787635"/>
                </a:moveTo>
                <a:cubicBezTo>
                  <a:pt x="3438907" y="1787635"/>
                  <a:pt x="3480408" y="1829807"/>
                  <a:pt x="3480408" y="1881828"/>
                </a:cubicBezTo>
                <a:cubicBezTo>
                  <a:pt x="3480408" y="1933849"/>
                  <a:pt x="3438907" y="1976021"/>
                  <a:pt x="3387712" y="1976021"/>
                </a:cubicBezTo>
                <a:cubicBezTo>
                  <a:pt x="3336518" y="1976021"/>
                  <a:pt x="3295016" y="1933849"/>
                  <a:pt x="3295016" y="1881828"/>
                </a:cubicBezTo>
                <a:cubicBezTo>
                  <a:pt x="3295016" y="1829807"/>
                  <a:pt x="3336518" y="1787635"/>
                  <a:pt x="3387712" y="1787635"/>
                </a:cubicBezTo>
                <a:close/>
                <a:moveTo>
                  <a:pt x="1221981" y="1751627"/>
                </a:moveTo>
                <a:cubicBezTo>
                  <a:pt x="1239520" y="1752248"/>
                  <a:pt x="1256939" y="1759609"/>
                  <a:pt x="1270081" y="1773563"/>
                </a:cubicBezTo>
                <a:cubicBezTo>
                  <a:pt x="1296366" y="1801472"/>
                  <a:pt x="1295590" y="1845187"/>
                  <a:pt x="1268348" y="1871203"/>
                </a:cubicBezTo>
                <a:cubicBezTo>
                  <a:pt x="1241107" y="1897219"/>
                  <a:pt x="1197715" y="1895684"/>
                  <a:pt x="1171430" y="1867774"/>
                </a:cubicBezTo>
                <a:cubicBezTo>
                  <a:pt x="1145145" y="1839866"/>
                  <a:pt x="1145921" y="1796151"/>
                  <a:pt x="1173163" y="1770135"/>
                </a:cubicBezTo>
                <a:cubicBezTo>
                  <a:pt x="1186784" y="1757127"/>
                  <a:pt x="1204442" y="1751007"/>
                  <a:pt x="1221981" y="1751627"/>
                </a:cubicBezTo>
                <a:close/>
                <a:moveTo>
                  <a:pt x="1646977" y="1601064"/>
                </a:moveTo>
                <a:cubicBezTo>
                  <a:pt x="1664516" y="1601684"/>
                  <a:pt x="1681935" y="1609045"/>
                  <a:pt x="1695077" y="1623000"/>
                </a:cubicBezTo>
                <a:cubicBezTo>
                  <a:pt x="1721362" y="1650909"/>
                  <a:pt x="1720586" y="1694624"/>
                  <a:pt x="1693345" y="1720639"/>
                </a:cubicBezTo>
                <a:cubicBezTo>
                  <a:pt x="1666103" y="1746655"/>
                  <a:pt x="1622711" y="1745120"/>
                  <a:pt x="1596426" y="1717211"/>
                </a:cubicBezTo>
                <a:cubicBezTo>
                  <a:pt x="1570141" y="1689302"/>
                  <a:pt x="1570917" y="1645587"/>
                  <a:pt x="1598159" y="1619571"/>
                </a:cubicBezTo>
                <a:cubicBezTo>
                  <a:pt x="1611780" y="1606564"/>
                  <a:pt x="1629438" y="1600443"/>
                  <a:pt x="1646977" y="1601064"/>
                </a:cubicBezTo>
                <a:close/>
                <a:moveTo>
                  <a:pt x="803411" y="1563693"/>
                </a:moveTo>
                <a:cubicBezTo>
                  <a:pt x="820950" y="1564314"/>
                  <a:pt x="838369" y="1571674"/>
                  <a:pt x="851511" y="1585629"/>
                </a:cubicBezTo>
                <a:cubicBezTo>
                  <a:pt x="877797" y="1613538"/>
                  <a:pt x="877021" y="1657253"/>
                  <a:pt x="849779" y="1683269"/>
                </a:cubicBezTo>
                <a:cubicBezTo>
                  <a:pt x="822537" y="1709284"/>
                  <a:pt x="779145" y="1707749"/>
                  <a:pt x="752860" y="1679840"/>
                </a:cubicBezTo>
                <a:cubicBezTo>
                  <a:pt x="726575" y="1651931"/>
                  <a:pt x="727351" y="1608216"/>
                  <a:pt x="754593" y="1582201"/>
                </a:cubicBezTo>
                <a:cubicBezTo>
                  <a:pt x="768214" y="1569193"/>
                  <a:pt x="785872" y="1563073"/>
                  <a:pt x="803411" y="1563693"/>
                </a:cubicBezTo>
                <a:close/>
                <a:moveTo>
                  <a:pt x="2820182" y="1553495"/>
                </a:moveTo>
                <a:cubicBezTo>
                  <a:pt x="2871377" y="1553495"/>
                  <a:pt x="2912878" y="1595667"/>
                  <a:pt x="2912878" y="1647688"/>
                </a:cubicBezTo>
                <a:cubicBezTo>
                  <a:pt x="2912878" y="1699709"/>
                  <a:pt x="2871377" y="1741881"/>
                  <a:pt x="2820182" y="1741881"/>
                </a:cubicBezTo>
                <a:cubicBezTo>
                  <a:pt x="2768987" y="1741881"/>
                  <a:pt x="2727486" y="1699709"/>
                  <a:pt x="2727486" y="1647688"/>
                </a:cubicBezTo>
                <a:cubicBezTo>
                  <a:pt x="2727486" y="1595667"/>
                  <a:pt x="2768987" y="1553495"/>
                  <a:pt x="2820182" y="1553495"/>
                </a:cubicBezTo>
                <a:close/>
                <a:moveTo>
                  <a:pt x="1353857" y="1526563"/>
                </a:moveTo>
                <a:cubicBezTo>
                  <a:pt x="1359299" y="1526860"/>
                  <a:pt x="1364787" y="1528225"/>
                  <a:pt x="1370020" y="1530761"/>
                </a:cubicBezTo>
                <a:cubicBezTo>
                  <a:pt x="1390954" y="1540902"/>
                  <a:pt x="1399894" y="1565929"/>
                  <a:pt x="1389989" y="1586661"/>
                </a:cubicBezTo>
                <a:cubicBezTo>
                  <a:pt x="1380084" y="1607392"/>
                  <a:pt x="1355085" y="1615976"/>
                  <a:pt x="1334151" y="1605835"/>
                </a:cubicBezTo>
                <a:cubicBezTo>
                  <a:pt x="1313218" y="1595693"/>
                  <a:pt x="1304278" y="1570666"/>
                  <a:pt x="1314183" y="1549935"/>
                </a:cubicBezTo>
                <a:cubicBezTo>
                  <a:pt x="1321611" y="1534386"/>
                  <a:pt x="1337531" y="1525670"/>
                  <a:pt x="1353857" y="1526563"/>
                </a:cubicBezTo>
                <a:close/>
                <a:moveTo>
                  <a:pt x="1075554" y="1510923"/>
                </a:moveTo>
                <a:cubicBezTo>
                  <a:pt x="1080996" y="1511220"/>
                  <a:pt x="1086483" y="1512585"/>
                  <a:pt x="1091716" y="1515120"/>
                </a:cubicBezTo>
                <a:cubicBezTo>
                  <a:pt x="1112650" y="1525262"/>
                  <a:pt x="1121590" y="1550289"/>
                  <a:pt x="1111686" y="1571020"/>
                </a:cubicBezTo>
                <a:cubicBezTo>
                  <a:pt x="1101781" y="1591751"/>
                  <a:pt x="1076781" y="1600336"/>
                  <a:pt x="1055848" y="1590194"/>
                </a:cubicBezTo>
                <a:cubicBezTo>
                  <a:pt x="1034915" y="1580053"/>
                  <a:pt x="1025974" y="1555025"/>
                  <a:pt x="1035879" y="1534294"/>
                </a:cubicBezTo>
                <a:cubicBezTo>
                  <a:pt x="1043308" y="1518746"/>
                  <a:pt x="1059227" y="1510030"/>
                  <a:pt x="1075554" y="1510923"/>
                </a:cubicBezTo>
                <a:close/>
                <a:moveTo>
                  <a:pt x="469447" y="1463759"/>
                </a:moveTo>
                <a:cubicBezTo>
                  <a:pt x="481815" y="1463366"/>
                  <a:pt x="494443" y="1465430"/>
                  <a:pt x="506667" y="1470249"/>
                </a:cubicBezTo>
                <a:cubicBezTo>
                  <a:pt x="555563" y="1489524"/>
                  <a:pt x="579488" y="1545570"/>
                  <a:pt x="560104" y="1595431"/>
                </a:cubicBezTo>
                <a:cubicBezTo>
                  <a:pt x="540720" y="1645291"/>
                  <a:pt x="485368" y="1670086"/>
                  <a:pt x="436472" y="1650811"/>
                </a:cubicBezTo>
                <a:cubicBezTo>
                  <a:pt x="387576" y="1631536"/>
                  <a:pt x="363651" y="1575490"/>
                  <a:pt x="383035" y="1525630"/>
                </a:cubicBezTo>
                <a:cubicBezTo>
                  <a:pt x="397573" y="1488234"/>
                  <a:pt x="432343" y="1464938"/>
                  <a:pt x="469447" y="1463759"/>
                </a:cubicBezTo>
                <a:close/>
                <a:moveTo>
                  <a:pt x="2000030" y="1437242"/>
                </a:moveTo>
                <a:cubicBezTo>
                  <a:pt x="2012398" y="1436850"/>
                  <a:pt x="2025026" y="1438914"/>
                  <a:pt x="2037250" y="1443733"/>
                </a:cubicBezTo>
                <a:cubicBezTo>
                  <a:pt x="2086146" y="1463007"/>
                  <a:pt x="2110070" y="1519054"/>
                  <a:pt x="2090687" y="1568914"/>
                </a:cubicBezTo>
                <a:cubicBezTo>
                  <a:pt x="2071303" y="1618775"/>
                  <a:pt x="2015951" y="1643570"/>
                  <a:pt x="1967055" y="1624295"/>
                </a:cubicBezTo>
                <a:cubicBezTo>
                  <a:pt x="1918159" y="1605020"/>
                  <a:pt x="1894235" y="1548974"/>
                  <a:pt x="1913618" y="1499113"/>
                </a:cubicBezTo>
                <a:cubicBezTo>
                  <a:pt x="1928156" y="1461718"/>
                  <a:pt x="1962926" y="1438421"/>
                  <a:pt x="2000030" y="1437242"/>
                </a:cubicBezTo>
                <a:close/>
                <a:moveTo>
                  <a:pt x="1563172" y="1348317"/>
                </a:moveTo>
                <a:cubicBezTo>
                  <a:pt x="1568614" y="1348614"/>
                  <a:pt x="1574101" y="1349979"/>
                  <a:pt x="1579335" y="1352515"/>
                </a:cubicBezTo>
                <a:cubicBezTo>
                  <a:pt x="1600268" y="1362656"/>
                  <a:pt x="1609208" y="1387684"/>
                  <a:pt x="1599303" y="1408415"/>
                </a:cubicBezTo>
                <a:cubicBezTo>
                  <a:pt x="1589398" y="1429146"/>
                  <a:pt x="1564399" y="1437731"/>
                  <a:pt x="1543466" y="1427588"/>
                </a:cubicBezTo>
                <a:cubicBezTo>
                  <a:pt x="1522532" y="1417447"/>
                  <a:pt x="1513592" y="1392420"/>
                  <a:pt x="1523497" y="1371689"/>
                </a:cubicBezTo>
                <a:cubicBezTo>
                  <a:pt x="1530926" y="1356141"/>
                  <a:pt x="1546845" y="1347425"/>
                  <a:pt x="1563172" y="1348317"/>
                </a:cubicBezTo>
                <a:close/>
                <a:moveTo>
                  <a:pt x="890306" y="1301986"/>
                </a:moveTo>
                <a:cubicBezTo>
                  <a:pt x="895748" y="1302283"/>
                  <a:pt x="901236" y="1303648"/>
                  <a:pt x="906469" y="1306184"/>
                </a:cubicBezTo>
                <a:cubicBezTo>
                  <a:pt x="927402" y="1316325"/>
                  <a:pt x="936342" y="1341352"/>
                  <a:pt x="926438" y="1362083"/>
                </a:cubicBezTo>
                <a:cubicBezTo>
                  <a:pt x="916533" y="1382814"/>
                  <a:pt x="891534" y="1391399"/>
                  <a:pt x="870600" y="1381257"/>
                </a:cubicBezTo>
                <a:cubicBezTo>
                  <a:pt x="849667" y="1371116"/>
                  <a:pt x="840726" y="1346088"/>
                  <a:pt x="850631" y="1325357"/>
                </a:cubicBezTo>
                <a:cubicBezTo>
                  <a:pt x="858060" y="1309809"/>
                  <a:pt x="873979" y="1301093"/>
                  <a:pt x="890306" y="1301986"/>
                </a:cubicBezTo>
                <a:close/>
                <a:moveTo>
                  <a:pt x="1823366" y="1177310"/>
                </a:moveTo>
                <a:cubicBezTo>
                  <a:pt x="1840905" y="1177930"/>
                  <a:pt x="1858324" y="1185291"/>
                  <a:pt x="1871467" y="1199246"/>
                </a:cubicBezTo>
                <a:cubicBezTo>
                  <a:pt x="1897752" y="1227155"/>
                  <a:pt x="1896976" y="1270870"/>
                  <a:pt x="1869734" y="1296885"/>
                </a:cubicBezTo>
                <a:cubicBezTo>
                  <a:pt x="1842492" y="1322901"/>
                  <a:pt x="1799100" y="1321366"/>
                  <a:pt x="1772815" y="1293457"/>
                </a:cubicBezTo>
                <a:cubicBezTo>
                  <a:pt x="1746531" y="1265548"/>
                  <a:pt x="1747306" y="1221833"/>
                  <a:pt x="1774548" y="1195818"/>
                </a:cubicBezTo>
                <a:cubicBezTo>
                  <a:pt x="1788169" y="1182810"/>
                  <a:pt x="1805827" y="1176689"/>
                  <a:pt x="1823366" y="1177310"/>
                </a:cubicBezTo>
                <a:close/>
                <a:moveTo>
                  <a:pt x="639924" y="1133601"/>
                </a:moveTo>
                <a:cubicBezTo>
                  <a:pt x="657462" y="1134222"/>
                  <a:pt x="674881" y="1141583"/>
                  <a:pt x="688024" y="1155538"/>
                </a:cubicBezTo>
                <a:cubicBezTo>
                  <a:pt x="714309" y="1183447"/>
                  <a:pt x="713533" y="1227161"/>
                  <a:pt x="686291" y="1253177"/>
                </a:cubicBezTo>
                <a:cubicBezTo>
                  <a:pt x="659049" y="1279192"/>
                  <a:pt x="615657" y="1277658"/>
                  <a:pt x="589373" y="1249749"/>
                </a:cubicBezTo>
                <a:cubicBezTo>
                  <a:pt x="563087" y="1221839"/>
                  <a:pt x="563863" y="1178125"/>
                  <a:pt x="591106" y="1152109"/>
                </a:cubicBezTo>
                <a:cubicBezTo>
                  <a:pt x="604726" y="1139101"/>
                  <a:pt x="622384" y="1132981"/>
                  <a:pt x="639924" y="1133601"/>
                </a:cubicBezTo>
                <a:close/>
                <a:moveTo>
                  <a:pt x="2336011" y="1102429"/>
                </a:moveTo>
                <a:cubicBezTo>
                  <a:pt x="2406088" y="1102429"/>
                  <a:pt x="2462897" y="1159634"/>
                  <a:pt x="2462897" y="1230200"/>
                </a:cubicBezTo>
                <a:cubicBezTo>
                  <a:pt x="2462897" y="1300766"/>
                  <a:pt x="2406088" y="1357971"/>
                  <a:pt x="2336011" y="1357971"/>
                </a:cubicBezTo>
                <a:cubicBezTo>
                  <a:pt x="2265934" y="1357971"/>
                  <a:pt x="2209125" y="1300766"/>
                  <a:pt x="2209125" y="1230200"/>
                </a:cubicBezTo>
                <a:cubicBezTo>
                  <a:pt x="2209125" y="1159634"/>
                  <a:pt x="2265934" y="1102429"/>
                  <a:pt x="2336011" y="1102429"/>
                </a:cubicBezTo>
                <a:close/>
                <a:moveTo>
                  <a:pt x="126886" y="1102429"/>
                </a:moveTo>
                <a:cubicBezTo>
                  <a:pt x="196964" y="1102429"/>
                  <a:pt x="253772" y="1159634"/>
                  <a:pt x="253772" y="1230200"/>
                </a:cubicBezTo>
                <a:cubicBezTo>
                  <a:pt x="253772" y="1300766"/>
                  <a:pt x="196964" y="1357971"/>
                  <a:pt x="126886" y="1357971"/>
                </a:cubicBezTo>
                <a:cubicBezTo>
                  <a:pt x="56809" y="1357971"/>
                  <a:pt x="0" y="1300766"/>
                  <a:pt x="0" y="1230200"/>
                </a:cubicBezTo>
                <a:cubicBezTo>
                  <a:pt x="0" y="1159634"/>
                  <a:pt x="56809" y="1102429"/>
                  <a:pt x="126886" y="1102429"/>
                </a:cubicBezTo>
                <a:close/>
                <a:moveTo>
                  <a:pt x="1572516" y="1068907"/>
                </a:moveTo>
                <a:cubicBezTo>
                  <a:pt x="1577958" y="1069205"/>
                  <a:pt x="1583446" y="1070569"/>
                  <a:pt x="1588679" y="1073105"/>
                </a:cubicBezTo>
                <a:cubicBezTo>
                  <a:pt x="1609612" y="1083247"/>
                  <a:pt x="1618552" y="1108274"/>
                  <a:pt x="1608648" y="1129005"/>
                </a:cubicBezTo>
                <a:cubicBezTo>
                  <a:pt x="1598743" y="1149736"/>
                  <a:pt x="1573743" y="1158320"/>
                  <a:pt x="1552810" y="1148179"/>
                </a:cubicBezTo>
                <a:cubicBezTo>
                  <a:pt x="1531877" y="1138037"/>
                  <a:pt x="1522936" y="1113010"/>
                  <a:pt x="1532841" y="1092279"/>
                </a:cubicBezTo>
                <a:cubicBezTo>
                  <a:pt x="1540270" y="1076731"/>
                  <a:pt x="1556189" y="1068015"/>
                  <a:pt x="1572516" y="1068907"/>
                </a:cubicBezTo>
                <a:close/>
                <a:moveTo>
                  <a:pt x="903267" y="1028613"/>
                </a:moveTo>
                <a:cubicBezTo>
                  <a:pt x="908709" y="1028910"/>
                  <a:pt x="914197" y="1030275"/>
                  <a:pt x="919430" y="1032810"/>
                </a:cubicBezTo>
                <a:cubicBezTo>
                  <a:pt x="940363" y="1042952"/>
                  <a:pt x="949304" y="1067979"/>
                  <a:pt x="939399" y="1088710"/>
                </a:cubicBezTo>
                <a:cubicBezTo>
                  <a:pt x="929494" y="1109441"/>
                  <a:pt x="904495" y="1118026"/>
                  <a:pt x="883561" y="1107884"/>
                </a:cubicBezTo>
                <a:cubicBezTo>
                  <a:pt x="862628" y="1097742"/>
                  <a:pt x="853688" y="1072715"/>
                  <a:pt x="863592" y="1051984"/>
                </a:cubicBezTo>
                <a:cubicBezTo>
                  <a:pt x="871021" y="1036436"/>
                  <a:pt x="886940" y="1027720"/>
                  <a:pt x="903267" y="1028613"/>
                </a:cubicBezTo>
                <a:close/>
                <a:moveTo>
                  <a:pt x="1385035" y="863173"/>
                </a:moveTo>
                <a:cubicBezTo>
                  <a:pt x="1390477" y="863470"/>
                  <a:pt x="1395965" y="864835"/>
                  <a:pt x="1401198" y="867371"/>
                </a:cubicBezTo>
                <a:cubicBezTo>
                  <a:pt x="1422132" y="877512"/>
                  <a:pt x="1431072" y="902540"/>
                  <a:pt x="1421167" y="923271"/>
                </a:cubicBezTo>
                <a:cubicBezTo>
                  <a:pt x="1411262" y="944002"/>
                  <a:pt x="1386263" y="952586"/>
                  <a:pt x="1365329" y="942445"/>
                </a:cubicBezTo>
                <a:cubicBezTo>
                  <a:pt x="1344396" y="932303"/>
                  <a:pt x="1335456" y="907276"/>
                  <a:pt x="1345361" y="886545"/>
                </a:cubicBezTo>
                <a:cubicBezTo>
                  <a:pt x="1352790" y="870996"/>
                  <a:pt x="1368709" y="862281"/>
                  <a:pt x="1385035" y="863173"/>
                </a:cubicBezTo>
                <a:close/>
                <a:moveTo>
                  <a:pt x="1108964" y="844330"/>
                </a:moveTo>
                <a:cubicBezTo>
                  <a:pt x="1114407" y="844627"/>
                  <a:pt x="1119894" y="845992"/>
                  <a:pt x="1125127" y="848528"/>
                </a:cubicBezTo>
                <a:cubicBezTo>
                  <a:pt x="1146061" y="858669"/>
                  <a:pt x="1155001" y="883697"/>
                  <a:pt x="1145096" y="904428"/>
                </a:cubicBezTo>
                <a:cubicBezTo>
                  <a:pt x="1135191" y="925158"/>
                  <a:pt x="1110192" y="933743"/>
                  <a:pt x="1089258" y="923602"/>
                </a:cubicBezTo>
                <a:cubicBezTo>
                  <a:pt x="1068325" y="913460"/>
                  <a:pt x="1059385" y="888433"/>
                  <a:pt x="1069290" y="867702"/>
                </a:cubicBezTo>
                <a:cubicBezTo>
                  <a:pt x="1076719" y="852154"/>
                  <a:pt x="1092638" y="843437"/>
                  <a:pt x="1108964" y="844330"/>
                </a:cubicBezTo>
                <a:close/>
                <a:moveTo>
                  <a:pt x="458622" y="829615"/>
                </a:moveTo>
                <a:cubicBezTo>
                  <a:pt x="470990" y="829222"/>
                  <a:pt x="483618" y="831286"/>
                  <a:pt x="495842" y="836105"/>
                </a:cubicBezTo>
                <a:cubicBezTo>
                  <a:pt x="544738" y="855380"/>
                  <a:pt x="568662" y="911426"/>
                  <a:pt x="549279" y="961287"/>
                </a:cubicBezTo>
                <a:cubicBezTo>
                  <a:pt x="529895" y="1011147"/>
                  <a:pt x="474543" y="1035942"/>
                  <a:pt x="425647" y="1016667"/>
                </a:cubicBezTo>
                <a:cubicBezTo>
                  <a:pt x="376751" y="997392"/>
                  <a:pt x="352826" y="941347"/>
                  <a:pt x="372210" y="891486"/>
                </a:cubicBezTo>
                <a:cubicBezTo>
                  <a:pt x="386748" y="854090"/>
                  <a:pt x="421518" y="830794"/>
                  <a:pt x="458622" y="829615"/>
                </a:cubicBezTo>
                <a:close/>
                <a:moveTo>
                  <a:pt x="1980127" y="789870"/>
                </a:moveTo>
                <a:cubicBezTo>
                  <a:pt x="1992495" y="789477"/>
                  <a:pt x="2005123" y="791541"/>
                  <a:pt x="2017347" y="796360"/>
                </a:cubicBezTo>
                <a:cubicBezTo>
                  <a:pt x="2066243" y="815635"/>
                  <a:pt x="2090168" y="871680"/>
                  <a:pt x="2070784" y="921541"/>
                </a:cubicBezTo>
                <a:cubicBezTo>
                  <a:pt x="2051400" y="971402"/>
                  <a:pt x="1996048" y="996197"/>
                  <a:pt x="1947152" y="976922"/>
                </a:cubicBezTo>
                <a:cubicBezTo>
                  <a:pt x="1898255" y="957647"/>
                  <a:pt x="1874331" y="901601"/>
                  <a:pt x="1893715" y="851740"/>
                </a:cubicBezTo>
                <a:cubicBezTo>
                  <a:pt x="1908253" y="814345"/>
                  <a:pt x="1943023" y="791049"/>
                  <a:pt x="1980127" y="789870"/>
                </a:cubicBezTo>
                <a:close/>
                <a:moveTo>
                  <a:pt x="1654591" y="750824"/>
                </a:moveTo>
                <a:cubicBezTo>
                  <a:pt x="1672130" y="751445"/>
                  <a:pt x="1689549" y="758806"/>
                  <a:pt x="1702691" y="772760"/>
                </a:cubicBezTo>
                <a:cubicBezTo>
                  <a:pt x="1728976" y="800670"/>
                  <a:pt x="1728200" y="844385"/>
                  <a:pt x="1700958" y="870400"/>
                </a:cubicBezTo>
                <a:cubicBezTo>
                  <a:pt x="1673717" y="896416"/>
                  <a:pt x="1630325" y="894881"/>
                  <a:pt x="1604040" y="866971"/>
                </a:cubicBezTo>
                <a:cubicBezTo>
                  <a:pt x="1577755" y="839062"/>
                  <a:pt x="1578531" y="795348"/>
                  <a:pt x="1605772" y="769332"/>
                </a:cubicBezTo>
                <a:cubicBezTo>
                  <a:pt x="1619394" y="756324"/>
                  <a:pt x="1637052" y="750204"/>
                  <a:pt x="1654591" y="750824"/>
                </a:cubicBezTo>
                <a:close/>
                <a:moveTo>
                  <a:pt x="818370" y="721252"/>
                </a:moveTo>
                <a:cubicBezTo>
                  <a:pt x="835909" y="721872"/>
                  <a:pt x="853327" y="729233"/>
                  <a:pt x="866470" y="743188"/>
                </a:cubicBezTo>
                <a:cubicBezTo>
                  <a:pt x="892755" y="771097"/>
                  <a:pt x="891979" y="814812"/>
                  <a:pt x="864737" y="840827"/>
                </a:cubicBezTo>
                <a:cubicBezTo>
                  <a:pt x="837496" y="866843"/>
                  <a:pt x="794104" y="865308"/>
                  <a:pt x="767818" y="837399"/>
                </a:cubicBezTo>
                <a:cubicBezTo>
                  <a:pt x="741534" y="809490"/>
                  <a:pt x="742310" y="765775"/>
                  <a:pt x="769552" y="739759"/>
                </a:cubicBezTo>
                <a:cubicBezTo>
                  <a:pt x="783172" y="726752"/>
                  <a:pt x="800831" y="720632"/>
                  <a:pt x="818370" y="721252"/>
                </a:cubicBezTo>
                <a:close/>
                <a:moveTo>
                  <a:pt x="1241309" y="559284"/>
                </a:moveTo>
                <a:cubicBezTo>
                  <a:pt x="1258848" y="559905"/>
                  <a:pt x="1276267" y="567266"/>
                  <a:pt x="1289410" y="581220"/>
                </a:cubicBezTo>
                <a:cubicBezTo>
                  <a:pt x="1315695" y="609130"/>
                  <a:pt x="1314918" y="652844"/>
                  <a:pt x="1287677" y="678860"/>
                </a:cubicBezTo>
                <a:cubicBezTo>
                  <a:pt x="1260435" y="704876"/>
                  <a:pt x="1217043" y="703341"/>
                  <a:pt x="1190758" y="675431"/>
                </a:cubicBezTo>
                <a:cubicBezTo>
                  <a:pt x="1164473" y="647522"/>
                  <a:pt x="1165249" y="603808"/>
                  <a:pt x="1192491" y="577792"/>
                </a:cubicBezTo>
                <a:cubicBezTo>
                  <a:pt x="1206112" y="564784"/>
                  <a:pt x="1223770" y="558664"/>
                  <a:pt x="1241309" y="559284"/>
                </a:cubicBezTo>
                <a:close/>
                <a:moveTo>
                  <a:pt x="897361" y="363040"/>
                </a:moveTo>
                <a:cubicBezTo>
                  <a:pt x="909729" y="362647"/>
                  <a:pt x="922357" y="364712"/>
                  <a:pt x="934581" y="369530"/>
                </a:cubicBezTo>
                <a:cubicBezTo>
                  <a:pt x="983478" y="388806"/>
                  <a:pt x="1007402" y="444851"/>
                  <a:pt x="988018" y="494712"/>
                </a:cubicBezTo>
                <a:cubicBezTo>
                  <a:pt x="968634" y="544573"/>
                  <a:pt x="913282" y="569368"/>
                  <a:pt x="864386" y="550093"/>
                </a:cubicBezTo>
                <a:cubicBezTo>
                  <a:pt x="815490" y="530818"/>
                  <a:pt x="791565" y="474772"/>
                  <a:pt x="810949" y="424911"/>
                </a:cubicBezTo>
                <a:cubicBezTo>
                  <a:pt x="825487" y="387515"/>
                  <a:pt x="860257" y="364219"/>
                  <a:pt x="897361" y="363040"/>
                </a:cubicBezTo>
                <a:close/>
                <a:moveTo>
                  <a:pt x="1525322" y="351777"/>
                </a:moveTo>
                <a:cubicBezTo>
                  <a:pt x="1537690" y="351383"/>
                  <a:pt x="1550317" y="353448"/>
                  <a:pt x="1562541" y="358267"/>
                </a:cubicBezTo>
                <a:cubicBezTo>
                  <a:pt x="1611438" y="377542"/>
                  <a:pt x="1635362" y="433587"/>
                  <a:pt x="1615978" y="483448"/>
                </a:cubicBezTo>
                <a:cubicBezTo>
                  <a:pt x="1596595" y="533309"/>
                  <a:pt x="1541243" y="558104"/>
                  <a:pt x="1492346" y="538829"/>
                </a:cubicBezTo>
                <a:cubicBezTo>
                  <a:pt x="1443450" y="519554"/>
                  <a:pt x="1419526" y="463508"/>
                  <a:pt x="1438910" y="413647"/>
                </a:cubicBezTo>
                <a:cubicBezTo>
                  <a:pt x="1453448" y="376252"/>
                  <a:pt x="1488217" y="352956"/>
                  <a:pt x="1525322" y="351777"/>
                </a:cubicBezTo>
                <a:close/>
                <a:moveTo>
                  <a:pt x="446711" y="317607"/>
                </a:moveTo>
                <a:cubicBezTo>
                  <a:pt x="516788" y="317607"/>
                  <a:pt x="573596" y="374812"/>
                  <a:pt x="573596" y="445378"/>
                </a:cubicBezTo>
                <a:cubicBezTo>
                  <a:pt x="573596" y="515944"/>
                  <a:pt x="516788" y="573149"/>
                  <a:pt x="446711" y="573149"/>
                </a:cubicBezTo>
                <a:cubicBezTo>
                  <a:pt x="376633" y="573149"/>
                  <a:pt x="319824" y="515944"/>
                  <a:pt x="319824" y="445378"/>
                </a:cubicBezTo>
                <a:cubicBezTo>
                  <a:pt x="319824" y="374812"/>
                  <a:pt x="376633" y="317607"/>
                  <a:pt x="446711" y="317607"/>
                </a:cubicBezTo>
                <a:close/>
                <a:moveTo>
                  <a:pt x="1998515" y="317607"/>
                </a:moveTo>
                <a:cubicBezTo>
                  <a:pt x="2068592" y="317607"/>
                  <a:pt x="2125401" y="374812"/>
                  <a:pt x="2125401" y="445378"/>
                </a:cubicBezTo>
                <a:cubicBezTo>
                  <a:pt x="2125401" y="515944"/>
                  <a:pt x="2068592" y="573149"/>
                  <a:pt x="1998515" y="573149"/>
                </a:cubicBezTo>
                <a:cubicBezTo>
                  <a:pt x="1928438" y="573149"/>
                  <a:pt x="1871629" y="515944"/>
                  <a:pt x="1871629" y="445378"/>
                </a:cubicBezTo>
                <a:cubicBezTo>
                  <a:pt x="1871629" y="374812"/>
                  <a:pt x="1928438" y="317607"/>
                  <a:pt x="1998515" y="317607"/>
                </a:cubicBezTo>
                <a:close/>
                <a:moveTo>
                  <a:pt x="1221658" y="0"/>
                </a:moveTo>
                <a:cubicBezTo>
                  <a:pt x="1291735" y="0"/>
                  <a:pt x="1348544" y="57205"/>
                  <a:pt x="1348544" y="127771"/>
                </a:cubicBezTo>
                <a:cubicBezTo>
                  <a:pt x="1348544" y="198337"/>
                  <a:pt x="1291735" y="255542"/>
                  <a:pt x="1221658" y="255542"/>
                </a:cubicBezTo>
                <a:cubicBezTo>
                  <a:pt x="1151581" y="255542"/>
                  <a:pt x="1094772" y="198337"/>
                  <a:pt x="1094772" y="127771"/>
                </a:cubicBezTo>
                <a:cubicBezTo>
                  <a:pt x="1094772" y="57205"/>
                  <a:pt x="1151581" y="0"/>
                  <a:pt x="1221658" y="0"/>
                </a:cubicBezTo>
                <a:close/>
              </a:path>
            </a:pathLst>
          </a:custGeom>
          <a:gradFill>
            <a:gsLst>
              <a:gs pos="25000">
                <a:srgbClr val="FF6633">
                  <a:lumMod val="62000"/>
                  <a:lumOff val="38000"/>
                </a:srgbClr>
              </a:gs>
              <a:gs pos="50000">
                <a:srgbClr val="FFFF00">
                  <a:lumMod val="0"/>
                  <a:lumOff val="100000"/>
                </a:srgbClr>
              </a:gs>
              <a:gs pos="75000">
                <a:srgbClr val="FFC000">
                  <a:lumMod val="31000"/>
                  <a:lumOff val="69000"/>
                </a:srgbClr>
              </a:gs>
              <a:gs pos="100000">
                <a:srgbClr val="FFFF00">
                  <a:lumMod val="0"/>
                  <a:lumOff val="100000"/>
                </a:srgbClr>
              </a:gs>
            </a:gsLst>
            <a:lin ang="5400000" scaled="0"/>
          </a:gradFill>
          <a:ln>
            <a:noFill/>
          </a:ln>
          <a:scene3d>
            <a:camera prst="orthographicFront"/>
            <a:lightRig rig="flood"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Forma libre 8"/>
          <p:cNvSpPr/>
          <p:nvPr/>
        </p:nvSpPr>
        <p:spPr>
          <a:xfrm rot="364887" flipH="1">
            <a:off x="4715996" y="2676792"/>
            <a:ext cx="2948142" cy="2227094"/>
          </a:xfrm>
          <a:custGeom>
            <a:avLst/>
            <a:gdLst>
              <a:gd name="connsiteX0" fmla="*/ 3915842 w 4568692"/>
              <a:gd name="connsiteY0" fmla="*/ 5431104 h 5547255"/>
              <a:gd name="connsiteX1" fmla="*/ 3982580 w 4568692"/>
              <a:gd name="connsiteY1" fmla="*/ 5489179 h 5547255"/>
              <a:gd name="connsiteX2" fmla="*/ 3915842 w 4568692"/>
              <a:gd name="connsiteY2" fmla="*/ 5547255 h 5547255"/>
              <a:gd name="connsiteX3" fmla="*/ 3849104 w 4568692"/>
              <a:gd name="connsiteY3" fmla="*/ 5489179 h 5547255"/>
              <a:gd name="connsiteX4" fmla="*/ 3915842 w 4568692"/>
              <a:gd name="connsiteY4" fmla="*/ 5431104 h 5547255"/>
              <a:gd name="connsiteX5" fmla="*/ 3757006 w 4568692"/>
              <a:gd name="connsiteY5" fmla="*/ 5296944 h 5547255"/>
              <a:gd name="connsiteX6" fmla="*/ 3776582 w 4568692"/>
              <a:gd name="connsiteY6" fmla="*/ 5299894 h 5547255"/>
              <a:gd name="connsiteX7" fmla="*/ 3804688 w 4568692"/>
              <a:gd name="connsiteY7" fmla="*/ 5356792 h 5547255"/>
              <a:gd name="connsiteX8" fmla="*/ 3739662 w 4568692"/>
              <a:gd name="connsiteY8" fmla="*/ 5381965 h 5547255"/>
              <a:gd name="connsiteX9" fmla="*/ 3711556 w 4568692"/>
              <a:gd name="connsiteY9" fmla="*/ 5325066 h 5547255"/>
              <a:gd name="connsiteX10" fmla="*/ 3757006 w 4568692"/>
              <a:gd name="connsiteY10" fmla="*/ 5296944 h 5547255"/>
              <a:gd name="connsiteX11" fmla="*/ 4089703 w 4568692"/>
              <a:gd name="connsiteY11" fmla="*/ 5288259 h 5547255"/>
              <a:gd name="connsiteX12" fmla="*/ 4109279 w 4568692"/>
              <a:gd name="connsiteY12" fmla="*/ 5291209 h 5547255"/>
              <a:gd name="connsiteX13" fmla="*/ 4137385 w 4568692"/>
              <a:gd name="connsiteY13" fmla="*/ 5348108 h 5547255"/>
              <a:gd name="connsiteX14" fmla="*/ 4072359 w 4568692"/>
              <a:gd name="connsiteY14" fmla="*/ 5373280 h 5547255"/>
              <a:gd name="connsiteX15" fmla="*/ 4044253 w 4568692"/>
              <a:gd name="connsiteY15" fmla="*/ 5316381 h 5547255"/>
              <a:gd name="connsiteX16" fmla="*/ 4089703 w 4568692"/>
              <a:gd name="connsiteY16" fmla="*/ 5288259 h 5547255"/>
              <a:gd name="connsiteX17" fmla="*/ 4324443 w 4568692"/>
              <a:gd name="connsiteY17" fmla="*/ 5281359 h 5547255"/>
              <a:gd name="connsiteX18" fmla="*/ 4391181 w 4568692"/>
              <a:gd name="connsiteY18" fmla="*/ 5339435 h 5547255"/>
              <a:gd name="connsiteX19" fmla="*/ 4324443 w 4568692"/>
              <a:gd name="connsiteY19" fmla="*/ 5397511 h 5547255"/>
              <a:gd name="connsiteX20" fmla="*/ 4257705 w 4568692"/>
              <a:gd name="connsiteY20" fmla="*/ 5339435 h 5547255"/>
              <a:gd name="connsiteX21" fmla="*/ 4324443 w 4568692"/>
              <a:gd name="connsiteY21" fmla="*/ 5281359 h 5547255"/>
              <a:gd name="connsiteX22" fmla="*/ 3508246 w 4568692"/>
              <a:gd name="connsiteY22" fmla="*/ 5281359 h 5547255"/>
              <a:gd name="connsiteX23" fmla="*/ 3574983 w 4568692"/>
              <a:gd name="connsiteY23" fmla="*/ 5339435 h 5547255"/>
              <a:gd name="connsiteX24" fmla="*/ 3508246 w 4568692"/>
              <a:gd name="connsiteY24" fmla="*/ 5397511 h 5547255"/>
              <a:gd name="connsiteX25" fmla="*/ 3441508 w 4568692"/>
              <a:gd name="connsiteY25" fmla="*/ 5339435 h 5547255"/>
              <a:gd name="connsiteX26" fmla="*/ 3508246 w 4568692"/>
              <a:gd name="connsiteY26" fmla="*/ 5281359 h 5547255"/>
              <a:gd name="connsiteX27" fmla="*/ 3916012 w 4568692"/>
              <a:gd name="connsiteY27" fmla="*/ 5225097 h 5547255"/>
              <a:gd name="connsiteX28" fmla="*/ 3941311 w 4568692"/>
              <a:gd name="connsiteY28" fmla="*/ 5235068 h 5547255"/>
              <a:gd name="connsiteX29" fmla="*/ 3940400 w 4568692"/>
              <a:gd name="connsiteY29" fmla="*/ 5279448 h 5547255"/>
              <a:gd name="connsiteX30" fmla="*/ 3889424 w 4568692"/>
              <a:gd name="connsiteY30" fmla="*/ 5277889 h 5547255"/>
              <a:gd name="connsiteX31" fmla="*/ 3890335 w 4568692"/>
              <a:gd name="connsiteY31" fmla="*/ 5233509 h 5547255"/>
              <a:gd name="connsiteX32" fmla="*/ 3916012 w 4568692"/>
              <a:gd name="connsiteY32" fmla="*/ 5225097 h 5547255"/>
              <a:gd name="connsiteX33" fmla="*/ 4139546 w 4568692"/>
              <a:gd name="connsiteY33" fmla="*/ 5156662 h 5547255"/>
              <a:gd name="connsiteX34" fmla="*/ 4164845 w 4568692"/>
              <a:gd name="connsiteY34" fmla="*/ 5166632 h 5547255"/>
              <a:gd name="connsiteX35" fmla="*/ 4163933 w 4568692"/>
              <a:gd name="connsiteY35" fmla="*/ 5211012 h 5547255"/>
              <a:gd name="connsiteX36" fmla="*/ 4112957 w 4568692"/>
              <a:gd name="connsiteY36" fmla="*/ 5209454 h 5547255"/>
              <a:gd name="connsiteX37" fmla="*/ 4113869 w 4568692"/>
              <a:gd name="connsiteY37" fmla="*/ 5165074 h 5547255"/>
              <a:gd name="connsiteX38" fmla="*/ 4139546 w 4568692"/>
              <a:gd name="connsiteY38" fmla="*/ 5156662 h 5547255"/>
              <a:gd name="connsiteX39" fmla="*/ 3695858 w 4568692"/>
              <a:gd name="connsiteY39" fmla="*/ 5139675 h 5547255"/>
              <a:gd name="connsiteX40" fmla="*/ 3721158 w 4568692"/>
              <a:gd name="connsiteY40" fmla="*/ 5149646 h 5547255"/>
              <a:gd name="connsiteX41" fmla="*/ 3720246 w 4568692"/>
              <a:gd name="connsiteY41" fmla="*/ 5194026 h 5547255"/>
              <a:gd name="connsiteX42" fmla="*/ 3669270 w 4568692"/>
              <a:gd name="connsiteY42" fmla="*/ 5192468 h 5547255"/>
              <a:gd name="connsiteX43" fmla="*/ 3670182 w 4568692"/>
              <a:gd name="connsiteY43" fmla="*/ 5148088 h 5547255"/>
              <a:gd name="connsiteX44" fmla="*/ 3695858 w 4568692"/>
              <a:gd name="connsiteY44" fmla="*/ 5139675 h 5547255"/>
              <a:gd name="connsiteX45" fmla="*/ 3985375 w 4568692"/>
              <a:gd name="connsiteY45" fmla="*/ 5122799 h 5547255"/>
              <a:gd name="connsiteX46" fmla="*/ 3993876 w 4568692"/>
              <a:gd name="connsiteY46" fmla="*/ 5124707 h 5547255"/>
              <a:gd name="connsiteX47" fmla="*/ 4004378 w 4568692"/>
              <a:gd name="connsiteY47" fmla="*/ 5150115 h 5547255"/>
              <a:gd name="connsiteX48" fmla="*/ 3975010 w 4568692"/>
              <a:gd name="connsiteY48" fmla="*/ 5158830 h 5547255"/>
              <a:gd name="connsiteX49" fmla="*/ 3964507 w 4568692"/>
              <a:gd name="connsiteY49" fmla="*/ 5133422 h 5547255"/>
              <a:gd name="connsiteX50" fmla="*/ 3985375 w 4568692"/>
              <a:gd name="connsiteY50" fmla="*/ 5122799 h 5547255"/>
              <a:gd name="connsiteX51" fmla="*/ 3838996 w 4568692"/>
              <a:gd name="connsiteY51" fmla="*/ 5115690 h 5547255"/>
              <a:gd name="connsiteX52" fmla="*/ 3847497 w 4568692"/>
              <a:gd name="connsiteY52" fmla="*/ 5117598 h 5547255"/>
              <a:gd name="connsiteX53" fmla="*/ 3858000 w 4568692"/>
              <a:gd name="connsiteY53" fmla="*/ 5143006 h 5547255"/>
              <a:gd name="connsiteX54" fmla="*/ 3828632 w 4568692"/>
              <a:gd name="connsiteY54" fmla="*/ 5151721 h 5547255"/>
              <a:gd name="connsiteX55" fmla="*/ 3818129 w 4568692"/>
              <a:gd name="connsiteY55" fmla="*/ 5126313 h 5547255"/>
              <a:gd name="connsiteX56" fmla="*/ 3838996 w 4568692"/>
              <a:gd name="connsiteY56" fmla="*/ 5115690 h 5547255"/>
              <a:gd name="connsiteX57" fmla="*/ 3520205 w 4568692"/>
              <a:gd name="connsiteY57" fmla="*/ 5094252 h 5547255"/>
              <a:gd name="connsiteX58" fmla="*/ 3539781 w 4568692"/>
              <a:gd name="connsiteY58" fmla="*/ 5097202 h 5547255"/>
              <a:gd name="connsiteX59" fmla="*/ 3567887 w 4568692"/>
              <a:gd name="connsiteY59" fmla="*/ 5154101 h 5547255"/>
              <a:gd name="connsiteX60" fmla="*/ 3502861 w 4568692"/>
              <a:gd name="connsiteY60" fmla="*/ 5179273 h 5547255"/>
              <a:gd name="connsiteX61" fmla="*/ 3474755 w 4568692"/>
              <a:gd name="connsiteY61" fmla="*/ 5122374 h 5547255"/>
              <a:gd name="connsiteX62" fmla="*/ 3520205 w 4568692"/>
              <a:gd name="connsiteY62" fmla="*/ 5094252 h 5547255"/>
              <a:gd name="connsiteX63" fmla="*/ 4325240 w 4568692"/>
              <a:gd name="connsiteY63" fmla="*/ 5082200 h 5547255"/>
              <a:gd name="connsiteX64" fmla="*/ 4344816 w 4568692"/>
              <a:gd name="connsiteY64" fmla="*/ 5085150 h 5547255"/>
              <a:gd name="connsiteX65" fmla="*/ 4372922 w 4568692"/>
              <a:gd name="connsiteY65" fmla="*/ 5142049 h 5547255"/>
              <a:gd name="connsiteX66" fmla="*/ 4307896 w 4568692"/>
              <a:gd name="connsiteY66" fmla="*/ 5167221 h 5547255"/>
              <a:gd name="connsiteX67" fmla="*/ 4279790 w 4568692"/>
              <a:gd name="connsiteY67" fmla="*/ 5110322 h 5547255"/>
              <a:gd name="connsiteX68" fmla="*/ 4325240 w 4568692"/>
              <a:gd name="connsiteY68" fmla="*/ 5082200 h 5547255"/>
              <a:gd name="connsiteX69" fmla="*/ 4095467 w 4568692"/>
              <a:gd name="connsiteY69" fmla="*/ 5041781 h 5547255"/>
              <a:gd name="connsiteX70" fmla="*/ 4103968 w 4568692"/>
              <a:gd name="connsiteY70" fmla="*/ 5043689 h 5547255"/>
              <a:gd name="connsiteX71" fmla="*/ 4114471 w 4568692"/>
              <a:gd name="connsiteY71" fmla="*/ 5069097 h 5547255"/>
              <a:gd name="connsiteX72" fmla="*/ 4085102 w 4568692"/>
              <a:gd name="connsiteY72" fmla="*/ 5077812 h 5547255"/>
              <a:gd name="connsiteX73" fmla="*/ 4074599 w 4568692"/>
              <a:gd name="connsiteY73" fmla="*/ 5052404 h 5547255"/>
              <a:gd name="connsiteX74" fmla="*/ 4095467 w 4568692"/>
              <a:gd name="connsiteY74" fmla="*/ 5041781 h 5547255"/>
              <a:gd name="connsiteX75" fmla="*/ 3741562 w 4568692"/>
              <a:gd name="connsiteY75" fmla="*/ 5020722 h 5547255"/>
              <a:gd name="connsiteX76" fmla="*/ 3750063 w 4568692"/>
              <a:gd name="connsiteY76" fmla="*/ 5022630 h 5547255"/>
              <a:gd name="connsiteX77" fmla="*/ 3760566 w 4568692"/>
              <a:gd name="connsiteY77" fmla="*/ 5048038 h 5547255"/>
              <a:gd name="connsiteX78" fmla="*/ 3731197 w 4568692"/>
              <a:gd name="connsiteY78" fmla="*/ 5056753 h 5547255"/>
              <a:gd name="connsiteX79" fmla="*/ 3720694 w 4568692"/>
              <a:gd name="connsiteY79" fmla="*/ 5031345 h 5547255"/>
              <a:gd name="connsiteX80" fmla="*/ 3741562 w 4568692"/>
              <a:gd name="connsiteY80" fmla="*/ 5020722 h 5547255"/>
              <a:gd name="connsiteX81" fmla="*/ 4232320 w 4568692"/>
              <a:gd name="connsiteY81" fmla="*/ 4964053 h 5547255"/>
              <a:gd name="connsiteX82" fmla="*/ 4257620 w 4568692"/>
              <a:gd name="connsiteY82" fmla="*/ 4974023 h 5547255"/>
              <a:gd name="connsiteX83" fmla="*/ 4256708 w 4568692"/>
              <a:gd name="connsiteY83" fmla="*/ 5018403 h 5547255"/>
              <a:gd name="connsiteX84" fmla="*/ 4205732 w 4568692"/>
              <a:gd name="connsiteY84" fmla="*/ 5016845 h 5547255"/>
              <a:gd name="connsiteX85" fmla="*/ 4206644 w 4568692"/>
              <a:gd name="connsiteY85" fmla="*/ 4972465 h 5547255"/>
              <a:gd name="connsiteX86" fmla="*/ 4232320 w 4568692"/>
              <a:gd name="connsiteY86" fmla="*/ 4964053 h 5547255"/>
              <a:gd name="connsiteX87" fmla="*/ 3609869 w 4568692"/>
              <a:gd name="connsiteY87" fmla="*/ 4944186 h 5547255"/>
              <a:gd name="connsiteX88" fmla="*/ 3635168 w 4568692"/>
              <a:gd name="connsiteY88" fmla="*/ 4954156 h 5547255"/>
              <a:gd name="connsiteX89" fmla="*/ 3634257 w 4568692"/>
              <a:gd name="connsiteY89" fmla="*/ 4998537 h 5547255"/>
              <a:gd name="connsiteX90" fmla="*/ 3583281 w 4568692"/>
              <a:gd name="connsiteY90" fmla="*/ 4996978 h 5547255"/>
              <a:gd name="connsiteX91" fmla="*/ 3584193 w 4568692"/>
              <a:gd name="connsiteY91" fmla="*/ 4952598 h 5547255"/>
              <a:gd name="connsiteX92" fmla="*/ 3609869 w 4568692"/>
              <a:gd name="connsiteY92" fmla="*/ 4944186 h 5547255"/>
              <a:gd name="connsiteX93" fmla="*/ 4501954 w 4568692"/>
              <a:gd name="connsiteY93" fmla="*/ 4930017 h 5547255"/>
              <a:gd name="connsiteX94" fmla="*/ 4568692 w 4568692"/>
              <a:gd name="connsiteY94" fmla="*/ 4988093 h 5547255"/>
              <a:gd name="connsiteX95" fmla="*/ 4501954 w 4568692"/>
              <a:gd name="connsiteY95" fmla="*/ 5046169 h 5547255"/>
              <a:gd name="connsiteX96" fmla="*/ 4435217 w 4568692"/>
              <a:gd name="connsiteY96" fmla="*/ 4988093 h 5547255"/>
              <a:gd name="connsiteX97" fmla="*/ 4501954 w 4568692"/>
              <a:gd name="connsiteY97" fmla="*/ 4930017 h 5547255"/>
              <a:gd name="connsiteX98" fmla="*/ 3340029 w 4568692"/>
              <a:gd name="connsiteY98" fmla="*/ 4930017 h 5547255"/>
              <a:gd name="connsiteX99" fmla="*/ 3406767 w 4568692"/>
              <a:gd name="connsiteY99" fmla="*/ 4988093 h 5547255"/>
              <a:gd name="connsiteX100" fmla="*/ 3340029 w 4568692"/>
              <a:gd name="connsiteY100" fmla="*/ 5046169 h 5547255"/>
              <a:gd name="connsiteX101" fmla="*/ 3273291 w 4568692"/>
              <a:gd name="connsiteY101" fmla="*/ 4988093 h 5547255"/>
              <a:gd name="connsiteX102" fmla="*/ 3340029 w 4568692"/>
              <a:gd name="connsiteY102" fmla="*/ 4930017 h 5547255"/>
              <a:gd name="connsiteX103" fmla="*/ 4100382 w 4568692"/>
              <a:gd name="connsiteY103" fmla="*/ 4914780 h 5547255"/>
              <a:gd name="connsiteX104" fmla="*/ 4108883 w 4568692"/>
              <a:gd name="connsiteY104" fmla="*/ 4916688 h 5547255"/>
              <a:gd name="connsiteX105" fmla="*/ 4119386 w 4568692"/>
              <a:gd name="connsiteY105" fmla="*/ 4942097 h 5547255"/>
              <a:gd name="connsiteX106" fmla="*/ 4090017 w 4568692"/>
              <a:gd name="connsiteY106" fmla="*/ 4950812 h 5547255"/>
              <a:gd name="connsiteX107" fmla="*/ 4079514 w 4568692"/>
              <a:gd name="connsiteY107" fmla="*/ 4925404 h 5547255"/>
              <a:gd name="connsiteX108" fmla="*/ 4100382 w 4568692"/>
              <a:gd name="connsiteY108" fmla="*/ 4914780 h 5547255"/>
              <a:gd name="connsiteX109" fmla="*/ 3748379 w 4568692"/>
              <a:gd name="connsiteY109" fmla="*/ 4896465 h 5547255"/>
              <a:gd name="connsiteX110" fmla="*/ 3756880 w 4568692"/>
              <a:gd name="connsiteY110" fmla="*/ 4898373 h 5547255"/>
              <a:gd name="connsiteX111" fmla="*/ 3767383 w 4568692"/>
              <a:gd name="connsiteY111" fmla="*/ 4923781 h 5547255"/>
              <a:gd name="connsiteX112" fmla="*/ 3738015 w 4568692"/>
              <a:gd name="connsiteY112" fmla="*/ 4932497 h 5547255"/>
              <a:gd name="connsiteX113" fmla="*/ 3727512 w 4568692"/>
              <a:gd name="connsiteY113" fmla="*/ 4907088 h 5547255"/>
              <a:gd name="connsiteX114" fmla="*/ 3748379 w 4568692"/>
              <a:gd name="connsiteY114" fmla="*/ 4896465 h 5547255"/>
              <a:gd name="connsiteX115" fmla="*/ 4001773 w 4568692"/>
              <a:gd name="connsiteY115" fmla="*/ 4821268 h 5547255"/>
              <a:gd name="connsiteX116" fmla="*/ 4010274 w 4568692"/>
              <a:gd name="connsiteY116" fmla="*/ 4823176 h 5547255"/>
              <a:gd name="connsiteX117" fmla="*/ 4020777 w 4568692"/>
              <a:gd name="connsiteY117" fmla="*/ 4848584 h 5547255"/>
              <a:gd name="connsiteX118" fmla="*/ 3991409 w 4568692"/>
              <a:gd name="connsiteY118" fmla="*/ 4857299 h 5547255"/>
              <a:gd name="connsiteX119" fmla="*/ 3980906 w 4568692"/>
              <a:gd name="connsiteY119" fmla="*/ 4831891 h 5547255"/>
              <a:gd name="connsiteX120" fmla="*/ 4001773 w 4568692"/>
              <a:gd name="connsiteY120" fmla="*/ 4821268 h 5547255"/>
              <a:gd name="connsiteX121" fmla="*/ 3856569 w 4568692"/>
              <a:gd name="connsiteY121" fmla="*/ 4812703 h 5547255"/>
              <a:gd name="connsiteX122" fmla="*/ 3865070 w 4568692"/>
              <a:gd name="connsiteY122" fmla="*/ 4814611 h 5547255"/>
              <a:gd name="connsiteX123" fmla="*/ 3875573 w 4568692"/>
              <a:gd name="connsiteY123" fmla="*/ 4840020 h 5547255"/>
              <a:gd name="connsiteX124" fmla="*/ 3846204 w 4568692"/>
              <a:gd name="connsiteY124" fmla="*/ 4848735 h 5547255"/>
              <a:gd name="connsiteX125" fmla="*/ 3835702 w 4568692"/>
              <a:gd name="connsiteY125" fmla="*/ 4823327 h 5547255"/>
              <a:gd name="connsiteX126" fmla="*/ 3856569 w 4568692"/>
              <a:gd name="connsiteY126" fmla="*/ 4812703 h 5547255"/>
              <a:gd name="connsiteX127" fmla="*/ 3514511 w 4568692"/>
              <a:gd name="connsiteY127" fmla="*/ 4806015 h 5547255"/>
              <a:gd name="connsiteX128" fmla="*/ 3534087 w 4568692"/>
              <a:gd name="connsiteY128" fmla="*/ 4808965 h 5547255"/>
              <a:gd name="connsiteX129" fmla="*/ 3562193 w 4568692"/>
              <a:gd name="connsiteY129" fmla="*/ 4865864 h 5547255"/>
              <a:gd name="connsiteX130" fmla="*/ 3497167 w 4568692"/>
              <a:gd name="connsiteY130" fmla="*/ 4891036 h 5547255"/>
              <a:gd name="connsiteX131" fmla="*/ 3469061 w 4568692"/>
              <a:gd name="connsiteY131" fmla="*/ 4834137 h 5547255"/>
              <a:gd name="connsiteX132" fmla="*/ 3514511 w 4568692"/>
              <a:gd name="connsiteY132" fmla="*/ 4806015 h 5547255"/>
              <a:gd name="connsiteX133" fmla="*/ 4314771 w 4568692"/>
              <a:gd name="connsiteY133" fmla="*/ 4787949 h 5547255"/>
              <a:gd name="connsiteX134" fmla="*/ 4334348 w 4568692"/>
              <a:gd name="connsiteY134" fmla="*/ 4790899 h 5547255"/>
              <a:gd name="connsiteX135" fmla="*/ 4362454 w 4568692"/>
              <a:gd name="connsiteY135" fmla="*/ 4847798 h 5547255"/>
              <a:gd name="connsiteX136" fmla="*/ 4297428 w 4568692"/>
              <a:gd name="connsiteY136" fmla="*/ 4872970 h 5547255"/>
              <a:gd name="connsiteX137" fmla="*/ 4269322 w 4568692"/>
              <a:gd name="connsiteY137" fmla="*/ 4816072 h 5547255"/>
              <a:gd name="connsiteX138" fmla="*/ 4314771 w 4568692"/>
              <a:gd name="connsiteY138" fmla="*/ 4787949 h 5547255"/>
              <a:gd name="connsiteX139" fmla="*/ 4143550 w 4568692"/>
              <a:gd name="connsiteY139" fmla="*/ 4770202 h 5547255"/>
              <a:gd name="connsiteX140" fmla="*/ 4168849 w 4568692"/>
              <a:gd name="connsiteY140" fmla="*/ 4780173 h 5547255"/>
              <a:gd name="connsiteX141" fmla="*/ 4167938 w 4568692"/>
              <a:gd name="connsiteY141" fmla="*/ 4824553 h 5547255"/>
              <a:gd name="connsiteX142" fmla="*/ 4116962 w 4568692"/>
              <a:gd name="connsiteY142" fmla="*/ 4822995 h 5547255"/>
              <a:gd name="connsiteX143" fmla="*/ 4117873 w 4568692"/>
              <a:gd name="connsiteY143" fmla="*/ 4778615 h 5547255"/>
              <a:gd name="connsiteX144" fmla="*/ 4143550 w 4568692"/>
              <a:gd name="connsiteY144" fmla="*/ 4770202 h 5547255"/>
              <a:gd name="connsiteX145" fmla="*/ 3703726 w 4568692"/>
              <a:gd name="connsiteY145" fmla="*/ 4756761 h 5547255"/>
              <a:gd name="connsiteX146" fmla="*/ 3729025 w 4568692"/>
              <a:gd name="connsiteY146" fmla="*/ 4766731 h 5547255"/>
              <a:gd name="connsiteX147" fmla="*/ 3728114 w 4568692"/>
              <a:gd name="connsiteY147" fmla="*/ 4811111 h 5547255"/>
              <a:gd name="connsiteX148" fmla="*/ 3677138 w 4568692"/>
              <a:gd name="connsiteY148" fmla="*/ 4809553 h 5547255"/>
              <a:gd name="connsiteX149" fmla="*/ 3678049 w 4568692"/>
              <a:gd name="connsiteY149" fmla="*/ 4765173 h 5547255"/>
              <a:gd name="connsiteX150" fmla="*/ 3703726 w 4568692"/>
              <a:gd name="connsiteY150" fmla="*/ 4756761 h 5547255"/>
              <a:gd name="connsiteX151" fmla="*/ 3926178 w 4568692"/>
              <a:gd name="connsiteY151" fmla="*/ 4683142 h 5547255"/>
              <a:gd name="connsiteX152" fmla="*/ 3951477 w 4568692"/>
              <a:gd name="connsiteY152" fmla="*/ 4693112 h 5547255"/>
              <a:gd name="connsiteX153" fmla="*/ 3950566 w 4568692"/>
              <a:gd name="connsiteY153" fmla="*/ 4737492 h 5547255"/>
              <a:gd name="connsiteX154" fmla="*/ 3899590 w 4568692"/>
              <a:gd name="connsiteY154" fmla="*/ 4735934 h 5547255"/>
              <a:gd name="connsiteX155" fmla="*/ 3900501 w 4568692"/>
              <a:gd name="connsiteY155" fmla="*/ 4691554 h 5547255"/>
              <a:gd name="connsiteX156" fmla="*/ 3926178 w 4568692"/>
              <a:gd name="connsiteY156" fmla="*/ 4683142 h 5547255"/>
              <a:gd name="connsiteX157" fmla="*/ 3745273 w 4568692"/>
              <a:gd name="connsiteY157" fmla="*/ 4593943 h 5547255"/>
              <a:gd name="connsiteX158" fmla="*/ 3764849 w 4568692"/>
              <a:gd name="connsiteY158" fmla="*/ 4596893 h 5547255"/>
              <a:gd name="connsiteX159" fmla="*/ 3792955 w 4568692"/>
              <a:gd name="connsiteY159" fmla="*/ 4653792 h 5547255"/>
              <a:gd name="connsiteX160" fmla="*/ 3727929 w 4568692"/>
              <a:gd name="connsiteY160" fmla="*/ 4678964 h 5547255"/>
              <a:gd name="connsiteX161" fmla="*/ 3699823 w 4568692"/>
              <a:gd name="connsiteY161" fmla="*/ 4622065 h 5547255"/>
              <a:gd name="connsiteX162" fmla="*/ 3745273 w 4568692"/>
              <a:gd name="connsiteY162" fmla="*/ 4593943 h 5547255"/>
              <a:gd name="connsiteX163" fmla="*/ 4075559 w 4568692"/>
              <a:gd name="connsiteY163" fmla="*/ 4588823 h 5547255"/>
              <a:gd name="connsiteX164" fmla="*/ 4095135 w 4568692"/>
              <a:gd name="connsiteY164" fmla="*/ 4591773 h 5547255"/>
              <a:gd name="connsiteX165" fmla="*/ 4123241 w 4568692"/>
              <a:gd name="connsiteY165" fmla="*/ 4648672 h 5547255"/>
              <a:gd name="connsiteX166" fmla="*/ 4058215 w 4568692"/>
              <a:gd name="connsiteY166" fmla="*/ 4673844 h 5547255"/>
              <a:gd name="connsiteX167" fmla="*/ 4030109 w 4568692"/>
              <a:gd name="connsiteY167" fmla="*/ 4616945 h 5547255"/>
              <a:gd name="connsiteX168" fmla="*/ 4075559 w 4568692"/>
              <a:gd name="connsiteY168" fmla="*/ 4588823 h 5547255"/>
              <a:gd name="connsiteX169" fmla="*/ 3508246 w 4568692"/>
              <a:gd name="connsiteY169" fmla="*/ 4573292 h 5547255"/>
              <a:gd name="connsiteX170" fmla="*/ 3574984 w 4568692"/>
              <a:gd name="connsiteY170" fmla="*/ 4631368 h 5547255"/>
              <a:gd name="connsiteX171" fmla="*/ 3508246 w 4568692"/>
              <a:gd name="connsiteY171" fmla="*/ 4689444 h 5547255"/>
              <a:gd name="connsiteX172" fmla="*/ 3441508 w 4568692"/>
              <a:gd name="connsiteY172" fmla="*/ 4631368 h 5547255"/>
              <a:gd name="connsiteX173" fmla="*/ 3508246 w 4568692"/>
              <a:gd name="connsiteY173" fmla="*/ 4573292 h 5547255"/>
              <a:gd name="connsiteX174" fmla="*/ 4324443 w 4568692"/>
              <a:gd name="connsiteY174" fmla="*/ 4573292 h 5547255"/>
              <a:gd name="connsiteX175" fmla="*/ 4391181 w 4568692"/>
              <a:gd name="connsiteY175" fmla="*/ 4631368 h 5547255"/>
              <a:gd name="connsiteX176" fmla="*/ 4324443 w 4568692"/>
              <a:gd name="connsiteY176" fmla="*/ 4689443 h 5547255"/>
              <a:gd name="connsiteX177" fmla="*/ 4257705 w 4568692"/>
              <a:gd name="connsiteY177" fmla="*/ 4631368 h 5547255"/>
              <a:gd name="connsiteX178" fmla="*/ 4324443 w 4568692"/>
              <a:gd name="connsiteY178" fmla="*/ 4573292 h 5547255"/>
              <a:gd name="connsiteX179" fmla="*/ 3915842 w 4568692"/>
              <a:gd name="connsiteY179" fmla="*/ 4428930 h 5547255"/>
              <a:gd name="connsiteX180" fmla="*/ 3982580 w 4568692"/>
              <a:gd name="connsiteY180" fmla="*/ 4487006 h 5547255"/>
              <a:gd name="connsiteX181" fmla="*/ 3915842 w 4568692"/>
              <a:gd name="connsiteY181" fmla="*/ 4545082 h 5547255"/>
              <a:gd name="connsiteX182" fmla="*/ 3849104 w 4568692"/>
              <a:gd name="connsiteY182" fmla="*/ 4487006 h 5547255"/>
              <a:gd name="connsiteX183" fmla="*/ 3915842 w 4568692"/>
              <a:gd name="connsiteY183" fmla="*/ 4428930 h 5547255"/>
              <a:gd name="connsiteX184" fmla="*/ 3612398 w 4568692"/>
              <a:gd name="connsiteY184" fmla="*/ 4303152 h 5547255"/>
              <a:gd name="connsiteX185" fmla="*/ 3693937 w 4568692"/>
              <a:gd name="connsiteY185" fmla="*/ 4377446 h 5547255"/>
              <a:gd name="connsiteX186" fmla="*/ 3612398 w 4568692"/>
              <a:gd name="connsiteY186" fmla="*/ 4451739 h 5547255"/>
              <a:gd name="connsiteX187" fmla="*/ 3530858 w 4568692"/>
              <a:gd name="connsiteY187" fmla="*/ 4377446 h 5547255"/>
              <a:gd name="connsiteX188" fmla="*/ 3612398 w 4568692"/>
              <a:gd name="connsiteY188" fmla="*/ 4303152 h 5547255"/>
              <a:gd name="connsiteX189" fmla="*/ 3418332 w 4568692"/>
              <a:gd name="connsiteY189" fmla="*/ 4131528 h 5547255"/>
              <a:gd name="connsiteX190" fmla="*/ 3442250 w 4568692"/>
              <a:gd name="connsiteY190" fmla="*/ 4135301 h 5547255"/>
              <a:gd name="connsiteX191" fmla="*/ 3476590 w 4568692"/>
              <a:gd name="connsiteY191" fmla="*/ 4208089 h 5547255"/>
              <a:gd name="connsiteX192" fmla="*/ 3397141 w 4568692"/>
              <a:gd name="connsiteY192" fmla="*/ 4240291 h 5547255"/>
              <a:gd name="connsiteX193" fmla="*/ 3362802 w 4568692"/>
              <a:gd name="connsiteY193" fmla="*/ 4167503 h 5547255"/>
              <a:gd name="connsiteX194" fmla="*/ 3418332 w 4568692"/>
              <a:gd name="connsiteY194" fmla="*/ 4131528 h 5547255"/>
              <a:gd name="connsiteX195" fmla="*/ 3824819 w 4568692"/>
              <a:gd name="connsiteY195" fmla="*/ 4120418 h 5547255"/>
              <a:gd name="connsiteX196" fmla="*/ 3848738 w 4568692"/>
              <a:gd name="connsiteY196" fmla="*/ 4124192 h 5547255"/>
              <a:gd name="connsiteX197" fmla="*/ 3883077 w 4568692"/>
              <a:gd name="connsiteY197" fmla="*/ 4196980 h 5547255"/>
              <a:gd name="connsiteX198" fmla="*/ 3803629 w 4568692"/>
              <a:gd name="connsiteY198" fmla="*/ 4229181 h 5547255"/>
              <a:gd name="connsiteX199" fmla="*/ 3769289 w 4568692"/>
              <a:gd name="connsiteY199" fmla="*/ 4156393 h 5547255"/>
              <a:gd name="connsiteX200" fmla="*/ 3824819 w 4568692"/>
              <a:gd name="connsiteY200" fmla="*/ 4120418 h 5547255"/>
              <a:gd name="connsiteX201" fmla="*/ 4111622 w 4568692"/>
              <a:gd name="connsiteY201" fmla="*/ 4111591 h 5547255"/>
              <a:gd name="connsiteX202" fmla="*/ 4193162 w 4568692"/>
              <a:gd name="connsiteY202" fmla="*/ 4185885 h 5547255"/>
              <a:gd name="connsiteX203" fmla="*/ 4111622 w 4568692"/>
              <a:gd name="connsiteY203" fmla="*/ 4260178 h 5547255"/>
              <a:gd name="connsiteX204" fmla="*/ 4030083 w 4568692"/>
              <a:gd name="connsiteY204" fmla="*/ 4185885 h 5547255"/>
              <a:gd name="connsiteX205" fmla="*/ 4111622 w 4568692"/>
              <a:gd name="connsiteY205" fmla="*/ 4111591 h 5547255"/>
              <a:gd name="connsiteX206" fmla="*/ 3114399 w 4568692"/>
              <a:gd name="connsiteY206" fmla="*/ 4111591 h 5547255"/>
              <a:gd name="connsiteX207" fmla="*/ 3195939 w 4568692"/>
              <a:gd name="connsiteY207" fmla="*/ 4185885 h 5547255"/>
              <a:gd name="connsiteX208" fmla="*/ 3114399 w 4568692"/>
              <a:gd name="connsiteY208" fmla="*/ 4260178 h 5547255"/>
              <a:gd name="connsiteX209" fmla="*/ 3032859 w 4568692"/>
              <a:gd name="connsiteY209" fmla="*/ 4185885 h 5547255"/>
              <a:gd name="connsiteX210" fmla="*/ 3114399 w 4568692"/>
              <a:gd name="connsiteY210" fmla="*/ 4111591 h 5547255"/>
              <a:gd name="connsiteX211" fmla="*/ 3612605 w 4568692"/>
              <a:gd name="connsiteY211" fmla="*/ 4039618 h 5547255"/>
              <a:gd name="connsiteX212" fmla="*/ 3643515 w 4568692"/>
              <a:gd name="connsiteY212" fmla="*/ 4052373 h 5547255"/>
              <a:gd name="connsiteX213" fmla="*/ 3642402 w 4568692"/>
              <a:gd name="connsiteY213" fmla="*/ 4109146 h 5547255"/>
              <a:gd name="connsiteX214" fmla="*/ 3580120 w 4568692"/>
              <a:gd name="connsiteY214" fmla="*/ 4107152 h 5547255"/>
              <a:gd name="connsiteX215" fmla="*/ 3581233 w 4568692"/>
              <a:gd name="connsiteY215" fmla="*/ 4050379 h 5547255"/>
              <a:gd name="connsiteX216" fmla="*/ 3612605 w 4568692"/>
              <a:gd name="connsiteY216" fmla="*/ 4039618 h 5547255"/>
              <a:gd name="connsiteX217" fmla="*/ 3885716 w 4568692"/>
              <a:gd name="connsiteY217" fmla="*/ 3952071 h 5547255"/>
              <a:gd name="connsiteX218" fmla="*/ 3916627 w 4568692"/>
              <a:gd name="connsiteY218" fmla="*/ 3964826 h 5547255"/>
              <a:gd name="connsiteX219" fmla="*/ 3915513 w 4568692"/>
              <a:gd name="connsiteY219" fmla="*/ 4021599 h 5547255"/>
              <a:gd name="connsiteX220" fmla="*/ 3853231 w 4568692"/>
              <a:gd name="connsiteY220" fmla="*/ 4019606 h 5547255"/>
              <a:gd name="connsiteX221" fmla="*/ 3854345 w 4568692"/>
              <a:gd name="connsiteY221" fmla="*/ 3962833 h 5547255"/>
              <a:gd name="connsiteX222" fmla="*/ 3885716 w 4568692"/>
              <a:gd name="connsiteY222" fmla="*/ 3952071 h 5547255"/>
              <a:gd name="connsiteX223" fmla="*/ 3343623 w 4568692"/>
              <a:gd name="connsiteY223" fmla="*/ 3930342 h 5547255"/>
              <a:gd name="connsiteX224" fmla="*/ 3374533 w 4568692"/>
              <a:gd name="connsiteY224" fmla="*/ 3943096 h 5547255"/>
              <a:gd name="connsiteX225" fmla="*/ 3373420 w 4568692"/>
              <a:gd name="connsiteY225" fmla="*/ 3999870 h 5547255"/>
              <a:gd name="connsiteX226" fmla="*/ 3311138 w 4568692"/>
              <a:gd name="connsiteY226" fmla="*/ 3997876 h 5547255"/>
              <a:gd name="connsiteX227" fmla="*/ 3312251 w 4568692"/>
              <a:gd name="connsiteY227" fmla="*/ 3941103 h 5547255"/>
              <a:gd name="connsiteX228" fmla="*/ 3343623 w 4568692"/>
              <a:gd name="connsiteY228" fmla="*/ 3930342 h 5547255"/>
              <a:gd name="connsiteX229" fmla="*/ 3697352 w 4568692"/>
              <a:gd name="connsiteY229" fmla="*/ 3908752 h 5547255"/>
              <a:gd name="connsiteX230" fmla="*/ 3707738 w 4568692"/>
              <a:gd name="connsiteY230" fmla="*/ 3911193 h 5547255"/>
              <a:gd name="connsiteX231" fmla="*/ 3720570 w 4568692"/>
              <a:gd name="connsiteY231" fmla="*/ 3943696 h 5547255"/>
              <a:gd name="connsiteX232" fmla="*/ 3684688 w 4568692"/>
              <a:gd name="connsiteY232" fmla="*/ 3954845 h 5547255"/>
              <a:gd name="connsiteX233" fmla="*/ 3671856 w 4568692"/>
              <a:gd name="connsiteY233" fmla="*/ 3922342 h 5547255"/>
              <a:gd name="connsiteX234" fmla="*/ 3697352 w 4568692"/>
              <a:gd name="connsiteY234" fmla="*/ 3908752 h 5547255"/>
              <a:gd name="connsiteX235" fmla="*/ 3518508 w 4568692"/>
              <a:gd name="connsiteY235" fmla="*/ 3899658 h 5547255"/>
              <a:gd name="connsiteX236" fmla="*/ 3528894 w 4568692"/>
              <a:gd name="connsiteY236" fmla="*/ 3902099 h 5547255"/>
              <a:gd name="connsiteX237" fmla="*/ 3541727 w 4568692"/>
              <a:gd name="connsiteY237" fmla="*/ 3934602 h 5547255"/>
              <a:gd name="connsiteX238" fmla="*/ 3505844 w 4568692"/>
              <a:gd name="connsiteY238" fmla="*/ 3945751 h 5547255"/>
              <a:gd name="connsiteX239" fmla="*/ 3493012 w 4568692"/>
              <a:gd name="connsiteY239" fmla="*/ 3913247 h 5547255"/>
              <a:gd name="connsiteX240" fmla="*/ 3518508 w 4568692"/>
              <a:gd name="connsiteY240" fmla="*/ 3899658 h 5547255"/>
              <a:gd name="connsiteX241" fmla="*/ 3129011 w 4568692"/>
              <a:gd name="connsiteY241" fmla="*/ 3872234 h 5547255"/>
              <a:gd name="connsiteX242" fmla="*/ 3152929 w 4568692"/>
              <a:gd name="connsiteY242" fmla="*/ 3876008 h 5547255"/>
              <a:gd name="connsiteX243" fmla="*/ 3187268 w 4568692"/>
              <a:gd name="connsiteY243" fmla="*/ 3948796 h 5547255"/>
              <a:gd name="connsiteX244" fmla="*/ 3107820 w 4568692"/>
              <a:gd name="connsiteY244" fmla="*/ 3980997 h 5547255"/>
              <a:gd name="connsiteX245" fmla="*/ 3073481 w 4568692"/>
              <a:gd name="connsiteY245" fmla="*/ 3908209 h 5547255"/>
              <a:gd name="connsiteX246" fmla="*/ 3129011 w 4568692"/>
              <a:gd name="connsiteY246" fmla="*/ 3872234 h 5547255"/>
              <a:gd name="connsiteX247" fmla="*/ 4112596 w 4568692"/>
              <a:gd name="connsiteY247" fmla="*/ 3856816 h 5547255"/>
              <a:gd name="connsiteX248" fmla="*/ 4136514 w 4568692"/>
              <a:gd name="connsiteY248" fmla="*/ 3860590 h 5547255"/>
              <a:gd name="connsiteX249" fmla="*/ 4170854 w 4568692"/>
              <a:gd name="connsiteY249" fmla="*/ 3933378 h 5547255"/>
              <a:gd name="connsiteX250" fmla="*/ 4091406 w 4568692"/>
              <a:gd name="connsiteY250" fmla="*/ 3965579 h 5547255"/>
              <a:gd name="connsiteX251" fmla="*/ 4057066 w 4568692"/>
              <a:gd name="connsiteY251" fmla="*/ 3892791 h 5547255"/>
              <a:gd name="connsiteX252" fmla="*/ 4112596 w 4568692"/>
              <a:gd name="connsiteY252" fmla="*/ 3856816 h 5547255"/>
              <a:gd name="connsiteX253" fmla="*/ 3831861 w 4568692"/>
              <a:gd name="connsiteY253" fmla="*/ 3805109 h 5547255"/>
              <a:gd name="connsiteX254" fmla="*/ 3842248 w 4568692"/>
              <a:gd name="connsiteY254" fmla="*/ 3807550 h 5547255"/>
              <a:gd name="connsiteX255" fmla="*/ 3855080 w 4568692"/>
              <a:gd name="connsiteY255" fmla="*/ 3840054 h 5547255"/>
              <a:gd name="connsiteX256" fmla="*/ 3819198 w 4568692"/>
              <a:gd name="connsiteY256" fmla="*/ 3851203 h 5547255"/>
              <a:gd name="connsiteX257" fmla="*/ 3806366 w 4568692"/>
              <a:gd name="connsiteY257" fmla="*/ 3818699 h 5547255"/>
              <a:gd name="connsiteX258" fmla="*/ 3831861 w 4568692"/>
              <a:gd name="connsiteY258" fmla="*/ 3805109 h 5547255"/>
              <a:gd name="connsiteX259" fmla="*/ 3399464 w 4568692"/>
              <a:gd name="connsiteY259" fmla="*/ 3778170 h 5547255"/>
              <a:gd name="connsiteX260" fmla="*/ 3409850 w 4568692"/>
              <a:gd name="connsiteY260" fmla="*/ 3780610 h 5547255"/>
              <a:gd name="connsiteX261" fmla="*/ 3422682 w 4568692"/>
              <a:gd name="connsiteY261" fmla="*/ 3813114 h 5547255"/>
              <a:gd name="connsiteX262" fmla="*/ 3386800 w 4568692"/>
              <a:gd name="connsiteY262" fmla="*/ 3824263 h 5547255"/>
              <a:gd name="connsiteX263" fmla="*/ 3373968 w 4568692"/>
              <a:gd name="connsiteY263" fmla="*/ 3791759 h 5547255"/>
              <a:gd name="connsiteX264" fmla="*/ 3399464 w 4568692"/>
              <a:gd name="connsiteY264" fmla="*/ 3778170 h 5547255"/>
              <a:gd name="connsiteX265" fmla="*/ 3999068 w 4568692"/>
              <a:gd name="connsiteY265" fmla="*/ 3705676 h 5547255"/>
              <a:gd name="connsiteX266" fmla="*/ 4029978 w 4568692"/>
              <a:gd name="connsiteY266" fmla="*/ 3718431 h 5547255"/>
              <a:gd name="connsiteX267" fmla="*/ 4028865 w 4568692"/>
              <a:gd name="connsiteY267" fmla="*/ 3775204 h 5547255"/>
              <a:gd name="connsiteX268" fmla="*/ 3966583 w 4568692"/>
              <a:gd name="connsiteY268" fmla="*/ 3773211 h 5547255"/>
              <a:gd name="connsiteX269" fmla="*/ 3967696 w 4568692"/>
              <a:gd name="connsiteY269" fmla="*/ 3716437 h 5547255"/>
              <a:gd name="connsiteX270" fmla="*/ 3999068 w 4568692"/>
              <a:gd name="connsiteY270" fmla="*/ 3705676 h 5547255"/>
              <a:gd name="connsiteX271" fmla="*/ 3238563 w 4568692"/>
              <a:gd name="connsiteY271" fmla="*/ 3680261 h 5547255"/>
              <a:gd name="connsiteX272" fmla="*/ 3269473 w 4568692"/>
              <a:gd name="connsiteY272" fmla="*/ 3693016 h 5547255"/>
              <a:gd name="connsiteX273" fmla="*/ 3268359 w 4568692"/>
              <a:gd name="connsiteY273" fmla="*/ 3749789 h 5547255"/>
              <a:gd name="connsiteX274" fmla="*/ 3206077 w 4568692"/>
              <a:gd name="connsiteY274" fmla="*/ 3747796 h 5547255"/>
              <a:gd name="connsiteX275" fmla="*/ 3207191 w 4568692"/>
              <a:gd name="connsiteY275" fmla="*/ 3691023 h 5547255"/>
              <a:gd name="connsiteX276" fmla="*/ 3238563 w 4568692"/>
              <a:gd name="connsiteY276" fmla="*/ 3680261 h 5547255"/>
              <a:gd name="connsiteX277" fmla="*/ 4328505 w 4568692"/>
              <a:gd name="connsiteY277" fmla="*/ 3662136 h 5547255"/>
              <a:gd name="connsiteX278" fmla="*/ 4410044 w 4568692"/>
              <a:gd name="connsiteY278" fmla="*/ 3736429 h 5547255"/>
              <a:gd name="connsiteX279" fmla="*/ 4328505 w 4568692"/>
              <a:gd name="connsiteY279" fmla="*/ 3810723 h 5547255"/>
              <a:gd name="connsiteX280" fmla="*/ 4246965 w 4568692"/>
              <a:gd name="connsiteY280" fmla="*/ 3736429 h 5547255"/>
              <a:gd name="connsiteX281" fmla="*/ 4328505 w 4568692"/>
              <a:gd name="connsiteY281" fmla="*/ 3662136 h 5547255"/>
              <a:gd name="connsiteX282" fmla="*/ 2908874 w 4568692"/>
              <a:gd name="connsiteY282" fmla="*/ 3662136 h 5547255"/>
              <a:gd name="connsiteX283" fmla="*/ 2990413 w 4568692"/>
              <a:gd name="connsiteY283" fmla="*/ 3736429 h 5547255"/>
              <a:gd name="connsiteX284" fmla="*/ 2908874 w 4568692"/>
              <a:gd name="connsiteY284" fmla="*/ 3810723 h 5547255"/>
              <a:gd name="connsiteX285" fmla="*/ 2827334 w 4568692"/>
              <a:gd name="connsiteY285" fmla="*/ 3736429 h 5547255"/>
              <a:gd name="connsiteX286" fmla="*/ 2908874 w 4568692"/>
              <a:gd name="connsiteY286" fmla="*/ 3662136 h 5547255"/>
              <a:gd name="connsiteX287" fmla="*/ 3837866 w 4568692"/>
              <a:gd name="connsiteY287" fmla="*/ 3642644 h 5547255"/>
              <a:gd name="connsiteX288" fmla="*/ 3848253 w 4568692"/>
              <a:gd name="connsiteY288" fmla="*/ 3645085 h 5547255"/>
              <a:gd name="connsiteX289" fmla="*/ 3861085 w 4568692"/>
              <a:gd name="connsiteY289" fmla="*/ 3677589 h 5547255"/>
              <a:gd name="connsiteX290" fmla="*/ 3825203 w 4568692"/>
              <a:gd name="connsiteY290" fmla="*/ 3688737 h 5547255"/>
              <a:gd name="connsiteX291" fmla="*/ 3812370 w 4568692"/>
              <a:gd name="connsiteY291" fmla="*/ 3656234 h 5547255"/>
              <a:gd name="connsiteX292" fmla="*/ 3837866 w 4568692"/>
              <a:gd name="connsiteY292" fmla="*/ 3642644 h 5547255"/>
              <a:gd name="connsiteX293" fmla="*/ 3407793 w 4568692"/>
              <a:gd name="connsiteY293" fmla="*/ 3619214 h 5547255"/>
              <a:gd name="connsiteX294" fmla="*/ 3418179 w 4568692"/>
              <a:gd name="connsiteY294" fmla="*/ 3621655 h 5547255"/>
              <a:gd name="connsiteX295" fmla="*/ 3431012 w 4568692"/>
              <a:gd name="connsiteY295" fmla="*/ 3654159 h 5547255"/>
              <a:gd name="connsiteX296" fmla="*/ 3395129 w 4568692"/>
              <a:gd name="connsiteY296" fmla="*/ 3665308 h 5547255"/>
              <a:gd name="connsiteX297" fmla="*/ 3382297 w 4568692"/>
              <a:gd name="connsiteY297" fmla="*/ 3632804 h 5547255"/>
              <a:gd name="connsiteX298" fmla="*/ 3407793 w 4568692"/>
              <a:gd name="connsiteY298" fmla="*/ 3619214 h 5547255"/>
              <a:gd name="connsiteX299" fmla="*/ 3717387 w 4568692"/>
              <a:gd name="connsiteY299" fmla="*/ 3523018 h 5547255"/>
              <a:gd name="connsiteX300" fmla="*/ 3727774 w 4568692"/>
              <a:gd name="connsiteY300" fmla="*/ 3525459 h 5547255"/>
              <a:gd name="connsiteX301" fmla="*/ 3740606 w 4568692"/>
              <a:gd name="connsiteY301" fmla="*/ 3557963 h 5547255"/>
              <a:gd name="connsiteX302" fmla="*/ 3704724 w 4568692"/>
              <a:gd name="connsiteY302" fmla="*/ 3569112 h 5547255"/>
              <a:gd name="connsiteX303" fmla="*/ 3691892 w 4568692"/>
              <a:gd name="connsiteY303" fmla="*/ 3536608 h 5547255"/>
              <a:gd name="connsiteX304" fmla="*/ 3717387 w 4568692"/>
              <a:gd name="connsiteY304" fmla="*/ 3523018 h 5547255"/>
              <a:gd name="connsiteX305" fmla="*/ 3539978 w 4568692"/>
              <a:gd name="connsiteY305" fmla="*/ 3512062 h 5547255"/>
              <a:gd name="connsiteX306" fmla="*/ 3550365 w 4568692"/>
              <a:gd name="connsiteY306" fmla="*/ 3514503 h 5547255"/>
              <a:gd name="connsiteX307" fmla="*/ 3563197 w 4568692"/>
              <a:gd name="connsiteY307" fmla="*/ 3547006 h 5547255"/>
              <a:gd name="connsiteX308" fmla="*/ 3527315 w 4568692"/>
              <a:gd name="connsiteY308" fmla="*/ 3558155 h 5547255"/>
              <a:gd name="connsiteX309" fmla="*/ 3514483 w 4568692"/>
              <a:gd name="connsiteY309" fmla="*/ 3525652 h 5547255"/>
              <a:gd name="connsiteX310" fmla="*/ 3539978 w 4568692"/>
              <a:gd name="connsiteY310" fmla="*/ 3512062 h 5547255"/>
              <a:gd name="connsiteX311" fmla="*/ 3122054 w 4568692"/>
              <a:gd name="connsiteY311" fmla="*/ 3503506 h 5547255"/>
              <a:gd name="connsiteX312" fmla="*/ 3145973 w 4568692"/>
              <a:gd name="connsiteY312" fmla="*/ 3507279 h 5547255"/>
              <a:gd name="connsiteX313" fmla="*/ 3180312 w 4568692"/>
              <a:gd name="connsiteY313" fmla="*/ 3580067 h 5547255"/>
              <a:gd name="connsiteX314" fmla="*/ 3100864 w 4568692"/>
              <a:gd name="connsiteY314" fmla="*/ 3612269 h 5547255"/>
              <a:gd name="connsiteX315" fmla="*/ 3066524 w 4568692"/>
              <a:gd name="connsiteY315" fmla="*/ 3539481 h 5547255"/>
              <a:gd name="connsiteX316" fmla="*/ 3122054 w 4568692"/>
              <a:gd name="connsiteY316" fmla="*/ 3503506 h 5547255"/>
              <a:gd name="connsiteX317" fmla="*/ 4099806 w 4568692"/>
              <a:gd name="connsiteY317" fmla="*/ 3480395 h 5547255"/>
              <a:gd name="connsiteX318" fmla="*/ 4123724 w 4568692"/>
              <a:gd name="connsiteY318" fmla="*/ 3484169 h 5547255"/>
              <a:gd name="connsiteX319" fmla="*/ 4158064 w 4568692"/>
              <a:gd name="connsiteY319" fmla="*/ 3556957 h 5547255"/>
              <a:gd name="connsiteX320" fmla="*/ 4078615 w 4568692"/>
              <a:gd name="connsiteY320" fmla="*/ 3589159 h 5547255"/>
              <a:gd name="connsiteX321" fmla="*/ 4044276 w 4568692"/>
              <a:gd name="connsiteY321" fmla="*/ 3516371 h 5547255"/>
              <a:gd name="connsiteX322" fmla="*/ 4099806 w 4568692"/>
              <a:gd name="connsiteY322" fmla="*/ 3480395 h 5547255"/>
              <a:gd name="connsiteX323" fmla="*/ 3890609 w 4568692"/>
              <a:gd name="connsiteY323" fmla="*/ 3457692 h 5547255"/>
              <a:gd name="connsiteX324" fmla="*/ 3921520 w 4568692"/>
              <a:gd name="connsiteY324" fmla="*/ 3470447 h 5547255"/>
              <a:gd name="connsiteX325" fmla="*/ 3920406 w 4568692"/>
              <a:gd name="connsiteY325" fmla="*/ 3527220 h 5547255"/>
              <a:gd name="connsiteX326" fmla="*/ 3858124 w 4568692"/>
              <a:gd name="connsiteY326" fmla="*/ 3525227 h 5547255"/>
              <a:gd name="connsiteX327" fmla="*/ 3859238 w 4568692"/>
              <a:gd name="connsiteY327" fmla="*/ 3468454 h 5547255"/>
              <a:gd name="connsiteX328" fmla="*/ 3890609 w 4568692"/>
              <a:gd name="connsiteY328" fmla="*/ 3457692 h 5547255"/>
              <a:gd name="connsiteX329" fmla="*/ 3353236 w 4568692"/>
              <a:gd name="connsiteY329" fmla="*/ 3440497 h 5547255"/>
              <a:gd name="connsiteX330" fmla="*/ 3384146 w 4568692"/>
              <a:gd name="connsiteY330" fmla="*/ 3453252 h 5547255"/>
              <a:gd name="connsiteX331" fmla="*/ 3383033 w 4568692"/>
              <a:gd name="connsiteY331" fmla="*/ 3510025 h 5547255"/>
              <a:gd name="connsiteX332" fmla="*/ 3320751 w 4568692"/>
              <a:gd name="connsiteY332" fmla="*/ 3508032 h 5547255"/>
              <a:gd name="connsiteX333" fmla="*/ 3321864 w 4568692"/>
              <a:gd name="connsiteY333" fmla="*/ 3451258 h 5547255"/>
              <a:gd name="connsiteX334" fmla="*/ 3353236 w 4568692"/>
              <a:gd name="connsiteY334" fmla="*/ 3440497 h 5547255"/>
              <a:gd name="connsiteX335" fmla="*/ 3625026 w 4568692"/>
              <a:gd name="connsiteY335" fmla="*/ 3346320 h 5547255"/>
              <a:gd name="connsiteX336" fmla="*/ 3655936 w 4568692"/>
              <a:gd name="connsiteY336" fmla="*/ 3359074 h 5547255"/>
              <a:gd name="connsiteX337" fmla="*/ 3654822 w 4568692"/>
              <a:gd name="connsiteY337" fmla="*/ 3415848 h 5547255"/>
              <a:gd name="connsiteX338" fmla="*/ 3592540 w 4568692"/>
              <a:gd name="connsiteY338" fmla="*/ 3413854 h 5547255"/>
              <a:gd name="connsiteX339" fmla="*/ 3593654 w 4568692"/>
              <a:gd name="connsiteY339" fmla="*/ 3357081 h 5547255"/>
              <a:gd name="connsiteX340" fmla="*/ 3625026 w 4568692"/>
              <a:gd name="connsiteY340" fmla="*/ 3346320 h 5547255"/>
              <a:gd name="connsiteX341" fmla="*/ 3403997 w 4568692"/>
              <a:gd name="connsiteY341" fmla="*/ 3232212 h 5547255"/>
              <a:gd name="connsiteX342" fmla="*/ 3427916 w 4568692"/>
              <a:gd name="connsiteY342" fmla="*/ 3235986 h 5547255"/>
              <a:gd name="connsiteX343" fmla="*/ 3462255 w 4568692"/>
              <a:gd name="connsiteY343" fmla="*/ 3308774 h 5547255"/>
              <a:gd name="connsiteX344" fmla="*/ 3382807 w 4568692"/>
              <a:gd name="connsiteY344" fmla="*/ 3340975 h 5547255"/>
              <a:gd name="connsiteX345" fmla="*/ 3348467 w 4568692"/>
              <a:gd name="connsiteY345" fmla="*/ 3268187 h 5547255"/>
              <a:gd name="connsiteX346" fmla="*/ 3403997 w 4568692"/>
              <a:gd name="connsiteY346" fmla="*/ 3232212 h 5547255"/>
              <a:gd name="connsiteX347" fmla="*/ 3807538 w 4568692"/>
              <a:gd name="connsiteY347" fmla="*/ 3225662 h 5547255"/>
              <a:gd name="connsiteX348" fmla="*/ 3831456 w 4568692"/>
              <a:gd name="connsiteY348" fmla="*/ 3229436 h 5547255"/>
              <a:gd name="connsiteX349" fmla="*/ 3865796 w 4568692"/>
              <a:gd name="connsiteY349" fmla="*/ 3302224 h 5547255"/>
              <a:gd name="connsiteX350" fmla="*/ 3786348 w 4568692"/>
              <a:gd name="connsiteY350" fmla="*/ 3334426 h 5547255"/>
              <a:gd name="connsiteX351" fmla="*/ 3752008 w 4568692"/>
              <a:gd name="connsiteY351" fmla="*/ 3261638 h 5547255"/>
              <a:gd name="connsiteX352" fmla="*/ 3807538 w 4568692"/>
              <a:gd name="connsiteY352" fmla="*/ 3225662 h 5547255"/>
              <a:gd name="connsiteX353" fmla="*/ 3114400 w 4568692"/>
              <a:gd name="connsiteY353" fmla="*/ 3205794 h 5547255"/>
              <a:gd name="connsiteX354" fmla="*/ 3195939 w 4568692"/>
              <a:gd name="connsiteY354" fmla="*/ 3280088 h 5547255"/>
              <a:gd name="connsiteX355" fmla="*/ 3114400 w 4568692"/>
              <a:gd name="connsiteY355" fmla="*/ 3354381 h 5547255"/>
              <a:gd name="connsiteX356" fmla="*/ 3032860 w 4568692"/>
              <a:gd name="connsiteY356" fmla="*/ 3280088 h 5547255"/>
              <a:gd name="connsiteX357" fmla="*/ 3114400 w 4568692"/>
              <a:gd name="connsiteY357" fmla="*/ 3205794 h 5547255"/>
              <a:gd name="connsiteX358" fmla="*/ 4111622 w 4568692"/>
              <a:gd name="connsiteY358" fmla="*/ 3205794 h 5547255"/>
              <a:gd name="connsiteX359" fmla="*/ 4193162 w 4568692"/>
              <a:gd name="connsiteY359" fmla="*/ 3280088 h 5547255"/>
              <a:gd name="connsiteX360" fmla="*/ 4111622 w 4568692"/>
              <a:gd name="connsiteY360" fmla="*/ 3354381 h 5547255"/>
              <a:gd name="connsiteX361" fmla="*/ 4030083 w 4568692"/>
              <a:gd name="connsiteY361" fmla="*/ 3280088 h 5547255"/>
              <a:gd name="connsiteX362" fmla="*/ 4111622 w 4568692"/>
              <a:gd name="connsiteY362" fmla="*/ 3205794 h 5547255"/>
              <a:gd name="connsiteX363" fmla="*/ 2820182 w 4568692"/>
              <a:gd name="connsiteY363" fmla="*/ 3178918 h 5547255"/>
              <a:gd name="connsiteX364" fmla="*/ 2912878 w 4568692"/>
              <a:gd name="connsiteY364" fmla="*/ 3273111 h 5547255"/>
              <a:gd name="connsiteX365" fmla="*/ 2820182 w 4568692"/>
              <a:gd name="connsiteY365" fmla="*/ 3367304 h 5547255"/>
              <a:gd name="connsiteX366" fmla="*/ 2727486 w 4568692"/>
              <a:gd name="connsiteY366" fmla="*/ 3273111 h 5547255"/>
              <a:gd name="connsiteX367" fmla="*/ 2820182 w 4568692"/>
              <a:gd name="connsiteY367" fmla="*/ 3178918 h 5547255"/>
              <a:gd name="connsiteX368" fmla="*/ 3612398 w 4568692"/>
              <a:gd name="connsiteY368" fmla="*/ 3021119 h 5547255"/>
              <a:gd name="connsiteX369" fmla="*/ 3693937 w 4568692"/>
              <a:gd name="connsiteY369" fmla="*/ 3095413 h 5547255"/>
              <a:gd name="connsiteX370" fmla="*/ 3612398 w 4568692"/>
              <a:gd name="connsiteY370" fmla="*/ 3169706 h 5547255"/>
              <a:gd name="connsiteX371" fmla="*/ 3530858 w 4568692"/>
              <a:gd name="connsiteY371" fmla="*/ 3095413 h 5547255"/>
              <a:gd name="connsiteX372" fmla="*/ 3612398 w 4568692"/>
              <a:gd name="connsiteY372" fmla="*/ 3021119 h 5547255"/>
              <a:gd name="connsiteX373" fmla="*/ 2599564 w 4568692"/>
              <a:gd name="connsiteY373" fmla="*/ 2961324 h 5547255"/>
              <a:gd name="connsiteX374" fmla="*/ 2626755 w 4568692"/>
              <a:gd name="connsiteY374" fmla="*/ 2966109 h 5547255"/>
              <a:gd name="connsiteX375" fmla="*/ 2665793 w 4568692"/>
              <a:gd name="connsiteY375" fmla="*/ 3058393 h 5547255"/>
              <a:gd name="connsiteX376" fmla="*/ 2575474 w 4568692"/>
              <a:gd name="connsiteY376" fmla="*/ 3099220 h 5547255"/>
              <a:gd name="connsiteX377" fmla="*/ 2536436 w 4568692"/>
              <a:gd name="connsiteY377" fmla="*/ 3006936 h 5547255"/>
              <a:gd name="connsiteX378" fmla="*/ 2599564 w 4568692"/>
              <a:gd name="connsiteY378" fmla="*/ 2961324 h 5547255"/>
              <a:gd name="connsiteX379" fmla="*/ 3061668 w 4568692"/>
              <a:gd name="connsiteY379" fmla="*/ 2947239 h 5547255"/>
              <a:gd name="connsiteX380" fmla="*/ 3088859 w 4568692"/>
              <a:gd name="connsiteY380" fmla="*/ 2952024 h 5547255"/>
              <a:gd name="connsiteX381" fmla="*/ 3127897 w 4568692"/>
              <a:gd name="connsiteY381" fmla="*/ 3044308 h 5547255"/>
              <a:gd name="connsiteX382" fmla="*/ 3037578 w 4568692"/>
              <a:gd name="connsiteY382" fmla="*/ 3085134 h 5547255"/>
              <a:gd name="connsiteX383" fmla="*/ 2998540 w 4568692"/>
              <a:gd name="connsiteY383" fmla="*/ 2992850 h 5547255"/>
              <a:gd name="connsiteX384" fmla="*/ 3061668 w 4568692"/>
              <a:gd name="connsiteY384" fmla="*/ 2947239 h 5547255"/>
              <a:gd name="connsiteX385" fmla="*/ 3387712 w 4568692"/>
              <a:gd name="connsiteY385" fmla="*/ 2936048 h 5547255"/>
              <a:gd name="connsiteX386" fmla="*/ 3480408 w 4568692"/>
              <a:gd name="connsiteY386" fmla="*/ 3030241 h 5547255"/>
              <a:gd name="connsiteX387" fmla="*/ 3387712 w 4568692"/>
              <a:gd name="connsiteY387" fmla="*/ 3124434 h 5547255"/>
              <a:gd name="connsiteX388" fmla="*/ 3295016 w 4568692"/>
              <a:gd name="connsiteY388" fmla="*/ 3030241 h 5547255"/>
              <a:gd name="connsiteX389" fmla="*/ 3387712 w 4568692"/>
              <a:gd name="connsiteY389" fmla="*/ 2936048 h 5547255"/>
              <a:gd name="connsiteX390" fmla="*/ 2254047 w 4568692"/>
              <a:gd name="connsiteY390" fmla="*/ 2936048 h 5547255"/>
              <a:gd name="connsiteX391" fmla="*/ 2346742 w 4568692"/>
              <a:gd name="connsiteY391" fmla="*/ 3030241 h 5547255"/>
              <a:gd name="connsiteX392" fmla="*/ 2254047 w 4568692"/>
              <a:gd name="connsiteY392" fmla="*/ 3124434 h 5547255"/>
              <a:gd name="connsiteX393" fmla="*/ 2161350 w 4568692"/>
              <a:gd name="connsiteY393" fmla="*/ 3030241 h 5547255"/>
              <a:gd name="connsiteX394" fmla="*/ 2254047 w 4568692"/>
              <a:gd name="connsiteY394" fmla="*/ 2936048 h 5547255"/>
              <a:gd name="connsiteX395" fmla="*/ 2820418 w 4568692"/>
              <a:gd name="connsiteY395" fmla="*/ 2844797 h 5547255"/>
              <a:gd name="connsiteX396" fmla="*/ 2855557 w 4568692"/>
              <a:gd name="connsiteY396" fmla="*/ 2860968 h 5547255"/>
              <a:gd name="connsiteX397" fmla="*/ 2854292 w 4568692"/>
              <a:gd name="connsiteY397" fmla="*/ 2932948 h 5547255"/>
              <a:gd name="connsiteX398" fmla="*/ 2783488 w 4568692"/>
              <a:gd name="connsiteY398" fmla="*/ 2930420 h 5547255"/>
              <a:gd name="connsiteX399" fmla="*/ 2784754 w 4568692"/>
              <a:gd name="connsiteY399" fmla="*/ 2858440 h 5547255"/>
              <a:gd name="connsiteX400" fmla="*/ 2820418 w 4568692"/>
              <a:gd name="connsiteY400" fmla="*/ 2844797 h 5547255"/>
              <a:gd name="connsiteX401" fmla="*/ 3130897 w 4568692"/>
              <a:gd name="connsiteY401" fmla="*/ 2733801 h 5547255"/>
              <a:gd name="connsiteX402" fmla="*/ 3166037 w 4568692"/>
              <a:gd name="connsiteY402" fmla="*/ 2749972 h 5547255"/>
              <a:gd name="connsiteX403" fmla="*/ 3164771 w 4568692"/>
              <a:gd name="connsiteY403" fmla="*/ 2821952 h 5547255"/>
              <a:gd name="connsiteX404" fmla="*/ 3093968 w 4568692"/>
              <a:gd name="connsiteY404" fmla="*/ 2819425 h 5547255"/>
              <a:gd name="connsiteX405" fmla="*/ 3095233 w 4568692"/>
              <a:gd name="connsiteY405" fmla="*/ 2747445 h 5547255"/>
              <a:gd name="connsiteX406" fmla="*/ 3130897 w 4568692"/>
              <a:gd name="connsiteY406" fmla="*/ 2733801 h 5547255"/>
              <a:gd name="connsiteX407" fmla="*/ 2514633 w 4568692"/>
              <a:gd name="connsiteY407" fmla="*/ 2706251 h 5547255"/>
              <a:gd name="connsiteX408" fmla="*/ 2549773 w 4568692"/>
              <a:gd name="connsiteY408" fmla="*/ 2722423 h 5547255"/>
              <a:gd name="connsiteX409" fmla="*/ 2548507 w 4568692"/>
              <a:gd name="connsiteY409" fmla="*/ 2794402 h 5547255"/>
              <a:gd name="connsiteX410" fmla="*/ 2477703 w 4568692"/>
              <a:gd name="connsiteY410" fmla="*/ 2791875 h 5547255"/>
              <a:gd name="connsiteX411" fmla="*/ 2478969 w 4568692"/>
              <a:gd name="connsiteY411" fmla="*/ 2719895 h 5547255"/>
              <a:gd name="connsiteX412" fmla="*/ 2514633 w 4568692"/>
              <a:gd name="connsiteY412" fmla="*/ 2706251 h 5547255"/>
              <a:gd name="connsiteX413" fmla="*/ 2916760 w 4568692"/>
              <a:gd name="connsiteY413" fmla="*/ 2678879 h 5547255"/>
              <a:gd name="connsiteX414" fmla="*/ 2928568 w 4568692"/>
              <a:gd name="connsiteY414" fmla="*/ 2681974 h 5547255"/>
              <a:gd name="connsiteX415" fmla="*/ 2943156 w 4568692"/>
              <a:gd name="connsiteY415" fmla="*/ 2723183 h 5547255"/>
              <a:gd name="connsiteX416" fmla="*/ 2902364 w 4568692"/>
              <a:gd name="connsiteY416" fmla="*/ 2737318 h 5547255"/>
              <a:gd name="connsiteX417" fmla="*/ 2887776 w 4568692"/>
              <a:gd name="connsiteY417" fmla="*/ 2696109 h 5547255"/>
              <a:gd name="connsiteX418" fmla="*/ 2916760 w 4568692"/>
              <a:gd name="connsiteY418" fmla="*/ 2678879 h 5547255"/>
              <a:gd name="connsiteX419" fmla="*/ 2713446 w 4568692"/>
              <a:gd name="connsiteY419" fmla="*/ 2667349 h 5547255"/>
              <a:gd name="connsiteX420" fmla="*/ 2725254 w 4568692"/>
              <a:gd name="connsiteY420" fmla="*/ 2670443 h 5547255"/>
              <a:gd name="connsiteX421" fmla="*/ 2739842 w 4568692"/>
              <a:gd name="connsiteY421" fmla="*/ 2711653 h 5547255"/>
              <a:gd name="connsiteX422" fmla="*/ 2699050 w 4568692"/>
              <a:gd name="connsiteY422" fmla="*/ 2725788 h 5547255"/>
              <a:gd name="connsiteX423" fmla="*/ 2684462 w 4568692"/>
              <a:gd name="connsiteY423" fmla="*/ 2684578 h 5547255"/>
              <a:gd name="connsiteX424" fmla="*/ 2713446 w 4568692"/>
              <a:gd name="connsiteY424" fmla="*/ 2667349 h 5547255"/>
              <a:gd name="connsiteX425" fmla="*/ 2270657 w 4568692"/>
              <a:gd name="connsiteY425" fmla="*/ 2632580 h 5547255"/>
              <a:gd name="connsiteX426" fmla="*/ 2297848 w 4568692"/>
              <a:gd name="connsiteY426" fmla="*/ 2637364 h 5547255"/>
              <a:gd name="connsiteX427" fmla="*/ 2336886 w 4568692"/>
              <a:gd name="connsiteY427" fmla="*/ 2729648 h 5547255"/>
              <a:gd name="connsiteX428" fmla="*/ 2246567 w 4568692"/>
              <a:gd name="connsiteY428" fmla="*/ 2770475 h 5547255"/>
              <a:gd name="connsiteX429" fmla="*/ 2207529 w 4568692"/>
              <a:gd name="connsiteY429" fmla="*/ 2678191 h 5547255"/>
              <a:gd name="connsiteX430" fmla="*/ 2270657 w 4568692"/>
              <a:gd name="connsiteY430" fmla="*/ 2632580 h 5547255"/>
              <a:gd name="connsiteX431" fmla="*/ 3388819 w 4568692"/>
              <a:gd name="connsiteY431" fmla="*/ 2613032 h 5547255"/>
              <a:gd name="connsiteX432" fmla="*/ 3416010 w 4568692"/>
              <a:gd name="connsiteY432" fmla="*/ 2617816 h 5547255"/>
              <a:gd name="connsiteX433" fmla="*/ 3455048 w 4568692"/>
              <a:gd name="connsiteY433" fmla="*/ 2710100 h 5547255"/>
              <a:gd name="connsiteX434" fmla="*/ 3364729 w 4568692"/>
              <a:gd name="connsiteY434" fmla="*/ 2750927 h 5547255"/>
              <a:gd name="connsiteX435" fmla="*/ 3325691 w 4568692"/>
              <a:gd name="connsiteY435" fmla="*/ 2658643 h 5547255"/>
              <a:gd name="connsiteX436" fmla="*/ 3388819 w 4568692"/>
              <a:gd name="connsiteY436" fmla="*/ 2613032 h 5547255"/>
              <a:gd name="connsiteX437" fmla="*/ 3069674 w 4568692"/>
              <a:gd name="connsiteY437" fmla="*/ 2547476 h 5547255"/>
              <a:gd name="connsiteX438" fmla="*/ 3081482 w 4568692"/>
              <a:gd name="connsiteY438" fmla="*/ 2550570 h 5547255"/>
              <a:gd name="connsiteX439" fmla="*/ 3096070 w 4568692"/>
              <a:gd name="connsiteY439" fmla="*/ 2591780 h 5547255"/>
              <a:gd name="connsiteX440" fmla="*/ 3055278 w 4568692"/>
              <a:gd name="connsiteY440" fmla="*/ 2605915 h 5547255"/>
              <a:gd name="connsiteX441" fmla="*/ 3040689 w 4568692"/>
              <a:gd name="connsiteY441" fmla="*/ 2564706 h 5547255"/>
              <a:gd name="connsiteX442" fmla="*/ 3069674 w 4568692"/>
              <a:gd name="connsiteY442" fmla="*/ 2547476 h 5547255"/>
              <a:gd name="connsiteX443" fmla="*/ 2578114 w 4568692"/>
              <a:gd name="connsiteY443" fmla="*/ 2513320 h 5547255"/>
              <a:gd name="connsiteX444" fmla="*/ 2589922 w 4568692"/>
              <a:gd name="connsiteY444" fmla="*/ 2516415 h 5547255"/>
              <a:gd name="connsiteX445" fmla="*/ 2604510 w 4568692"/>
              <a:gd name="connsiteY445" fmla="*/ 2557624 h 5547255"/>
              <a:gd name="connsiteX446" fmla="*/ 2563718 w 4568692"/>
              <a:gd name="connsiteY446" fmla="*/ 2571759 h 5547255"/>
              <a:gd name="connsiteX447" fmla="*/ 2549130 w 4568692"/>
              <a:gd name="connsiteY447" fmla="*/ 2530550 h 5547255"/>
              <a:gd name="connsiteX448" fmla="*/ 2578114 w 4568692"/>
              <a:gd name="connsiteY448" fmla="*/ 2513320 h 5547255"/>
              <a:gd name="connsiteX449" fmla="*/ 3259758 w 4568692"/>
              <a:gd name="connsiteY449" fmla="*/ 2421409 h 5547255"/>
              <a:gd name="connsiteX450" fmla="*/ 3294898 w 4568692"/>
              <a:gd name="connsiteY450" fmla="*/ 2437580 h 5547255"/>
              <a:gd name="connsiteX451" fmla="*/ 3293632 w 4568692"/>
              <a:gd name="connsiteY451" fmla="*/ 2509560 h 5547255"/>
              <a:gd name="connsiteX452" fmla="*/ 3222828 w 4568692"/>
              <a:gd name="connsiteY452" fmla="*/ 2507033 h 5547255"/>
              <a:gd name="connsiteX453" fmla="*/ 3224094 w 4568692"/>
              <a:gd name="connsiteY453" fmla="*/ 2435053 h 5547255"/>
              <a:gd name="connsiteX454" fmla="*/ 3259758 w 4568692"/>
              <a:gd name="connsiteY454" fmla="*/ 2421409 h 5547255"/>
              <a:gd name="connsiteX455" fmla="*/ 2395198 w 4568692"/>
              <a:gd name="connsiteY455" fmla="*/ 2389187 h 5547255"/>
              <a:gd name="connsiteX456" fmla="*/ 2430337 w 4568692"/>
              <a:gd name="connsiteY456" fmla="*/ 2405359 h 5547255"/>
              <a:gd name="connsiteX457" fmla="*/ 2429072 w 4568692"/>
              <a:gd name="connsiteY457" fmla="*/ 2477339 h 5547255"/>
              <a:gd name="connsiteX458" fmla="*/ 2358268 w 4568692"/>
              <a:gd name="connsiteY458" fmla="*/ 2474811 h 5547255"/>
              <a:gd name="connsiteX459" fmla="*/ 2359534 w 4568692"/>
              <a:gd name="connsiteY459" fmla="*/ 2402831 h 5547255"/>
              <a:gd name="connsiteX460" fmla="*/ 2395198 w 4568692"/>
              <a:gd name="connsiteY460" fmla="*/ 2389187 h 5547255"/>
              <a:gd name="connsiteX461" fmla="*/ 3634269 w 4568692"/>
              <a:gd name="connsiteY461" fmla="*/ 2366207 h 5547255"/>
              <a:gd name="connsiteX462" fmla="*/ 3726965 w 4568692"/>
              <a:gd name="connsiteY462" fmla="*/ 2460400 h 5547255"/>
              <a:gd name="connsiteX463" fmla="*/ 3634269 w 4568692"/>
              <a:gd name="connsiteY463" fmla="*/ 2554593 h 5547255"/>
              <a:gd name="connsiteX464" fmla="*/ 3541573 w 4568692"/>
              <a:gd name="connsiteY464" fmla="*/ 2460400 h 5547255"/>
              <a:gd name="connsiteX465" fmla="*/ 3634269 w 4568692"/>
              <a:gd name="connsiteY465" fmla="*/ 2366207 h 5547255"/>
              <a:gd name="connsiteX466" fmla="*/ 2020400 w 4568692"/>
              <a:gd name="connsiteY466" fmla="*/ 2366207 h 5547255"/>
              <a:gd name="connsiteX467" fmla="*/ 2113096 w 4568692"/>
              <a:gd name="connsiteY467" fmla="*/ 2460400 h 5547255"/>
              <a:gd name="connsiteX468" fmla="*/ 2020400 w 4568692"/>
              <a:gd name="connsiteY468" fmla="*/ 2554593 h 5547255"/>
              <a:gd name="connsiteX469" fmla="*/ 1927704 w 4568692"/>
              <a:gd name="connsiteY469" fmla="*/ 2460400 h 5547255"/>
              <a:gd name="connsiteX470" fmla="*/ 2020400 w 4568692"/>
              <a:gd name="connsiteY470" fmla="*/ 2366207 h 5547255"/>
              <a:gd name="connsiteX471" fmla="*/ 3076500 w 4568692"/>
              <a:gd name="connsiteY471" fmla="*/ 2341495 h 5547255"/>
              <a:gd name="connsiteX472" fmla="*/ 3088308 w 4568692"/>
              <a:gd name="connsiteY472" fmla="*/ 2344589 h 5547255"/>
              <a:gd name="connsiteX473" fmla="*/ 3102896 w 4568692"/>
              <a:gd name="connsiteY473" fmla="*/ 2385799 h 5547255"/>
              <a:gd name="connsiteX474" fmla="*/ 3062104 w 4568692"/>
              <a:gd name="connsiteY474" fmla="*/ 2399934 h 5547255"/>
              <a:gd name="connsiteX475" fmla="*/ 3047516 w 4568692"/>
              <a:gd name="connsiteY475" fmla="*/ 2358724 h 5547255"/>
              <a:gd name="connsiteX476" fmla="*/ 3076500 w 4568692"/>
              <a:gd name="connsiteY476" fmla="*/ 2341495 h 5547255"/>
              <a:gd name="connsiteX477" fmla="*/ 2587583 w 4568692"/>
              <a:gd name="connsiteY477" fmla="*/ 2311789 h 5547255"/>
              <a:gd name="connsiteX478" fmla="*/ 2599391 w 4568692"/>
              <a:gd name="connsiteY478" fmla="*/ 2314884 h 5547255"/>
              <a:gd name="connsiteX479" fmla="*/ 2613978 w 4568692"/>
              <a:gd name="connsiteY479" fmla="*/ 2356093 h 5547255"/>
              <a:gd name="connsiteX480" fmla="*/ 2573187 w 4568692"/>
              <a:gd name="connsiteY480" fmla="*/ 2370228 h 5547255"/>
              <a:gd name="connsiteX481" fmla="*/ 2558598 w 4568692"/>
              <a:gd name="connsiteY481" fmla="*/ 2329019 h 5547255"/>
              <a:gd name="connsiteX482" fmla="*/ 2587583 w 4568692"/>
              <a:gd name="connsiteY482" fmla="*/ 2311789 h 5547255"/>
              <a:gd name="connsiteX483" fmla="*/ 1221658 w 4568692"/>
              <a:gd name="connsiteY483" fmla="*/ 2204857 h 5547255"/>
              <a:gd name="connsiteX484" fmla="*/ 1348544 w 4568692"/>
              <a:gd name="connsiteY484" fmla="*/ 2332628 h 5547255"/>
              <a:gd name="connsiteX485" fmla="*/ 1221658 w 4568692"/>
              <a:gd name="connsiteY485" fmla="*/ 2460399 h 5547255"/>
              <a:gd name="connsiteX486" fmla="*/ 1094772 w 4568692"/>
              <a:gd name="connsiteY486" fmla="*/ 2332628 h 5547255"/>
              <a:gd name="connsiteX487" fmla="*/ 1221658 w 4568692"/>
              <a:gd name="connsiteY487" fmla="*/ 2204857 h 5547255"/>
              <a:gd name="connsiteX488" fmla="*/ 2939537 w 4568692"/>
              <a:gd name="connsiteY488" fmla="*/ 2189827 h 5547255"/>
              <a:gd name="connsiteX489" fmla="*/ 2951345 w 4568692"/>
              <a:gd name="connsiteY489" fmla="*/ 2192922 h 5547255"/>
              <a:gd name="connsiteX490" fmla="*/ 2965933 w 4568692"/>
              <a:gd name="connsiteY490" fmla="*/ 2234131 h 5547255"/>
              <a:gd name="connsiteX491" fmla="*/ 2925141 w 4568692"/>
              <a:gd name="connsiteY491" fmla="*/ 2248266 h 5547255"/>
              <a:gd name="connsiteX492" fmla="*/ 2910553 w 4568692"/>
              <a:gd name="connsiteY492" fmla="*/ 2207057 h 5547255"/>
              <a:gd name="connsiteX493" fmla="*/ 2939537 w 4568692"/>
              <a:gd name="connsiteY493" fmla="*/ 2189827 h 5547255"/>
              <a:gd name="connsiteX494" fmla="*/ 2737854 w 4568692"/>
              <a:gd name="connsiteY494" fmla="*/ 2175936 h 5547255"/>
              <a:gd name="connsiteX495" fmla="*/ 2749662 w 4568692"/>
              <a:gd name="connsiteY495" fmla="*/ 2179031 h 5547255"/>
              <a:gd name="connsiteX496" fmla="*/ 2764250 w 4568692"/>
              <a:gd name="connsiteY496" fmla="*/ 2220240 h 5547255"/>
              <a:gd name="connsiteX497" fmla="*/ 2723458 w 4568692"/>
              <a:gd name="connsiteY497" fmla="*/ 2234375 h 5547255"/>
              <a:gd name="connsiteX498" fmla="*/ 2708870 w 4568692"/>
              <a:gd name="connsiteY498" fmla="*/ 2193166 h 5547255"/>
              <a:gd name="connsiteX499" fmla="*/ 2737854 w 4568692"/>
              <a:gd name="connsiteY499" fmla="*/ 2175936 h 5547255"/>
              <a:gd name="connsiteX500" fmla="*/ 2262749 w 4568692"/>
              <a:gd name="connsiteY500" fmla="*/ 2165088 h 5547255"/>
              <a:gd name="connsiteX501" fmla="*/ 2289940 w 4568692"/>
              <a:gd name="connsiteY501" fmla="*/ 2169873 h 5547255"/>
              <a:gd name="connsiteX502" fmla="*/ 2328978 w 4568692"/>
              <a:gd name="connsiteY502" fmla="*/ 2262157 h 5547255"/>
              <a:gd name="connsiteX503" fmla="*/ 2238659 w 4568692"/>
              <a:gd name="connsiteY503" fmla="*/ 2302983 h 5547255"/>
              <a:gd name="connsiteX504" fmla="*/ 2199621 w 4568692"/>
              <a:gd name="connsiteY504" fmla="*/ 2210699 h 5547255"/>
              <a:gd name="connsiteX505" fmla="*/ 2262749 w 4568692"/>
              <a:gd name="connsiteY505" fmla="*/ 2165088 h 5547255"/>
              <a:gd name="connsiteX506" fmla="*/ 3374279 w 4568692"/>
              <a:gd name="connsiteY506" fmla="*/ 2135788 h 5547255"/>
              <a:gd name="connsiteX507" fmla="*/ 3401470 w 4568692"/>
              <a:gd name="connsiteY507" fmla="*/ 2140572 h 5547255"/>
              <a:gd name="connsiteX508" fmla="*/ 3440508 w 4568692"/>
              <a:gd name="connsiteY508" fmla="*/ 2232856 h 5547255"/>
              <a:gd name="connsiteX509" fmla="*/ 3350189 w 4568692"/>
              <a:gd name="connsiteY509" fmla="*/ 2273683 h 5547255"/>
              <a:gd name="connsiteX510" fmla="*/ 3311151 w 4568692"/>
              <a:gd name="connsiteY510" fmla="*/ 2181399 h 5547255"/>
              <a:gd name="connsiteX511" fmla="*/ 3374279 w 4568692"/>
              <a:gd name="connsiteY511" fmla="*/ 2135788 h 5547255"/>
              <a:gd name="connsiteX512" fmla="*/ 3136460 w 4568692"/>
              <a:gd name="connsiteY512" fmla="*/ 2107003 h 5547255"/>
              <a:gd name="connsiteX513" fmla="*/ 3171599 w 4568692"/>
              <a:gd name="connsiteY513" fmla="*/ 2123175 h 5547255"/>
              <a:gd name="connsiteX514" fmla="*/ 3170333 w 4568692"/>
              <a:gd name="connsiteY514" fmla="*/ 2195155 h 5547255"/>
              <a:gd name="connsiteX515" fmla="*/ 3099530 w 4568692"/>
              <a:gd name="connsiteY515" fmla="*/ 2192627 h 5547255"/>
              <a:gd name="connsiteX516" fmla="*/ 3100796 w 4568692"/>
              <a:gd name="connsiteY516" fmla="*/ 2120647 h 5547255"/>
              <a:gd name="connsiteX517" fmla="*/ 3136460 w 4568692"/>
              <a:gd name="connsiteY517" fmla="*/ 2107003 h 5547255"/>
              <a:gd name="connsiteX518" fmla="*/ 2525561 w 4568692"/>
              <a:gd name="connsiteY518" fmla="*/ 2085203 h 5547255"/>
              <a:gd name="connsiteX519" fmla="*/ 2560701 w 4568692"/>
              <a:gd name="connsiteY519" fmla="*/ 2101374 h 5547255"/>
              <a:gd name="connsiteX520" fmla="*/ 2559435 w 4568692"/>
              <a:gd name="connsiteY520" fmla="*/ 2173354 h 5547255"/>
              <a:gd name="connsiteX521" fmla="*/ 2488631 w 4568692"/>
              <a:gd name="connsiteY521" fmla="*/ 2170826 h 5547255"/>
              <a:gd name="connsiteX522" fmla="*/ 2489897 w 4568692"/>
              <a:gd name="connsiteY522" fmla="*/ 2098847 h 5547255"/>
              <a:gd name="connsiteX523" fmla="*/ 2525561 w 4568692"/>
              <a:gd name="connsiteY523" fmla="*/ 2085203 h 5547255"/>
              <a:gd name="connsiteX524" fmla="*/ 2834538 w 4568692"/>
              <a:gd name="connsiteY524" fmla="*/ 1965800 h 5547255"/>
              <a:gd name="connsiteX525" fmla="*/ 2869678 w 4568692"/>
              <a:gd name="connsiteY525" fmla="*/ 1981971 h 5547255"/>
              <a:gd name="connsiteX526" fmla="*/ 2868412 w 4568692"/>
              <a:gd name="connsiteY526" fmla="*/ 2053951 h 5547255"/>
              <a:gd name="connsiteX527" fmla="*/ 2797608 w 4568692"/>
              <a:gd name="connsiteY527" fmla="*/ 2051424 h 5547255"/>
              <a:gd name="connsiteX528" fmla="*/ 2798874 w 4568692"/>
              <a:gd name="connsiteY528" fmla="*/ 1979444 h 5547255"/>
              <a:gd name="connsiteX529" fmla="*/ 2834538 w 4568692"/>
              <a:gd name="connsiteY529" fmla="*/ 1965800 h 5547255"/>
              <a:gd name="connsiteX530" fmla="*/ 919668 w 4568692"/>
              <a:gd name="connsiteY530" fmla="*/ 1909695 h 5547255"/>
              <a:gd name="connsiteX531" fmla="*/ 956888 w 4568692"/>
              <a:gd name="connsiteY531" fmla="*/ 1916185 h 5547255"/>
              <a:gd name="connsiteX532" fmla="*/ 1010324 w 4568692"/>
              <a:gd name="connsiteY532" fmla="*/ 2041366 h 5547255"/>
              <a:gd name="connsiteX533" fmla="*/ 886692 w 4568692"/>
              <a:gd name="connsiteY533" fmla="*/ 2096747 h 5547255"/>
              <a:gd name="connsiteX534" fmla="*/ 833256 w 4568692"/>
              <a:gd name="connsiteY534" fmla="*/ 1971566 h 5547255"/>
              <a:gd name="connsiteX535" fmla="*/ 919668 w 4568692"/>
              <a:gd name="connsiteY535" fmla="*/ 1909695 h 5547255"/>
              <a:gd name="connsiteX536" fmla="*/ 1552213 w 4568692"/>
              <a:gd name="connsiteY536" fmla="*/ 1890589 h 5547255"/>
              <a:gd name="connsiteX537" fmla="*/ 1589433 w 4568692"/>
              <a:gd name="connsiteY537" fmla="*/ 1897079 h 5547255"/>
              <a:gd name="connsiteX538" fmla="*/ 1642870 w 4568692"/>
              <a:gd name="connsiteY538" fmla="*/ 2022260 h 5547255"/>
              <a:gd name="connsiteX539" fmla="*/ 1519238 w 4568692"/>
              <a:gd name="connsiteY539" fmla="*/ 2077641 h 5547255"/>
              <a:gd name="connsiteX540" fmla="*/ 1465801 w 4568692"/>
              <a:gd name="connsiteY540" fmla="*/ 1952459 h 5547255"/>
              <a:gd name="connsiteX541" fmla="*/ 1552213 w 4568692"/>
              <a:gd name="connsiteY541" fmla="*/ 1890589 h 5547255"/>
              <a:gd name="connsiteX542" fmla="*/ 1998515 w 4568692"/>
              <a:gd name="connsiteY542" fmla="*/ 1875408 h 5547255"/>
              <a:gd name="connsiteX543" fmla="*/ 2125401 w 4568692"/>
              <a:gd name="connsiteY543" fmla="*/ 2003179 h 5547255"/>
              <a:gd name="connsiteX544" fmla="*/ 1998515 w 4568692"/>
              <a:gd name="connsiteY544" fmla="*/ 2130950 h 5547255"/>
              <a:gd name="connsiteX545" fmla="*/ 1871629 w 4568692"/>
              <a:gd name="connsiteY545" fmla="*/ 2003179 h 5547255"/>
              <a:gd name="connsiteX546" fmla="*/ 1998515 w 4568692"/>
              <a:gd name="connsiteY546" fmla="*/ 1875408 h 5547255"/>
              <a:gd name="connsiteX547" fmla="*/ 446710 w 4568692"/>
              <a:gd name="connsiteY547" fmla="*/ 1875408 h 5547255"/>
              <a:gd name="connsiteX548" fmla="*/ 573596 w 4568692"/>
              <a:gd name="connsiteY548" fmla="*/ 2003179 h 5547255"/>
              <a:gd name="connsiteX549" fmla="*/ 446710 w 4568692"/>
              <a:gd name="connsiteY549" fmla="*/ 2130950 h 5547255"/>
              <a:gd name="connsiteX550" fmla="*/ 319824 w 4568692"/>
              <a:gd name="connsiteY550" fmla="*/ 2003179 h 5547255"/>
              <a:gd name="connsiteX551" fmla="*/ 446710 w 4568692"/>
              <a:gd name="connsiteY551" fmla="*/ 1875408 h 5547255"/>
              <a:gd name="connsiteX552" fmla="*/ 2583268 w 4568692"/>
              <a:gd name="connsiteY552" fmla="*/ 1821129 h 5547255"/>
              <a:gd name="connsiteX553" fmla="*/ 2610459 w 4568692"/>
              <a:gd name="connsiteY553" fmla="*/ 1825913 h 5547255"/>
              <a:gd name="connsiteX554" fmla="*/ 2649497 w 4568692"/>
              <a:gd name="connsiteY554" fmla="*/ 1918197 h 5547255"/>
              <a:gd name="connsiteX555" fmla="*/ 2559178 w 4568692"/>
              <a:gd name="connsiteY555" fmla="*/ 1959024 h 5547255"/>
              <a:gd name="connsiteX556" fmla="*/ 2520140 w 4568692"/>
              <a:gd name="connsiteY556" fmla="*/ 1866740 h 5547255"/>
              <a:gd name="connsiteX557" fmla="*/ 2583268 w 4568692"/>
              <a:gd name="connsiteY557" fmla="*/ 1821129 h 5547255"/>
              <a:gd name="connsiteX558" fmla="*/ 3042023 w 4568692"/>
              <a:gd name="connsiteY558" fmla="*/ 1812825 h 5547255"/>
              <a:gd name="connsiteX559" fmla="*/ 3069213 w 4568692"/>
              <a:gd name="connsiteY559" fmla="*/ 1817610 h 5547255"/>
              <a:gd name="connsiteX560" fmla="*/ 3108251 w 4568692"/>
              <a:gd name="connsiteY560" fmla="*/ 1909894 h 5547255"/>
              <a:gd name="connsiteX561" fmla="*/ 3017933 w 4568692"/>
              <a:gd name="connsiteY561" fmla="*/ 1950720 h 5547255"/>
              <a:gd name="connsiteX562" fmla="*/ 2978895 w 4568692"/>
              <a:gd name="connsiteY562" fmla="*/ 1858436 h 5547255"/>
              <a:gd name="connsiteX563" fmla="*/ 3042023 w 4568692"/>
              <a:gd name="connsiteY563" fmla="*/ 1812825 h 5547255"/>
              <a:gd name="connsiteX564" fmla="*/ 2254047 w 4568692"/>
              <a:gd name="connsiteY564" fmla="*/ 1787635 h 5547255"/>
              <a:gd name="connsiteX565" fmla="*/ 2346743 w 4568692"/>
              <a:gd name="connsiteY565" fmla="*/ 1881828 h 5547255"/>
              <a:gd name="connsiteX566" fmla="*/ 2254047 w 4568692"/>
              <a:gd name="connsiteY566" fmla="*/ 1976021 h 5547255"/>
              <a:gd name="connsiteX567" fmla="*/ 2161351 w 4568692"/>
              <a:gd name="connsiteY567" fmla="*/ 1881828 h 5547255"/>
              <a:gd name="connsiteX568" fmla="*/ 2254047 w 4568692"/>
              <a:gd name="connsiteY568" fmla="*/ 1787635 h 5547255"/>
              <a:gd name="connsiteX569" fmla="*/ 3387712 w 4568692"/>
              <a:gd name="connsiteY569" fmla="*/ 1787635 h 5547255"/>
              <a:gd name="connsiteX570" fmla="*/ 3480408 w 4568692"/>
              <a:gd name="connsiteY570" fmla="*/ 1881828 h 5547255"/>
              <a:gd name="connsiteX571" fmla="*/ 3387712 w 4568692"/>
              <a:gd name="connsiteY571" fmla="*/ 1976021 h 5547255"/>
              <a:gd name="connsiteX572" fmla="*/ 3295016 w 4568692"/>
              <a:gd name="connsiteY572" fmla="*/ 1881828 h 5547255"/>
              <a:gd name="connsiteX573" fmla="*/ 3387712 w 4568692"/>
              <a:gd name="connsiteY573" fmla="*/ 1787635 h 5547255"/>
              <a:gd name="connsiteX574" fmla="*/ 1221981 w 4568692"/>
              <a:gd name="connsiteY574" fmla="*/ 1751627 h 5547255"/>
              <a:gd name="connsiteX575" fmla="*/ 1270081 w 4568692"/>
              <a:gd name="connsiteY575" fmla="*/ 1773563 h 5547255"/>
              <a:gd name="connsiteX576" fmla="*/ 1268348 w 4568692"/>
              <a:gd name="connsiteY576" fmla="*/ 1871203 h 5547255"/>
              <a:gd name="connsiteX577" fmla="*/ 1171430 w 4568692"/>
              <a:gd name="connsiteY577" fmla="*/ 1867774 h 5547255"/>
              <a:gd name="connsiteX578" fmla="*/ 1173163 w 4568692"/>
              <a:gd name="connsiteY578" fmla="*/ 1770135 h 5547255"/>
              <a:gd name="connsiteX579" fmla="*/ 1221981 w 4568692"/>
              <a:gd name="connsiteY579" fmla="*/ 1751627 h 5547255"/>
              <a:gd name="connsiteX580" fmla="*/ 1646977 w 4568692"/>
              <a:gd name="connsiteY580" fmla="*/ 1601064 h 5547255"/>
              <a:gd name="connsiteX581" fmla="*/ 1695077 w 4568692"/>
              <a:gd name="connsiteY581" fmla="*/ 1623000 h 5547255"/>
              <a:gd name="connsiteX582" fmla="*/ 1693345 w 4568692"/>
              <a:gd name="connsiteY582" fmla="*/ 1720639 h 5547255"/>
              <a:gd name="connsiteX583" fmla="*/ 1596426 w 4568692"/>
              <a:gd name="connsiteY583" fmla="*/ 1717211 h 5547255"/>
              <a:gd name="connsiteX584" fmla="*/ 1598159 w 4568692"/>
              <a:gd name="connsiteY584" fmla="*/ 1619571 h 5547255"/>
              <a:gd name="connsiteX585" fmla="*/ 1646977 w 4568692"/>
              <a:gd name="connsiteY585" fmla="*/ 1601064 h 5547255"/>
              <a:gd name="connsiteX586" fmla="*/ 803411 w 4568692"/>
              <a:gd name="connsiteY586" fmla="*/ 1563693 h 5547255"/>
              <a:gd name="connsiteX587" fmla="*/ 851511 w 4568692"/>
              <a:gd name="connsiteY587" fmla="*/ 1585629 h 5547255"/>
              <a:gd name="connsiteX588" fmla="*/ 849779 w 4568692"/>
              <a:gd name="connsiteY588" fmla="*/ 1683269 h 5547255"/>
              <a:gd name="connsiteX589" fmla="*/ 752860 w 4568692"/>
              <a:gd name="connsiteY589" fmla="*/ 1679840 h 5547255"/>
              <a:gd name="connsiteX590" fmla="*/ 754593 w 4568692"/>
              <a:gd name="connsiteY590" fmla="*/ 1582201 h 5547255"/>
              <a:gd name="connsiteX591" fmla="*/ 803411 w 4568692"/>
              <a:gd name="connsiteY591" fmla="*/ 1563693 h 5547255"/>
              <a:gd name="connsiteX592" fmla="*/ 2820182 w 4568692"/>
              <a:gd name="connsiteY592" fmla="*/ 1553495 h 5547255"/>
              <a:gd name="connsiteX593" fmla="*/ 2912878 w 4568692"/>
              <a:gd name="connsiteY593" fmla="*/ 1647688 h 5547255"/>
              <a:gd name="connsiteX594" fmla="*/ 2820182 w 4568692"/>
              <a:gd name="connsiteY594" fmla="*/ 1741881 h 5547255"/>
              <a:gd name="connsiteX595" fmla="*/ 2727486 w 4568692"/>
              <a:gd name="connsiteY595" fmla="*/ 1647688 h 5547255"/>
              <a:gd name="connsiteX596" fmla="*/ 2820182 w 4568692"/>
              <a:gd name="connsiteY596" fmla="*/ 1553495 h 5547255"/>
              <a:gd name="connsiteX597" fmla="*/ 1353857 w 4568692"/>
              <a:gd name="connsiteY597" fmla="*/ 1526563 h 5547255"/>
              <a:gd name="connsiteX598" fmla="*/ 1370020 w 4568692"/>
              <a:gd name="connsiteY598" fmla="*/ 1530761 h 5547255"/>
              <a:gd name="connsiteX599" fmla="*/ 1389989 w 4568692"/>
              <a:gd name="connsiteY599" fmla="*/ 1586661 h 5547255"/>
              <a:gd name="connsiteX600" fmla="*/ 1334151 w 4568692"/>
              <a:gd name="connsiteY600" fmla="*/ 1605835 h 5547255"/>
              <a:gd name="connsiteX601" fmla="*/ 1314183 w 4568692"/>
              <a:gd name="connsiteY601" fmla="*/ 1549935 h 5547255"/>
              <a:gd name="connsiteX602" fmla="*/ 1353857 w 4568692"/>
              <a:gd name="connsiteY602" fmla="*/ 1526563 h 5547255"/>
              <a:gd name="connsiteX603" fmla="*/ 1075554 w 4568692"/>
              <a:gd name="connsiteY603" fmla="*/ 1510923 h 5547255"/>
              <a:gd name="connsiteX604" fmla="*/ 1091716 w 4568692"/>
              <a:gd name="connsiteY604" fmla="*/ 1515120 h 5547255"/>
              <a:gd name="connsiteX605" fmla="*/ 1111686 w 4568692"/>
              <a:gd name="connsiteY605" fmla="*/ 1571020 h 5547255"/>
              <a:gd name="connsiteX606" fmla="*/ 1055848 w 4568692"/>
              <a:gd name="connsiteY606" fmla="*/ 1590194 h 5547255"/>
              <a:gd name="connsiteX607" fmla="*/ 1035879 w 4568692"/>
              <a:gd name="connsiteY607" fmla="*/ 1534294 h 5547255"/>
              <a:gd name="connsiteX608" fmla="*/ 1075554 w 4568692"/>
              <a:gd name="connsiteY608" fmla="*/ 1510923 h 5547255"/>
              <a:gd name="connsiteX609" fmla="*/ 469447 w 4568692"/>
              <a:gd name="connsiteY609" fmla="*/ 1463759 h 5547255"/>
              <a:gd name="connsiteX610" fmla="*/ 506667 w 4568692"/>
              <a:gd name="connsiteY610" fmla="*/ 1470249 h 5547255"/>
              <a:gd name="connsiteX611" fmla="*/ 560104 w 4568692"/>
              <a:gd name="connsiteY611" fmla="*/ 1595431 h 5547255"/>
              <a:gd name="connsiteX612" fmla="*/ 436472 w 4568692"/>
              <a:gd name="connsiteY612" fmla="*/ 1650811 h 5547255"/>
              <a:gd name="connsiteX613" fmla="*/ 383035 w 4568692"/>
              <a:gd name="connsiteY613" fmla="*/ 1525630 h 5547255"/>
              <a:gd name="connsiteX614" fmla="*/ 469447 w 4568692"/>
              <a:gd name="connsiteY614" fmla="*/ 1463759 h 5547255"/>
              <a:gd name="connsiteX615" fmla="*/ 2000030 w 4568692"/>
              <a:gd name="connsiteY615" fmla="*/ 1437242 h 5547255"/>
              <a:gd name="connsiteX616" fmla="*/ 2037250 w 4568692"/>
              <a:gd name="connsiteY616" fmla="*/ 1443733 h 5547255"/>
              <a:gd name="connsiteX617" fmla="*/ 2090687 w 4568692"/>
              <a:gd name="connsiteY617" fmla="*/ 1568914 h 5547255"/>
              <a:gd name="connsiteX618" fmla="*/ 1967055 w 4568692"/>
              <a:gd name="connsiteY618" fmla="*/ 1624295 h 5547255"/>
              <a:gd name="connsiteX619" fmla="*/ 1913618 w 4568692"/>
              <a:gd name="connsiteY619" fmla="*/ 1499113 h 5547255"/>
              <a:gd name="connsiteX620" fmla="*/ 2000030 w 4568692"/>
              <a:gd name="connsiteY620" fmla="*/ 1437242 h 5547255"/>
              <a:gd name="connsiteX621" fmla="*/ 1563172 w 4568692"/>
              <a:gd name="connsiteY621" fmla="*/ 1348317 h 5547255"/>
              <a:gd name="connsiteX622" fmla="*/ 1579335 w 4568692"/>
              <a:gd name="connsiteY622" fmla="*/ 1352515 h 5547255"/>
              <a:gd name="connsiteX623" fmla="*/ 1599303 w 4568692"/>
              <a:gd name="connsiteY623" fmla="*/ 1408415 h 5547255"/>
              <a:gd name="connsiteX624" fmla="*/ 1543466 w 4568692"/>
              <a:gd name="connsiteY624" fmla="*/ 1427588 h 5547255"/>
              <a:gd name="connsiteX625" fmla="*/ 1523497 w 4568692"/>
              <a:gd name="connsiteY625" fmla="*/ 1371689 h 5547255"/>
              <a:gd name="connsiteX626" fmla="*/ 1563172 w 4568692"/>
              <a:gd name="connsiteY626" fmla="*/ 1348317 h 5547255"/>
              <a:gd name="connsiteX627" fmla="*/ 890306 w 4568692"/>
              <a:gd name="connsiteY627" fmla="*/ 1301986 h 5547255"/>
              <a:gd name="connsiteX628" fmla="*/ 906469 w 4568692"/>
              <a:gd name="connsiteY628" fmla="*/ 1306184 h 5547255"/>
              <a:gd name="connsiteX629" fmla="*/ 926438 w 4568692"/>
              <a:gd name="connsiteY629" fmla="*/ 1362083 h 5547255"/>
              <a:gd name="connsiteX630" fmla="*/ 870600 w 4568692"/>
              <a:gd name="connsiteY630" fmla="*/ 1381257 h 5547255"/>
              <a:gd name="connsiteX631" fmla="*/ 850631 w 4568692"/>
              <a:gd name="connsiteY631" fmla="*/ 1325357 h 5547255"/>
              <a:gd name="connsiteX632" fmla="*/ 890306 w 4568692"/>
              <a:gd name="connsiteY632" fmla="*/ 1301986 h 5547255"/>
              <a:gd name="connsiteX633" fmla="*/ 1823366 w 4568692"/>
              <a:gd name="connsiteY633" fmla="*/ 1177310 h 5547255"/>
              <a:gd name="connsiteX634" fmla="*/ 1871467 w 4568692"/>
              <a:gd name="connsiteY634" fmla="*/ 1199246 h 5547255"/>
              <a:gd name="connsiteX635" fmla="*/ 1869734 w 4568692"/>
              <a:gd name="connsiteY635" fmla="*/ 1296885 h 5547255"/>
              <a:gd name="connsiteX636" fmla="*/ 1772815 w 4568692"/>
              <a:gd name="connsiteY636" fmla="*/ 1293457 h 5547255"/>
              <a:gd name="connsiteX637" fmla="*/ 1774548 w 4568692"/>
              <a:gd name="connsiteY637" fmla="*/ 1195818 h 5547255"/>
              <a:gd name="connsiteX638" fmla="*/ 1823366 w 4568692"/>
              <a:gd name="connsiteY638" fmla="*/ 1177310 h 5547255"/>
              <a:gd name="connsiteX639" fmla="*/ 639924 w 4568692"/>
              <a:gd name="connsiteY639" fmla="*/ 1133601 h 5547255"/>
              <a:gd name="connsiteX640" fmla="*/ 688024 w 4568692"/>
              <a:gd name="connsiteY640" fmla="*/ 1155538 h 5547255"/>
              <a:gd name="connsiteX641" fmla="*/ 686291 w 4568692"/>
              <a:gd name="connsiteY641" fmla="*/ 1253177 h 5547255"/>
              <a:gd name="connsiteX642" fmla="*/ 589373 w 4568692"/>
              <a:gd name="connsiteY642" fmla="*/ 1249749 h 5547255"/>
              <a:gd name="connsiteX643" fmla="*/ 591106 w 4568692"/>
              <a:gd name="connsiteY643" fmla="*/ 1152109 h 5547255"/>
              <a:gd name="connsiteX644" fmla="*/ 639924 w 4568692"/>
              <a:gd name="connsiteY644" fmla="*/ 1133601 h 5547255"/>
              <a:gd name="connsiteX645" fmla="*/ 2336011 w 4568692"/>
              <a:gd name="connsiteY645" fmla="*/ 1102429 h 5547255"/>
              <a:gd name="connsiteX646" fmla="*/ 2462897 w 4568692"/>
              <a:gd name="connsiteY646" fmla="*/ 1230200 h 5547255"/>
              <a:gd name="connsiteX647" fmla="*/ 2336011 w 4568692"/>
              <a:gd name="connsiteY647" fmla="*/ 1357971 h 5547255"/>
              <a:gd name="connsiteX648" fmla="*/ 2209125 w 4568692"/>
              <a:gd name="connsiteY648" fmla="*/ 1230200 h 5547255"/>
              <a:gd name="connsiteX649" fmla="*/ 2336011 w 4568692"/>
              <a:gd name="connsiteY649" fmla="*/ 1102429 h 5547255"/>
              <a:gd name="connsiteX650" fmla="*/ 126886 w 4568692"/>
              <a:gd name="connsiteY650" fmla="*/ 1102429 h 5547255"/>
              <a:gd name="connsiteX651" fmla="*/ 253772 w 4568692"/>
              <a:gd name="connsiteY651" fmla="*/ 1230200 h 5547255"/>
              <a:gd name="connsiteX652" fmla="*/ 126886 w 4568692"/>
              <a:gd name="connsiteY652" fmla="*/ 1357971 h 5547255"/>
              <a:gd name="connsiteX653" fmla="*/ 0 w 4568692"/>
              <a:gd name="connsiteY653" fmla="*/ 1230200 h 5547255"/>
              <a:gd name="connsiteX654" fmla="*/ 126886 w 4568692"/>
              <a:gd name="connsiteY654" fmla="*/ 1102429 h 5547255"/>
              <a:gd name="connsiteX655" fmla="*/ 1572516 w 4568692"/>
              <a:gd name="connsiteY655" fmla="*/ 1068907 h 5547255"/>
              <a:gd name="connsiteX656" fmla="*/ 1588679 w 4568692"/>
              <a:gd name="connsiteY656" fmla="*/ 1073105 h 5547255"/>
              <a:gd name="connsiteX657" fmla="*/ 1608648 w 4568692"/>
              <a:gd name="connsiteY657" fmla="*/ 1129005 h 5547255"/>
              <a:gd name="connsiteX658" fmla="*/ 1552810 w 4568692"/>
              <a:gd name="connsiteY658" fmla="*/ 1148179 h 5547255"/>
              <a:gd name="connsiteX659" fmla="*/ 1532841 w 4568692"/>
              <a:gd name="connsiteY659" fmla="*/ 1092279 h 5547255"/>
              <a:gd name="connsiteX660" fmla="*/ 1572516 w 4568692"/>
              <a:gd name="connsiteY660" fmla="*/ 1068907 h 5547255"/>
              <a:gd name="connsiteX661" fmla="*/ 903267 w 4568692"/>
              <a:gd name="connsiteY661" fmla="*/ 1028613 h 5547255"/>
              <a:gd name="connsiteX662" fmla="*/ 919430 w 4568692"/>
              <a:gd name="connsiteY662" fmla="*/ 1032810 h 5547255"/>
              <a:gd name="connsiteX663" fmla="*/ 939399 w 4568692"/>
              <a:gd name="connsiteY663" fmla="*/ 1088710 h 5547255"/>
              <a:gd name="connsiteX664" fmla="*/ 883561 w 4568692"/>
              <a:gd name="connsiteY664" fmla="*/ 1107884 h 5547255"/>
              <a:gd name="connsiteX665" fmla="*/ 863592 w 4568692"/>
              <a:gd name="connsiteY665" fmla="*/ 1051984 h 5547255"/>
              <a:gd name="connsiteX666" fmla="*/ 903267 w 4568692"/>
              <a:gd name="connsiteY666" fmla="*/ 1028613 h 5547255"/>
              <a:gd name="connsiteX667" fmla="*/ 1385035 w 4568692"/>
              <a:gd name="connsiteY667" fmla="*/ 863173 h 5547255"/>
              <a:gd name="connsiteX668" fmla="*/ 1401198 w 4568692"/>
              <a:gd name="connsiteY668" fmla="*/ 867371 h 5547255"/>
              <a:gd name="connsiteX669" fmla="*/ 1421167 w 4568692"/>
              <a:gd name="connsiteY669" fmla="*/ 923271 h 5547255"/>
              <a:gd name="connsiteX670" fmla="*/ 1365329 w 4568692"/>
              <a:gd name="connsiteY670" fmla="*/ 942445 h 5547255"/>
              <a:gd name="connsiteX671" fmla="*/ 1345361 w 4568692"/>
              <a:gd name="connsiteY671" fmla="*/ 886545 h 5547255"/>
              <a:gd name="connsiteX672" fmla="*/ 1385035 w 4568692"/>
              <a:gd name="connsiteY672" fmla="*/ 863173 h 5547255"/>
              <a:gd name="connsiteX673" fmla="*/ 1108964 w 4568692"/>
              <a:gd name="connsiteY673" fmla="*/ 844330 h 5547255"/>
              <a:gd name="connsiteX674" fmla="*/ 1125127 w 4568692"/>
              <a:gd name="connsiteY674" fmla="*/ 848528 h 5547255"/>
              <a:gd name="connsiteX675" fmla="*/ 1145096 w 4568692"/>
              <a:gd name="connsiteY675" fmla="*/ 904428 h 5547255"/>
              <a:gd name="connsiteX676" fmla="*/ 1089258 w 4568692"/>
              <a:gd name="connsiteY676" fmla="*/ 923602 h 5547255"/>
              <a:gd name="connsiteX677" fmla="*/ 1069290 w 4568692"/>
              <a:gd name="connsiteY677" fmla="*/ 867702 h 5547255"/>
              <a:gd name="connsiteX678" fmla="*/ 1108964 w 4568692"/>
              <a:gd name="connsiteY678" fmla="*/ 844330 h 5547255"/>
              <a:gd name="connsiteX679" fmla="*/ 458622 w 4568692"/>
              <a:gd name="connsiteY679" fmla="*/ 829615 h 5547255"/>
              <a:gd name="connsiteX680" fmla="*/ 495842 w 4568692"/>
              <a:gd name="connsiteY680" fmla="*/ 836105 h 5547255"/>
              <a:gd name="connsiteX681" fmla="*/ 549279 w 4568692"/>
              <a:gd name="connsiteY681" fmla="*/ 961287 h 5547255"/>
              <a:gd name="connsiteX682" fmla="*/ 425647 w 4568692"/>
              <a:gd name="connsiteY682" fmla="*/ 1016667 h 5547255"/>
              <a:gd name="connsiteX683" fmla="*/ 372210 w 4568692"/>
              <a:gd name="connsiteY683" fmla="*/ 891486 h 5547255"/>
              <a:gd name="connsiteX684" fmla="*/ 458622 w 4568692"/>
              <a:gd name="connsiteY684" fmla="*/ 829615 h 5547255"/>
              <a:gd name="connsiteX685" fmla="*/ 1980127 w 4568692"/>
              <a:gd name="connsiteY685" fmla="*/ 789870 h 5547255"/>
              <a:gd name="connsiteX686" fmla="*/ 2017347 w 4568692"/>
              <a:gd name="connsiteY686" fmla="*/ 796360 h 5547255"/>
              <a:gd name="connsiteX687" fmla="*/ 2070784 w 4568692"/>
              <a:gd name="connsiteY687" fmla="*/ 921541 h 5547255"/>
              <a:gd name="connsiteX688" fmla="*/ 1947152 w 4568692"/>
              <a:gd name="connsiteY688" fmla="*/ 976922 h 5547255"/>
              <a:gd name="connsiteX689" fmla="*/ 1893715 w 4568692"/>
              <a:gd name="connsiteY689" fmla="*/ 851740 h 5547255"/>
              <a:gd name="connsiteX690" fmla="*/ 1980127 w 4568692"/>
              <a:gd name="connsiteY690" fmla="*/ 789870 h 5547255"/>
              <a:gd name="connsiteX691" fmla="*/ 1654591 w 4568692"/>
              <a:gd name="connsiteY691" fmla="*/ 750824 h 5547255"/>
              <a:gd name="connsiteX692" fmla="*/ 1702691 w 4568692"/>
              <a:gd name="connsiteY692" fmla="*/ 772760 h 5547255"/>
              <a:gd name="connsiteX693" fmla="*/ 1700958 w 4568692"/>
              <a:gd name="connsiteY693" fmla="*/ 870400 h 5547255"/>
              <a:gd name="connsiteX694" fmla="*/ 1604040 w 4568692"/>
              <a:gd name="connsiteY694" fmla="*/ 866971 h 5547255"/>
              <a:gd name="connsiteX695" fmla="*/ 1605772 w 4568692"/>
              <a:gd name="connsiteY695" fmla="*/ 769332 h 5547255"/>
              <a:gd name="connsiteX696" fmla="*/ 1654591 w 4568692"/>
              <a:gd name="connsiteY696" fmla="*/ 750824 h 5547255"/>
              <a:gd name="connsiteX697" fmla="*/ 818370 w 4568692"/>
              <a:gd name="connsiteY697" fmla="*/ 721252 h 5547255"/>
              <a:gd name="connsiteX698" fmla="*/ 866470 w 4568692"/>
              <a:gd name="connsiteY698" fmla="*/ 743188 h 5547255"/>
              <a:gd name="connsiteX699" fmla="*/ 864737 w 4568692"/>
              <a:gd name="connsiteY699" fmla="*/ 840827 h 5547255"/>
              <a:gd name="connsiteX700" fmla="*/ 767818 w 4568692"/>
              <a:gd name="connsiteY700" fmla="*/ 837399 h 5547255"/>
              <a:gd name="connsiteX701" fmla="*/ 769552 w 4568692"/>
              <a:gd name="connsiteY701" fmla="*/ 739759 h 5547255"/>
              <a:gd name="connsiteX702" fmla="*/ 818370 w 4568692"/>
              <a:gd name="connsiteY702" fmla="*/ 721252 h 5547255"/>
              <a:gd name="connsiteX703" fmla="*/ 1241309 w 4568692"/>
              <a:gd name="connsiteY703" fmla="*/ 559284 h 5547255"/>
              <a:gd name="connsiteX704" fmla="*/ 1289410 w 4568692"/>
              <a:gd name="connsiteY704" fmla="*/ 581220 h 5547255"/>
              <a:gd name="connsiteX705" fmla="*/ 1287677 w 4568692"/>
              <a:gd name="connsiteY705" fmla="*/ 678860 h 5547255"/>
              <a:gd name="connsiteX706" fmla="*/ 1190758 w 4568692"/>
              <a:gd name="connsiteY706" fmla="*/ 675431 h 5547255"/>
              <a:gd name="connsiteX707" fmla="*/ 1192491 w 4568692"/>
              <a:gd name="connsiteY707" fmla="*/ 577792 h 5547255"/>
              <a:gd name="connsiteX708" fmla="*/ 1241309 w 4568692"/>
              <a:gd name="connsiteY708" fmla="*/ 559284 h 5547255"/>
              <a:gd name="connsiteX709" fmla="*/ 897361 w 4568692"/>
              <a:gd name="connsiteY709" fmla="*/ 363040 h 5547255"/>
              <a:gd name="connsiteX710" fmla="*/ 934581 w 4568692"/>
              <a:gd name="connsiteY710" fmla="*/ 369530 h 5547255"/>
              <a:gd name="connsiteX711" fmla="*/ 988018 w 4568692"/>
              <a:gd name="connsiteY711" fmla="*/ 494712 h 5547255"/>
              <a:gd name="connsiteX712" fmla="*/ 864386 w 4568692"/>
              <a:gd name="connsiteY712" fmla="*/ 550093 h 5547255"/>
              <a:gd name="connsiteX713" fmla="*/ 810949 w 4568692"/>
              <a:gd name="connsiteY713" fmla="*/ 424911 h 5547255"/>
              <a:gd name="connsiteX714" fmla="*/ 897361 w 4568692"/>
              <a:gd name="connsiteY714" fmla="*/ 363040 h 5547255"/>
              <a:gd name="connsiteX715" fmla="*/ 1525322 w 4568692"/>
              <a:gd name="connsiteY715" fmla="*/ 351777 h 5547255"/>
              <a:gd name="connsiteX716" fmla="*/ 1562541 w 4568692"/>
              <a:gd name="connsiteY716" fmla="*/ 358267 h 5547255"/>
              <a:gd name="connsiteX717" fmla="*/ 1615978 w 4568692"/>
              <a:gd name="connsiteY717" fmla="*/ 483448 h 5547255"/>
              <a:gd name="connsiteX718" fmla="*/ 1492346 w 4568692"/>
              <a:gd name="connsiteY718" fmla="*/ 538829 h 5547255"/>
              <a:gd name="connsiteX719" fmla="*/ 1438910 w 4568692"/>
              <a:gd name="connsiteY719" fmla="*/ 413647 h 5547255"/>
              <a:gd name="connsiteX720" fmla="*/ 1525322 w 4568692"/>
              <a:gd name="connsiteY720" fmla="*/ 351777 h 5547255"/>
              <a:gd name="connsiteX721" fmla="*/ 446711 w 4568692"/>
              <a:gd name="connsiteY721" fmla="*/ 317607 h 5547255"/>
              <a:gd name="connsiteX722" fmla="*/ 573596 w 4568692"/>
              <a:gd name="connsiteY722" fmla="*/ 445378 h 5547255"/>
              <a:gd name="connsiteX723" fmla="*/ 446711 w 4568692"/>
              <a:gd name="connsiteY723" fmla="*/ 573149 h 5547255"/>
              <a:gd name="connsiteX724" fmla="*/ 319824 w 4568692"/>
              <a:gd name="connsiteY724" fmla="*/ 445378 h 5547255"/>
              <a:gd name="connsiteX725" fmla="*/ 446711 w 4568692"/>
              <a:gd name="connsiteY725" fmla="*/ 317607 h 5547255"/>
              <a:gd name="connsiteX726" fmla="*/ 1998515 w 4568692"/>
              <a:gd name="connsiteY726" fmla="*/ 317607 h 5547255"/>
              <a:gd name="connsiteX727" fmla="*/ 2125401 w 4568692"/>
              <a:gd name="connsiteY727" fmla="*/ 445378 h 5547255"/>
              <a:gd name="connsiteX728" fmla="*/ 1998515 w 4568692"/>
              <a:gd name="connsiteY728" fmla="*/ 573149 h 5547255"/>
              <a:gd name="connsiteX729" fmla="*/ 1871629 w 4568692"/>
              <a:gd name="connsiteY729" fmla="*/ 445378 h 5547255"/>
              <a:gd name="connsiteX730" fmla="*/ 1998515 w 4568692"/>
              <a:gd name="connsiteY730" fmla="*/ 317607 h 5547255"/>
              <a:gd name="connsiteX731" fmla="*/ 1221658 w 4568692"/>
              <a:gd name="connsiteY731" fmla="*/ 0 h 5547255"/>
              <a:gd name="connsiteX732" fmla="*/ 1348544 w 4568692"/>
              <a:gd name="connsiteY732" fmla="*/ 127771 h 5547255"/>
              <a:gd name="connsiteX733" fmla="*/ 1221658 w 4568692"/>
              <a:gd name="connsiteY733" fmla="*/ 255542 h 5547255"/>
              <a:gd name="connsiteX734" fmla="*/ 1094772 w 4568692"/>
              <a:gd name="connsiteY734" fmla="*/ 127771 h 5547255"/>
              <a:gd name="connsiteX735" fmla="*/ 1221658 w 4568692"/>
              <a:gd name="connsiteY735" fmla="*/ 0 h 5547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Lst>
            <a:rect l="l" t="t" r="r" b="b"/>
            <a:pathLst>
              <a:path w="4568692" h="5547255">
                <a:moveTo>
                  <a:pt x="3915842" y="5431104"/>
                </a:moveTo>
                <a:cubicBezTo>
                  <a:pt x="3952700" y="5431104"/>
                  <a:pt x="3982580" y="5457105"/>
                  <a:pt x="3982580" y="5489179"/>
                </a:cubicBezTo>
                <a:cubicBezTo>
                  <a:pt x="3982580" y="5521254"/>
                  <a:pt x="3952700" y="5547255"/>
                  <a:pt x="3915842" y="5547255"/>
                </a:cubicBezTo>
                <a:cubicBezTo>
                  <a:pt x="3878984" y="5547255"/>
                  <a:pt x="3849104" y="5521254"/>
                  <a:pt x="3849104" y="5489179"/>
                </a:cubicBezTo>
                <a:cubicBezTo>
                  <a:pt x="3849104" y="5457105"/>
                  <a:pt x="3878984" y="5431104"/>
                  <a:pt x="3915842" y="5431104"/>
                </a:cubicBezTo>
                <a:close/>
                <a:moveTo>
                  <a:pt x="3757006" y="5296944"/>
                </a:moveTo>
                <a:cubicBezTo>
                  <a:pt x="3763511" y="5296765"/>
                  <a:pt x="3770152" y="5297703"/>
                  <a:pt x="3776582" y="5299894"/>
                </a:cubicBezTo>
                <a:cubicBezTo>
                  <a:pt x="3802300" y="5308655"/>
                  <a:pt x="3814883" y="5334129"/>
                  <a:pt x="3804688" y="5356792"/>
                </a:cubicBezTo>
                <a:cubicBezTo>
                  <a:pt x="3794492" y="5379455"/>
                  <a:pt x="3765379" y="5390726"/>
                  <a:pt x="3739662" y="5381965"/>
                </a:cubicBezTo>
                <a:cubicBezTo>
                  <a:pt x="3713944" y="5373204"/>
                  <a:pt x="3701360" y="5347729"/>
                  <a:pt x="3711556" y="5325066"/>
                </a:cubicBezTo>
                <a:cubicBezTo>
                  <a:pt x="3719202" y="5308068"/>
                  <a:pt x="3737490" y="5297480"/>
                  <a:pt x="3757006" y="5296944"/>
                </a:cubicBezTo>
                <a:close/>
                <a:moveTo>
                  <a:pt x="4089703" y="5288259"/>
                </a:moveTo>
                <a:cubicBezTo>
                  <a:pt x="4096208" y="5288081"/>
                  <a:pt x="4102850" y="5289019"/>
                  <a:pt x="4109279" y="5291209"/>
                </a:cubicBezTo>
                <a:cubicBezTo>
                  <a:pt x="4134997" y="5299970"/>
                  <a:pt x="4147581" y="5325445"/>
                  <a:pt x="4137385" y="5348108"/>
                </a:cubicBezTo>
                <a:cubicBezTo>
                  <a:pt x="4127190" y="5370771"/>
                  <a:pt x="4098077" y="5382041"/>
                  <a:pt x="4072359" y="5373280"/>
                </a:cubicBezTo>
                <a:cubicBezTo>
                  <a:pt x="4046641" y="5364519"/>
                  <a:pt x="4034058" y="5339044"/>
                  <a:pt x="4044253" y="5316381"/>
                </a:cubicBezTo>
                <a:cubicBezTo>
                  <a:pt x="4051900" y="5299384"/>
                  <a:pt x="4070188" y="5288795"/>
                  <a:pt x="4089703" y="5288259"/>
                </a:cubicBezTo>
                <a:close/>
                <a:moveTo>
                  <a:pt x="4324443" y="5281359"/>
                </a:moveTo>
                <a:cubicBezTo>
                  <a:pt x="4361301" y="5281359"/>
                  <a:pt x="4391181" y="5307361"/>
                  <a:pt x="4391181" y="5339435"/>
                </a:cubicBezTo>
                <a:cubicBezTo>
                  <a:pt x="4391181" y="5371509"/>
                  <a:pt x="4361301" y="5397511"/>
                  <a:pt x="4324443" y="5397511"/>
                </a:cubicBezTo>
                <a:cubicBezTo>
                  <a:pt x="4287584" y="5397511"/>
                  <a:pt x="4257705" y="5371509"/>
                  <a:pt x="4257705" y="5339435"/>
                </a:cubicBezTo>
                <a:cubicBezTo>
                  <a:pt x="4257705" y="5307361"/>
                  <a:pt x="4287584" y="5281359"/>
                  <a:pt x="4324443" y="5281359"/>
                </a:cubicBezTo>
                <a:close/>
                <a:moveTo>
                  <a:pt x="3508246" y="5281359"/>
                </a:moveTo>
                <a:cubicBezTo>
                  <a:pt x="3545104" y="5281359"/>
                  <a:pt x="3574983" y="5307361"/>
                  <a:pt x="3574983" y="5339435"/>
                </a:cubicBezTo>
                <a:cubicBezTo>
                  <a:pt x="3574983" y="5371509"/>
                  <a:pt x="3545104" y="5397511"/>
                  <a:pt x="3508246" y="5397511"/>
                </a:cubicBezTo>
                <a:cubicBezTo>
                  <a:pt x="3471387" y="5397511"/>
                  <a:pt x="3441508" y="5371509"/>
                  <a:pt x="3441508" y="5339435"/>
                </a:cubicBezTo>
                <a:cubicBezTo>
                  <a:pt x="3441508" y="5307361"/>
                  <a:pt x="3471387" y="5281359"/>
                  <a:pt x="3508246" y="5281359"/>
                </a:cubicBezTo>
                <a:close/>
                <a:moveTo>
                  <a:pt x="3916012" y="5225097"/>
                </a:moveTo>
                <a:cubicBezTo>
                  <a:pt x="3925237" y="5225379"/>
                  <a:pt x="3934399" y="5228725"/>
                  <a:pt x="3941311" y="5235068"/>
                </a:cubicBezTo>
                <a:cubicBezTo>
                  <a:pt x="3955136" y="5247753"/>
                  <a:pt x="3954728" y="5267623"/>
                  <a:pt x="3940400" y="5279448"/>
                </a:cubicBezTo>
                <a:cubicBezTo>
                  <a:pt x="3926072" y="5291273"/>
                  <a:pt x="3903249" y="5290575"/>
                  <a:pt x="3889424" y="5277889"/>
                </a:cubicBezTo>
                <a:cubicBezTo>
                  <a:pt x="3875599" y="5265204"/>
                  <a:pt x="3876007" y="5245334"/>
                  <a:pt x="3890335" y="5233509"/>
                </a:cubicBezTo>
                <a:cubicBezTo>
                  <a:pt x="3897499" y="5227597"/>
                  <a:pt x="3906787" y="5224815"/>
                  <a:pt x="3916012" y="5225097"/>
                </a:cubicBezTo>
                <a:close/>
                <a:moveTo>
                  <a:pt x="4139546" y="5156662"/>
                </a:moveTo>
                <a:cubicBezTo>
                  <a:pt x="4148770" y="5156944"/>
                  <a:pt x="4157932" y="5160289"/>
                  <a:pt x="4164845" y="5166632"/>
                </a:cubicBezTo>
                <a:cubicBezTo>
                  <a:pt x="4178670" y="5179318"/>
                  <a:pt x="4178262" y="5199187"/>
                  <a:pt x="4163933" y="5211012"/>
                </a:cubicBezTo>
                <a:cubicBezTo>
                  <a:pt x="4149605" y="5222837"/>
                  <a:pt x="4126783" y="5222139"/>
                  <a:pt x="4112957" y="5209454"/>
                </a:cubicBezTo>
                <a:cubicBezTo>
                  <a:pt x="4099133" y="5196768"/>
                  <a:pt x="4099541" y="5176899"/>
                  <a:pt x="4113869" y="5165074"/>
                </a:cubicBezTo>
                <a:cubicBezTo>
                  <a:pt x="4121033" y="5159161"/>
                  <a:pt x="4130321" y="5156380"/>
                  <a:pt x="4139546" y="5156662"/>
                </a:cubicBezTo>
                <a:close/>
                <a:moveTo>
                  <a:pt x="3695858" y="5139675"/>
                </a:moveTo>
                <a:cubicBezTo>
                  <a:pt x="3705083" y="5139957"/>
                  <a:pt x="3714245" y="5143303"/>
                  <a:pt x="3721158" y="5149646"/>
                </a:cubicBezTo>
                <a:cubicBezTo>
                  <a:pt x="3734983" y="5162331"/>
                  <a:pt x="3734574" y="5182201"/>
                  <a:pt x="3720246" y="5194026"/>
                </a:cubicBezTo>
                <a:cubicBezTo>
                  <a:pt x="3705918" y="5205851"/>
                  <a:pt x="3683095" y="5205153"/>
                  <a:pt x="3669270" y="5192468"/>
                </a:cubicBezTo>
                <a:cubicBezTo>
                  <a:pt x="3655445" y="5179782"/>
                  <a:pt x="3655853" y="5159913"/>
                  <a:pt x="3670182" y="5148088"/>
                </a:cubicBezTo>
                <a:cubicBezTo>
                  <a:pt x="3677346" y="5142175"/>
                  <a:pt x="3686633" y="5139393"/>
                  <a:pt x="3695858" y="5139675"/>
                </a:cubicBezTo>
                <a:close/>
                <a:moveTo>
                  <a:pt x="3985375" y="5122799"/>
                </a:moveTo>
                <a:cubicBezTo>
                  <a:pt x="3988237" y="5122934"/>
                  <a:pt x="3991123" y="5123554"/>
                  <a:pt x="3993876" y="5124707"/>
                </a:cubicBezTo>
                <a:cubicBezTo>
                  <a:pt x="4004886" y="5129316"/>
                  <a:pt x="4009588" y="5140692"/>
                  <a:pt x="4004378" y="5150115"/>
                </a:cubicBezTo>
                <a:cubicBezTo>
                  <a:pt x="3999169" y="5159538"/>
                  <a:pt x="3986020" y="5163440"/>
                  <a:pt x="3975010" y="5158830"/>
                </a:cubicBezTo>
                <a:cubicBezTo>
                  <a:pt x="3964000" y="5154220"/>
                  <a:pt x="3959297" y="5142845"/>
                  <a:pt x="3964507" y="5133422"/>
                </a:cubicBezTo>
                <a:cubicBezTo>
                  <a:pt x="3968414" y="5126355"/>
                  <a:pt x="3976787" y="5122393"/>
                  <a:pt x="3985375" y="5122799"/>
                </a:cubicBezTo>
                <a:close/>
                <a:moveTo>
                  <a:pt x="3838996" y="5115690"/>
                </a:moveTo>
                <a:cubicBezTo>
                  <a:pt x="3841859" y="5115825"/>
                  <a:pt x="3844745" y="5116445"/>
                  <a:pt x="3847497" y="5117598"/>
                </a:cubicBezTo>
                <a:cubicBezTo>
                  <a:pt x="3858508" y="5122207"/>
                  <a:pt x="3863210" y="5133583"/>
                  <a:pt x="3858000" y="5143006"/>
                </a:cubicBezTo>
                <a:cubicBezTo>
                  <a:pt x="3852791" y="5152429"/>
                  <a:pt x="3839642" y="5156331"/>
                  <a:pt x="3828632" y="5151721"/>
                </a:cubicBezTo>
                <a:cubicBezTo>
                  <a:pt x="3817621" y="5147111"/>
                  <a:pt x="3812919" y="5135736"/>
                  <a:pt x="3818129" y="5126313"/>
                </a:cubicBezTo>
                <a:cubicBezTo>
                  <a:pt x="3822036" y="5119246"/>
                  <a:pt x="3830409" y="5115284"/>
                  <a:pt x="3838996" y="5115690"/>
                </a:cubicBezTo>
                <a:close/>
                <a:moveTo>
                  <a:pt x="3520205" y="5094252"/>
                </a:moveTo>
                <a:cubicBezTo>
                  <a:pt x="3526710" y="5094074"/>
                  <a:pt x="3533351" y="5095012"/>
                  <a:pt x="3539781" y="5097202"/>
                </a:cubicBezTo>
                <a:cubicBezTo>
                  <a:pt x="3565499" y="5105963"/>
                  <a:pt x="3578082" y="5131438"/>
                  <a:pt x="3567887" y="5154101"/>
                </a:cubicBezTo>
                <a:cubicBezTo>
                  <a:pt x="3557692" y="5176764"/>
                  <a:pt x="3528578" y="5188034"/>
                  <a:pt x="3502861" y="5179273"/>
                </a:cubicBezTo>
                <a:cubicBezTo>
                  <a:pt x="3477143" y="5170512"/>
                  <a:pt x="3464559" y="5145038"/>
                  <a:pt x="3474755" y="5122374"/>
                </a:cubicBezTo>
                <a:cubicBezTo>
                  <a:pt x="3482401" y="5105377"/>
                  <a:pt x="3500689" y="5094788"/>
                  <a:pt x="3520205" y="5094252"/>
                </a:cubicBezTo>
                <a:close/>
                <a:moveTo>
                  <a:pt x="4325240" y="5082200"/>
                </a:moveTo>
                <a:cubicBezTo>
                  <a:pt x="4331745" y="5082021"/>
                  <a:pt x="4338387" y="5082959"/>
                  <a:pt x="4344816" y="5085150"/>
                </a:cubicBezTo>
                <a:cubicBezTo>
                  <a:pt x="4370534" y="5093911"/>
                  <a:pt x="4383117" y="5119386"/>
                  <a:pt x="4372922" y="5142049"/>
                </a:cubicBezTo>
                <a:cubicBezTo>
                  <a:pt x="4362727" y="5164712"/>
                  <a:pt x="4333614" y="5175982"/>
                  <a:pt x="4307896" y="5167221"/>
                </a:cubicBezTo>
                <a:cubicBezTo>
                  <a:pt x="4282178" y="5158460"/>
                  <a:pt x="4269595" y="5132985"/>
                  <a:pt x="4279790" y="5110322"/>
                </a:cubicBezTo>
                <a:cubicBezTo>
                  <a:pt x="4287436" y="5093325"/>
                  <a:pt x="4305724" y="5082736"/>
                  <a:pt x="4325240" y="5082200"/>
                </a:cubicBezTo>
                <a:close/>
                <a:moveTo>
                  <a:pt x="4095467" y="5041781"/>
                </a:moveTo>
                <a:cubicBezTo>
                  <a:pt x="4098329" y="5041916"/>
                  <a:pt x="4101215" y="5042536"/>
                  <a:pt x="4103968" y="5043689"/>
                </a:cubicBezTo>
                <a:cubicBezTo>
                  <a:pt x="4114978" y="5048298"/>
                  <a:pt x="4119680" y="5059674"/>
                  <a:pt x="4114471" y="5069097"/>
                </a:cubicBezTo>
                <a:cubicBezTo>
                  <a:pt x="4109261" y="5078520"/>
                  <a:pt x="4096112" y="5082422"/>
                  <a:pt x="4085102" y="5077812"/>
                </a:cubicBezTo>
                <a:cubicBezTo>
                  <a:pt x="4074092" y="5073202"/>
                  <a:pt x="4069390" y="5061827"/>
                  <a:pt x="4074599" y="5052404"/>
                </a:cubicBezTo>
                <a:cubicBezTo>
                  <a:pt x="4078507" y="5045337"/>
                  <a:pt x="4086879" y="5041375"/>
                  <a:pt x="4095467" y="5041781"/>
                </a:cubicBezTo>
                <a:close/>
                <a:moveTo>
                  <a:pt x="3741562" y="5020722"/>
                </a:moveTo>
                <a:cubicBezTo>
                  <a:pt x="3744424" y="5020857"/>
                  <a:pt x="3747311" y="5021477"/>
                  <a:pt x="3750063" y="5022630"/>
                </a:cubicBezTo>
                <a:cubicBezTo>
                  <a:pt x="3761073" y="5027239"/>
                  <a:pt x="3765776" y="5038615"/>
                  <a:pt x="3760566" y="5048038"/>
                </a:cubicBezTo>
                <a:cubicBezTo>
                  <a:pt x="3755356" y="5057461"/>
                  <a:pt x="3742208" y="5061362"/>
                  <a:pt x="3731197" y="5056753"/>
                </a:cubicBezTo>
                <a:cubicBezTo>
                  <a:pt x="3720187" y="5052143"/>
                  <a:pt x="3715485" y="5040767"/>
                  <a:pt x="3720694" y="5031345"/>
                </a:cubicBezTo>
                <a:cubicBezTo>
                  <a:pt x="3724602" y="5024277"/>
                  <a:pt x="3732975" y="5020316"/>
                  <a:pt x="3741562" y="5020722"/>
                </a:cubicBezTo>
                <a:close/>
                <a:moveTo>
                  <a:pt x="4232320" y="4964053"/>
                </a:moveTo>
                <a:cubicBezTo>
                  <a:pt x="4241545" y="4964335"/>
                  <a:pt x="4250707" y="4967680"/>
                  <a:pt x="4257620" y="4974023"/>
                </a:cubicBezTo>
                <a:cubicBezTo>
                  <a:pt x="4271445" y="4986709"/>
                  <a:pt x="4271037" y="5006579"/>
                  <a:pt x="4256708" y="5018403"/>
                </a:cubicBezTo>
                <a:cubicBezTo>
                  <a:pt x="4242380" y="5030228"/>
                  <a:pt x="4219557" y="5029531"/>
                  <a:pt x="4205732" y="5016845"/>
                </a:cubicBezTo>
                <a:cubicBezTo>
                  <a:pt x="4191907" y="5004160"/>
                  <a:pt x="4192315" y="4984290"/>
                  <a:pt x="4206644" y="4972465"/>
                </a:cubicBezTo>
                <a:cubicBezTo>
                  <a:pt x="4213808" y="4966553"/>
                  <a:pt x="4223096" y="4963771"/>
                  <a:pt x="4232320" y="4964053"/>
                </a:cubicBezTo>
                <a:close/>
                <a:moveTo>
                  <a:pt x="3609869" y="4944186"/>
                </a:moveTo>
                <a:cubicBezTo>
                  <a:pt x="3619094" y="4944468"/>
                  <a:pt x="3628256" y="4947814"/>
                  <a:pt x="3635168" y="4954156"/>
                </a:cubicBezTo>
                <a:cubicBezTo>
                  <a:pt x="3648994" y="4966842"/>
                  <a:pt x="3648585" y="4986712"/>
                  <a:pt x="3634257" y="4998537"/>
                </a:cubicBezTo>
                <a:cubicBezTo>
                  <a:pt x="3619929" y="5010361"/>
                  <a:pt x="3597106" y="5009664"/>
                  <a:pt x="3583281" y="4996978"/>
                </a:cubicBezTo>
                <a:cubicBezTo>
                  <a:pt x="3569456" y="4984293"/>
                  <a:pt x="3569864" y="4964423"/>
                  <a:pt x="3584193" y="4952598"/>
                </a:cubicBezTo>
                <a:cubicBezTo>
                  <a:pt x="3591357" y="4946686"/>
                  <a:pt x="3600644" y="4943904"/>
                  <a:pt x="3609869" y="4944186"/>
                </a:cubicBezTo>
                <a:close/>
                <a:moveTo>
                  <a:pt x="4501954" y="4930017"/>
                </a:moveTo>
                <a:cubicBezTo>
                  <a:pt x="4538813" y="4930017"/>
                  <a:pt x="4568692" y="4956019"/>
                  <a:pt x="4568692" y="4988093"/>
                </a:cubicBezTo>
                <a:cubicBezTo>
                  <a:pt x="4568692" y="5020167"/>
                  <a:pt x="4538813" y="5046169"/>
                  <a:pt x="4501954" y="5046169"/>
                </a:cubicBezTo>
                <a:cubicBezTo>
                  <a:pt x="4465096" y="5046169"/>
                  <a:pt x="4435217" y="5020167"/>
                  <a:pt x="4435217" y="4988093"/>
                </a:cubicBezTo>
                <a:cubicBezTo>
                  <a:pt x="4435217" y="4956019"/>
                  <a:pt x="4465096" y="4930017"/>
                  <a:pt x="4501954" y="4930017"/>
                </a:cubicBezTo>
                <a:close/>
                <a:moveTo>
                  <a:pt x="3340029" y="4930017"/>
                </a:moveTo>
                <a:cubicBezTo>
                  <a:pt x="3376887" y="4930017"/>
                  <a:pt x="3406767" y="4956019"/>
                  <a:pt x="3406767" y="4988093"/>
                </a:cubicBezTo>
                <a:cubicBezTo>
                  <a:pt x="3406767" y="5020167"/>
                  <a:pt x="3376887" y="5046169"/>
                  <a:pt x="3340029" y="5046169"/>
                </a:cubicBezTo>
                <a:cubicBezTo>
                  <a:pt x="3303171" y="5046169"/>
                  <a:pt x="3273291" y="5020167"/>
                  <a:pt x="3273291" y="4988093"/>
                </a:cubicBezTo>
                <a:cubicBezTo>
                  <a:pt x="3273291" y="4956019"/>
                  <a:pt x="3303171" y="4930017"/>
                  <a:pt x="3340029" y="4930017"/>
                </a:cubicBezTo>
                <a:close/>
                <a:moveTo>
                  <a:pt x="4100382" y="4914780"/>
                </a:moveTo>
                <a:cubicBezTo>
                  <a:pt x="4103244" y="4914916"/>
                  <a:pt x="4106130" y="4915536"/>
                  <a:pt x="4108883" y="4916688"/>
                </a:cubicBezTo>
                <a:cubicBezTo>
                  <a:pt x="4119893" y="4921298"/>
                  <a:pt x="4124595" y="4932674"/>
                  <a:pt x="4119386" y="4942097"/>
                </a:cubicBezTo>
                <a:cubicBezTo>
                  <a:pt x="4114176" y="4951520"/>
                  <a:pt x="4101027" y="4955421"/>
                  <a:pt x="4090017" y="4950812"/>
                </a:cubicBezTo>
                <a:cubicBezTo>
                  <a:pt x="4079007" y="4946202"/>
                  <a:pt x="4074305" y="4934826"/>
                  <a:pt x="4079514" y="4925404"/>
                </a:cubicBezTo>
                <a:cubicBezTo>
                  <a:pt x="4083421" y="4918336"/>
                  <a:pt x="4091794" y="4914375"/>
                  <a:pt x="4100382" y="4914780"/>
                </a:cubicBezTo>
                <a:close/>
                <a:moveTo>
                  <a:pt x="3748379" y="4896465"/>
                </a:moveTo>
                <a:cubicBezTo>
                  <a:pt x="3751242" y="4896600"/>
                  <a:pt x="3754128" y="4897221"/>
                  <a:pt x="3756880" y="4898373"/>
                </a:cubicBezTo>
                <a:cubicBezTo>
                  <a:pt x="3767891" y="4902983"/>
                  <a:pt x="3772593" y="4914359"/>
                  <a:pt x="3767383" y="4923781"/>
                </a:cubicBezTo>
                <a:cubicBezTo>
                  <a:pt x="3762174" y="4933204"/>
                  <a:pt x="3749025" y="4937106"/>
                  <a:pt x="3738015" y="4932497"/>
                </a:cubicBezTo>
                <a:cubicBezTo>
                  <a:pt x="3727004" y="4927887"/>
                  <a:pt x="3722302" y="4916511"/>
                  <a:pt x="3727512" y="4907088"/>
                </a:cubicBezTo>
                <a:cubicBezTo>
                  <a:pt x="3731419" y="4900021"/>
                  <a:pt x="3739792" y="4896060"/>
                  <a:pt x="3748379" y="4896465"/>
                </a:cubicBezTo>
                <a:close/>
                <a:moveTo>
                  <a:pt x="4001773" y="4821268"/>
                </a:moveTo>
                <a:cubicBezTo>
                  <a:pt x="4004636" y="4821403"/>
                  <a:pt x="4007522" y="4822024"/>
                  <a:pt x="4010274" y="4823176"/>
                </a:cubicBezTo>
                <a:cubicBezTo>
                  <a:pt x="4021285" y="4827786"/>
                  <a:pt x="4025987" y="4839161"/>
                  <a:pt x="4020777" y="4848584"/>
                </a:cubicBezTo>
                <a:cubicBezTo>
                  <a:pt x="4015568" y="4858007"/>
                  <a:pt x="4002419" y="4861909"/>
                  <a:pt x="3991409" y="4857299"/>
                </a:cubicBezTo>
                <a:cubicBezTo>
                  <a:pt x="3980398" y="4852690"/>
                  <a:pt x="3975696" y="4841314"/>
                  <a:pt x="3980906" y="4831891"/>
                </a:cubicBezTo>
                <a:cubicBezTo>
                  <a:pt x="3984813" y="4824824"/>
                  <a:pt x="3993186" y="4820862"/>
                  <a:pt x="4001773" y="4821268"/>
                </a:cubicBezTo>
                <a:close/>
                <a:moveTo>
                  <a:pt x="3856569" y="4812703"/>
                </a:moveTo>
                <a:cubicBezTo>
                  <a:pt x="3859432" y="4812839"/>
                  <a:pt x="3862318" y="4813459"/>
                  <a:pt x="3865070" y="4814611"/>
                </a:cubicBezTo>
                <a:cubicBezTo>
                  <a:pt x="3876081" y="4819221"/>
                  <a:pt x="3880783" y="4830597"/>
                  <a:pt x="3875573" y="4840020"/>
                </a:cubicBezTo>
                <a:cubicBezTo>
                  <a:pt x="3870363" y="4849442"/>
                  <a:pt x="3857215" y="4853344"/>
                  <a:pt x="3846204" y="4848735"/>
                </a:cubicBezTo>
                <a:cubicBezTo>
                  <a:pt x="3835194" y="4844125"/>
                  <a:pt x="3830492" y="4832749"/>
                  <a:pt x="3835702" y="4823327"/>
                </a:cubicBezTo>
                <a:cubicBezTo>
                  <a:pt x="3839609" y="4816259"/>
                  <a:pt x="3847982" y="4812298"/>
                  <a:pt x="3856569" y="4812703"/>
                </a:cubicBezTo>
                <a:close/>
                <a:moveTo>
                  <a:pt x="3514511" y="4806015"/>
                </a:moveTo>
                <a:cubicBezTo>
                  <a:pt x="3521016" y="4805836"/>
                  <a:pt x="3527658" y="4806775"/>
                  <a:pt x="3534087" y="4808965"/>
                </a:cubicBezTo>
                <a:cubicBezTo>
                  <a:pt x="3559805" y="4817726"/>
                  <a:pt x="3572388" y="4843200"/>
                  <a:pt x="3562193" y="4865864"/>
                </a:cubicBezTo>
                <a:cubicBezTo>
                  <a:pt x="3551998" y="4888527"/>
                  <a:pt x="3522885" y="4899797"/>
                  <a:pt x="3497167" y="4891036"/>
                </a:cubicBezTo>
                <a:cubicBezTo>
                  <a:pt x="3471449" y="4882275"/>
                  <a:pt x="3458866" y="4856800"/>
                  <a:pt x="3469061" y="4834137"/>
                </a:cubicBezTo>
                <a:cubicBezTo>
                  <a:pt x="3476707" y="4817140"/>
                  <a:pt x="3494995" y="4806551"/>
                  <a:pt x="3514511" y="4806015"/>
                </a:cubicBezTo>
                <a:close/>
                <a:moveTo>
                  <a:pt x="4314771" y="4787949"/>
                </a:moveTo>
                <a:cubicBezTo>
                  <a:pt x="4321277" y="4787771"/>
                  <a:pt x="4327918" y="4788709"/>
                  <a:pt x="4334348" y="4790899"/>
                </a:cubicBezTo>
                <a:cubicBezTo>
                  <a:pt x="4360065" y="4799661"/>
                  <a:pt x="4372649" y="4825135"/>
                  <a:pt x="4362454" y="4847798"/>
                </a:cubicBezTo>
                <a:cubicBezTo>
                  <a:pt x="4352258" y="4870461"/>
                  <a:pt x="4323145" y="4881732"/>
                  <a:pt x="4297428" y="4872970"/>
                </a:cubicBezTo>
                <a:cubicBezTo>
                  <a:pt x="4271710" y="4864209"/>
                  <a:pt x="4259126" y="4838735"/>
                  <a:pt x="4269322" y="4816072"/>
                </a:cubicBezTo>
                <a:cubicBezTo>
                  <a:pt x="4276968" y="4799074"/>
                  <a:pt x="4295256" y="4788485"/>
                  <a:pt x="4314771" y="4787949"/>
                </a:cubicBezTo>
                <a:close/>
                <a:moveTo>
                  <a:pt x="4143550" y="4770202"/>
                </a:moveTo>
                <a:cubicBezTo>
                  <a:pt x="4152775" y="4770484"/>
                  <a:pt x="4161937" y="4773830"/>
                  <a:pt x="4168849" y="4780173"/>
                </a:cubicBezTo>
                <a:cubicBezTo>
                  <a:pt x="4182675" y="4792858"/>
                  <a:pt x="4182266" y="4812728"/>
                  <a:pt x="4167938" y="4824553"/>
                </a:cubicBezTo>
                <a:cubicBezTo>
                  <a:pt x="4153610" y="4836378"/>
                  <a:pt x="4130787" y="4835680"/>
                  <a:pt x="4116962" y="4822995"/>
                </a:cubicBezTo>
                <a:cubicBezTo>
                  <a:pt x="4103137" y="4810309"/>
                  <a:pt x="4103545" y="4790439"/>
                  <a:pt x="4117873" y="4778615"/>
                </a:cubicBezTo>
                <a:cubicBezTo>
                  <a:pt x="4125038" y="4772702"/>
                  <a:pt x="4134325" y="4769920"/>
                  <a:pt x="4143550" y="4770202"/>
                </a:cubicBezTo>
                <a:close/>
                <a:moveTo>
                  <a:pt x="3703726" y="4756761"/>
                </a:moveTo>
                <a:cubicBezTo>
                  <a:pt x="3712951" y="4757043"/>
                  <a:pt x="3722113" y="4760388"/>
                  <a:pt x="3729025" y="4766731"/>
                </a:cubicBezTo>
                <a:cubicBezTo>
                  <a:pt x="3742850" y="4779417"/>
                  <a:pt x="3742442" y="4799287"/>
                  <a:pt x="3728114" y="4811111"/>
                </a:cubicBezTo>
                <a:cubicBezTo>
                  <a:pt x="3713786" y="4822936"/>
                  <a:pt x="3690963" y="4822239"/>
                  <a:pt x="3677138" y="4809553"/>
                </a:cubicBezTo>
                <a:cubicBezTo>
                  <a:pt x="3663313" y="4796868"/>
                  <a:pt x="3663721" y="4776998"/>
                  <a:pt x="3678049" y="4765173"/>
                </a:cubicBezTo>
                <a:cubicBezTo>
                  <a:pt x="3685213" y="4759261"/>
                  <a:pt x="3694501" y="4756479"/>
                  <a:pt x="3703726" y="4756761"/>
                </a:cubicBezTo>
                <a:close/>
                <a:moveTo>
                  <a:pt x="3926178" y="4683142"/>
                </a:moveTo>
                <a:cubicBezTo>
                  <a:pt x="3935403" y="4683423"/>
                  <a:pt x="3944565" y="4686769"/>
                  <a:pt x="3951477" y="4693112"/>
                </a:cubicBezTo>
                <a:cubicBezTo>
                  <a:pt x="3965302" y="4705798"/>
                  <a:pt x="3964894" y="4725667"/>
                  <a:pt x="3950566" y="4737492"/>
                </a:cubicBezTo>
                <a:cubicBezTo>
                  <a:pt x="3936238" y="4749317"/>
                  <a:pt x="3913415" y="4748619"/>
                  <a:pt x="3899590" y="4735934"/>
                </a:cubicBezTo>
                <a:cubicBezTo>
                  <a:pt x="3885765" y="4723248"/>
                  <a:pt x="3886173" y="4703379"/>
                  <a:pt x="3900501" y="4691554"/>
                </a:cubicBezTo>
                <a:cubicBezTo>
                  <a:pt x="3907665" y="4685641"/>
                  <a:pt x="3916953" y="4682859"/>
                  <a:pt x="3926178" y="4683142"/>
                </a:cubicBezTo>
                <a:close/>
                <a:moveTo>
                  <a:pt x="3745273" y="4593943"/>
                </a:moveTo>
                <a:cubicBezTo>
                  <a:pt x="3751778" y="4593764"/>
                  <a:pt x="3758420" y="4594703"/>
                  <a:pt x="3764849" y="4596893"/>
                </a:cubicBezTo>
                <a:cubicBezTo>
                  <a:pt x="3790567" y="4605654"/>
                  <a:pt x="3803151" y="4631128"/>
                  <a:pt x="3792955" y="4653792"/>
                </a:cubicBezTo>
                <a:cubicBezTo>
                  <a:pt x="3782760" y="4676455"/>
                  <a:pt x="3753647" y="4687725"/>
                  <a:pt x="3727929" y="4678964"/>
                </a:cubicBezTo>
                <a:cubicBezTo>
                  <a:pt x="3702211" y="4670203"/>
                  <a:pt x="3689628" y="4644728"/>
                  <a:pt x="3699823" y="4622065"/>
                </a:cubicBezTo>
                <a:cubicBezTo>
                  <a:pt x="3707470" y="4605067"/>
                  <a:pt x="3725757" y="4594479"/>
                  <a:pt x="3745273" y="4593943"/>
                </a:cubicBezTo>
                <a:close/>
                <a:moveTo>
                  <a:pt x="4075559" y="4588823"/>
                </a:moveTo>
                <a:cubicBezTo>
                  <a:pt x="4082064" y="4588644"/>
                  <a:pt x="4088706" y="4589583"/>
                  <a:pt x="4095135" y="4591773"/>
                </a:cubicBezTo>
                <a:cubicBezTo>
                  <a:pt x="4120853" y="4600534"/>
                  <a:pt x="4133437" y="4626009"/>
                  <a:pt x="4123241" y="4648672"/>
                </a:cubicBezTo>
                <a:cubicBezTo>
                  <a:pt x="4113046" y="4671335"/>
                  <a:pt x="4083933" y="4682605"/>
                  <a:pt x="4058215" y="4673844"/>
                </a:cubicBezTo>
                <a:cubicBezTo>
                  <a:pt x="4032497" y="4665083"/>
                  <a:pt x="4019914" y="4639608"/>
                  <a:pt x="4030109" y="4616945"/>
                </a:cubicBezTo>
                <a:cubicBezTo>
                  <a:pt x="4037756" y="4599948"/>
                  <a:pt x="4056043" y="4589359"/>
                  <a:pt x="4075559" y="4588823"/>
                </a:cubicBezTo>
                <a:close/>
                <a:moveTo>
                  <a:pt x="3508246" y="4573292"/>
                </a:moveTo>
                <a:cubicBezTo>
                  <a:pt x="3545104" y="4573292"/>
                  <a:pt x="3574984" y="4599293"/>
                  <a:pt x="3574984" y="4631368"/>
                </a:cubicBezTo>
                <a:cubicBezTo>
                  <a:pt x="3574984" y="4663442"/>
                  <a:pt x="3545104" y="4689444"/>
                  <a:pt x="3508246" y="4689444"/>
                </a:cubicBezTo>
                <a:cubicBezTo>
                  <a:pt x="3471387" y="4689444"/>
                  <a:pt x="3441508" y="4663442"/>
                  <a:pt x="3441508" y="4631368"/>
                </a:cubicBezTo>
                <a:cubicBezTo>
                  <a:pt x="3441508" y="4599293"/>
                  <a:pt x="3471387" y="4573292"/>
                  <a:pt x="3508246" y="4573292"/>
                </a:cubicBezTo>
                <a:close/>
                <a:moveTo>
                  <a:pt x="4324443" y="4573292"/>
                </a:moveTo>
                <a:cubicBezTo>
                  <a:pt x="4361301" y="4573292"/>
                  <a:pt x="4391181" y="4599293"/>
                  <a:pt x="4391181" y="4631368"/>
                </a:cubicBezTo>
                <a:cubicBezTo>
                  <a:pt x="4391181" y="4663442"/>
                  <a:pt x="4361301" y="4689443"/>
                  <a:pt x="4324443" y="4689443"/>
                </a:cubicBezTo>
                <a:cubicBezTo>
                  <a:pt x="4287584" y="4689443"/>
                  <a:pt x="4257705" y="4663442"/>
                  <a:pt x="4257705" y="4631368"/>
                </a:cubicBezTo>
                <a:cubicBezTo>
                  <a:pt x="4257705" y="4599293"/>
                  <a:pt x="4287584" y="4573292"/>
                  <a:pt x="4324443" y="4573292"/>
                </a:cubicBezTo>
                <a:close/>
                <a:moveTo>
                  <a:pt x="3915842" y="4428930"/>
                </a:moveTo>
                <a:cubicBezTo>
                  <a:pt x="3952700" y="4428930"/>
                  <a:pt x="3982580" y="4454932"/>
                  <a:pt x="3982580" y="4487006"/>
                </a:cubicBezTo>
                <a:cubicBezTo>
                  <a:pt x="3982580" y="4519080"/>
                  <a:pt x="3952700" y="4545082"/>
                  <a:pt x="3915842" y="4545082"/>
                </a:cubicBezTo>
                <a:cubicBezTo>
                  <a:pt x="3878984" y="4545082"/>
                  <a:pt x="3849104" y="4519080"/>
                  <a:pt x="3849104" y="4487006"/>
                </a:cubicBezTo>
                <a:cubicBezTo>
                  <a:pt x="3849104" y="4454932"/>
                  <a:pt x="3878984" y="4428930"/>
                  <a:pt x="3915842" y="4428930"/>
                </a:cubicBezTo>
                <a:close/>
                <a:moveTo>
                  <a:pt x="3612398" y="4303152"/>
                </a:moveTo>
                <a:cubicBezTo>
                  <a:pt x="3657431" y="4303152"/>
                  <a:pt x="3693937" y="4336414"/>
                  <a:pt x="3693937" y="4377446"/>
                </a:cubicBezTo>
                <a:cubicBezTo>
                  <a:pt x="3693937" y="4418477"/>
                  <a:pt x="3657431" y="4451739"/>
                  <a:pt x="3612398" y="4451739"/>
                </a:cubicBezTo>
                <a:cubicBezTo>
                  <a:pt x="3567364" y="4451739"/>
                  <a:pt x="3530858" y="4418477"/>
                  <a:pt x="3530858" y="4377446"/>
                </a:cubicBezTo>
                <a:cubicBezTo>
                  <a:pt x="3530858" y="4336414"/>
                  <a:pt x="3567364" y="4303152"/>
                  <a:pt x="3612398" y="4303152"/>
                </a:cubicBezTo>
                <a:close/>
                <a:moveTo>
                  <a:pt x="3418332" y="4131528"/>
                </a:moveTo>
                <a:cubicBezTo>
                  <a:pt x="3426280" y="4131299"/>
                  <a:pt x="3434395" y="4132499"/>
                  <a:pt x="3442250" y="4135301"/>
                </a:cubicBezTo>
                <a:cubicBezTo>
                  <a:pt x="3473672" y="4146509"/>
                  <a:pt x="3489046" y="4179097"/>
                  <a:pt x="3476590" y="4208089"/>
                </a:cubicBezTo>
                <a:cubicBezTo>
                  <a:pt x="3464133" y="4237081"/>
                  <a:pt x="3428563" y="4251498"/>
                  <a:pt x="3397141" y="4240291"/>
                </a:cubicBezTo>
                <a:cubicBezTo>
                  <a:pt x="3365720" y="4229083"/>
                  <a:pt x="3350345" y="4196495"/>
                  <a:pt x="3362802" y="4167503"/>
                </a:cubicBezTo>
                <a:cubicBezTo>
                  <a:pt x="3372144" y="4145759"/>
                  <a:pt x="3394488" y="4132213"/>
                  <a:pt x="3418332" y="4131528"/>
                </a:cubicBezTo>
                <a:close/>
                <a:moveTo>
                  <a:pt x="3824819" y="4120418"/>
                </a:moveTo>
                <a:cubicBezTo>
                  <a:pt x="3832767" y="4120189"/>
                  <a:pt x="3840882" y="4121390"/>
                  <a:pt x="3848738" y="4124192"/>
                </a:cubicBezTo>
                <a:cubicBezTo>
                  <a:pt x="3880159" y="4135399"/>
                  <a:pt x="3895534" y="4167988"/>
                  <a:pt x="3883077" y="4196980"/>
                </a:cubicBezTo>
                <a:cubicBezTo>
                  <a:pt x="3870621" y="4225972"/>
                  <a:pt x="3835050" y="4240389"/>
                  <a:pt x="3803629" y="4229181"/>
                </a:cubicBezTo>
                <a:cubicBezTo>
                  <a:pt x="3772207" y="4217973"/>
                  <a:pt x="3756833" y="4185385"/>
                  <a:pt x="3769289" y="4156393"/>
                </a:cubicBezTo>
                <a:cubicBezTo>
                  <a:pt x="3778631" y="4134649"/>
                  <a:pt x="3800975" y="4121103"/>
                  <a:pt x="3824819" y="4120418"/>
                </a:cubicBezTo>
                <a:close/>
                <a:moveTo>
                  <a:pt x="4111622" y="4111591"/>
                </a:moveTo>
                <a:cubicBezTo>
                  <a:pt x="4156655" y="4111591"/>
                  <a:pt x="4193162" y="4144854"/>
                  <a:pt x="4193162" y="4185885"/>
                </a:cubicBezTo>
                <a:cubicBezTo>
                  <a:pt x="4193162" y="4226916"/>
                  <a:pt x="4156655" y="4260178"/>
                  <a:pt x="4111622" y="4260178"/>
                </a:cubicBezTo>
                <a:cubicBezTo>
                  <a:pt x="4066589" y="4260178"/>
                  <a:pt x="4030083" y="4226916"/>
                  <a:pt x="4030083" y="4185885"/>
                </a:cubicBezTo>
                <a:cubicBezTo>
                  <a:pt x="4030083" y="4144854"/>
                  <a:pt x="4066589" y="4111591"/>
                  <a:pt x="4111622" y="4111591"/>
                </a:cubicBezTo>
                <a:close/>
                <a:moveTo>
                  <a:pt x="3114399" y="4111591"/>
                </a:moveTo>
                <a:cubicBezTo>
                  <a:pt x="3159432" y="4111591"/>
                  <a:pt x="3195939" y="4144854"/>
                  <a:pt x="3195939" y="4185885"/>
                </a:cubicBezTo>
                <a:cubicBezTo>
                  <a:pt x="3195939" y="4226916"/>
                  <a:pt x="3159432" y="4260178"/>
                  <a:pt x="3114399" y="4260178"/>
                </a:cubicBezTo>
                <a:cubicBezTo>
                  <a:pt x="3069366" y="4260178"/>
                  <a:pt x="3032859" y="4226916"/>
                  <a:pt x="3032859" y="4185885"/>
                </a:cubicBezTo>
                <a:cubicBezTo>
                  <a:pt x="3032859" y="4144854"/>
                  <a:pt x="3069366" y="4111591"/>
                  <a:pt x="3114399" y="4111591"/>
                </a:cubicBezTo>
                <a:close/>
                <a:moveTo>
                  <a:pt x="3612605" y="4039618"/>
                </a:moveTo>
                <a:cubicBezTo>
                  <a:pt x="3623876" y="4039979"/>
                  <a:pt x="3635070" y="4044259"/>
                  <a:pt x="3643515" y="4052373"/>
                </a:cubicBezTo>
                <a:cubicBezTo>
                  <a:pt x="3660406" y="4068601"/>
                  <a:pt x="3659908" y="4094019"/>
                  <a:pt x="3642402" y="4109146"/>
                </a:cubicBezTo>
                <a:cubicBezTo>
                  <a:pt x="3624896" y="4124273"/>
                  <a:pt x="3597011" y="4123380"/>
                  <a:pt x="3580120" y="4107152"/>
                </a:cubicBezTo>
                <a:cubicBezTo>
                  <a:pt x="3563229" y="4090925"/>
                  <a:pt x="3563727" y="4065506"/>
                  <a:pt x="3581233" y="4050379"/>
                </a:cubicBezTo>
                <a:cubicBezTo>
                  <a:pt x="3589986" y="4042816"/>
                  <a:pt x="3601334" y="4039257"/>
                  <a:pt x="3612605" y="4039618"/>
                </a:cubicBezTo>
                <a:close/>
                <a:moveTo>
                  <a:pt x="3885716" y="3952071"/>
                </a:moveTo>
                <a:cubicBezTo>
                  <a:pt x="3896987" y="3952432"/>
                  <a:pt x="3908181" y="3956712"/>
                  <a:pt x="3916627" y="3964826"/>
                </a:cubicBezTo>
                <a:cubicBezTo>
                  <a:pt x="3933518" y="3981054"/>
                  <a:pt x="3933019" y="4006473"/>
                  <a:pt x="3915513" y="4021599"/>
                </a:cubicBezTo>
                <a:cubicBezTo>
                  <a:pt x="3898007" y="4036727"/>
                  <a:pt x="3870123" y="4035834"/>
                  <a:pt x="3853231" y="4019606"/>
                </a:cubicBezTo>
                <a:cubicBezTo>
                  <a:pt x="3836340" y="4003378"/>
                  <a:pt x="3836839" y="3977960"/>
                  <a:pt x="3854345" y="3962833"/>
                </a:cubicBezTo>
                <a:cubicBezTo>
                  <a:pt x="3863098" y="3955269"/>
                  <a:pt x="3874446" y="3951711"/>
                  <a:pt x="3885716" y="3952071"/>
                </a:cubicBezTo>
                <a:close/>
                <a:moveTo>
                  <a:pt x="3343623" y="3930342"/>
                </a:moveTo>
                <a:cubicBezTo>
                  <a:pt x="3354894" y="3930702"/>
                  <a:pt x="3366088" y="3934982"/>
                  <a:pt x="3374533" y="3943096"/>
                </a:cubicBezTo>
                <a:cubicBezTo>
                  <a:pt x="3391425" y="3959325"/>
                  <a:pt x="3390926" y="3984743"/>
                  <a:pt x="3373420" y="3999870"/>
                </a:cubicBezTo>
                <a:cubicBezTo>
                  <a:pt x="3355914" y="4014997"/>
                  <a:pt x="3328029" y="4014104"/>
                  <a:pt x="3311138" y="3997876"/>
                </a:cubicBezTo>
                <a:cubicBezTo>
                  <a:pt x="3294247" y="3981648"/>
                  <a:pt x="3294745" y="3956230"/>
                  <a:pt x="3312251" y="3941103"/>
                </a:cubicBezTo>
                <a:cubicBezTo>
                  <a:pt x="3321005" y="3933539"/>
                  <a:pt x="3332352" y="3929981"/>
                  <a:pt x="3343623" y="3930342"/>
                </a:cubicBezTo>
                <a:close/>
                <a:moveTo>
                  <a:pt x="3697352" y="3908752"/>
                </a:moveTo>
                <a:cubicBezTo>
                  <a:pt x="3700849" y="3908925"/>
                  <a:pt x="3704375" y="3909719"/>
                  <a:pt x="3707738" y="3911193"/>
                </a:cubicBezTo>
                <a:cubicBezTo>
                  <a:pt x="3721190" y="3917090"/>
                  <a:pt x="3726936" y="3931642"/>
                  <a:pt x="3720570" y="3943696"/>
                </a:cubicBezTo>
                <a:cubicBezTo>
                  <a:pt x="3714205" y="3955751"/>
                  <a:pt x="3698140" y="3960742"/>
                  <a:pt x="3684688" y="3954845"/>
                </a:cubicBezTo>
                <a:cubicBezTo>
                  <a:pt x="3671236" y="3948948"/>
                  <a:pt x="3665491" y="3934396"/>
                  <a:pt x="3671856" y="3922342"/>
                </a:cubicBezTo>
                <a:cubicBezTo>
                  <a:pt x="3676630" y="3913301"/>
                  <a:pt x="3686860" y="3908233"/>
                  <a:pt x="3697352" y="3908752"/>
                </a:cubicBezTo>
                <a:close/>
                <a:moveTo>
                  <a:pt x="3518508" y="3899658"/>
                </a:moveTo>
                <a:cubicBezTo>
                  <a:pt x="3522005" y="3899831"/>
                  <a:pt x="3525531" y="3900625"/>
                  <a:pt x="3528894" y="3902099"/>
                </a:cubicBezTo>
                <a:cubicBezTo>
                  <a:pt x="3542347" y="3907995"/>
                  <a:pt x="3548092" y="3922548"/>
                  <a:pt x="3541727" y="3934602"/>
                </a:cubicBezTo>
                <a:cubicBezTo>
                  <a:pt x="3535362" y="3946656"/>
                  <a:pt x="3519297" y="3951648"/>
                  <a:pt x="3505844" y="3945751"/>
                </a:cubicBezTo>
                <a:cubicBezTo>
                  <a:pt x="3492392" y="3939854"/>
                  <a:pt x="3486647" y="3925302"/>
                  <a:pt x="3493012" y="3913247"/>
                </a:cubicBezTo>
                <a:cubicBezTo>
                  <a:pt x="3497786" y="3904207"/>
                  <a:pt x="3508016" y="3899139"/>
                  <a:pt x="3518508" y="3899658"/>
                </a:cubicBezTo>
                <a:close/>
                <a:moveTo>
                  <a:pt x="3129011" y="3872234"/>
                </a:moveTo>
                <a:cubicBezTo>
                  <a:pt x="3136959" y="3872005"/>
                  <a:pt x="3145073" y="3873206"/>
                  <a:pt x="3152929" y="3876008"/>
                </a:cubicBezTo>
                <a:cubicBezTo>
                  <a:pt x="3184351" y="3887215"/>
                  <a:pt x="3199725" y="3919804"/>
                  <a:pt x="3187268" y="3948796"/>
                </a:cubicBezTo>
                <a:cubicBezTo>
                  <a:pt x="3174812" y="3977788"/>
                  <a:pt x="3139242" y="3992205"/>
                  <a:pt x="3107820" y="3980997"/>
                </a:cubicBezTo>
                <a:cubicBezTo>
                  <a:pt x="3076398" y="3969790"/>
                  <a:pt x="3061024" y="3937201"/>
                  <a:pt x="3073481" y="3908209"/>
                </a:cubicBezTo>
                <a:cubicBezTo>
                  <a:pt x="3082823" y="3886465"/>
                  <a:pt x="3105167" y="3872920"/>
                  <a:pt x="3129011" y="3872234"/>
                </a:cubicBezTo>
                <a:close/>
                <a:moveTo>
                  <a:pt x="4112596" y="3856816"/>
                </a:moveTo>
                <a:cubicBezTo>
                  <a:pt x="4120544" y="3856587"/>
                  <a:pt x="4128659" y="3857788"/>
                  <a:pt x="4136514" y="3860590"/>
                </a:cubicBezTo>
                <a:cubicBezTo>
                  <a:pt x="4167936" y="3871797"/>
                  <a:pt x="4183310" y="3904386"/>
                  <a:pt x="4170854" y="3933378"/>
                </a:cubicBezTo>
                <a:cubicBezTo>
                  <a:pt x="4158397" y="3962370"/>
                  <a:pt x="4122827" y="3976787"/>
                  <a:pt x="4091406" y="3965579"/>
                </a:cubicBezTo>
                <a:cubicBezTo>
                  <a:pt x="4059984" y="3954372"/>
                  <a:pt x="4044610" y="3921783"/>
                  <a:pt x="4057066" y="3892791"/>
                </a:cubicBezTo>
                <a:cubicBezTo>
                  <a:pt x="4066408" y="3871047"/>
                  <a:pt x="4088752" y="3857502"/>
                  <a:pt x="4112596" y="3856816"/>
                </a:cubicBezTo>
                <a:close/>
                <a:moveTo>
                  <a:pt x="3831861" y="3805109"/>
                </a:moveTo>
                <a:cubicBezTo>
                  <a:pt x="3835359" y="3805282"/>
                  <a:pt x="3838885" y="3806076"/>
                  <a:pt x="3842248" y="3807550"/>
                </a:cubicBezTo>
                <a:cubicBezTo>
                  <a:pt x="3855700" y="3813447"/>
                  <a:pt x="3861445" y="3828000"/>
                  <a:pt x="3855080" y="3840054"/>
                </a:cubicBezTo>
                <a:cubicBezTo>
                  <a:pt x="3848715" y="3852108"/>
                  <a:pt x="3832650" y="3857100"/>
                  <a:pt x="3819198" y="3851203"/>
                </a:cubicBezTo>
                <a:cubicBezTo>
                  <a:pt x="3805746" y="3845306"/>
                  <a:pt x="3800001" y="3830753"/>
                  <a:pt x="3806366" y="3818699"/>
                </a:cubicBezTo>
                <a:cubicBezTo>
                  <a:pt x="3811139" y="3809659"/>
                  <a:pt x="3821369" y="3804591"/>
                  <a:pt x="3831861" y="3805109"/>
                </a:cubicBezTo>
                <a:close/>
                <a:moveTo>
                  <a:pt x="3399464" y="3778170"/>
                </a:moveTo>
                <a:cubicBezTo>
                  <a:pt x="3402961" y="3778342"/>
                  <a:pt x="3406487" y="3779136"/>
                  <a:pt x="3409850" y="3780610"/>
                </a:cubicBezTo>
                <a:cubicBezTo>
                  <a:pt x="3423302" y="3786507"/>
                  <a:pt x="3429047" y="3801060"/>
                  <a:pt x="3422682" y="3813114"/>
                </a:cubicBezTo>
                <a:cubicBezTo>
                  <a:pt x="3416317" y="3825168"/>
                  <a:pt x="3400252" y="3830160"/>
                  <a:pt x="3386800" y="3824263"/>
                </a:cubicBezTo>
                <a:cubicBezTo>
                  <a:pt x="3373348" y="3818366"/>
                  <a:pt x="3367603" y="3803813"/>
                  <a:pt x="3373968" y="3791759"/>
                </a:cubicBezTo>
                <a:cubicBezTo>
                  <a:pt x="3378742" y="3782719"/>
                  <a:pt x="3388972" y="3777651"/>
                  <a:pt x="3399464" y="3778170"/>
                </a:cubicBezTo>
                <a:close/>
                <a:moveTo>
                  <a:pt x="3999068" y="3705676"/>
                </a:moveTo>
                <a:cubicBezTo>
                  <a:pt x="4010339" y="3706037"/>
                  <a:pt x="4021533" y="3710317"/>
                  <a:pt x="4029978" y="3718431"/>
                </a:cubicBezTo>
                <a:cubicBezTo>
                  <a:pt x="4046870" y="3734659"/>
                  <a:pt x="4046371" y="3760077"/>
                  <a:pt x="4028865" y="3775204"/>
                </a:cubicBezTo>
                <a:cubicBezTo>
                  <a:pt x="4011359" y="3790331"/>
                  <a:pt x="3983474" y="3789439"/>
                  <a:pt x="3966583" y="3773211"/>
                </a:cubicBezTo>
                <a:cubicBezTo>
                  <a:pt x="3949692" y="3756983"/>
                  <a:pt x="3950190" y="3731564"/>
                  <a:pt x="3967696" y="3716437"/>
                </a:cubicBezTo>
                <a:cubicBezTo>
                  <a:pt x="3976449" y="3708874"/>
                  <a:pt x="3987797" y="3705315"/>
                  <a:pt x="3999068" y="3705676"/>
                </a:cubicBezTo>
                <a:close/>
                <a:moveTo>
                  <a:pt x="3238563" y="3680261"/>
                </a:moveTo>
                <a:cubicBezTo>
                  <a:pt x="3249833" y="3680622"/>
                  <a:pt x="3261027" y="3684902"/>
                  <a:pt x="3269473" y="3693016"/>
                </a:cubicBezTo>
                <a:cubicBezTo>
                  <a:pt x="3286364" y="3709244"/>
                  <a:pt x="3285865" y="3734662"/>
                  <a:pt x="3268359" y="3749789"/>
                </a:cubicBezTo>
                <a:cubicBezTo>
                  <a:pt x="3250853" y="3764916"/>
                  <a:pt x="3222969" y="3764024"/>
                  <a:pt x="3206077" y="3747796"/>
                </a:cubicBezTo>
                <a:cubicBezTo>
                  <a:pt x="3189186" y="3731568"/>
                  <a:pt x="3189685" y="3706150"/>
                  <a:pt x="3207191" y="3691023"/>
                </a:cubicBezTo>
                <a:cubicBezTo>
                  <a:pt x="3215944" y="3683459"/>
                  <a:pt x="3227292" y="3679900"/>
                  <a:pt x="3238563" y="3680261"/>
                </a:cubicBezTo>
                <a:close/>
                <a:moveTo>
                  <a:pt x="4328505" y="3662136"/>
                </a:moveTo>
                <a:cubicBezTo>
                  <a:pt x="4373538" y="3662136"/>
                  <a:pt x="4410044" y="3695398"/>
                  <a:pt x="4410044" y="3736429"/>
                </a:cubicBezTo>
                <a:cubicBezTo>
                  <a:pt x="4410044" y="3777460"/>
                  <a:pt x="4373538" y="3810723"/>
                  <a:pt x="4328505" y="3810723"/>
                </a:cubicBezTo>
                <a:cubicBezTo>
                  <a:pt x="4283471" y="3810723"/>
                  <a:pt x="4246965" y="3777460"/>
                  <a:pt x="4246965" y="3736429"/>
                </a:cubicBezTo>
                <a:cubicBezTo>
                  <a:pt x="4246965" y="3695398"/>
                  <a:pt x="4283471" y="3662136"/>
                  <a:pt x="4328505" y="3662136"/>
                </a:cubicBezTo>
                <a:close/>
                <a:moveTo>
                  <a:pt x="2908874" y="3662136"/>
                </a:moveTo>
                <a:cubicBezTo>
                  <a:pt x="2953907" y="3662136"/>
                  <a:pt x="2990413" y="3695398"/>
                  <a:pt x="2990413" y="3736429"/>
                </a:cubicBezTo>
                <a:cubicBezTo>
                  <a:pt x="2990413" y="3777460"/>
                  <a:pt x="2953907" y="3810723"/>
                  <a:pt x="2908874" y="3810723"/>
                </a:cubicBezTo>
                <a:cubicBezTo>
                  <a:pt x="2863841" y="3810723"/>
                  <a:pt x="2827334" y="3777460"/>
                  <a:pt x="2827334" y="3736429"/>
                </a:cubicBezTo>
                <a:cubicBezTo>
                  <a:pt x="2827334" y="3695398"/>
                  <a:pt x="2863841" y="3662136"/>
                  <a:pt x="2908874" y="3662136"/>
                </a:cubicBezTo>
                <a:close/>
                <a:moveTo>
                  <a:pt x="3837866" y="3642644"/>
                </a:moveTo>
                <a:cubicBezTo>
                  <a:pt x="3841364" y="3642817"/>
                  <a:pt x="3844890" y="3643611"/>
                  <a:pt x="3848253" y="3645085"/>
                </a:cubicBezTo>
                <a:cubicBezTo>
                  <a:pt x="3861705" y="3650982"/>
                  <a:pt x="3867450" y="3665534"/>
                  <a:pt x="3861085" y="3677589"/>
                </a:cubicBezTo>
                <a:cubicBezTo>
                  <a:pt x="3854720" y="3689643"/>
                  <a:pt x="3838655" y="3694634"/>
                  <a:pt x="3825203" y="3688737"/>
                </a:cubicBezTo>
                <a:cubicBezTo>
                  <a:pt x="3811751" y="3682841"/>
                  <a:pt x="3806005" y="3668288"/>
                  <a:pt x="3812370" y="3656234"/>
                </a:cubicBezTo>
                <a:cubicBezTo>
                  <a:pt x="3817144" y="3647193"/>
                  <a:pt x="3827374" y="3642125"/>
                  <a:pt x="3837866" y="3642644"/>
                </a:cubicBezTo>
                <a:close/>
                <a:moveTo>
                  <a:pt x="3407793" y="3619214"/>
                </a:moveTo>
                <a:cubicBezTo>
                  <a:pt x="3411290" y="3619387"/>
                  <a:pt x="3414816" y="3620181"/>
                  <a:pt x="3418179" y="3621655"/>
                </a:cubicBezTo>
                <a:cubicBezTo>
                  <a:pt x="3431632" y="3627552"/>
                  <a:pt x="3437377" y="3642105"/>
                  <a:pt x="3431012" y="3654159"/>
                </a:cubicBezTo>
                <a:cubicBezTo>
                  <a:pt x="3424647" y="3666213"/>
                  <a:pt x="3408581" y="3671205"/>
                  <a:pt x="3395129" y="3665308"/>
                </a:cubicBezTo>
                <a:cubicBezTo>
                  <a:pt x="3381677" y="3659411"/>
                  <a:pt x="3375932" y="3644858"/>
                  <a:pt x="3382297" y="3632804"/>
                </a:cubicBezTo>
                <a:cubicBezTo>
                  <a:pt x="3387071" y="3623763"/>
                  <a:pt x="3397301" y="3618696"/>
                  <a:pt x="3407793" y="3619214"/>
                </a:cubicBezTo>
                <a:close/>
                <a:moveTo>
                  <a:pt x="3717387" y="3523018"/>
                </a:moveTo>
                <a:cubicBezTo>
                  <a:pt x="3720885" y="3523191"/>
                  <a:pt x="3724411" y="3523985"/>
                  <a:pt x="3727774" y="3525459"/>
                </a:cubicBezTo>
                <a:cubicBezTo>
                  <a:pt x="3741226" y="3531356"/>
                  <a:pt x="3746971" y="3545908"/>
                  <a:pt x="3740606" y="3557963"/>
                </a:cubicBezTo>
                <a:cubicBezTo>
                  <a:pt x="3734241" y="3570017"/>
                  <a:pt x="3718176" y="3575008"/>
                  <a:pt x="3704724" y="3569112"/>
                </a:cubicBezTo>
                <a:cubicBezTo>
                  <a:pt x="3691272" y="3563215"/>
                  <a:pt x="3685527" y="3548662"/>
                  <a:pt x="3691892" y="3536608"/>
                </a:cubicBezTo>
                <a:cubicBezTo>
                  <a:pt x="3696666" y="3527567"/>
                  <a:pt x="3706896" y="3522499"/>
                  <a:pt x="3717387" y="3523018"/>
                </a:cubicBezTo>
                <a:close/>
                <a:moveTo>
                  <a:pt x="3539978" y="3512062"/>
                </a:moveTo>
                <a:cubicBezTo>
                  <a:pt x="3543476" y="3512235"/>
                  <a:pt x="3547002" y="3513029"/>
                  <a:pt x="3550365" y="3514503"/>
                </a:cubicBezTo>
                <a:cubicBezTo>
                  <a:pt x="3563817" y="3520400"/>
                  <a:pt x="3569562" y="3534952"/>
                  <a:pt x="3563197" y="3547006"/>
                </a:cubicBezTo>
                <a:cubicBezTo>
                  <a:pt x="3556832" y="3559060"/>
                  <a:pt x="3540767" y="3564052"/>
                  <a:pt x="3527315" y="3558155"/>
                </a:cubicBezTo>
                <a:cubicBezTo>
                  <a:pt x="3513863" y="3552258"/>
                  <a:pt x="3508118" y="3537706"/>
                  <a:pt x="3514483" y="3525652"/>
                </a:cubicBezTo>
                <a:cubicBezTo>
                  <a:pt x="3519256" y="3516611"/>
                  <a:pt x="3529486" y="3511543"/>
                  <a:pt x="3539978" y="3512062"/>
                </a:cubicBezTo>
                <a:close/>
                <a:moveTo>
                  <a:pt x="3122054" y="3503506"/>
                </a:moveTo>
                <a:cubicBezTo>
                  <a:pt x="3130002" y="3503277"/>
                  <a:pt x="3138117" y="3504477"/>
                  <a:pt x="3145973" y="3507279"/>
                </a:cubicBezTo>
                <a:cubicBezTo>
                  <a:pt x="3177394" y="3518487"/>
                  <a:pt x="3192769" y="3551075"/>
                  <a:pt x="3180312" y="3580067"/>
                </a:cubicBezTo>
                <a:cubicBezTo>
                  <a:pt x="3167856" y="3609059"/>
                  <a:pt x="3132285" y="3623476"/>
                  <a:pt x="3100864" y="3612269"/>
                </a:cubicBezTo>
                <a:cubicBezTo>
                  <a:pt x="3069442" y="3601061"/>
                  <a:pt x="3054068" y="3568473"/>
                  <a:pt x="3066524" y="3539481"/>
                </a:cubicBezTo>
                <a:cubicBezTo>
                  <a:pt x="3075866" y="3517737"/>
                  <a:pt x="3098210" y="3504191"/>
                  <a:pt x="3122054" y="3503506"/>
                </a:cubicBezTo>
                <a:close/>
                <a:moveTo>
                  <a:pt x="4099806" y="3480395"/>
                </a:moveTo>
                <a:cubicBezTo>
                  <a:pt x="4107754" y="3480167"/>
                  <a:pt x="4115869" y="3481367"/>
                  <a:pt x="4123724" y="3484169"/>
                </a:cubicBezTo>
                <a:cubicBezTo>
                  <a:pt x="4155146" y="3495377"/>
                  <a:pt x="4170520" y="3527965"/>
                  <a:pt x="4158064" y="3556957"/>
                </a:cubicBezTo>
                <a:cubicBezTo>
                  <a:pt x="4145607" y="3585949"/>
                  <a:pt x="4110037" y="3600366"/>
                  <a:pt x="4078615" y="3589159"/>
                </a:cubicBezTo>
                <a:cubicBezTo>
                  <a:pt x="4047193" y="3577951"/>
                  <a:pt x="4031819" y="3545363"/>
                  <a:pt x="4044276" y="3516371"/>
                </a:cubicBezTo>
                <a:cubicBezTo>
                  <a:pt x="4053618" y="3494627"/>
                  <a:pt x="4075962" y="3481081"/>
                  <a:pt x="4099806" y="3480395"/>
                </a:cubicBezTo>
                <a:close/>
                <a:moveTo>
                  <a:pt x="3890609" y="3457692"/>
                </a:moveTo>
                <a:cubicBezTo>
                  <a:pt x="3901880" y="3458053"/>
                  <a:pt x="3913074" y="3462333"/>
                  <a:pt x="3921520" y="3470447"/>
                </a:cubicBezTo>
                <a:cubicBezTo>
                  <a:pt x="3938411" y="3486675"/>
                  <a:pt x="3937912" y="3512094"/>
                  <a:pt x="3920406" y="3527220"/>
                </a:cubicBezTo>
                <a:cubicBezTo>
                  <a:pt x="3902900" y="3542348"/>
                  <a:pt x="3875015" y="3541455"/>
                  <a:pt x="3858124" y="3525227"/>
                </a:cubicBezTo>
                <a:cubicBezTo>
                  <a:pt x="3841233" y="3508999"/>
                  <a:pt x="3841732" y="3483581"/>
                  <a:pt x="3859238" y="3468454"/>
                </a:cubicBezTo>
                <a:cubicBezTo>
                  <a:pt x="3867991" y="3460890"/>
                  <a:pt x="3879338" y="3457332"/>
                  <a:pt x="3890609" y="3457692"/>
                </a:cubicBezTo>
                <a:close/>
                <a:moveTo>
                  <a:pt x="3353236" y="3440497"/>
                </a:moveTo>
                <a:cubicBezTo>
                  <a:pt x="3364507" y="3440858"/>
                  <a:pt x="3375700" y="3445138"/>
                  <a:pt x="3384146" y="3453252"/>
                </a:cubicBezTo>
                <a:cubicBezTo>
                  <a:pt x="3401037" y="3469480"/>
                  <a:pt x="3400539" y="3494898"/>
                  <a:pt x="3383033" y="3510025"/>
                </a:cubicBezTo>
                <a:cubicBezTo>
                  <a:pt x="3365527" y="3525152"/>
                  <a:pt x="3337642" y="3524260"/>
                  <a:pt x="3320751" y="3508032"/>
                </a:cubicBezTo>
                <a:cubicBezTo>
                  <a:pt x="3303859" y="3491804"/>
                  <a:pt x="3304358" y="3466386"/>
                  <a:pt x="3321864" y="3451258"/>
                </a:cubicBezTo>
                <a:cubicBezTo>
                  <a:pt x="3330617" y="3443695"/>
                  <a:pt x="3341965" y="3440136"/>
                  <a:pt x="3353236" y="3440497"/>
                </a:cubicBezTo>
                <a:close/>
                <a:moveTo>
                  <a:pt x="3625026" y="3346320"/>
                </a:moveTo>
                <a:cubicBezTo>
                  <a:pt x="3636297" y="3346680"/>
                  <a:pt x="3647490" y="3350960"/>
                  <a:pt x="3655936" y="3359074"/>
                </a:cubicBezTo>
                <a:cubicBezTo>
                  <a:pt x="3672827" y="3375303"/>
                  <a:pt x="3672329" y="3400721"/>
                  <a:pt x="3654822" y="3415848"/>
                </a:cubicBezTo>
                <a:cubicBezTo>
                  <a:pt x="3637316" y="3430975"/>
                  <a:pt x="3609432" y="3430082"/>
                  <a:pt x="3592540" y="3413854"/>
                </a:cubicBezTo>
                <a:cubicBezTo>
                  <a:pt x="3575649" y="3397626"/>
                  <a:pt x="3576148" y="3372208"/>
                  <a:pt x="3593654" y="3357081"/>
                </a:cubicBezTo>
                <a:cubicBezTo>
                  <a:pt x="3602407" y="3349517"/>
                  <a:pt x="3613755" y="3345959"/>
                  <a:pt x="3625026" y="3346320"/>
                </a:cubicBezTo>
                <a:close/>
                <a:moveTo>
                  <a:pt x="3403997" y="3232212"/>
                </a:moveTo>
                <a:cubicBezTo>
                  <a:pt x="3411945" y="3231983"/>
                  <a:pt x="3420060" y="3233184"/>
                  <a:pt x="3427916" y="3235986"/>
                </a:cubicBezTo>
                <a:cubicBezTo>
                  <a:pt x="3459338" y="3247193"/>
                  <a:pt x="3474712" y="3279782"/>
                  <a:pt x="3462255" y="3308774"/>
                </a:cubicBezTo>
                <a:cubicBezTo>
                  <a:pt x="3449799" y="3337765"/>
                  <a:pt x="3414229" y="3352183"/>
                  <a:pt x="3382807" y="3340975"/>
                </a:cubicBezTo>
                <a:cubicBezTo>
                  <a:pt x="3351385" y="3329767"/>
                  <a:pt x="3336011" y="3297179"/>
                  <a:pt x="3348467" y="3268187"/>
                </a:cubicBezTo>
                <a:cubicBezTo>
                  <a:pt x="3357810" y="3246443"/>
                  <a:pt x="3380154" y="3232897"/>
                  <a:pt x="3403997" y="3232212"/>
                </a:cubicBezTo>
                <a:close/>
                <a:moveTo>
                  <a:pt x="3807538" y="3225662"/>
                </a:moveTo>
                <a:cubicBezTo>
                  <a:pt x="3815486" y="3225434"/>
                  <a:pt x="3823601" y="3226634"/>
                  <a:pt x="3831456" y="3229436"/>
                </a:cubicBezTo>
                <a:cubicBezTo>
                  <a:pt x="3862878" y="3240644"/>
                  <a:pt x="3878253" y="3273232"/>
                  <a:pt x="3865796" y="3302224"/>
                </a:cubicBezTo>
                <a:cubicBezTo>
                  <a:pt x="3853340" y="3331216"/>
                  <a:pt x="3817769" y="3345633"/>
                  <a:pt x="3786348" y="3334426"/>
                </a:cubicBezTo>
                <a:cubicBezTo>
                  <a:pt x="3754926" y="3323218"/>
                  <a:pt x="3739552" y="3290630"/>
                  <a:pt x="3752008" y="3261638"/>
                </a:cubicBezTo>
                <a:cubicBezTo>
                  <a:pt x="3761351" y="3239894"/>
                  <a:pt x="3783694" y="3226348"/>
                  <a:pt x="3807538" y="3225662"/>
                </a:cubicBezTo>
                <a:close/>
                <a:moveTo>
                  <a:pt x="3114400" y="3205794"/>
                </a:moveTo>
                <a:cubicBezTo>
                  <a:pt x="3159433" y="3205794"/>
                  <a:pt x="3195939" y="3239057"/>
                  <a:pt x="3195939" y="3280088"/>
                </a:cubicBezTo>
                <a:cubicBezTo>
                  <a:pt x="3195939" y="3321119"/>
                  <a:pt x="3159433" y="3354381"/>
                  <a:pt x="3114400" y="3354381"/>
                </a:cubicBezTo>
                <a:cubicBezTo>
                  <a:pt x="3069366" y="3354381"/>
                  <a:pt x="3032860" y="3321119"/>
                  <a:pt x="3032860" y="3280088"/>
                </a:cubicBezTo>
                <a:cubicBezTo>
                  <a:pt x="3032860" y="3239057"/>
                  <a:pt x="3069366" y="3205794"/>
                  <a:pt x="3114400" y="3205794"/>
                </a:cubicBezTo>
                <a:close/>
                <a:moveTo>
                  <a:pt x="4111622" y="3205794"/>
                </a:moveTo>
                <a:cubicBezTo>
                  <a:pt x="4156655" y="3205794"/>
                  <a:pt x="4193162" y="3239057"/>
                  <a:pt x="4193162" y="3280088"/>
                </a:cubicBezTo>
                <a:cubicBezTo>
                  <a:pt x="4193162" y="3321119"/>
                  <a:pt x="4156655" y="3354381"/>
                  <a:pt x="4111622" y="3354381"/>
                </a:cubicBezTo>
                <a:cubicBezTo>
                  <a:pt x="4066589" y="3354381"/>
                  <a:pt x="4030083" y="3321119"/>
                  <a:pt x="4030083" y="3280088"/>
                </a:cubicBezTo>
                <a:cubicBezTo>
                  <a:pt x="4030083" y="3239057"/>
                  <a:pt x="4066589" y="3205794"/>
                  <a:pt x="4111622" y="3205794"/>
                </a:cubicBezTo>
                <a:close/>
                <a:moveTo>
                  <a:pt x="2820182" y="3178918"/>
                </a:moveTo>
                <a:cubicBezTo>
                  <a:pt x="2871377" y="3178918"/>
                  <a:pt x="2912878" y="3221090"/>
                  <a:pt x="2912878" y="3273111"/>
                </a:cubicBezTo>
                <a:cubicBezTo>
                  <a:pt x="2912878" y="3325132"/>
                  <a:pt x="2871377" y="3367304"/>
                  <a:pt x="2820182" y="3367304"/>
                </a:cubicBezTo>
                <a:cubicBezTo>
                  <a:pt x="2768987" y="3367304"/>
                  <a:pt x="2727486" y="3325132"/>
                  <a:pt x="2727486" y="3273111"/>
                </a:cubicBezTo>
                <a:cubicBezTo>
                  <a:pt x="2727486" y="3221090"/>
                  <a:pt x="2768987" y="3178918"/>
                  <a:pt x="2820182" y="3178918"/>
                </a:cubicBezTo>
                <a:close/>
                <a:moveTo>
                  <a:pt x="3612398" y="3021119"/>
                </a:moveTo>
                <a:cubicBezTo>
                  <a:pt x="3657431" y="3021119"/>
                  <a:pt x="3693937" y="3054382"/>
                  <a:pt x="3693937" y="3095413"/>
                </a:cubicBezTo>
                <a:cubicBezTo>
                  <a:pt x="3693937" y="3136444"/>
                  <a:pt x="3657431" y="3169706"/>
                  <a:pt x="3612398" y="3169706"/>
                </a:cubicBezTo>
                <a:cubicBezTo>
                  <a:pt x="3567364" y="3169706"/>
                  <a:pt x="3530858" y="3136444"/>
                  <a:pt x="3530858" y="3095413"/>
                </a:cubicBezTo>
                <a:cubicBezTo>
                  <a:pt x="3530858" y="3054382"/>
                  <a:pt x="3567364" y="3021119"/>
                  <a:pt x="3612398" y="3021119"/>
                </a:cubicBezTo>
                <a:close/>
                <a:moveTo>
                  <a:pt x="2599564" y="2961324"/>
                </a:moveTo>
                <a:cubicBezTo>
                  <a:pt x="2608600" y="2961035"/>
                  <a:pt x="2617825" y="2962556"/>
                  <a:pt x="2626755" y="2966109"/>
                </a:cubicBezTo>
                <a:cubicBezTo>
                  <a:pt x="2662476" y="2980318"/>
                  <a:pt x="2679954" y="3021635"/>
                  <a:pt x="2665793" y="3058393"/>
                </a:cubicBezTo>
                <a:cubicBezTo>
                  <a:pt x="2651632" y="3095150"/>
                  <a:pt x="2611195" y="3113429"/>
                  <a:pt x="2575474" y="3099220"/>
                </a:cubicBezTo>
                <a:cubicBezTo>
                  <a:pt x="2539753" y="3085010"/>
                  <a:pt x="2522275" y="3043693"/>
                  <a:pt x="2536436" y="3006936"/>
                </a:cubicBezTo>
                <a:cubicBezTo>
                  <a:pt x="2547057" y="2979368"/>
                  <a:pt x="2572458" y="2962194"/>
                  <a:pt x="2599564" y="2961324"/>
                </a:cubicBezTo>
                <a:close/>
                <a:moveTo>
                  <a:pt x="3061668" y="2947239"/>
                </a:moveTo>
                <a:cubicBezTo>
                  <a:pt x="3070704" y="2946949"/>
                  <a:pt x="3079929" y="2948471"/>
                  <a:pt x="3088859" y="2952024"/>
                </a:cubicBezTo>
                <a:cubicBezTo>
                  <a:pt x="3124580" y="2966233"/>
                  <a:pt x="3142058" y="3007550"/>
                  <a:pt x="3127897" y="3044308"/>
                </a:cubicBezTo>
                <a:cubicBezTo>
                  <a:pt x="3113736" y="3081065"/>
                  <a:pt x="3073299" y="3099344"/>
                  <a:pt x="3037578" y="3085134"/>
                </a:cubicBezTo>
                <a:cubicBezTo>
                  <a:pt x="3001857" y="3070925"/>
                  <a:pt x="2984379" y="3029608"/>
                  <a:pt x="2998540" y="2992850"/>
                </a:cubicBezTo>
                <a:cubicBezTo>
                  <a:pt x="3009161" y="2965282"/>
                  <a:pt x="3034562" y="2948108"/>
                  <a:pt x="3061668" y="2947239"/>
                </a:cubicBezTo>
                <a:close/>
                <a:moveTo>
                  <a:pt x="3387712" y="2936048"/>
                </a:moveTo>
                <a:cubicBezTo>
                  <a:pt x="3438907" y="2936048"/>
                  <a:pt x="3480408" y="2978220"/>
                  <a:pt x="3480408" y="3030241"/>
                </a:cubicBezTo>
                <a:cubicBezTo>
                  <a:pt x="3480408" y="3082262"/>
                  <a:pt x="3438907" y="3124434"/>
                  <a:pt x="3387712" y="3124434"/>
                </a:cubicBezTo>
                <a:cubicBezTo>
                  <a:pt x="3336518" y="3124434"/>
                  <a:pt x="3295016" y="3082262"/>
                  <a:pt x="3295016" y="3030241"/>
                </a:cubicBezTo>
                <a:cubicBezTo>
                  <a:pt x="3295016" y="2978220"/>
                  <a:pt x="3336518" y="2936048"/>
                  <a:pt x="3387712" y="2936048"/>
                </a:cubicBezTo>
                <a:close/>
                <a:moveTo>
                  <a:pt x="2254047" y="2936048"/>
                </a:moveTo>
                <a:cubicBezTo>
                  <a:pt x="2305241" y="2936048"/>
                  <a:pt x="2346742" y="2978220"/>
                  <a:pt x="2346742" y="3030241"/>
                </a:cubicBezTo>
                <a:cubicBezTo>
                  <a:pt x="2346742" y="3082262"/>
                  <a:pt x="2305241" y="3124434"/>
                  <a:pt x="2254047" y="3124434"/>
                </a:cubicBezTo>
                <a:cubicBezTo>
                  <a:pt x="2202852" y="3124434"/>
                  <a:pt x="2161350" y="3082262"/>
                  <a:pt x="2161350" y="3030241"/>
                </a:cubicBezTo>
                <a:cubicBezTo>
                  <a:pt x="2161350" y="2978220"/>
                  <a:pt x="2202852" y="2936048"/>
                  <a:pt x="2254047" y="2936048"/>
                </a:cubicBezTo>
                <a:close/>
                <a:moveTo>
                  <a:pt x="2820418" y="2844797"/>
                </a:moveTo>
                <a:cubicBezTo>
                  <a:pt x="2833231" y="2845254"/>
                  <a:pt x="2845956" y="2850681"/>
                  <a:pt x="2855557" y="2860968"/>
                </a:cubicBezTo>
                <a:cubicBezTo>
                  <a:pt x="2874760" y="2881543"/>
                  <a:pt x="2874193" y="2913769"/>
                  <a:pt x="2854292" y="2932948"/>
                </a:cubicBezTo>
                <a:cubicBezTo>
                  <a:pt x="2834390" y="2952127"/>
                  <a:pt x="2802690" y="2950995"/>
                  <a:pt x="2783488" y="2930420"/>
                </a:cubicBezTo>
                <a:cubicBezTo>
                  <a:pt x="2764286" y="2909846"/>
                  <a:pt x="2764853" y="2877619"/>
                  <a:pt x="2784754" y="2858440"/>
                </a:cubicBezTo>
                <a:cubicBezTo>
                  <a:pt x="2794705" y="2848851"/>
                  <a:pt x="2807605" y="2844339"/>
                  <a:pt x="2820418" y="2844797"/>
                </a:cubicBezTo>
                <a:close/>
                <a:moveTo>
                  <a:pt x="3130897" y="2733801"/>
                </a:moveTo>
                <a:cubicBezTo>
                  <a:pt x="3143710" y="2734259"/>
                  <a:pt x="3156436" y="2739685"/>
                  <a:pt x="3166037" y="2749972"/>
                </a:cubicBezTo>
                <a:cubicBezTo>
                  <a:pt x="3185240" y="2770547"/>
                  <a:pt x="3184672" y="2802774"/>
                  <a:pt x="3164771" y="2821952"/>
                </a:cubicBezTo>
                <a:cubicBezTo>
                  <a:pt x="3144870" y="2841131"/>
                  <a:pt x="3113170" y="2840000"/>
                  <a:pt x="3093968" y="2819425"/>
                </a:cubicBezTo>
                <a:cubicBezTo>
                  <a:pt x="3074765" y="2798850"/>
                  <a:pt x="3075332" y="2766624"/>
                  <a:pt x="3095233" y="2747445"/>
                </a:cubicBezTo>
                <a:cubicBezTo>
                  <a:pt x="3105184" y="2737856"/>
                  <a:pt x="3118085" y="2733344"/>
                  <a:pt x="3130897" y="2733801"/>
                </a:cubicBezTo>
                <a:close/>
                <a:moveTo>
                  <a:pt x="2514633" y="2706251"/>
                </a:moveTo>
                <a:cubicBezTo>
                  <a:pt x="2527446" y="2706709"/>
                  <a:pt x="2540172" y="2712135"/>
                  <a:pt x="2549773" y="2722423"/>
                </a:cubicBezTo>
                <a:cubicBezTo>
                  <a:pt x="2568975" y="2742997"/>
                  <a:pt x="2568408" y="2775224"/>
                  <a:pt x="2548507" y="2794402"/>
                </a:cubicBezTo>
                <a:cubicBezTo>
                  <a:pt x="2528606" y="2813581"/>
                  <a:pt x="2496906" y="2812450"/>
                  <a:pt x="2477703" y="2791875"/>
                </a:cubicBezTo>
                <a:cubicBezTo>
                  <a:pt x="2458501" y="2771300"/>
                  <a:pt x="2459068" y="2739074"/>
                  <a:pt x="2478969" y="2719895"/>
                </a:cubicBezTo>
                <a:cubicBezTo>
                  <a:pt x="2488920" y="2710306"/>
                  <a:pt x="2501820" y="2705794"/>
                  <a:pt x="2514633" y="2706251"/>
                </a:cubicBezTo>
                <a:close/>
                <a:moveTo>
                  <a:pt x="2916760" y="2678879"/>
                </a:moveTo>
                <a:cubicBezTo>
                  <a:pt x="2920736" y="2679098"/>
                  <a:pt x="2924744" y="2680104"/>
                  <a:pt x="2928568" y="2681974"/>
                </a:cubicBezTo>
                <a:cubicBezTo>
                  <a:pt x="2943860" y="2689450"/>
                  <a:pt x="2950392" y="2707900"/>
                  <a:pt x="2943156" y="2723183"/>
                </a:cubicBezTo>
                <a:cubicBezTo>
                  <a:pt x="2935920" y="2738466"/>
                  <a:pt x="2917657" y="2744794"/>
                  <a:pt x="2902364" y="2737318"/>
                </a:cubicBezTo>
                <a:cubicBezTo>
                  <a:pt x="2887071" y="2729842"/>
                  <a:pt x="2880540" y="2711391"/>
                  <a:pt x="2887776" y="2696109"/>
                </a:cubicBezTo>
                <a:cubicBezTo>
                  <a:pt x="2893203" y="2684646"/>
                  <a:pt x="2904833" y="2678221"/>
                  <a:pt x="2916760" y="2678879"/>
                </a:cubicBezTo>
                <a:close/>
                <a:moveTo>
                  <a:pt x="2713446" y="2667349"/>
                </a:moveTo>
                <a:cubicBezTo>
                  <a:pt x="2717422" y="2667568"/>
                  <a:pt x="2721431" y="2668574"/>
                  <a:pt x="2725254" y="2670443"/>
                </a:cubicBezTo>
                <a:cubicBezTo>
                  <a:pt x="2740547" y="2677920"/>
                  <a:pt x="2747078" y="2696370"/>
                  <a:pt x="2739842" y="2711653"/>
                </a:cubicBezTo>
                <a:cubicBezTo>
                  <a:pt x="2732606" y="2726936"/>
                  <a:pt x="2714343" y="2733265"/>
                  <a:pt x="2699050" y="2725788"/>
                </a:cubicBezTo>
                <a:cubicBezTo>
                  <a:pt x="2683757" y="2718312"/>
                  <a:pt x="2677226" y="2699862"/>
                  <a:pt x="2684462" y="2684578"/>
                </a:cubicBezTo>
                <a:cubicBezTo>
                  <a:pt x="2689889" y="2673117"/>
                  <a:pt x="2701519" y="2666691"/>
                  <a:pt x="2713446" y="2667349"/>
                </a:cubicBezTo>
                <a:close/>
                <a:moveTo>
                  <a:pt x="2270657" y="2632580"/>
                </a:moveTo>
                <a:cubicBezTo>
                  <a:pt x="2279693" y="2632290"/>
                  <a:pt x="2288917" y="2633812"/>
                  <a:pt x="2297848" y="2637364"/>
                </a:cubicBezTo>
                <a:cubicBezTo>
                  <a:pt x="2333569" y="2651574"/>
                  <a:pt x="2351047" y="2692891"/>
                  <a:pt x="2336886" y="2729648"/>
                </a:cubicBezTo>
                <a:cubicBezTo>
                  <a:pt x="2322725" y="2766406"/>
                  <a:pt x="2282288" y="2784685"/>
                  <a:pt x="2246567" y="2770475"/>
                </a:cubicBezTo>
                <a:cubicBezTo>
                  <a:pt x="2210846" y="2756265"/>
                  <a:pt x="2193368" y="2714948"/>
                  <a:pt x="2207529" y="2678191"/>
                </a:cubicBezTo>
                <a:cubicBezTo>
                  <a:pt x="2218150" y="2650623"/>
                  <a:pt x="2243550" y="2633449"/>
                  <a:pt x="2270657" y="2632580"/>
                </a:cubicBezTo>
                <a:close/>
                <a:moveTo>
                  <a:pt x="3388819" y="2613032"/>
                </a:moveTo>
                <a:cubicBezTo>
                  <a:pt x="3397855" y="2612742"/>
                  <a:pt x="3407080" y="2614264"/>
                  <a:pt x="3416010" y="2617816"/>
                </a:cubicBezTo>
                <a:cubicBezTo>
                  <a:pt x="3451731" y="2632026"/>
                  <a:pt x="3469209" y="2673343"/>
                  <a:pt x="3455048" y="2710100"/>
                </a:cubicBezTo>
                <a:cubicBezTo>
                  <a:pt x="3440887" y="2746858"/>
                  <a:pt x="3400450" y="2765137"/>
                  <a:pt x="3364729" y="2750927"/>
                </a:cubicBezTo>
                <a:cubicBezTo>
                  <a:pt x="3329009" y="2736718"/>
                  <a:pt x="3311531" y="2695400"/>
                  <a:pt x="3325691" y="2658643"/>
                </a:cubicBezTo>
                <a:cubicBezTo>
                  <a:pt x="3336312" y="2631075"/>
                  <a:pt x="3361713" y="2613901"/>
                  <a:pt x="3388819" y="2613032"/>
                </a:cubicBezTo>
                <a:close/>
                <a:moveTo>
                  <a:pt x="3069674" y="2547476"/>
                </a:moveTo>
                <a:cubicBezTo>
                  <a:pt x="3073650" y="2547695"/>
                  <a:pt x="3077658" y="2548701"/>
                  <a:pt x="3081482" y="2550570"/>
                </a:cubicBezTo>
                <a:cubicBezTo>
                  <a:pt x="3096774" y="2558047"/>
                  <a:pt x="3103305" y="2576497"/>
                  <a:pt x="3096070" y="2591780"/>
                </a:cubicBezTo>
                <a:cubicBezTo>
                  <a:pt x="3088834" y="2607063"/>
                  <a:pt x="3070570" y="2613392"/>
                  <a:pt x="3055278" y="2605915"/>
                </a:cubicBezTo>
                <a:cubicBezTo>
                  <a:pt x="3039985" y="2598439"/>
                  <a:pt x="3033454" y="2579989"/>
                  <a:pt x="3040689" y="2564706"/>
                </a:cubicBezTo>
                <a:cubicBezTo>
                  <a:pt x="3046117" y="2553243"/>
                  <a:pt x="3057746" y="2546818"/>
                  <a:pt x="3069674" y="2547476"/>
                </a:cubicBezTo>
                <a:close/>
                <a:moveTo>
                  <a:pt x="2578114" y="2513320"/>
                </a:moveTo>
                <a:cubicBezTo>
                  <a:pt x="2582090" y="2513539"/>
                  <a:pt x="2586099" y="2514546"/>
                  <a:pt x="2589922" y="2516415"/>
                </a:cubicBezTo>
                <a:cubicBezTo>
                  <a:pt x="2605214" y="2523891"/>
                  <a:pt x="2611746" y="2542341"/>
                  <a:pt x="2604510" y="2557624"/>
                </a:cubicBezTo>
                <a:cubicBezTo>
                  <a:pt x="2597274" y="2572907"/>
                  <a:pt x="2579011" y="2579236"/>
                  <a:pt x="2563718" y="2571759"/>
                </a:cubicBezTo>
                <a:cubicBezTo>
                  <a:pt x="2548425" y="2564283"/>
                  <a:pt x="2541894" y="2545833"/>
                  <a:pt x="2549130" y="2530550"/>
                </a:cubicBezTo>
                <a:cubicBezTo>
                  <a:pt x="2554557" y="2519088"/>
                  <a:pt x="2566186" y="2512662"/>
                  <a:pt x="2578114" y="2513320"/>
                </a:cubicBezTo>
                <a:close/>
                <a:moveTo>
                  <a:pt x="3259758" y="2421409"/>
                </a:moveTo>
                <a:cubicBezTo>
                  <a:pt x="3272571" y="2421867"/>
                  <a:pt x="3285296" y="2427293"/>
                  <a:pt x="3294898" y="2437580"/>
                </a:cubicBezTo>
                <a:cubicBezTo>
                  <a:pt x="3314100" y="2458155"/>
                  <a:pt x="3313533" y="2490382"/>
                  <a:pt x="3293632" y="2509560"/>
                </a:cubicBezTo>
                <a:cubicBezTo>
                  <a:pt x="3273730" y="2528739"/>
                  <a:pt x="3242030" y="2527608"/>
                  <a:pt x="3222828" y="2507033"/>
                </a:cubicBezTo>
                <a:cubicBezTo>
                  <a:pt x="3203626" y="2486458"/>
                  <a:pt x="3204193" y="2454232"/>
                  <a:pt x="3224094" y="2435053"/>
                </a:cubicBezTo>
                <a:cubicBezTo>
                  <a:pt x="3234045" y="2425464"/>
                  <a:pt x="3246945" y="2420952"/>
                  <a:pt x="3259758" y="2421409"/>
                </a:cubicBezTo>
                <a:close/>
                <a:moveTo>
                  <a:pt x="2395198" y="2389187"/>
                </a:moveTo>
                <a:cubicBezTo>
                  <a:pt x="2408011" y="2389645"/>
                  <a:pt x="2420736" y="2395071"/>
                  <a:pt x="2430337" y="2405359"/>
                </a:cubicBezTo>
                <a:cubicBezTo>
                  <a:pt x="2449540" y="2425933"/>
                  <a:pt x="2448973" y="2458160"/>
                  <a:pt x="2429072" y="2477339"/>
                </a:cubicBezTo>
                <a:cubicBezTo>
                  <a:pt x="2409170" y="2496517"/>
                  <a:pt x="2377470" y="2495386"/>
                  <a:pt x="2358268" y="2474811"/>
                </a:cubicBezTo>
                <a:cubicBezTo>
                  <a:pt x="2339066" y="2454236"/>
                  <a:pt x="2339632" y="2422010"/>
                  <a:pt x="2359534" y="2402831"/>
                </a:cubicBezTo>
                <a:cubicBezTo>
                  <a:pt x="2369485" y="2393242"/>
                  <a:pt x="2382385" y="2388730"/>
                  <a:pt x="2395198" y="2389187"/>
                </a:cubicBezTo>
                <a:close/>
                <a:moveTo>
                  <a:pt x="3634269" y="2366207"/>
                </a:moveTo>
                <a:cubicBezTo>
                  <a:pt x="3685464" y="2366207"/>
                  <a:pt x="3726965" y="2408379"/>
                  <a:pt x="3726965" y="2460400"/>
                </a:cubicBezTo>
                <a:cubicBezTo>
                  <a:pt x="3726965" y="2512421"/>
                  <a:pt x="3685464" y="2554593"/>
                  <a:pt x="3634269" y="2554593"/>
                </a:cubicBezTo>
                <a:cubicBezTo>
                  <a:pt x="3583074" y="2554593"/>
                  <a:pt x="3541573" y="2512421"/>
                  <a:pt x="3541573" y="2460400"/>
                </a:cubicBezTo>
                <a:cubicBezTo>
                  <a:pt x="3541573" y="2408379"/>
                  <a:pt x="3583074" y="2366207"/>
                  <a:pt x="3634269" y="2366207"/>
                </a:cubicBezTo>
                <a:close/>
                <a:moveTo>
                  <a:pt x="2020400" y="2366207"/>
                </a:moveTo>
                <a:cubicBezTo>
                  <a:pt x="2071595" y="2366207"/>
                  <a:pt x="2113096" y="2408379"/>
                  <a:pt x="2113096" y="2460400"/>
                </a:cubicBezTo>
                <a:cubicBezTo>
                  <a:pt x="2113096" y="2512421"/>
                  <a:pt x="2071595" y="2554593"/>
                  <a:pt x="2020400" y="2554593"/>
                </a:cubicBezTo>
                <a:cubicBezTo>
                  <a:pt x="1969206" y="2554593"/>
                  <a:pt x="1927704" y="2512421"/>
                  <a:pt x="1927704" y="2460400"/>
                </a:cubicBezTo>
                <a:cubicBezTo>
                  <a:pt x="1927704" y="2408379"/>
                  <a:pt x="1969206" y="2366207"/>
                  <a:pt x="2020400" y="2366207"/>
                </a:cubicBezTo>
                <a:close/>
                <a:moveTo>
                  <a:pt x="3076500" y="2341495"/>
                </a:moveTo>
                <a:cubicBezTo>
                  <a:pt x="3080476" y="2341714"/>
                  <a:pt x="3084485" y="2342720"/>
                  <a:pt x="3088308" y="2344589"/>
                </a:cubicBezTo>
                <a:cubicBezTo>
                  <a:pt x="3103601" y="2352066"/>
                  <a:pt x="3110132" y="2370516"/>
                  <a:pt x="3102896" y="2385799"/>
                </a:cubicBezTo>
                <a:cubicBezTo>
                  <a:pt x="3095660" y="2401082"/>
                  <a:pt x="3077397" y="2407410"/>
                  <a:pt x="3062104" y="2399934"/>
                </a:cubicBezTo>
                <a:cubicBezTo>
                  <a:pt x="3046811" y="2392457"/>
                  <a:pt x="3040280" y="2374007"/>
                  <a:pt x="3047516" y="2358724"/>
                </a:cubicBezTo>
                <a:cubicBezTo>
                  <a:pt x="3052943" y="2347262"/>
                  <a:pt x="3064573" y="2340837"/>
                  <a:pt x="3076500" y="2341495"/>
                </a:cubicBezTo>
                <a:close/>
                <a:moveTo>
                  <a:pt x="2587583" y="2311789"/>
                </a:moveTo>
                <a:cubicBezTo>
                  <a:pt x="2591558" y="2312009"/>
                  <a:pt x="2595567" y="2313015"/>
                  <a:pt x="2599391" y="2314884"/>
                </a:cubicBezTo>
                <a:cubicBezTo>
                  <a:pt x="2614683" y="2322360"/>
                  <a:pt x="2621215" y="2340810"/>
                  <a:pt x="2613978" y="2356093"/>
                </a:cubicBezTo>
                <a:cubicBezTo>
                  <a:pt x="2606743" y="2371376"/>
                  <a:pt x="2588479" y="2377705"/>
                  <a:pt x="2573187" y="2370228"/>
                </a:cubicBezTo>
                <a:cubicBezTo>
                  <a:pt x="2557894" y="2362752"/>
                  <a:pt x="2551363" y="2344302"/>
                  <a:pt x="2558598" y="2329019"/>
                </a:cubicBezTo>
                <a:cubicBezTo>
                  <a:pt x="2564025" y="2317557"/>
                  <a:pt x="2575655" y="2311131"/>
                  <a:pt x="2587583" y="2311789"/>
                </a:cubicBezTo>
                <a:close/>
                <a:moveTo>
                  <a:pt x="1221658" y="2204857"/>
                </a:moveTo>
                <a:cubicBezTo>
                  <a:pt x="1291735" y="2204857"/>
                  <a:pt x="1348544" y="2262062"/>
                  <a:pt x="1348544" y="2332628"/>
                </a:cubicBezTo>
                <a:cubicBezTo>
                  <a:pt x="1348544" y="2403194"/>
                  <a:pt x="1291735" y="2460399"/>
                  <a:pt x="1221658" y="2460399"/>
                </a:cubicBezTo>
                <a:cubicBezTo>
                  <a:pt x="1151581" y="2460399"/>
                  <a:pt x="1094772" y="2403194"/>
                  <a:pt x="1094772" y="2332628"/>
                </a:cubicBezTo>
                <a:cubicBezTo>
                  <a:pt x="1094772" y="2262062"/>
                  <a:pt x="1151581" y="2204857"/>
                  <a:pt x="1221658" y="2204857"/>
                </a:cubicBezTo>
                <a:close/>
                <a:moveTo>
                  <a:pt x="2939537" y="2189827"/>
                </a:moveTo>
                <a:cubicBezTo>
                  <a:pt x="2943513" y="2190046"/>
                  <a:pt x="2947521" y="2191053"/>
                  <a:pt x="2951345" y="2192922"/>
                </a:cubicBezTo>
                <a:cubicBezTo>
                  <a:pt x="2966638" y="2200398"/>
                  <a:pt x="2973169" y="2218848"/>
                  <a:pt x="2965933" y="2234131"/>
                </a:cubicBezTo>
                <a:cubicBezTo>
                  <a:pt x="2958697" y="2249414"/>
                  <a:pt x="2940434" y="2255743"/>
                  <a:pt x="2925141" y="2248266"/>
                </a:cubicBezTo>
                <a:cubicBezTo>
                  <a:pt x="2909848" y="2240790"/>
                  <a:pt x="2903317" y="2222340"/>
                  <a:pt x="2910553" y="2207057"/>
                </a:cubicBezTo>
                <a:cubicBezTo>
                  <a:pt x="2915980" y="2195595"/>
                  <a:pt x="2927610" y="2189169"/>
                  <a:pt x="2939537" y="2189827"/>
                </a:cubicBezTo>
                <a:close/>
                <a:moveTo>
                  <a:pt x="2737854" y="2175936"/>
                </a:moveTo>
                <a:cubicBezTo>
                  <a:pt x="2741830" y="2176155"/>
                  <a:pt x="2745839" y="2177162"/>
                  <a:pt x="2749662" y="2179031"/>
                </a:cubicBezTo>
                <a:cubicBezTo>
                  <a:pt x="2764955" y="2186507"/>
                  <a:pt x="2771486" y="2204957"/>
                  <a:pt x="2764250" y="2220240"/>
                </a:cubicBezTo>
                <a:cubicBezTo>
                  <a:pt x="2757014" y="2235523"/>
                  <a:pt x="2738751" y="2241852"/>
                  <a:pt x="2723458" y="2234375"/>
                </a:cubicBezTo>
                <a:cubicBezTo>
                  <a:pt x="2708165" y="2226899"/>
                  <a:pt x="2701634" y="2208449"/>
                  <a:pt x="2708870" y="2193166"/>
                </a:cubicBezTo>
                <a:cubicBezTo>
                  <a:pt x="2714297" y="2181704"/>
                  <a:pt x="2725927" y="2175278"/>
                  <a:pt x="2737854" y="2175936"/>
                </a:cubicBezTo>
                <a:close/>
                <a:moveTo>
                  <a:pt x="2262749" y="2165088"/>
                </a:moveTo>
                <a:cubicBezTo>
                  <a:pt x="2271784" y="2164798"/>
                  <a:pt x="2281009" y="2166320"/>
                  <a:pt x="2289940" y="2169873"/>
                </a:cubicBezTo>
                <a:cubicBezTo>
                  <a:pt x="2325660" y="2184082"/>
                  <a:pt x="2343138" y="2225399"/>
                  <a:pt x="2328978" y="2262157"/>
                </a:cubicBezTo>
                <a:cubicBezTo>
                  <a:pt x="2314817" y="2298914"/>
                  <a:pt x="2274380" y="2317193"/>
                  <a:pt x="2238659" y="2302983"/>
                </a:cubicBezTo>
                <a:cubicBezTo>
                  <a:pt x="2202938" y="2288773"/>
                  <a:pt x="2185460" y="2247457"/>
                  <a:pt x="2199621" y="2210699"/>
                </a:cubicBezTo>
                <a:cubicBezTo>
                  <a:pt x="2210241" y="2183131"/>
                  <a:pt x="2235642" y="2165957"/>
                  <a:pt x="2262749" y="2165088"/>
                </a:cubicBezTo>
                <a:close/>
                <a:moveTo>
                  <a:pt x="3374279" y="2135788"/>
                </a:moveTo>
                <a:cubicBezTo>
                  <a:pt x="3383315" y="2135498"/>
                  <a:pt x="3392540" y="2137020"/>
                  <a:pt x="3401470" y="2140572"/>
                </a:cubicBezTo>
                <a:cubicBezTo>
                  <a:pt x="3437191" y="2154782"/>
                  <a:pt x="3454669" y="2196099"/>
                  <a:pt x="3440508" y="2232856"/>
                </a:cubicBezTo>
                <a:cubicBezTo>
                  <a:pt x="3426347" y="2269614"/>
                  <a:pt x="3385910" y="2287893"/>
                  <a:pt x="3350189" y="2273683"/>
                </a:cubicBezTo>
                <a:cubicBezTo>
                  <a:pt x="3314468" y="2259473"/>
                  <a:pt x="3296990" y="2218156"/>
                  <a:pt x="3311151" y="2181399"/>
                </a:cubicBezTo>
                <a:cubicBezTo>
                  <a:pt x="3321772" y="2153831"/>
                  <a:pt x="3347173" y="2136657"/>
                  <a:pt x="3374279" y="2135788"/>
                </a:cubicBezTo>
                <a:close/>
                <a:moveTo>
                  <a:pt x="3136460" y="2107003"/>
                </a:moveTo>
                <a:cubicBezTo>
                  <a:pt x="3149273" y="2107461"/>
                  <a:pt x="3161998" y="2112887"/>
                  <a:pt x="3171599" y="2123175"/>
                </a:cubicBezTo>
                <a:cubicBezTo>
                  <a:pt x="3190802" y="2143750"/>
                  <a:pt x="3190235" y="2175976"/>
                  <a:pt x="3170333" y="2195155"/>
                </a:cubicBezTo>
                <a:cubicBezTo>
                  <a:pt x="3150432" y="2214334"/>
                  <a:pt x="3118732" y="2213202"/>
                  <a:pt x="3099530" y="2192627"/>
                </a:cubicBezTo>
                <a:cubicBezTo>
                  <a:pt x="3080328" y="2172053"/>
                  <a:pt x="3080894" y="2139826"/>
                  <a:pt x="3100796" y="2120647"/>
                </a:cubicBezTo>
                <a:cubicBezTo>
                  <a:pt x="3110747" y="2111058"/>
                  <a:pt x="3123647" y="2106546"/>
                  <a:pt x="3136460" y="2107003"/>
                </a:cubicBezTo>
                <a:close/>
                <a:moveTo>
                  <a:pt x="2525561" y="2085203"/>
                </a:moveTo>
                <a:cubicBezTo>
                  <a:pt x="2538374" y="2085660"/>
                  <a:pt x="2551099" y="2091087"/>
                  <a:pt x="2560701" y="2101374"/>
                </a:cubicBezTo>
                <a:cubicBezTo>
                  <a:pt x="2579903" y="2121949"/>
                  <a:pt x="2579336" y="2154175"/>
                  <a:pt x="2559435" y="2173354"/>
                </a:cubicBezTo>
                <a:cubicBezTo>
                  <a:pt x="2539534" y="2192533"/>
                  <a:pt x="2507834" y="2191401"/>
                  <a:pt x="2488631" y="2170826"/>
                </a:cubicBezTo>
                <a:cubicBezTo>
                  <a:pt x="2469429" y="2150252"/>
                  <a:pt x="2469996" y="2118025"/>
                  <a:pt x="2489897" y="2098847"/>
                </a:cubicBezTo>
                <a:cubicBezTo>
                  <a:pt x="2499848" y="2089257"/>
                  <a:pt x="2512748" y="2084745"/>
                  <a:pt x="2525561" y="2085203"/>
                </a:cubicBezTo>
                <a:close/>
                <a:moveTo>
                  <a:pt x="2834538" y="1965800"/>
                </a:moveTo>
                <a:cubicBezTo>
                  <a:pt x="2847351" y="1966257"/>
                  <a:pt x="2860076" y="1971684"/>
                  <a:pt x="2869678" y="1981971"/>
                </a:cubicBezTo>
                <a:cubicBezTo>
                  <a:pt x="2888880" y="2002546"/>
                  <a:pt x="2888313" y="2034772"/>
                  <a:pt x="2868412" y="2053951"/>
                </a:cubicBezTo>
                <a:cubicBezTo>
                  <a:pt x="2848511" y="2073130"/>
                  <a:pt x="2816811" y="2071998"/>
                  <a:pt x="2797608" y="2051424"/>
                </a:cubicBezTo>
                <a:cubicBezTo>
                  <a:pt x="2778406" y="2030849"/>
                  <a:pt x="2778973" y="1998623"/>
                  <a:pt x="2798874" y="1979444"/>
                </a:cubicBezTo>
                <a:cubicBezTo>
                  <a:pt x="2808825" y="1969854"/>
                  <a:pt x="2821725" y="1965342"/>
                  <a:pt x="2834538" y="1965800"/>
                </a:cubicBezTo>
                <a:close/>
                <a:moveTo>
                  <a:pt x="919668" y="1909695"/>
                </a:moveTo>
                <a:cubicBezTo>
                  <a:pt x="932036" y="1909302"/>
                  <a:pt x="944664" y="1911366"/>
                  <a:pt x="956888" y="1916185"/>
                </a:cubicBezTo>
                <a:cubicBezTo>
                  <a:pt x="1005784" y="1935460"/>
                  <a:pt x="1029708" y="1991506"/>
                  <a:pt x="1010324" y="2041366"/>
                </a:cubicBezTo>
                <a:cubicBezTo>
                  <a:pt x="990940" y="2091227"/>
                  <a:pt x="935589" y="2116022"/>
                  <a:pt x="886692" y="2096747"/>
                </a:cubicBezTo>
                <a:cubicBezTo>
                  <a:pt x="837796" y="2077472"/>
                  <a:pt x="813872" y="2021426"/>
                  <a:pt x="833256" y="1971566"/>
                </a:cubicBezTo>
                <a:cubicBezTo>
                  <a:pt x="847793" y="1934170"/>
                  <a:pt x="882564" y="1910874"/>
                  <a:pt x="919668" y="1909695"/>
                </a:cubicBezTo>
                <a:close/>
                <a:moveTo>
                  <a:pt x="1552213" y="1890589"/>
                </a:moveTo>
                <a:cubicBezTo>
                  <a:pt x="1564582" y="1890196"/>
                  <a:pt x="1577209" y="1892260"/>
                  <a:pt x="1589433" y="1897079"/>
                </a:cubicBezTo>
                <a:cubicBezTo>
                  <a:pt x="1638329" y="1916354"/>
                  <a:pt x="1662253" y="1972399"/>
                  <a:pt x="1642870" y="2022260"/>
                </a:cubicBezTo>
                <a:cubicBezTo>
                  <a:pt x="1623486" y="2072121"/>
                  <a:pt x="1568134" y="2096916"/>
                  <a:pt x="1519238" y="2077641"/>
                </a:cubicBezTo>
                <a:cubicBezTo>
                  <a:pt x="1470342" y="2058366"/>
                  <a:pt x="1446417" y="2002320"/>
                  <a:pt x="1465801" y="1952459"/>
                </a:cubicBezTo>
                <a:cubicBezTo>
                  <a:pt x="1480339" y="1915064"/>
                  <a:pt x="1515109" y="1891768"/>
                  <a:pt x="1552213" y="1890589"/>
                </a:cubicBezTo>
                <a:close/>
                <a:moveTo>
                  <a:pt x="1998515" y="1875408"/>
                </a:moveTo>
                <a:cubicBezTo>
                  <a:pt x="2068592" y="1875408"/>
                  <a:pt x="2125401" y="1932613"/>
                  <a:pt x="2125401" y="2003179"/>
                </a:cubicBezTo>
                <a:cubicBezTo>
                  <a:pt x="2125401" y="2073745"/>
                  <a:pt x="2068592" y="2130950"/>
                  <a:pt x="1998515" y="2130950"/>
                </a:cubicBezTo>
                <a:cubicBezTo>
                  <a:pt x="1928438" y="2130950"/>
                  <a:pt x="1871629" y="2073745"/>
                  <a:pt x="1871629" y="2003179"/>
                </a:cubicBezTo>
                <a:cubicBezTo>
                  <a:pt x="1871629" y="1932613"/>
                  <a:pt x="1928438" y="1875408"/>
                  <a:pt x="1998515" y="1875408"/>
                </a:cubicBezTo>
                <a:close/>
                <a:moveTo>
                  <a:pt x="446710" y="1875408"/>
                </a:moveTo>
                <a:cubicBezTo>
                  <a:pt x="516787" y="1875408"/>
                  <a:pt x="573596" y="1932613"/>
                  <a:pt x="573596" y="2003179"/>
                </a:cubicBezTo>
                <a:cubicBezTo>
                  <a:pt x="573596" y="2073745"/>
                  <a:pt x="516787" y="2130950"/>
                  <a:pt x="446710" y="2130950"/>
                </a:cubicBezTo>
                <a:cubicBezTo>
                  <a:pt x="376633" y="2130950"/>
                  <a:pt x="319824" y="2073745"/>
                  <a:pt x="319824" y="2003179"/>
                </a:cubicBezTo>
                <a:cubicBezTo>
                  <a:pt x="319824" y="1932613"/>
                  <a:pt x="376633" y="1875408"/>
                  <a:pt x="446710" y="1875408"/>
                </a:cubicBezTo>
                <a:close/>
                <a:moveTo>
                  <a:pt x="2583268" y="1821129"/>
                </a:moveTo>
                <a:cubicBezTo>
                  <a:pt x="2592304" y="1820839"/>
                  <a:pt x="2601529" y="1822361"/>
                  <a:pt x="2610459" y="1825913"/>
                </a:cubicBezTo>
                <a:cubicBezTo>
                  <a:pt x="2646180" y="1840123"/>
                  <a:pt x="2663658" y="1881440"/>
                  <a:pt x="2649497" y="1918197"/>
                </a:cubicBezTo>
                <a:cubicBezTo>
                  <a:pt x="2635336" y="1954955"/>
                  <a:pt x="2594899" y="1973234"/>
                  <a:pt x="2559178" y="1959024"/>
                </a:cubicBezTo>
                <a:cubicBezTo>
                  <a:pt x="2523457" y="1944814"/>
                  <a:pt x="2505979" y="1903497"/>
                  <a:pt x="2520140" y="1866740"/>
                </a:cubicBezTo>
                <a:cubicBezTo>
                  <a:pt x="2530761" y="1839172"/>
                  <a:pt x="2556162" y="1821998"/>
                  <a:pt x="2583268" y="1821129"/>
                </a:cubicBezTo>
                <a:close/>
                <a:moveTo>
                  <a:pt x="3042023" y="1812825"/>
                </a:moveTo>
                <a:cubicBezTo>
                  <a:pt x="3051058" y="1812535"/>
                  <a:pt x="3060283" y="1814057"/>
                  <a:pt x="3069213" y="1817610"/>
                </a:cubicBezTo>
                <a:cubicBezTo>
                  <a:pt x="3104935" y="1831819"/>
                  <a:pt x="3122412" y="1873136"/>
                  <a:pt x="3108251" y="1909894"/>
                </a:cubicBezTo>
                <a:cubicBezTo>
                  <a:pt x="3094091" y="1946651"/>
                  <a:pt x="3053654" y="1964930"/>
                  <a:pt x="3017933" y="1950720"/>
                </a:cubicBezTo>
                <a:cubicBezTo>
                  <a:pt x="2982212" y="1936511"/>
                  <a:pt x="2964734" y="1895194"/>
                  <a:pt x="2978895" y="1858436"/>
                </a:cubicBezTo>
                <a:cubicBezTo>
                  <a:pt x="2989515" y="1830868"/>
                  <a:pt x="3014916" y="1813694"/>
                  <a:pt x="3042023" y="1812825"/>
                </a:cubicBezTo>
                <a:close/>
                <a:moveTo>
                  <a:pt x="2254047" y="1787635"/>
                </a:moveTo>
                <a:cubicBezTo>
                  <a:pt x="2305242" y="1787635"/>
                  <a:pt x="2346743" y="1829807"/>
                  <a:pt x="2346743" y="1881828"/>
                </a:cubicBezTo>
                <a:cubicBezTo>
                  <a:pt x="2346743" y="1933849"/>
                  <a:pt x="2305242" y="1976021"/>
                  <a:pt x="2254047" y="1976021"/>
                </a:cubicBezTo>
                <a:cubicBezTo>
                  <a:pt x="2202852" y="1976021"/>
                  <a:pt x="2161351" y="1933849"/>
                  <a:pt x="2161351" y="1881828"/>
                </a:cubicBezTo>
                <a:cubicBezTo>
                  <a:pt x="2161351" y="1829807"/>
                  <a:pt x="2202852" y="1787635"/>
                  <a:pt x="2254047" y="1787635"/>
                </a:cubicBezTo>
                <a:close/>
                <a:moveTo>
                  <a:pt x="3387712" y="1787635"/>
                </a:moveTo>
                <a:cubicBezTo>
                  <a:pt x="3438907" y="1787635"/>
                  <a:pt x="3480408" y="1829807"/>
                  <a:pt x="3480408" y="1881828"/>
                </a:cubicBezTo>
                <a:cubicBezTo>
                  <a:pt x="3480408" y="1933849"/>
                  <a:pt x="3438907" y="1976021"/>
                  <a:pt x="3387712" y="1976021"/>
                </a:cubicBezTo>
                <a:cubicBezTo>
                  <a:pt x="3336518" y="1976021"/>
                  <a:pt x="3295016" y="1933849"/>
                  <a:pt x="3295016" y="1881828"/>
                </a:cubicBezTo>
                <a:cubicBezTo>
                  <a:pt x="3295016" y="1829807"/>
                  <a:pt x="3336518" y="1787635"/>
                  <a:pt x="3387712" y="1787635"/>
                </a:cubicBezTo>
                <a:close/>
                <a:moveTo>
                  <a:pt x="1221981" y="1751627"/>
                </a:moveTo>
                <a:cubicBezTo>
                  <a:pt x="1239520" y="1752248"/>
                  <a:pt x="1256939" y="1759609"/>
                  <a:pt x="1270081" y="1773563"/>
                </a:cubicBezTo>
                <a:cubicBezTo>
                  <a:pt x="1296366" y="1801472"/>
                  <a:pt x="1295590" y="1845187"/>
                  <a:pt x="1268348" y="1871203"/>
                </a:cubicBezTo>
                <a:cubicBezTo>
                  <a:pt x="1241107" y="1897219"/>
                  <a:pt x="1197715" y="1895684"/>
                  <a:pt x="1171430" y="1867774"/>
                </a:cubicBezTo>
                <a:cubicBezTo>
                  <a:pt x="1145145" y="1839866"/>
                  <a:pt x="1145921" y="1796151"/>
                  <a:pt x="1173163" y="1770135"/>
                </a:cubicBezTo>
                <a:cubicBezTo>
                  <a:pt x="1186784" y="1757127"/>
                  <a:pt x="1204442" y="1751007"/>
                  <a:pt x="1221981" y="1751627"/>
                </a:cubicBezTo>
                <a:close/>
                <a:moveTo>
                  <a:pt x="1646977" y="1601064"/>
                </a:moveTo>
                <a:cubicBezTo>
                  <a:pt x="1664516" y="1601684"/>
                  <a:pt x="1681935" y="1609045"/>
                  <a:pt x="1695077" y="1623000"/>
                </a:cubicBezTo>
                <a:cubicBezTo>
                  <a:pt x="1721362" y="1650909"/>
                  <a:pt x="1720586" y="1694624"/>
                  <a:pt x="1693345" y="1720639"/>
                </a:cubicBezTo>
                <a:cubicBezTo>
                  <a:pt x="1666103" y="1746655"/>
                  <a:pt x="1622711" y="1745120"/>
                  <a:pt x="1596426" y="1717211"/>
                </a:cubicBezTo>
                <a:cubicBezTo>
                  <a:pt x="1570141" y="1689302"/>
                  <a:pt x="1570917" y="1645587"/>
                  <a:pt x="1598159" y="1619571"/>
                </a:cubicBezTo>
                <a:cubicBezTo>
                  <a:pt x="1611780" y="1606564"/>
                  <a:pt x="1629438" y="1600443"/>
                  <a:pt x="1646977" y="1601064"/>
                </a:cubicBezTo>
                <a:close/>
                <a:moveTo>
                  <a:pt x="803411" y="1563693"/>
                </a:moveTo>
                <a:cubicBezTo>
                  <a:pt x="820950" y="1564314"/>
                  <a:pt x="838369" y="1571674"/>
                  <a:pt x="851511" y="1585629"/>
                </a:cubicBezTo>
                <a:cubicBezTo>
                  <a:pt x="877797" y="1613538"/>
                  <a:pt x="877021" y="1657253"/>
                  <a:pt x="849779" y="1683269"/>
                </a:cubicBezTo>
                <a:cubicBezTo>
                  <a:pt x="822537" y="1709284"/>
                  <a:pt x="779145" y="1707749"/>
                  <a:pt x="752860" y="1679840"/>
                </a:cubicBezTo>
                <a:cubicBezTo>
                  <a:pt x="726575" y="1651931"/>
                  <a:pt x="727351" y="1608216"/>
                  <a:pt x="754593" y="1582201"/>
                </a:cubicBezTo>
                <a:cubicBezTo>
                  <a:pt x="768214" y="1569193"/>
                  <a:pt x="785872" y="1563073"/>
                  <a:pt x="803411" y="1563693"/>
                </a:cubicBezTo>
                <a:close/>
                <a:moveTo>
                  <a:pt x="2820182" y="1553495"/>
                </a:moveTo>
                <a:cubicBezTo>
                  <a:pt x="2871377" y="1553495"/>
                  <a:pt x="2912878" y="1595667"/>
                  <a:pt x="2912878" y="1647688"/>
                </a:cubicBezTo>
                <a:cubicBezTo>
                  <a:pt x="2912878" y="1699709"/>
                  <a:pt x="2871377" y="1741881"/>
                  <a:pt x="2820182" y="1741881"/>
                </a:cubicBezTo>
                <a:cubicBezTo>
                  <a:pt x="2768987" y="1741881"/>
                  <a:pt x="2727486" y="1699709"/>
                  <a:pt x="2727486" y="1647688"/>
                </a:cubicBezTo>
                <a:cubicBezTo>
                  <a:pt x="2727486" y="1595667"/>
                  <a:pt x="2768987" y="1553495"/>
                  <a:pt x="2820182" y="1553495"/>
                </a:cubicBezTo>
                <a:close/>
                <a:moveTo>
                  <a:pt x="1353857" y="1526563"/>
                </a:moveTo>
                <a:cubicBezTo>
                  <a:pt x="1359299" y="1526860"/>
                  <a:pt x="1364787" y="1528225"/>
                  <a:pt x="1370020" y="1530761"/>
                </a:cubicBezTo>
                <a:cubicBezTo>
                  <a:pt x="1390954" y="1540902"/>
                  <a:pt x="1399894" y="1565929"/>
                  <a:pt x="1389989" y="1586661"/>
                </a:cubicBezTo>
                <a:cubicBezTo>
                  <a:pt x="1380084" y="1607392"/>
                  <a:pt x="1355085" y="1615976"/>
                  <a:pt x="1334151" y="1605835"/>
                </a:cubicBezTo>
                <a:cubicBezTo>
                  <a:pt x="1313218" y="1595693"/>
                  <a:pt x="1304278" y="1570666"/>
                  <a:pt x="1314183" y="1549935"/>
                </a:cubicBezTo>
                <a:cubicBezTo>
                  <a:pt x="1321611" y="1534386"/>
                  <a:pt x="1337531" y="1525670"/>
                  <a:pt x="1353857" y="1526563"/>
                </a:cubicBezTo>
                <a:close/>
                <a:moveTo>
                  <a:pt x="1075554" y="1510923"/>
                </a:moveTo>
                <a:cubicBezTo>
                  <a:pt x="1080996" y="1511220"/>
                  <a:pt x="1086483" y="1512585"/>
                  <a:pt x="1091716" y="1515120"/>
                </a:cubicBezTo>
                <a:cubicBezTo>
                  <a:pt x="1112650" y="1525262"/>
                  <a:pt x="1121590" y="1550289"/>
                  <a:pt x="1111686" y="1571020"/>
                </a:cubicBezTo>
                <a:cubicBezTo>
                  <a:pt x="1101781" y="1591751"/>
                  <a:pt x="1076781" y="1600336"/>
                  <a:pt x="1055848" y="1590194"/>
                </a:cubicBezTo>
                <a:cubicBezTo>
                  <a:pt x="1034915" y="1580053"/>
                  <a:pt x="1025974" y="1555025"/>
                  <a:pt x="1035879" y="1534294"/>
                </a:cubicBezTo>
                <a:cubicBezTo>
                  <a:pt x="1043308" y="1518746"/>
                  <a:pt x="1059227" y="1510030"/>
                  <a:pt x="1075554" y="1510923"/>
                </a:cubicBezTo>
                <a:close/>
                <a:moveTo>
                  <a:pt x="469447" y="1463759"/>
                </a:moveTo>
                <a:cubicBezTo>
                  <a:pt x="481815" y="1463366"/>
                  <a:pt x="494443" y="1465430"/>
                  <a:pt x="506667" y="1470249"/>
                </a:cubicBezTo>
                <a:cubicBezTo>
                  <a:pt x="555563" y="1489524"/>
                  <a:pt x="579488" y="1545570"/>
                  <a:pt x="560104" y="1595431"/>
                </a:cubicBezTo>
                <a:cubicBezTo>
                  <a:pt x="540720" y="1645291"/>
                  <a:pt x="485368" y="1670086"/>
                  <a:pt x="436472" y="1650811"/>
                </a:cubicBezTo>
                <a:cubicBezTo>
                  <a:pt x="387576" y="1631536"/>
                  <a:pt x="363651" y="1575490"/>
                  <a:pt x="383035" y="1525630"/>
                </a:cubicBezTo>
                <a:cubicBezTo>
                  <a:pt x="397573" y="1488234"/>
                  <a:pt x="432343" y="1464938"/>
                  <a:pt x="469447" y="1463759"/>
                </a:cubicBezTo>
                <a:close/>
                <a:moveTo>
                  <a:pt x="2000030" y="1437242"/>
                </a:moveTo>
                <a:cubicBezTo>
                  <a:pt x="2012398" y="1436850"/>
                  <a:pt x="2025026" y="1438914"/>
                  <a:pt x="2037250" y="1443733"/>
                </a:cubicBezTo>
                <a:cubicBezTo>
                  <a:pt x="2086146" y="1463007"/>
                  <a:pt x="2110070" y="1519054"/>
                  <a:pt x="2090687" y="1568914"/>
                </a:cubicBezTo>
                <a:cubicBezTo>
                  <a:pt x="2071303" y="1618775"/>
                  <a:pt x="2015951" y="1643570"/>
                  <a:pt x="1967055" y="1624295"/>
                </a:cubicBezTo>
                <a:cubicBezTo>
                  <a:pt x="1918159" y="1605020"/>
                  <a:pt x="1894235" y="1548974"/>
                  <a:pt x="1913618" y="1499113"/>
                </a:cubicBezTo>
                <a:cubicBezTo>
                  <a:pt x="1928156" y="1461718"/>
                  <a:pt x="1962926" y="1438421"/>
                  <a:pt x="2000030" y="1437242"/>
                </a:cubicBezTo>
                <a:close/>
                <a:moveTo>
                  <a:pt x="1563172" y="1348317"/>
                </a:moveTo>
                <a:cubicBezTo>
                  <a:pt x="1568614" y="1348614"/>
                  <a:pt x="1574101" y="1349979"/>
                  <a:pt x="1579335" y="1352515"/>
                </a:cubicBezTo>
                <a:cubicBezTo>
                  <a:pt x="1600268" y="1362656"/>
                  <a:pt x="1609208" y="1387684"/>
                  <a:pt x="1599303" y="1408415"/>
                </a:cubicBezTo>
                <a:cubicBezTo>
                  <a:pt x="1589398" y="1429146"/>
                  <a:pt x="1564399" y="1437731"/>
                  <a:pt x="1543466" y="1427588"/>
                </a:cubicBezTo>
                <a:cubicBezTo>
                  <a:pt x="1522532" y="1417447"/>
                  <a:pt x="1513592" y="1392420"/>
                  <a:pt x="1523497" y="1371689"/>
                </a:cubicBezTo>
                <a:cubicBezTo>
                  <a:pt x="1530926" y="1356141"/>
                  <a:pt x="1546845" y="1347425"/>
                  <a:pt x="1563172" y="1348317"/>
                </a:cubicBezTo>
                <a:close/>
                <a:moveTo>
                  <a:pt x="890306" y="1301986"/>
                </a:moveTo>
                <a:cubicBezTo>
                  <a:pt x="895748" y="1302283"/>
                  <a:pt x="901236" y="1303648"/>
                  <a:pt x="906469" y="1306184"/>
                </a:cubicBezTo>
                <a:cubicBezTo>
                  <a:pt x="927402" y="1316325"/>
                  <a:pt x="936342" y="1341352"/>
                  <a:pt x="926438" y="1362083"/>
                </a:cubicBezTo>
                <a:cubicBezTo>
                  <a:pt x="916533" y="1382814"/>
                  <a:pt x="891534" y="1391399"/>
                  <a:pt x="870600" y="1381257"/>
                </a:cubicBezTo>
                <a:cubicBezTo>
                  <a:pt x="849667" y="1371116"/>
                  <a:pt x="840726" y="1346088"/>
                  <a:pt x="850631" y="1325357"/>
                </a:cubicBezTo>
                <a:cubicBezTo>
                  <a:pt x="858060" y="1309809"/>
                  <a:pt x="873979" y="1301093"/>
                  <a:pt x="890306" y="1301986"/>
                </a:cubicBezTo>
                <a:close/>
                <a:moveTo>
                  <a:pt x="1823366" y="1177310"/>
                </a:moveTo>
                <a:cubicBezTo>
                  <a:pt x="1840905" y="1177930"/>
                  <a:pt x="1858324" y="1185291"/>
                  <a:pt x="1871467" y="1199246"/>
                </a:cubicBezTo>
                <a:cubicBezTo>
                  <a:pt x="1897752" y="1227155"/>
                  <a:pt x="1896976" y="1270870"/>
                  <a:pt x="1869734" y="1296885"/>
                </a:cubicBezTo>
                <a:cubicBezTo>
                  <a:pt x="1842492" y="1322901"/>
                  <a:pt x="1799100" y="1321366"/>
                  <a:pt x="1772815" y="1293457"/>
                </a:cubicBezTo>
                <a:cubicBezTo>
                  <a:pt x="1746531" y="1265548"/>
                  <a:pt x="1747306" y="1221833"/>
                  <a:pt x="1774548" y="1195818"/>
                </a:cubicBezTo>
                <a:cubicBezTo>
                  <a:pt x="1788169" y="1182810"/>
                  <a:pt x="1805827" y="1176689"/>
                  <a:pt x="1823366" y="1177310"/>
                </a:cubicBezTo>
                <a:close/>
                <a:moveTo>
                  <a:pt x="639924" y="1133601"/>
                </a:moveTo>
                <a:cubicBezTo>
                  <a:pt x="657462" y="1134222"/>
                  <a:pt x="674881" y="1141583"/>
                  <a:pt x="688024" y="1155538"/>
                </a:cubicBezTo>
                <a:cubicBezTo>
                  <a:pt x="714309" y="1183447"/>
                  <a:pt x="713533" y="1227161"/>
                  <a:pt x="686291" y="1253177"/>
                </a:cubicBezTo>
                <a:cubicBezTo>
                  <a:pt x="659049" y="1279192"/>
                  <a:pt x="615657" y="1277658"/>
                  <a:pt x="589373" y="1249749"/>
                </a:cubicBezTo>
                <a:cubicBezTo>
                  <a:pt x="563087" y="1221839"/>
                  <a:pt x="563863" y="1178125"/>
                  <a:pt x="591106" y="1152109"/>
                </a:cubicBezTo>
                <a:cubicBezTo>
                  <a:pt x="604726" y="1139101"/>
                  <a:pt x="622384" y="1132981"/>
                  <a:pt x="639924" y="1133601"/>
                </a:cubicBezTo>
                <a:close/>
                <a:moveTo>
                  <a:pt x="2336011" y="1102429"/>
                </a:moveTo>
                <a:cubicBezTo>
                  <a:pt x="2406088" y="1102429"/>
                  <a:pt x="2462897" y="1159634"/>
                  <a:pt x="2462897" y="1230200"/>
                </a:cubicBezTo>
                <a:cubicBezTo>
                  <a:pt x="2462897" y="1300766"/>
                  <a:pt x="2406088" y="1357971"/>
                  <a:pt x="2336011" y="1357971"/>
                </a:cubicBezTo>
                <a:cubicBezTo>
                  <a:pt x="2265934" y="1357971"/>
                  <a:pt x="2209125" y="1300766"/>
                  <a:pt x="2209125" y="1230200"/>
                </a:cubicBezTo>
                <a:cubicBezTo>
                  <a:pt x="2209125" y="1159634"/>
                  <a:pt x="2265934" y="1102429"/>
                  <a:pt x="2336011" y="1102429"/>
                </a:cubicBezTo>
                <a:close/>
                <a:moveTo>
                  <a:pt x="126886" y="1102429"/>
                </a:moveTo>
                <a:cubicBezTo>
                  <a:pt x="196964" y="1102429"/>
                  <a:pt x="253772" y="1159634"/>
                  <a:pt x="253772" y="1230200"/>
                </a:cubicBezTo>
                <a:cubicBezTo>
                  <a:pt x="253772" y="1300766"/>
                  <a:pt x="196964" y="1357971"/>
                  <a:pt x="126886" y="1357971"/>
                </a:cubicBezTo>
                <a:cubicBezTo>
                  <a:pt x="56809" y="1357971"/>
                  <a:pt x="0" y="1300766"/>
                  <a:pt x="0" y="1230200"/>
                </a:cubicBezTo>
                <a:cubicBezTo>
                  <a:pt x="0" y="1159634"/>
                  <a:pt x="56809" y="1102429"/>
                  <a:pt x="126886" y="1102429"/>
                </a:cubicBezTo>
                <a:close/>
                <a:moveTo>
                  <a:pt x="1572516" y="1068907"/>
                </a:moveTo>
                <a:cubicBezTo>
                  <a:pt x="1577958" y="1069205"/>
                  <a:pt x="1583446" y="1070569"/>
                  <a:pt x="1588679" y="1073105"/>
                </a:cubicBezTo>
                <a:cubicBezTo>
                  <a:pt x="1609612" y="1083247"/>
                  <a:pt x="1618552" y="1108274"/>
                  <a:pt x="1608648" y="1129005"/>
                </a:cubicBezTo>
                <a:cubicBezTo>
                  <a:pt x="1598743" y="1149736"/>
                  <a:pt x="1573743" y="1158320"/>
                  <a:pt x="1552810" y="1148179"/>
                </a:cubicBezTo>
                <a:cubicBezTo>
                  <a:pt x="1531877" y="1138037"/>
                  <a:pt x="1522936" y="1113010"/>
                  <a:pt x="1532841" y="1092279"/>
                </a:cubicBezTo>
                <a:cubicBezTo>
                  <a:pt x="1540270" y="1076731"/>
                  <a:pt x="1556189" y="1068015"/>
                  <a:pt x="1572516" y="1068907"/>
                </a:cubicBezTo>
                <a:close/>
                <a:moveTo>
                  <a:pt x="903267" y="1028613"/>
                </a:moveTo>
                <a:cubicBezTo>
                  <a:pt x="908709" y="1028910"/>
                  <a:pt x="914197" y="1030275"/>
                  <a:pt x="919430" y="1032810"/>
                </a:cubicBezTo>
                <a:cubicBezTo>
                  <a:pt x="940363" y="1042952"/>
                  <a:pt x="949304" y="1067979"/>
                  <a:pt x="939399" y="1088710"/>
                </a:cubicBezTo>
                <a:cubicBezTo>
                  <a:pt x="929494" y="1109441"/>
                  <a:pt x="904495" y="1118026"/>
                  <a:pt x="883561" y="1107884"/>
                </a:cubicBezTo>
                <a:cubicBezTo>
                  <a:pt x="862628" y="1097742"/>
                  <a:pt x="853688" y="1072715"/>
                  <a:pt x="863592" y="1051984"/>
                </a:cubicBezTo>
                <a:cubicBezTo>
                  <a:pt x="871021" y="1036436"/>
                  <a:pt x="886940" y="1027720"/>
                  <a:pt x="903267" y="1028613"/>
                </a:cubicBezTo>
                <a:close/>
                <a:moveTo>
                  <a:pt x="1385035" y="863173"/>
                </a:moveTo>
                <a:cubicBezTo>
                  <a:pt x="1390477" y="863470"/>
                  <a:pt x="1395965" y="864835"/>
                  <a:pt x="1401198" y="867371"/>
                </a:cubicBezTo>
                <a:cubicBezTo>
                  <a:pt x="1422132" y="877512"/>
                  <a:pt x="1431072" y="902540"/>
                  <a:pt x="1421167" y="923271"/>
                </a:cubicBezTo>
                <a:cubicBezTo>
                  <a:pt x="1411262" y="944002"/>
                  <a:pt x="1386263" y="952586"/>
                  <a:pt x="1365329" y="942445"/>
                </a:cubicBezTo>
                <a:cubicBezTo>
                  <a:pt x="1344396" y="932303"/>
                  <a:pt x="1335456" y="907276"/>
                  <a:pt x="1345361" y="886545"/>
                </a:cubicBezTo>
                <a:cubicBezTo>
                  <a:pt x="1352790" y="870996"/>
                  <a:pt x="1368709" y="862281"/>
                  <a:pt x="1385035" y="863173"/>
                </a:cubicBezTo>
                <a:close/>
                <a:moveTo>
                  <a:pt x="1108964" y="844330"/>
                </a:moveTo>
                <a:cubicBezTo>
                  <a:pt x="1114407" y="844627"/>
                  <a:pt x="1119894" y="845992"/>
                  <a:pt x="1125127" y="848528"/>
                </a:cubicBezTo>
                <a:cubicBezTo>
                  <a:pt x="1146061" y="858669"/>
                  <a:pt x="1155001" y="883697"/>
                  <a:pt x="1145096" y="904428"/>
                </a:cubicBezTo>
                <a:cubicBezTo>
                  <a:pt x="1135191" y="925158"/>
                  <a:pt x="1110192" y="933743"/>
                  <a:pt x="1089258" y="923602"/>
                </a:cubicBezTo>
                <a:cubicBezTo>
                  <a:pt x="1068325" y="913460"/>
                  <a:pt x="1059385" y="888433"/>
                  <a:pt x="1069290" y="867702"/>
                </a:cubicBezTo>
                <a:cubicBezTo>
                  <a:pt x="1076719" y="852154"/>
                  <a:pt x="1092638" y="843437"/>
                  <a:pt x="1108964" y="844330"/>
                </a:cubicBezTo>
                <a:close/>
                <a:moveTo>
                  <a:pt x="458622" y="829615"/>
                </a:moveTo>
                <a:cubicBezTo>
                  <a:pt x="470990" y="829222"/>
                  <a:pt x="483618" y="831286"/>
                  <a:pt x="495842" y="836105"/>
                </a:cubicBezTo>
                <a:cubicBezTo>
                  <a:pt x="544738" y="855380"/>
                  <a:pt x="568662" y="911426"/>
                  <a:pt x="549279" y="961287"/>
                </a:cubicBezTo>
                <a:cubicBezTo>
                  <a:pt x="529895" y="1011147"/>
                  <a:pt x="474543" y="1035942"/>
                  <a:pt x="425647" y="1016667"/>
                </a:cubicBezTo>
                <a:cubicBezTo>
                  <a:pt x="376751" y="997392"/>
                  <a:pt x="352826" y="941347"/>
                  <a:pt x="372210" y="891486"/>
                </a:cubicBezTo>
                <a:cubicBezTo>
                  <a:pt x="386748" y="854090"/>
                  <a:pt x="421518" y="830794"/>
                  <a:pt x="458622" y="829615"/>
                </a:cubicBezTo>
                <a:close/>
                <a:moveTo>
                  <a:pt x="1980127" y="789870"/>
                </a:moveTo>
                <a:cubicBezTo>
                  <a:pt x="1992495" y="789477"/>
                  <a:pt x="2005123" y="791541"/>
                  <a:pt x="2017347" y="796360"/>
                </a:cubicBezTo>
                <a:cubicBezTo>
                  <a:pt x="2066243" y="815635"/>
                  <a:pt x="2090168" y="871680"/>
                  <a:pt x="2070784" y="921541"/>
                </a:cubicBezTo>
                <a:cubicBezTo>
                  <a:pt x="2051400" y="971402"/>
                  <a:pt x="1996048" y="996197"/>
                  <a:pt x="1947152" y="976922"/>
                </a:cubicBezTo>
                <a:cubicBezTo>
                  <a:pt x="1898255" y="957647"/>
                  <a:pt x="1874331" y="901601"/>
                  <a:pt x="1893715" y="851740"/>
                </a:cubicBezTo>
                <a:cubicBezTo>
                  <a:pt x="1908253" y="814345"/>
                  <a:pt x="1943023" y="791049"/>
                  <a:pt x="1980127" y="789870"/>
                </a:cubicBezTo>
                <a:close/>
                <a:moveTo>
                  <a:pt x="1654591" y="750824"/>
                </a:moveTo>
                <a:cubicBezTo>
                  <a:pt x="1672130" y="751445"/>
                  <a:pt x="1689549" y="758806"/>
                  <a:pt x="1702691" y="772760"/>
                </a:cubicBezTo>
                <a:cubicBezTo>
                  <a:pt x="1728976" y="800670"/>
                  <a:pt x="1728200" y="844385"/>
                  <a:pt x="1700958" y="870400"/>
                </a:cubicBezTo>
                <a:cubicBezTo>
                  <a:pt x="1673717" y="896416"/>
                  <a:pt x="1630325" y="894881"/>
                  <a:pt x="1604040" y="866971"/>
                </a:cubicBezTo>
                <a:cubicBezTo>
                  <a:pt x="1577755" y="839062"/>
                  <a:pt x="1578531" y="795348"/>
                  <a:pt x="1605772" y="769332"/>
                </a:cubicBezTo>
                <a:cubicBezTo>
                  <a:pt x="1619394" y="756324"/>
                  <a:pt x="1637052" y="750204"/>
                  <a:pt x="1654591" y="750824"/>
                </a:cubicBezTo>
                <a:close/>
                <a:moveTo>
                  <a:pt x="818370" y="721252"/>
                </a:moveTo>
                <a:cubicBezTo>
                  <a:pt x="835909" y="721872"/>
                  <a:pt x="853327" y="729233"/>
                  <a:pt x="866470" y="743188"/>
                </a:cubicBezTo>
                <a:cubicBezTo>
                  <a:pt x="892755" y="771097"/>
                  <a:pt x="891979" y="814812"/>
                  <a:pt x="864737" y="840827"/>
                </a:cubicBezTo>
                <a:cubicBezTo>
                  <a:pt x="837496" y="866843"/>
                  <a:pt x="794104" y="865308"/>
                  <a:pt x="767818" y="837399"/>
                </a:cubicBezTo>
                <a:cubicBezTo>
                  <a:pt x="741534" y="809490"/>
                  <a:pt x="742310" y="765775"/>
                  <a:pt x="769552" y="739759"/>
                </a:cubicBezTo>
                <a:cubicBezTo>
                  <a:pt x="783172" y="726752"/>
                  <a:pt x="800831" y="720632"/>
                  <a:pt x="818370" y="721252"/>
                </a:cubicBezTo>
                <a:close/>
                <a:moveTo>
                  <a:pt x="1241309" y="559284"/>
                </a:moveTo>
                <a:cubicBezTo>
                  <a:pt x="1258848" y="559905"/>
                  <a:pt x="1276267" y="567266"/>
                  <a:pt x="1289410" y="581220"/>
                </a:cubicBezTo>
                <a:cubicBezTo>
                  <a:pt x="1315695" y="609130"/>
                  <a:pt x="1314918" y="652844"/>
                  <a:pt x="1287677" y="678860"/>
                </a:cubicBezTo>
                <a:cubicBezTo>
                  <a:pt x="1260435" y="704876"/>
                  <a:pt x="1217043" y="703341"/>
                  <a:pt x="1190758" y="675431"/>
                </a:cubicBezTo>
                <a:cubicBezTo>
                  <a:pt x="1164473" y="647522"/>
                  <a:pt x="1165249" y="603808"/>
                  <a:pt x="1192491" y="577792"/>
                </a:cubicBezTo>
                <a:cubicBezTo>
                  <a:pt x="1206112" y="564784"/>
                  <a:pt x="1223770" y="558664"/>
                  <a:pt x="1241309" y="559284"/>
                </a:cubicBezTo>
                <a:close/>
                <a:moveTo>
                  <a:pt x="897361" y="363040"/>
                </a:moveTo>
                <a:cubicBezTo>
                  <a:pt x="909729" y="362647"/>
                  <a:pt x="922357" y="364712"/>
                  <a:pt x="934581" y="369530"/>
                </a:cubicBezTo>
                <a:cubicBezTo>
                  <a:pt x="983478" y="388806"/>
                  <a:pt x="1007402" y="444851"/>
                  <a:pt x="988018" y="494712"/>
                </a:cubicBezTo>
                <a:cubicBezTo>
                  <a:pt x="968634" y="544573"/>
                  <a:pt x="913282" y="569368"/>
                  <a:pt x="864386" y="550093"/>
                </a:cubicBezTo>
                <a:cubicBezTo>
                  <a:pt x="815490" y="530818"/>
                  <a:pt x="791565" y="474772"/>
                  <a:pt x="810949" y="424911"/>
                </a:cubicBezTo>
                <a:cubicBezTo>
                  <a:pt x="825487" y="387515"/>
                  <a:pt x="860257" y="364219"/>
                  <a:pt x="897361" y="363040"/>
                </a:cubicBezTo>
                <a:close/>
                <a:moveTo>
                  <a:pt x="1525322" y="351777"/>
                </a:moveTo>
                <a:cubicBezTo>
                  <a:pt x="1537690" y="351383"/>
                  <a:pt x="1550317" y="353448"/>
                  <a:pt x="1562541" y="358267"/>
                </a:cubicBezTo>
                <a:cubicBezTo>
                  <a:pt x="1611438" y="377542"/>
                  <a:pt x="1635362" y="433587"/>
                  <a:pt x="1615978" y="483448"/>
                </a:cubicBezTo>
                <a:cubicBezTo>
                  <a:pt x="1596595" y="533309"/>
                  <a:pt x="1541243" y="558104"/>
                  <a:pt x="1492346" y="538829"/>
                </a:cubicBezTo>
                <a:cubicBezTo>
                  <a:pt x="1443450" y="519554"/>
                  <a:pt x="1419526" y="463508"/>
                  <a:pt x="1438910" y="413647"/>
                </a:cubicBezTo>
                <a:cubicBezTo>
                  <a:pt x="1453448" y="376252"/>
                  <a:pt x="1488217" y="352956"/>
                  <a:pt x="1525322" y="351777"/>
                </a:cubicBezTo>
                <a:close/>
                <a:moveTo>
                  <a:pt x="446711" y="317607"/>
                </a:moveTo>
                <a:cubicBezTo>
                  <a:pt x="516788" y="317607"/>
                  <a:pt x="573596" y="374812"/>
                  <a:pt x="573596" y="445378"/>
                </a:cubicBezTo>
                <a:cubicBezTo>
                  <a:pt x="573596" y="515944"/>
                  <a:pt x="516788" y="573149"/>
                  <a:pt x="446711" y="573149"/>
                </a:cubicBezTo>
                <a:cubicBezTo>
                  <a:pt x="376633" y="573149"/>
                  <a:pt x="319824" y="515944"/>
                  <a:pt x="319824" y="445378"/>
                </a:cubicBezTo>
                <a:cubicBezTo>
                  <a:pt x="319824" y="374812"/>
                  <a:pt x="376633" y="317607"/>
                  <a:pt x="446711" y="317607"/>
                </a:cubicBezTo>
                <a:close/>
                <a:moveTo>
                  <a:pt x="1998515" y="317607"/>
                </a:moveTo>
                <a:cubicBezTo>
                  <a:pt x="2068592" y="317607"/>
                  <a:pt x="2125401" y="374812"/>
                  <a:pt x="2125401" y="445378"/>
                </a:cubicBezTo>
                <a:cubicBezTo>
                  <a:pt x="2125401" y="515944"/>
                  <a:pt x="2068592" y="573149"/>
                  <a:pt x="1998515" y="573149"/>
                </a:cubicBezTo>
                <a:cubicBezTo>
                  <a:pt x="1928438" y="573149"/>
                  <a:pt x="1871629" y="515944"/>
                  <a:pt x="1871629" y="445378"/>
                </a:cubicBezTo>
                <a:cubicBezTo>
                  <a:pt x="1871629" y="374812"/>
                  <a:pt x="1928438" y="317607"/>
                  <a:pt x="1998515" y="317607"/>
                </a:cubicBezTo>
                <a:close/>
                <a:moveTo>
                  <a:pt x="1221658" y="0"/>
                </a:moveTo>
                <a:cubicBezTo>
                  <a:pt x="1291735" y="0"/>
                  <a:pt x="1348544" y="57205"/>
                  <a:pt x="1348544" y="127771"/>
                </a:cubicBezTo>
                <a:cubicBezTo>
                  <a:pt x="1348544" y="198337"/>
                  <a:pt x="1291735" y="255542"/>
                  <a:pt x="1221658" y="255542"/>
                </a:cubicBezTo>
                <a:cubicBezTo>
                  <a:pt x="1151581" y="255542"/>
                  <a:pt x="1094772" y="198337"/>
                  <a:pt x="1094772" y="127771"/>
                </a:cubicBezTo>
                <a:cubicBezTo>
                  <a:pt x="1094772" y="57205"/>
                  <a:pt x="1151581" y="0"/>
                  <a:pt x="1221658" y="0"/>
                </a:cubicBezTo>
                <a:close/>
              </a:path>
            </a:pathLst>
          </a:custGeom>
          <a:gradFill>
            <a:gsLst>
              <a:gs pos="25000">
                <a:srgbClr val="FF6633">
                  <a:lumMod val="62000"/>
                  <a:lumOff val="38000"/>
                </a:srgbClr>
              </a:gs>
              <a:gs pos="50000">
                <a:srgbClr val="FFFF00">
                  <a:lumMod val="0"/>
                  <a:lumOff val="100000"/>
                </a:srgbClr>
              </a:gs>
              <a:gs pos="75000">
                <a:srgbClr val="FFC000">
                  <a:lumMod val="31000"/>
                  <a:lumOff val="69000"/>
                </a:srgbClr>
              </a:gs>
              <a:gs pos="100000">
                <a:srgbClr val="FFFF00">
                  <a:lumMod val="0"/>
                  <a:lumOff val="100000"/>
                </a:srgbClr>
              </a:gs>
            </a:gsLst>
            <a:lin ang="5400000" scaled="0"/>
          </a:gradFill>
          <a:ln>
            <a:noFill/>
          </a:ln>
          <a:scene3d>
            <a:camera prst="orthographicFront"/>
            <a:lightRig rig="flood"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Forma libre 8"/>
          <p:cNvSpPr/>
          <p:nvPr/>
        </p:nvSpPr>
        <p:spPr>
          <a:xfrm rot="364887" flipH="1">
            <a:off x="4639218" y="4090304"/>
            <a:ext cx="2948142" cy="2227094"/>
          </a:xfrm>
          <a:custGeom>
            <a:avLst/>
            <a:gdLst>
              <a:gd name="connsiteX0" fmla="*/ 3915842 w 4568692"/>
              <a:gd name="connsiteY0" fmla="*/ 5431104 h 5547255"/>
              <a:gd name="connsiteX1" fmla="*/ 3982580 w 4568692"/>
              <a:gd name="connsiteY1" fmla="*/ 5489179 h 5547255"/>
              <a:gd name="connsiteX2" fmla="*/ 3915842 w 4568692"/>
              <a:gd name="connsiteY2" fmla="*/ 5547255 h 5547255"/>
              <a:gd name="connsiteX3" fmla="*/ 3849104 w 4568692"/>
              <a:gd name="connsiteY3" fmla="*/ 5489179 h 5547255"/>
              <a:gd name="connsiteX4" fmla="*/ 3915842 w 4568692"/>
              <a:gd name="connsiteY4" fmla="*/ 5431104 h 5547255"/>
              <a:gd name="connsiteX5" fmla="*/ 3757006 w 4568692"/>
              <a:gd name="connsiteY5" fmla="*/ 5296944 h 5547255"/>
              <a:gd name="connsiteX6" fmla="*/ 3776582 w 4568692"/>
              <a:gd name="connsiteY6" fmla="*/ 5299894 h 5547255"/>
              <a:gd name="connsiteX7" fmla="*/ 3804688 w 4568692"/>
              <a:gd name="connsiteY7" fmla="*/ 5356792 h 5547255"/>
              <a:gd name="connsiteX8" fmla="*/ 3739662 w 4568692"/>
              <a:gd name="connsiteY8" fmla="*/ 5381965 h 5547255"/>
              <a:gd name="connsiteX9" fmla="*/ 3711556 w 4568692"/>
              <a:gd name="connsiteY9" fmla="*/ 5325066 h 5547255"/>
              <a:gd name="connsiteX10" fmla="*/ 3757006 w 4568692"/>
              <a:gd name="connsiteY10" fmla="*/ 5296944 h 5547255"/>
              <a:gd name="connsiteX11" fmla="*/ 4089703 w 4568692"/>
              <a:gd name="connsiteY11" fmla="*/ 5288259 h 5547255"/>
              <a:gd name="connsiteX12" fmla="*/ 4109279 w 4568692"/>
              <a:gd name="connsiteY12" fmla="*/ 5291209 h 5547255"/>
              <a:gd name="connsiteX13" fmla="*/ 4137385 w 4568692"/>
              <a:gd name="connsiteY13" fmla="*/ 5348108 h 5547255"/>
              <a:gd name="connsiteX14" fmla="*/ 4072359 w 4568692"/>
              <a:gd name="connsiteY14" fmla="*/ 5373280 h 5547255"/>
              <a:gd name="connsiteX15" fmla="*/ 4044253 w 4568692"/>
              <a:gd name="connsiteY15" fmla="*/ 5316381 h 5547255"/>
              <a:gd name="connsiteX16" fmla="*/ 4089703 w 4568692"/>
              <a:gd name="connsiteY16" fmla="*/ 5288259 h 5547255"/>
              <a:gd name="connsiteX17" fmla="*/ 4324443 w 4568692"/>
              <a:gd name="connsiteY17" fmla="*/ 5281359 h 5547255"/>
              <a:gd name="connsiteX18" fmla="*/ 4391181 w 4568692"/>
              <a:gd name="connsiteY18" fmla="*/ 5339435 h 5547255"/>
              <a:gd name="connsiteX19" fmla="*/ 4324443 w 4568692"/>
              <a:gd name="connsiteY19" fmla="*/ 5397511 h 5547255"/>
              <a:gd name="connsiteX20" fmla="*/ 4257705 w 4568692"/>
              <a:gd name="connsiteY20" fmla="*/ 5339435 h 5547255"/>
              <a:gd name="connsiteX21" fmla="*/ 4324443 w 4568692"/>
              <a:gd name="connsiteY21" fmla="*/ 5281359 h 5547255"/>
              <a:gd name="connsiteX22" fmla="*/ 3508246 w 4568692"/>
              <a:gd name="connsiteY22" fmla="*/ 5281359 h 5547255"/>
              <a:gd name="connsiteX23" fmla="*/ 3574983 w 4568692"/>
              <a:gd name="connsiteY23" fmla="*/ 5339435 h 5547255"/>
              <a:gd name="connsiteX24" fmla="*/ 3508246 w 4568692"/>
              <a:gd name="connsiteY24" fmla="*/ 5397511 h 5547255"/>
              <a:gd name="connsiteX25" fmla="*/ 3441508 w 4568692"/>
              <a:gd name="connsiteY25" fmla="*/ 5339435 h 5547255"/>
              <a:gd name="connsiteX26" fmla="*/ 3508246 w 4568692"/>
              <a:gd name="connsiteY26" fmla="*/ 5281359 h 5547255"/>
              <a:gd name="connsiteX27" fmla="*/ 3916012 w 4568692"/>
              <a:gd name="connsiteY27" fmla="*/ 5225097 h 5547255"/>
              <a:gd name="connsiteX28" fmla="*/ 3941311 w 4568692"/>
              <a:gd name="connsiteY28" fmla="*/ 5235068 h 5547255"/>
              <a:gd name="connsiteX29" fmla="*/ 3940400 w 4568692"/>
              <a:gd name="connsiteY29" fmla="*/ 5279448 h 5547255"/>
              <a:gd name="connsiteX30" fmla="*/ 3889424 w 4568692"/>
              <a:gd name="connsiteY30" fmla="*/ 5277889 h 5547255"/>
              <a:gd name="connsiteX31" fmla="*/ 3890335 w 4568692"/>
              <a:gd name="connsiteY31" fmla="*/ 5233509 h 5547255"/>
              <a:gd name="connsiteX32" fmla="*/ 3916012 w 4568692"/>
              <a:gd name="connsiteY32" fmla="*/ 5225097 h 5547255"/>
              <a:gd name="connsiteX33" fmla="*/ 4139546 w 4568692"/>
              <a:gd name="connsiteY33" fmla="*/ 5156662 h 5547255"/>
              <a:gd name="connsiteX34" fmla="*/ 4164845 w 4568692"/>
              <a:gd name="connsiteY34" fmla="*/ 5166632 h 5547255"/>
              <a:gd name="connsiteX35" fmla="*/ 4163933 w 4568692"/>
              <a:gd name="connsiteY35" fmla="*/ 5211012 h 5547255"/>
              <a:gd name="connsiteX36" fmla="*/ 4112957 w 4568692"/>
              <a:gd name="connsiteY36" fmla="*/ 5209454 h 5547255"/>
              <a:gd name="connsiteX37" fmla="*/ 4113869 w 4568692"/>
              <a:gd name="connsiteY37" fmla="*/ 5165074 h 5547255"/>
              <a:gd name="connsiteX38" fmla="*/ 4139546 w 4568692"/>
              <a:gd name="connsiteY38" fmla="*/ 5156662 h 5547255"/>
              <a:gd name="connsiteX39" fmla="*/ 3695858 w 4568692"/>
              <a:gd name="connsiteY39" fmla="*/ 5139675 h 5547255"/>
              <a:gd name="connsiteX40" fmla="*/ 3721158 w 4568692"/>
              <a:gd name="connsiteY40" fmla="*/ 5149646 h 5547255"/>
              <a:gd name="connsiteX41" fmla="*/ 3720246 w 4568692"/>
              <a:gd name="connsiteY41" fmla="*/ 5194026 h 5547255"/>
              <a:gd name="connsiteX42" fmla="*/ 3669270 w 4568692"/>
              <a:gd name="connsiteY42" fmla="*/ 5192468 h 5547255"/>
              <a:gd name="connsiteX43" fmla="*/ 3670182 w 4568692"/>
              <a:gd name="connsiteY43" fmla="*/ 5148088 h 5547255"/>
              <a:gd name="connsiteX44" fmla="*/ 3695858 w 4568692"/>
              <a:gd name="connsiteY44" fmla="*/ 5139675 h 5547255"/>
              <a:gd name="connsiteX45" fmla="*/ 3985375 w 4568692"/>
              <a:gd name="connsiteY45" fmla="*/ 5122799 h 5547255"/>
              <a:gd name="connsiteX46" fmla="*/ 3993876 w 4568692"/>
              <a:gd name="connsiteY46" fmla="*/ 5124707 h 5547255"/>
              <a:gd name="connsiteX47" fmla="*/ 4004378 w 4568692"/>
              <a:gd name="connsiteY47" fmla="*/ 5150115 h 5547255"/>
              <a:gd name="connsiteX48" fmla="*/ 3975010 w 4568692"/>
              <a:gd name="connsiteY48" fmla="*/ 5158830 h 5547255"/>
              <a:gd name="connsiteX49" fmla="*/ 3964507 w 4568692"/>
              <a:gd name="connsiteY49" fmla="*/ 5133422 h 5547255"/>
              <a:gd name="connsiteX50" fmla="*/ 3985375 w 4568692"/>
              <a:gd name="connsiteY50" fmla="*/ 5122799 h 5547255"/>
              <a:gd name="connsiteX51" fmla="*/ 3838996 w 4568692"/>
              <a:gd name="connsiteY51" fmla="*/ 5115690 h 5547255"/>
              <a:gd name="connsiteX52" fmla="*/ 3847497 w 4568692"/>
              <a:gd name="connsiteY52" fmla="*/ 5117598 h 5547255"/>
              <a:gd name="connsiteX53" fmla="*/ 3858000 w 4568692"/>
              <a:gd name="connsiteY53" fmla="*/ 5143006 h 5547255"/>
              <a:gd name="connsiteX54" fmla="*/ 3828632 w 4568692"/>
              <a:gd name="connsiteY54" fmla="*/ 5151721 h 5547255"/>
              <a:gd name="connsiteX55" fmla="*/ 3818129 w 4568692"/>
              <a:gd name="connsiteY55" fmla="*/ 5126313 h 5547255"/>
              <a:gd name="connsiteX56" fmla="*/ 3838996 w 4568692"/>
              <a:gd name="connsiteY56" fmla="*/ 5115690 h 5547255"/>
              <a:gd name="connsiteX57" fmla="*/ 3520205 w 4568692"/>
              <a:gd name="connsiteY57" fmla="*/ 5094252 h 5547255"/>
              <a:gd name="connsiteX58" fmla="*/ 3539781 w 4568692"/>
              <a:gd name="connsiteY58" fmla="*/ 5097202 h 5547255"/>
              <a:gd name="connsiteX59" fmla="*/ 3567887 w 4568692"/>
              <a:gd name="connsiteY59" fmla="*/ 5154101 h 5547255"/>
              <a:gd name="connsiteX60" fmla="*/ 3502861 w 4568692"/>
              <a:gd name="connsiteY60" fmla="*/ 5179273 h 5547255"/>
              <a:gd name="connsiteX61" fmla="*/ 3474755 w 4568692"/>
              <a:gd name="connsiteY61" fmla="*/ 5122374 h 5547255"/>
              <a:gd name="connsiteX62" fmla="*/ 3520205 w 4568692"/>
              <a:gd name="connsiteY62" fmla="*/ 5094252 h 5547255"/>
              <a:gd name="connsiteX63" fmla="*/ 4325240 w 4568692"/>
              <a:gd name="connsiteY63" fmla="*/ 5082200 h 5547255"/>
              <a:gd name="connsiteX64" fmla="*/ 4344816 w 4568692"/>
              <a:gd name="connsiteY64" fmla="*/ 5085150 h 5547255"/>
              <a:gd name="connsiteX65" fmla="*/ 4372922 w 4568692"/>
              <a:gd name="connsiteY65" fmla="*/ 5142049 h 5547255"/>
              <a:gd name="connsiteX66" fmla="*/ 4307896 w 4568692"/>
              <a:gd name="connsiteY66" fmla="*/ 5167221 h 5547255"/>
              <a:gd name="connsiteX67" fmla="*/ 4279790 w 4568692"/>
              <a:gd name="connsiteY67" fmla="*/ 5110322 h 5547255"/>
              <a:gd name="connsiteX68" fmla="*/ 4325240 w 4568692"/>
              <a:gd name="connsiteY68" fmla="*/ 5082200 h 5547255"/>
              <a:gd name="connsiteX69" fmla="*/ 4095467 w 4568692"/>
              <a:gd name="connsiteY69" fmla="*/ 5041781 h 5547255"/>
              <a:gd name="connsiteX70" fmla="*/ 4103968 w 4568692"/>
              <a:gd name="connsiteY70" fmla="*/ 5043689 h 5547255"/>
              <a:gd name="connsiteX71" fmla="*/ 4114471 w 4568692"/>
              <a:gd name="connsiteY71" fmla="*/ 5069097 h 5547255"/>
              <a:gd name="connsiteX72" fmla="*/ 4085102 w 4568692"/>
              <a:gd name="connsiteY72" fmla="*/ 5077812 h 5547255"/>
              <a:gd name="connsiteX73" fmla="*/ 4074599 w 4568692"/>
              <a:gd name="connsiteY73" fmla="*/ 5052404 h 5547255"/>
              <a:gd name="connsiteX74" fmla="*/ 4095467 w 4568692"/>
              <a:gd name="connsiteY74" fmla="*/ 5041781 h 5547255"/>
              <a:gd name="connsiteX75" fmla="*/ 3741562 w 4568692"/>
              <a:gd name="connsiteY75" fmla="*/ 5020722 h 5547255"/>
              <a:gd name="connsiteX76" fmla="*/ 3750063 w 4568692"/>
              <a:gd name="connsiteY76" fmla="*/ 5022630 h 5547255"/>
              <a:gd name="connsiteX77" fmla="*/ 3760566 w 4568692"/>
              <a:gd name="connsiteY77" fmla="*/ 5048038 h 5547255"/>
              <a:gd name="connsiteX78" fmla="*/ 3731197 w 4568692"/>
              <a:gd name="connsiteY78" fmla="*/ 5056753 h 5547255"/>
              <a:gd name="connsiteX79" fmla="*/ 3720694 w 4568692"/>
              <a:gd name="connsiteY79" fmla="*/ 5031345 h 5547255"/>
              <a:gd name="connsiteX80" fmla="*/ 3741562 w 4568692"/>
              <a:gd name="connsiteY80" fmla="*/ 5020722 h 5547255"/>
              <a:gd name="connsiteX81" fmla="*/ 4232320 w 4568692"/>
              <a:gd name="connsiteY81" fmla="*/ 4964053 h 5547255"/>
              <a:gd name="connsiteX82" fmla="*/ 4257620 w 4568692"/>
              <a:gd name="connsiteY82" fmla="*/ 4974023 h 5547255"/>
              <a:gd name="connsiteX83" fmla="*/ 4256708 w 4568692"/>
              <a:gd name="connsiteY83" fmla="*/ 5018403 h 5547255"/>
              <a:gd name="connsiteX84" fmla="*/ 4205732 w 4568692"/>
              <a:gd name="connsiteY84" fmla="*/ 5016845 h 5547255"/>
              <a:gd name="connsiteX85" fmla="*/ 4206644 w 4568692"/>
              <a:gd name="connsiteY85" fmla="*/ 4972465 h 5547255"/>
              <a:gd name="connsiteX86" fmla="*/ 4232320 w 4568692"/>
              <a:gd name="connsiteY86" fmla="*/ 4964053 h 5547255"/>
              <a:gd name="connsiteX87" fmla="*/ 3609869 w 4568692"/>
              <a:gd name="connsiteY87" fmla="*/ 4944186 h 5547255"/>
              <a:gd name="connsiteX88" fmla="*/ 3635168 w 4568692"/>
              <a:gd name="connsiteY88" fmla="*/ 4954156 h 5547255"/>
              <a:gd name="connsiteX89" fmla="*/ 3634257 w 4568692"/>
              <a:gd name="connsiteY89" fmla="*/ 4998537 h 5547255"/>
              <a:gd name="connsiteX90" fmla="*/ 3583281 w 4568692"/>
              <a:gd name="connsiteY90" fmla="*/ 4996978 h 5547255"/>
              <a:gd name="connsiteX91" fmla="*/ 3584193 w 4568692"/>
              <a:gd name="connsiteY91" fmla="*/ 4952598 h 5547255"/>
              <a:gd name="connsiteX92" fmla="*/ 3609869 w 4568692"/>
              <a:gd name="connsiteY92" fmla="*/ 4944186 h 5547255"/>
              <a:gd name="connsiteX93" fmla="*/ 4501954 w 4568692"/>
              <a:gd name="connsiteY93" fmla="*/ 4930017 h 5547255"/>
              <a:gd name="connsiteX94" fmla="*/ 4568692 w 4568692"/>
              <a:gd name="connsiteY94" fmla="*/ 4988093 h 5547255"/>
              <a:gd name="connsiteX95" fmla="*/ 4501954 w 4568692"/>
              <a:gd name="connsiteY95" fmla="*/ 5046169 h 5547255"/>
              <a:gd name="connsiteX96" fmla="*/ 4435217 w 4568692"/>
              <a:gd name="connsiteY96" fmla="*/ 4988093 h 5547255"/>
              <a:gd name="connsiteX97" fmla="*/ 4501954 w 4568692"/>
              <a:gd name="connsiteY97" fmla="*/ 4930017 h 5547255"/>
              <a:gd name="connsiteX98" fmla="*/ 3340029 w 4568692"/>
              <a:gd name="connsiteY98" fmla="*/ 4930017 h 5547255"/>
              <a:gd name="connsiteX99" fmla="*/ 3406767 w 4568692"/>
              <a:gd name="connsiteY99" fmla="*/ 4988093 h 5547255"/>
              <a:gd name="connsiteX100" fmla="*/ 3340029 w 4568692"/>
              <a:gd name="connsiteY100" fmla="*/ 5046169 h 5547255"/>
              <a:gd name="connsiteX101" fmla="*/ 3273291 w 4568692"/>
              <a:gd name="connsiteY101" fmla="*/ 4988093 h 5547255"/>
              <a:gd name="connsiteX102" fmla="*/ 3340029 w 4568692"/>
              <a:gd name="connsiteY102" fmla="*/ 4930017 h 5547255"/>
              <a:gd name="connsiteX103" fmla="*/ 4100382 w 4568692"/>
              <a:gd name="connsiteY103" fmla="*/ 4914780 h 5547255"/>
              <a:gd name="connsiteX104" fmla="*/ 4108883 w 4568692"/>
              <a:gd name="connsiteY104" fmla="*/ 4916688 h 5547255"/>
              <a:gd name="connsiteX105" fmla="*/ 4119386 w 4568692"/>
              <a:gd name="connsiteY105" fmla="*/ 4942097 h 5547255"/>
              <a:gd name="connsiteX106" fmla="*/ 4090017 w 4568692"/>
              <a:gd name="connsiteY106" fmla="*/ 4950812 h 5547255"/>
              <a:gd name="connsiteX107" fmla="*/ 4079514 w 4568692"/>
              <a:gd name="connsiteY107" fmla="*/ 4925404 h 5547255"/>
              <a:gd name="connsiteX108" fmla="*/ 4100382 w 4568692"/>
              <a:gd name="connsiteY108" fmla="*/ 4914780 h 5547255"/>
              <a:gd name="connsiteX109" fmla="*/ 3748379 w 4568692"/>
              <a:gd name="connsiteY109" fmla="*/ 4896465 h 5547255"/>
              <a:gd name="connsiteX110" fmla="*/ 3756880 w 4568692"/>
              <a:gd name="connsiteY110" fmla="*/ 4898373 h 5547255"/>
              <a:gd name="connsiteX111" fmla="*/ 3767383 w 4568692"/>
              <a:gd name="connsiteY111" fmla="*/ 4923781 h 5547255"/>
              <a:gd name="connsiteX112" fmla="*/ 3738015 w 4568692"/>
              <a:gd name="connsiteY112" fmla="*/ 4932497 h 5547255"/>
              <a:gd name="connsiteX113" fmla="*/ 3727512 w 4568692"/>
              <a:gd name="connsiteY113" fmla="*/ 4907088 h 5547255"/>
              <a:gd name="connsiteX114" fmla="*/ 3748379 w 4568692"/>
              <a:gd name="connsiteY114" fmla="*/ 4896465 h 5547255"/>
              <a:gd name="connsiteX115" fmla="*/ 4001773 w 4568692"/>
              <a:gd name="connsiteY115" fmla="*/ 4821268 h 5547255"/>
              <a:gd name="connsiteX116" fmla="*/ 4010274 w 4568692"/>
              <a:gd name="connsiteY116" fmla="*/ 4823176 h 5547255"/>
              <a:gd name="connsiteX117" fmla="*/ 4020777 w 4568692"/>
              <a:gd name="connsiteY117" fmla="*/ 4848584 h 5547255"/>
              <a:gd name="connsiteX118" fmla="*/ 3991409 w 4568692"/>
              <a:gd name="connsiteY118" fmla="*/ 4857299 h 5547255"/>
              <a:gd name="connsiteX119" fmla="*/ 3980906 w 4568692"/>
              <a:gd name="connsiteY119" fmla="*/ 4831891 h 5547255"/>
              <a:gd name="connsiteX120" fmla="*/ 4001773 w 4568692"/>
              <a:gd name="connsiteY120" fmla="*/ 4821268 h 5547255"/>
              <a:gd name="connsiteX121" fmla="*/ 3856569 w 4568692"/>
              <a:gd name="connsiteY121" fmla="*/ 4812703 h 5547255"/>
              <a:gd name="connsiteX122" fmla="*/ 3865070 w 4568692"/>
              <a:gd name="connsiteY122" fmla="*/ 4814611 h 5547255"/>
              <a:gd name="connsiteX123" fmla="*/ 3875573 w 4568692"/>
              <a:gd name="connsiteY123" fmla="*/ 4840020 h 5547255"/>
              <a:gd name="connsiteX124" fmla="*/ 3846204 w 4568692"/>
              <a:gd name="connsiteY124" fmla="*/ 4848735 h 5547255"/>
              <a:gd name="connsiteX125" fmla="*/ 3835702 w 4568692"/>
              <a:gd name="connsiteY125" fmla="*/ 4823327 h 5547255"/>
              <a:gd name="connsiteX126" fmla="*/ 3856569 w 4568692"/>
              <a:gd name="connsiteY126" fmla="*/ 4812703 h 5547255"/>
              <a:gd name="connsiteX127" fmla="*/ 3514511 w 4568692"/>
              <a:gd name="connsiteY127" fmla="*/ 4806015 h 5547255"/>
              <a:gd name="connsiteX128" fmla="*/ 3534087 w 4568692"/>
              <a:gd name="connsiteY128" fmla="*/ 4808965 h 5547255"/>
              <a:gd name="connsiteX129" fmla="*/ 3562193 w 4568692"/>
              <a:gd name="connsiteY129" fmla="*/ 4865864 h 5547255"/>
              <a:gd name="connsiteX130" fmla="*/ 3497167 w 4568692"/>
              <a:gd name="connsiteY130" fmla="*/ 4891036 h 5547255"/>
              <a:gd name="connsiteX131" fmla="*/ 3469061 w 4568692"/>
              <a:gd name="connsiteY131" fmla="*/ 4834137 h 5547255"/>
              <a:gd name="connsiteX132" fmla="*/ 3514511 w 4568692"/>
              <a:gd name="connsiteY132" fmla="*/ 4806015 h 5547255"/>
              <a:gd name="connsiteX133" fmla="*/ 4314771 w 4568692"/>
              <a:gd name="connsiteY133" fmla="*/ 4787949 h 5547255"/>
              <a:gd name="connsiteX134" fmla="*/ 4334348 w 4568692"/>
              <a:gd name="connsiteY134" fmla="*/ 4790899 h 5547255"/>
              <a:gd name="connsiteX135" fmla="*/ 4362454 w 4568692"/>
              <a:gd name="connsiteY135" fmla="*/ 4847798 h 5547255"/>
              <a:gd name="connsiteX136" fmla="*/ 4297428 w 4568692"/>
              <a:gd name="connsiteY136" fmla="*/ 4872970 h 5547255"/>
              <a:gd name="connsiteX137" fmla="*/ 4269322 w 4568692"/>
              <a:gd name="connsiteY137" fmla="*/ 4816072 h 5547255"/>
              <a:gd name="connsiteX138" fmla="*/ 4314771 w 4568692"/>
              <a:gd name="connsiteY138" fmla="*/ 4787949 h 5547255"/>
              <a:gd name="connsiteX139" fmla="*/ 4143550 w 4568692"/>
              <a:gd name="connsiteY139" fmla="*/ 4770202 h 5547255"/>
              <a:gd name="connsiteX140" fmla="*/ 4168849 w 4568692"/>
              <a:gd name="connsiteY140" fmla="*/ 4780173 h 5547255"/>
              <a:gd name="connsiteX141" fmla="*/ 4167938 w 4568692"/>
              <a:gd name="connsiteY141" fmla="*/ 4824553 h 5547255"/>
              <a:gd name="connsiteX142" fmla="*/ 4116962 w 4568692"/>
              <a:gd name="connsiteY142" fmla="*/ 4822995 h 5547255"/>
              <a:gd name="connsiteX143" fmla="*/ 4117873 w 4568692"/>
              <a:gd name="connsiteY143" fmla="*/ 4778615 h 5547255"/>
              <a:gd name="connsiteX144" fmla="*/ 4143550 w 4568692"/>
              <a:gd name="connsiteY144" fmla="*/ 4770202 h 5547255"/>
              <a:gd name="connsiteX145" fmla="*/ 3703726 w 4568692"/>
              <a:gd name="connsiteY145" fmla="*/ 4756761 h 5547255"/>
              <a:gd name="connsiteX146" fmla="*/ 3729025 w 4568692"/>
              <a:gd name="connsiteY146" fmla="*/ 4766731 h 5547255"/>
              <a:gd name="connsiteX147" fmla="*/ 3728114 w 4568692"/>
              <a:gd name="connsiteY147" fmla="*/ 4811111 h 5547255"/>
              <a:gd name="connsiteX148" fmla="*/ 3677138 w 4568692"/>
              <a:gd name="connsiteY148" fmla="*/ 4809553 h 5547255"/>
              <a:gd name="connsiteX149" fmla="*/ 3678049 w 4568692"/>
              <a:gd name="connsiteY149" fmla="*/ 4765173 h 5547255"/>
              <a:gd name="connsiteX150" fmla="*/ 3703726 w 4568692"/>
              <a:gd name="connsiteY150" fmla="*/ 4756761 h 5547255"/>
              <a:gd name="connsiteX151" fmla="*/ 3926178 w 4568692"/>
              <a:gd name="connsiteY151" fmla="*/ 4683142 h 5547255"/>
              <a:gd name="connsiteX152" fmla="*/ 3951477 w 4568692"/>
              <a:gd name="connsiteY152" fmla="*/ 4693112 h 5547255"/>
              <a:gd name="connsiteX153" fmla="*/ 3950566 w 4568692"/>
              <a:gd name="connsiteY153" fmla="*/ 4737492 h 5547255"/>
              <a:gd name="connsiteX154" fmla="*/ 3899590 w 4568692"/>
              <a:gd name="connsiteY154" fmla="*/ 4735934 h 5547255"/>
              <a:gd name="connsiteX155" fmla="*/ 3900501 w 4568692"/>
              <a:gd name="connsiteY155" fmla="*/ 4691554 h 5547255"/>
              <a:gd name="connsiteX156" fmla="*/ 3926178 w 4568692"/>
              <a:gd name="connsiteY156" fmla="*/ 4683142 h 5547255"/>
              <a:gd name="connsiteX157" fmla="*/ 3745273 w 4568692"/>
              <a:gd name="connsiteY157" fmla="*/ 4593943 h 5547255"/>
              <a:gd name="connsiteX158" fmla="*/ 3764849 w 4568692"/>
              <a:gd name="connsiteY158" fmla="*/ 4596893 h 5547255"/>
              <a:gd name="connsiteX159" fmla="*/ 3792955 w 4568692"/>
              <a:gd name="connsiteY159" fmla="*/ 4653792 h 5547255"/>
              <a:gd name="connsiteX160" fmla="*/ 3727929 w 4568692"/>
              <a:gd name="connsiteY160" fmla="*/ 4678964 h 5547255"/>
              <a:gd name="connsiteX161" fmla="*/ 3699823 w 4568692"/>
              <a:gd name="connsiteY161" fmla="*/ 4622065 h 5547255"/>
              <a:gd name="connsiteX162" fmla="*/ 3745273 w 4568692"/>
              <a:gd name="connsiteY162" fmla="*/ 4593943 h 5547255"/>
              <a:gd name="connsiteX163" fmla="*/ 4075559 w 4568692"/>
              <a:gd name="connsiteY163" fmla="*/ 4588823 h 5547255"/>
              <a:gd name="connsiteX164" fmla="*/ 4095135 w 4568692"/>
              <a:gd name="connsiteY164" fmla="*/ 4591773 h 5547255"/>
              <a:gd name="connsiteX165" fmla="*/ 4123241 w 4568692"/>
              <a:gd name="connsiteY165" fmla="*/ 4648672 h 5547255"/>
              <a:gd name="connsiteX166" fmla="*/ 4058215 w 4568692"/>
              <a:gd name="connsiteY166" fmla="*/ 4673844 h 5547255"/>
              <a:gd name="connsiteX167" fmla="*/ 4030109 w 4568692"/>
              <a:gd name="connsiteY167" fmla="*/ 4616945 h 5547255"/>
              <a:gd name="connsiteX168" fmla="*/ 4075559 w 4568692"/>
              <a:gd name="connsiteY168" fmla="*/ 4588823 h 5547255"/>
              <a:gd name="connsiteX169" fmla="*/ 3508246 w 4568692"/>
              <a:gd name="connsiteY169" fmla="*/ 4573292 h 5547255"/>
              <a:gd name="connsiteX170" fmla="*/ 3574984 w 4568692"/>
              <a:gd name="connsiteY170" fmla="*/ 4631368 h 5547255"/>
              <a:gd name="connsiteX171" fmla="*/ 3508246 w 4568692"/>
              <a:gd name="connsiteY171" fmla="*/ 4689444 h 5547255"/>
              <a:gd name="connsiteX172" fmla="*/ 3441508 w 4568692"/>
              <a:gd name="connsiteY172" fmla="*/ 4631368 h 5547255"/>
              <a:gd name="connsiteX173" fmla="*/ 3508246 w 4568692"/>
              <a:gd name="connsiteY173" fmla="*/ 4573292 h 5547255"/>
              <a:gd name="connsiteX174" fmla="*/ 4324443 w 4568692"/>
              <a:gd name="connsiteY174" fmla="*/ 4573292 h 5547255"/>
              <a:gd name="connsiteX175" fmla="*/ 4391181 w 4568692"/>
              <a:gd name="connsiteY175" fmla="*/ 4631368 h 5547255"/>
              <a:gd name="connsiteX176" fmla="*/ 4324443 w 4568692"/>
              <a:gd name="connsiteY176" fmla="*/ 4689443 h 5547255"/>
              <a:gd name="connsiteX177" fmla="*/ 4257705 w 4568692"/>
              <a:gd name="connsiteY177" fmla="*/ 4631368 h 5547255"/>
              <a:gd name="connsiteX178" fmla="*/ 4324443 w 4568692"/>
              <a:gd name="connsiteY178" fmla="*/ 4573292 h 5547255"/>
              <a:gd name="connsiteX179" fmla="*/ 3915842 w 4568692"/>
              <a:gd name="connsiteY179" fmla="*/ 4428930 h 5547255"/>
              <a:gd name="connsiteX180" fmla="*/ 3982580 w 4568692"/>
              <a:gd name="connsiteY180" fmla="*/ 4487006 h 5547255"/>
              <a:gd name="connsiteX181" fmla="*/ 3915842 w 4568692"/>
              <a:gd name="connsiteY181" fmla="*/ 4545082 h 5547255"/>
              <a:gd name="connsiteX182" fmla="*/ 3849104 w 4568692"/>
              <a:gd name="connsiteY182" fmla="*/ 4487006 h 5547255"/>
              <a:gd name="connsiteX183" fmla="*/ 3915842 w 4568692"/>
              <a:gd name="connsiteY183" fmla="*/ 4428930 h 5547255"/>
              <a:gd name="connsiteX184" fmla="*/ 3612398 w 4568692"/>
              <a:gd name="connsiteY184" fmla="*/ 4303152 h 5547255"/>
              <a:gd name="connsiteX185" fmla="*/ 3693937 w 4568692"/>
              <a:gd name="connsiteY185" fmla="*/ 4377446 h 5547255"/>
              <a:gd name="connsiteX186" fmla="*/ 3612398 w 4568692"/>
              <a:gd name="connsiteY186" fmla="*/ 4451739 h 5547255"/>
              <a:gd name="connsiteX187" fmla="*/ 3530858 w 4568692"/>
              <a:gd name="connsiteY187" fmla="*/ 4377446 h 5547255"/>
              <a:gd name="connsiteX188" fmla="*/ 3612398 w 4568692"/>
              <a:gd name="connsiteY188" fmla="*/ 4303152 h 5547255"/>
              <a:gd name="connsiteX189" fmla="*/ 3418332 w 4568692"/>
              <a:gd name="connsiteY189" fmla="*/ 4131528 h 5547255"/>
              <a:gd name="connsiteX190" fmla="*/ 3442250 w 4568692"/>
              <a:gd name="connsiteY190" fmla="*/ 4135301 h 5547255"/>
              <a:gd name="connsiteX191" fmla="*/ 3476590 w 4568692"/>
              <a:gd name="connsiteY191" fmla="*/ 4208089 h 5547255"/>
              <a:gd name="connsiteX192" fmla="*/ 3397141 w 4568692"/>
              <a:gd name="connsiteY192" fmla="*/ 4240291 h 5547255"/>
              <a:gd name="connsiteX193" fmla="*/ 3362802 w 4568692"/>
              <a:gd name="connsiteY193" fmla="*/ 4167503 h 5547255"/>
              <a:gd name="connsiteX194" fmla="*/ 3418332 w 4568692"/>
              <a:gd name="connsiteY194" fmla="*/ 4131528 h 5547255"/>
              <a:gd name="connsiteX195" fmla="*/ 3824819 w 4568692"/>
              <a:gd name="connsiteY195" fmla="*/ 4120418 h 5547255"/>
              <a:gd name="connsiteX196" fmla="*/ 3848738 w 4568692"/>
              <a:gd name="connsiteY196" fmla="*/ 4124192 h 5547255"/>
              <a:gd name="connsiteX197" fmla="*/ 3883077 w 4568692"/>
              <a:gd name="connsiteY197" fmla="*/ 4196980 h 5547255"/>
              <a:gd name="connsiteX198" fmla="*/ 3803629 w 4568692"/>
              <a:gd name="connsiteY198" fmla="*/ 4229181 h 5547255"/>
              <a:gd name="connsiteX199" fmla="*/ 3769289 w 4568692"/>
              <a:gd name="connsiteY199" fmla="*/ 4156393 h 5547255"/>
              <a:gd name="connsiteX200" fmla="*/ 3824819 w 4568692"/>
              <a:gd name="connsiteY200" fmla="*/ 4120418 h 5547255"/>
              <a:gd name="connsiteX201" fmla="*/ 4111622 w 4568692"/>
              <a:gd name="connsiteY201" fmla="*/ 4111591 h 5547255"/>
              <a:gd name="connsiteX202" fmla="*/ 4193162 w 4568692"/>
              <a:gd name="connsiteY202" fmla="*/ 4185885 h 5547255"/>
              <a:gd name="connsiteX203" fmla="*/ 4111622 w 4568692"/>
              <a:gd name="connsiteY203" fmla="*/ 4260178 h 5547255"/>
              <a:gd name="connsiteX204" fmla="*/ 4030083 w 4568692"/>
              <a:gd name="connsiteY204" fmla="*/ 4185885 h 5547255"/>
              <a:gd name="connsiteX205" fmla="*/ 4111622 w 4568692"/>
              <a:gd name="connsiteY205" fmla="*/ 4111591 h 5547255"/>
              <a:gd name="connsiteX206" fmla="*/ 3114399 w 4568692"/>
              <a:gd name="connsiteY206" fmla="*/ 4111591 h 5547255"/>
              <a:gd name="connsiteX207" fmla="*/ 3195939 w 4568692"/>
              <a:gd name="connsiteY207" fmla="*/ 4185885 h 5547255"/>
              <a:gd name="connsiteX208" fmla="*/ 3114399 w 4568692"/>
              <a:gd name="connsiteY208" fmla="*/ 4260178 h 5547255"/>
              <a:gd name="connsiteX209" fmla="*/ 3032859 w 4568692"/>
              <a:gd name="connsiteY209" fmla="*/ 4185885 h 5547255"/>
              <a:gd name="connsiteX210" fmla="*/ 3114399 w 4568692"/>
              <a:gd name="connsiteY210" fmla="*/ 4111591 h 5547255"/>
              <a:gd name="connsiteX211" fmla="*/ 3612605 w 4568692"/>
              <a:gd name="connsiteY211" fmla="*/ 4039618 h 5547255"/>
              <a:gd name="connsiteX212" fmla="*/ 3643515 w 4568692"/>
              <a:gd name="connsiteY212" fmla="*/ 4052373 h 5547255"/>
              <a:gd name="connsiteX213" fmla="*/ 3642402 w 4568692"/>
              <a:gd name="connsiteY213" fmla="*/ 4109146 h 5547255"/>
              <a:gd name="connsiteX214" fmla="*/ 3580120 w 4568692"/>
              <a:gd name="connsiteY214" fmla="*/ 4107152 h 5547255"/>
              <a:gd name="connsiteX215" fmla="*/ 3581233 w 4568692"/>
              <a:gd name="connsiteY215" fmla="*/ 4050379 h 5547255"/>
              <a:gd name="connsiteX216" fmla="*/ 3612605 w 4568692"/>
              <a:gd name="connsiteY216" fmla="*/ 4039618 h 5547255"/>
              <a:gd name="connsiteX217" fmla="*/ 3885716 w 4568692"/>
              <a:gd name="connsiteY217" fmla="*/ 3952071 h 5547255"/>
              <a:gd name="connsiteX218" fmla="*/ 3916627 w 4568692"/>
              <a:gd name="connsiteY218" fmla="*/ 3964826 h 5547255"/>
              <a:gd name="connsiteX219" fmla="*/ 3915513 w 4568692"/>
              <a:gd name="connsiteY219" fmla="*/ 4021599 h 5547255"/>
              <a:gd name="connsiteX220" fmla="*/ 3853231 w 4568692"/>
              <a:gd name="connsiteY220" fmla="*/ 4019606 h 5547255"/>
              <a:gd name="connsiteX221" fmla="*/ 3854345 w 4568692"/>
              <a:gd name="connsiteY221" fmla="*/ 3962833 h 5547255"/>
              <a:gd name="connsiteX222" fmla="*/ 3885716 w 4568692"/>
              <a:gd name="connsiteY222" fmla="*/ 3952071 h 5547255"/>
              <a:gd name="connsiteX223" fmla="*/ 3343623 w 4568692"/>
              <a:gd name="connsiteY223" fmla="*/ 3930342 h 5547255"/>
              <a:gd name="connsiteX224" fmla="*/ 3374533 w 4568692"/>
              <a:gd name="connsiteY224" fmla="*/ 3943096 h 5547255"/>
              <a:gd name="connsiteX225" fmla="*/ 3373420 w 4568692"/>
              <a:gd name="connsiteY225" fmla="*/ 3999870 h 5547255"/>
              <a:gd name="connsiteX226" fmla="*/ 3311138 w 4568692"/>
              <a:gd name="connsiteY226" fmla="*/ 3997876 h 5547255"/>
              <a:gd name="connsiteX227" fmla="*/ 3312251 w 4568692"/>
              <a:gd name="connsiteY227" fmla="*/ 3941103 h 5547255"/>
              <a:gd name="connsiteX228" fmla="*/ 3343623 w 4568692"/>
              <a:gd name="connsiteY228" fmla="*/ 3930342 h 5547255"/>
              <a:gd name="connsiteX229" fmla="*/ 3697352 w 4568692"/>
              <a:gd name="connsiteY229" fmla="*/ 3908752 h 5547255"/>
              <a:gd name="connsiteX230" fmla="*/ 3707738 w 4568692"/>
              <a:gd name="connsiteY230" fmla="*/ 3911193 h 5547255"/>
              <a:gd name="connsiteX231" fmla="*/ 3720570 w 4568692"/>
              <a:gd name="connsiteY231" fmla="*/ 3943696 h 5547255"/>
              <a:gd name="connsiteX232" fmla="*/ 3684688 w 4568692"/>
              <a:gd name="connsiteY232" fmla="*/ 3954845 h 5547255"/>
              <a:gd name="connsiteX233" fmla="*/ 3671856 w 4568692"/>
              <a:gd name="connsiteY233" fmla="*/ 3922342 h 5547255"/>
              <a:gd name="connsiteX234" fmla="*/ 3697352 w 4568692"/>
              <a:gd name="connsiteY234" fmla="*/ 3908752 h 5547255"/>
              <a:gd name="connsiteX235" fmla="*/ 3518508 w 4568692"/>
              <a:gd name="connsiteY235" fmla="*/ 3899658 h 5547255"/>
              <a:gd name="connsiteX236" fmla="*/ 3528894 w 4568692"/>
              <a:gd name="connsiteY236" fmla="*/ 3902099 h 5547255"/>
              <a:gd name="connsiteX237" fmla="*/ 3541727 w 4568692"/>
              <a:gd name="connsiteY237" fmla="*/ 3934602 h 5547255"/>
              <a:gd name="connsiteX238" fmla="*/ 3505844 w 4568692"/>
              <a:gd name="connsiteY238" fmla="*/ 3945751 h 5547255"/>
              <a:gd name="connsiteX239" fmla="*/ 3493012 w 4568692"/>
              <a:gd name="connsiteY239" fmla="*/ 3913247 h 5547255"/>
              <a:gd name="connsiteX240" fmla="*/ 3518508 w 4568692"/>
              <a:gd name="connsiteY240" fmla="*/ 3899658 h 5547255"/>
              <a:gd name="connsiteX241" fmla="*/ 3129011 w 4568692"/>
              <a:gd name="connsiteY241" fmla="*/ 3872234 h 5547255"/>
              <a:gd name="connsiteX242" fmla="*/ 3152929 w 4568692"/>
              <a:gd name="connsiteY242" fmla="*/ 3876008 h 5547255"/>
              <a:gd name="connsiteX243" fmla="*/ 3187268 w 4568692"/>
              <a:gd name="connsiteY243" fmla="*/ 3948796 h 5547255"/>
              <a:gd name="connsiteX244" fmla="*/ 3107820 w 4568692"/>
              <a:gd name="connsiteY244" fmla="*/ 3980997 h 5547255"/>
              <a:gd name="connsiteX245" fmla="*/ 3073481 w 4568692"/>
              <a:gd name="connsiteY245" fmla="*/ 3908209 h 5547255"/>
              <a:gd name="connsiteX246" fmla="*/ 3129011 w 4568692"/>
              <a:gd name="connsiteY246" fmla="*/ 3872234 h 5547255"/>
              <a:gd name="connsiteX247" fmla="*/ 4112596 w 4568692"/>
              <a:gd name="connsiteY247" fmla="*/ 3856816 h 5547255"/>
              <a:gd name="connsiteX248" fmla="*/ 4136514 w 4568692"/>
              <a:gd name="connsiteY248" fmla="*/ 3860590 h 5547255"/>
              <a:gd name="connsiteX249" fmla="*/ 4170854 w 4568692"/>
              <a:gd name="connsiteY249" fmla="*/ 3933378 h 5547255"/>
              <a:gd name="connsiteX250" fmla="*/ 4091406 w 4568692"/>
              <a:gd name="connsiteY250" fmla="*/ 3965579 h 5547255"/>
              <a:gd name="connsiteX251" fmla="*/ 4057066 w 4568692"/>
              <a:gd name="connsiteY251" fmla="*/ 3892791 h 5547255"/>
              <a:gd name="connsiteX252" fmla="*/ 4112596 w 4568692"/>
              <a:gd name="connsiteY252" fmla="*/ 3856816 h 5547255"/>
              <a:gd name="connsiteX253" fmla="*/ 3831861 w 4568692"/>
              <a:gd name="connsiteY253" fmla="*/ 3805109 h 5547255"/>
              <a:gd name="connsiteX254" fmla="*/ 3842248 w 4568692"/>
              <a:gd name="connsiteY254" fmla="*/ 3807550 h 5547255"/>
              <a:gd name="connsiteX255" fmla="*/ 3855080 w 4568692"/>
              <a:gd name="connsiteY255" fmla="*/ 3840054 h 5547255"/>
              <a:gd name="connsiteX256" fmla="*/ 3819198 w 4568692"/>
              <a:gd name="connsiteY256" fmla="*/ 3851203 h 5547255"/>
              <a:gd name="connsiteX257" fmla="*/ 3806366 w 4568692"/>
              <a:gd name="connsiteY257" fmla="*/ 3818699 h 5547255"/>
              <a:gd name="connsiteX258" fmla="*/ 3831861 w 4568692"/>
              <a:gd name="connsiteY258" fmla="*/ 3805109 h 5547255"/>
              <a:gd name="connsiteX259" fmla="*/ 3399464 w 4568692"/>
              <a:gd name="connsiteY259" fmla="*/ 3778170 h 5547255"/>
              <a:gd name="connsiteX260" fmla="*/ 3409850 w 4568692"/>
              <a:gd name="connsiteY260" fmla="*/ 3780610 h 5547255"/>
              <a:gd name="connsiteX261" fmla="*/ 3422682 w 4568692"/>
              <a:gd name="connsiteY261" fmla="*/ 3813114 h 5547255"/>
              <a:gd name="connsiteX262" fmla="*/ 3386800 w 4568692"/>
              <a:gd name="connsiteY262" fmla="*/ 3824263 h 5547255"/>
              <a:gd name="connsiteX263" fmla="*/ 3373968 w 4568692"/>
              <a:gd name="connsiteY263" fmla="*/ 3791759 h 5547255"/>
              <a:gd name="connsiteX264" fmla="*/ 3399464 w 4568692"/>
              <a:gd name="connsiteY264" fmla="*/ 3778170 h 5547255"/>
              <a:gd name="connsiteX265" fmla="*/ 3999068 w 4568692"/>
              <a:gd name="connsiteY265" fmla="*/ 3705676 h 5547255"/>
              <a:gd name="connsiteX266" fmla="*/ 4029978 w 4568692"/>
              <a:gd name="connsiteY266" fmla="*/ 3718431 h 5547255"/>
              <a:gd name="connsiteX267" fmla="*/ 4028865 w 4568692"/>
              <a:gd name="connsiteY267" fmla="*/ 3775204 h 5547255"/>
              <a:gd name="connsiteX268" fmla="*/ 3966583 w 4568692"/>
              <a:gd name="connsiteY268" fmla="*/ 3773211 h 5547255"/>
              <a:gd name="connsiteX269" fmla="*/ 3967696 w 4568692"/>
              <a:gd name="connsiteY269" fmla="*/ 3716437 h 5547255"/>
              <a:gd name="connsiteX270" fmla="*/ 3999068 w 4568692"/>
              <a:gd name="connsiteY270" fmla="*/ 3705676 h 5547255"/>
              <a:gd name="connsiteX271" fmla="*/ 3238563 w 4568692"/>
              <a:gd name="connsiteY271" fmla="*/ 3680261 h 5547255"/>
              <a:gd name="connsiteX272" fmla="*/ 3269473 w 4568692"/>
              <a:gd name="connsiteY272" fmla="*/ 3693016 h 5547255"/>
              <a:gd name="connsiteX273" fmla="*/ 3268359 w 4568692"/>
              <a:gd name="connsiteY273" fmla="*/ 3749789 h 5547255"/>
              <a:gd name="connsiteX274" fmla="*/ 3206077 w 4568692"/>
              <a:gd name="connsiteY274" fmla="*/ 3747796 h 5547255"/>
              <a:gd name="connsiteX275" fmla="*/ 3207191 w 4568692"/>
              <a:gd name="connsiteY275" fmla="*/ 3691023 h 5547255"/>
              <a:gd name="connsiteX276" fmla="*/ 3238563 w 4568692"/>
              <a:gd name="connsiteY276" fmla="*/ 3680261 h 5547255"/>
              <a:gd name="connsiteX277" fmla="*/ 4328505 w 4568692"/>
              <a:gd name="connsiteY277" fmla="*/ 3662136 h 5547255"/>
              <a:gd name="connsiteX278" fmla="*/ 4410044 w 4568692"/>
              <a:gd name="connsiteY278" fmla="*/ 3736429 h 5547255"/>
              <a:gd name="connsiteX279" fmla="*/ 4328505 w 4568692"/>
              <a:gd name="connsiteY279" fmla="*/ 3810723 h 5547255"/>
              <a:gd name="connsiteX280" fmla="*/ 4246965 w 4568692"/>
              <a:gd name="connsiteY280" fmla="*/ 3736429 h 5547255"/>
              <a:gd name="connsiteX281" fmla="*/ 4328505 w 4568692"/>
              <a:gd name="connsiteY281" fmla="*/ 3662136 h 5547255"/>
              <a:gd name="connsiteX282" fmla="*/ 2908874 w 4568692"/>
              <a:gd name="connsiteY282" fmla="*/ 3662136 h 5547255"/>
              <a:gd name="connsiteX283" fmla="*/ 2990413 w 4568692"/>
              <a:gd name="connsiteY283" fmla="*/ 3736429 h 5547255"/>
              <a:gd name="connsiteX284" fmla="*/ 2908874 w 4568692"/>
              <a:gd name="connsiteY284" fmla="*/ 3810723 h 5547255"/>
              <a:gd name="connsiteX285" fmla="*/ 2827334 w 4568692"/>
              <a:gd name="connsiteY285" fmla="*/ 3736429 h 5547255"/>
              <a:gd name="connsiteX286" fmla="*/ 2908874 w 4568692"/>
              <a:gd name="connsiteY286" fmla="*/ 3662136 h 5547255"/>
              <a:gd name="connsiteX287" fmla="*/ 3837866 w 4568692"/>
              <a:gd name="connsiteY287" fmla="*/ 3642644 h 5547255"/>
              <a:gd name="connsiteX288" fmla="*/ 3848253 w 4568692"/>
              <a:gd name="connsiteY288" fmla="*/ 3645085 h 5547255"/>
              <a:gd name="connsiteX289" fmla="*/ 3861085 w 4568692"/>
              <a:gd name="connsiteY289" fmla="*/ 3677589 h 5547255"/>
              <a:gd name="connsiteX290" fmla="*/ 3825203 w 4568692"/>
              <a:gd name="connsiteY290" fmla="*/ 3688737 h 5547255"/>
              <a:gd name="connsiteX291" fmla="*/ 3812370 w 4568692"/>
              <a:gd name="connsiteY291" fmla="*/ 3656234 h 5547255"/>
              <a:gd name="connsiteX292" fmla="*/ 3837866 w 4568692"/>
              <a:gd name="connsiteY292" fmla="*/ 3642644 h 5547255"/>
              <a:gd name="connsiteX293" fmla="*/ 3407793 w 4568692"/>
              <a:gd name="connsiteY293" fmla="*/ 3619214 h 5547255"/>
              <a:gd name="connsiteX294" fmla="*/ 3418179 w 4568692"/>
              <a:gd name="connsiteY294" fmla="*/ 3621655 h 5547255"/>
              <a:gd name="connsiteX295" fmla="*/ 3431012 w 4568692"/>
              <a:gd name="connsiteY295" fmla="*/ 3654159 h 5547255"/>
              <a:gd name="connsiteX296" fmla="*/ 3395129 w 4568692"/>
              <a:gd name="connsiteY296" fmla="*/ 3665308 h 5547255"/>
              <a:gd name="connsiteX297" fmla="*/ 3382297 w 4568692"/>
              <a:gd name="connsiteY297" fmla="*/ 3632804 h 5547255"/>
              <a:gd name="connsiteX298" fmla="*/ 3407793 w 4568692"/>
              <a:gd name="connsiteY298" fmla="*/ 3619214 h 5547255"/>
              <a:gd name="connsiteX299" fmla="*/ 3717387 w 4568692"/>
              <a:gd name="connsiteY299" fmla="*/ 3523018 h 5547255"/>
              <a:gd name="connsiteX300" fmla="*/ 3727774 w 4568692"/>
              <a:gd name="connsiteY300" fmla="*/ 3525459 h 5547255"/>
              <a:gd name="connsiteX301" fmla="*/ 3740606 w 4568692"/>
              <a:gd name="connsiteY301" fmla="*/ 3557963 h 5547255"/>
              <a:gd name="connsiteX302" fmla="*/ 3704724 w 4568692"/>
              <a:gd name="connsiteY302" fmla="*/ 3569112 h 5547255"/>
              <a:gd name="connsiteX303" fmla="*/ 3691892 w 4568692"/>
              <a:gd name="connsiteY303" fmla="*/ 3536608 h 5547255"/>
              <a:gd name="connsiteX304" fmla="*/ 3717387 w 4568692"/>
              <a:gd name="connsiteY304" fmla="*/ 3523018 h 5547255"/>
              <a:gd name="connsiteX305" fmla="*/ 3539978 w 4568692"/>
              <a:gd name="connsiteY305" fmla="*/ 3512062 h 5547255"/>
              <a:gd name="connsiteX306" fmla="*/ 3550365 w 4568692"/>
              <a:gd name="connsiteY306" fmla="*/ 3514503 h 5547255"/>
              <a:gd name="connsiteX307" fmla="*/ 3563197 w 4568692"/>
              <a:gd name="connsiteY307" fmla="*/ 3547006 h 5547255"/>
              <a:gd name="connsiteX308" fmla="*/ 3527315 w 4568692"/>
              <a:gd name="connsiteY308" fmla="*/ 3558155 h 5547255"/>
              <a:gd name="connsiteX309" fmla="*/ 3514483 w 4568692"/>
              <a:gd name="connsiteY309" fmla="*/ 3525652 h 5547255"/>
              <a:gd name="connsiteX310" fmla="*/ 3539978 w 4568692"/>
              <a:gd name="connsiteY310" fmla="*/ 3512062 h 5547255"/>
              <a:gd name="connsiteX311" fmla="*/ 3122054 w 4568692"/>
              <a:gd name="connsiteY311" fmla="*/ 3503506 h 5547255"/>
              <a:gd name="connsiteX312" fmla="*/ 3145973 w 4568692"/>
              <a:gd name="connsiteY312" fmla="*/ 3507279 h 5547255"/>
              <a:gd name="connsiteX313" fmla="*/ 3180312 w 4568692"/>
              <a:gd name="connsiteY313" fmla="*/ 3580067 h 5547255"/>
              <a:gd name="connsiteX314" fmla="*/ 3100864 w 4568692"/>
              <a:gd name="connsiteY314" fmla="*/ 3612269 h 5547255"/>
              <a:gd name="connsiteX315" fmla="*/ 3066524 w 4568692"/>
              <a:gd name="connsiteY315" fmla="*/ 3539481 h 5547255"/>
              <a:gd name="connsiteX316" fmla="*/ 3122054 w 4568692"/>
              <a:gd name="connsiteY316" fmla="*/ 3503506 h 5547255"/>
              <a:gd name="connsiteX317" fmla="*/ 4099806 w 4568692"/>
              <a:gd name="connsiteY317" fmla="*/ 3480395 h 5547255"/>
              <a:gd name="connsiteX318" fmla="*/ 4123724 w 4568692"/>
              <a:gd name="connsiteY318" fmla="*/ 3484169 h 5547255"/>
              <a:gd name="connsiteX319" fmla="*/ 4158064 w 4568692"/>
              <a:gd name="connsiteY319" fmla="*/ 3556957 h 5547255"/>
              <a:gd name="connsiteX320" fmla="*/ 4078615 w 4568692"/>
              <a:gd name="connsiteY320" fmla="*/ 3589159 h 5547255"/>
              <a:gd name="connsiteX321" fmla="*/ 4044276 w 4568692"/>
              <a:gd name="connsiteY321" fmla="*/ 3516371 h 5547255"/>
              <a:gd name="connsiteX322" fmla="*/ 4099806 w 4568692"/>
              <a:gd name="connsiteY322" fmla="*/ 3480395 h 5547255"/>
              <a:gd name="connsiteX323" fmla="*/ 3890609 w 4568692"/>
              <a:gd name="connsiteY323" fmla="*/ 3457692 h 5547255"/>
              <a:gd name="connsiteX324" fmla="*/ 3921520 w 4568692"/>
              <a:gd name="connsiteY324" fmla="*/ 3470447 h 5547255"/>
              <a:gd name="connsiteX325" fmla="*/ 3920406 w 4568692"/>
              <a:gd name="connsiteY325" fmla="*/ 3527220 h 5547255"/>
              <a:gd name="connsiteX326" fmla="*/ 3858124 w 4568692"/>
              <a:gd name="connsiteY326" fmla="*/ 3525227 h 5547255"/>
              <a:gd name="connsiteX327" fmla="*/ 3859238 w 4568692"/>
              <a:gd name="connsiteY327" fmla="*/ 3468454 h 5547255"/>
              <a:gd name="connsiteX328" fmla="*/ 3890609 w 4568692"/>
              <a:gd name="connsiteY328" fmla="*/ 3457692 h 5547255"/>
              <a:gd name="connsiteX329" fmla="*/ 3353236 w 4568692"/>
              <a:gd name="connsiteY329" fmla="*/ 3440497 h 5547255"/>
              <a:gd name="connsiteX330" fmla="*/ 3384146 w 4568692"/>
              <a:gd name="connsiteY330" fmla="*/ 3453252 h 5547255"/>
              <a:gd name="connsiteX331" fmla="*/ 3383033 w 4568692"/>
              <a:gd name="connsiteY331" fmla="*/ 3510025 h 5547255"/>
              <a:gd name="connsiteX332" fmla="*/ 3320751 w 4568692"/>
              <a:gd name="connsiteY332" fmla="*/ 3508032 h 5547255"/>
              <a:gd name="connsiteX333" fmla="*/ 3321864 w 4568692"/>
              <a:gd name="connsiteY333" fmla="*/ 3451258 h 5547255"/>
              <a:gd name="connsiteX334" fmla="*/ 3353236 w 4568692"/>
              <a:gd name="connsiteY334" fmla="*/ 3440497 h 5547255"/>
              <a:gd name="connsiteX335" fmla="*/ 3625026 w 4568692"/>
              <a:gd name="connsiteY335" fmla="*/ 3346320 h 5547255"/>
              <a:gd name="connsiteX336" fmla="*/ 3655936 w 4568692"/>
              <a:gd name="connsiteY336" fmla="*/ 3359074 h 5547255"/>
              <a:gd name="connsiteX337" fmla="*/ 3654822 w 4568692"/>
              <a:gd name="connsiteY337" fmla="*/ 3415848 h 5547255"/>
              <a:gd name="connsiteX338" fmla="*/ 3592540 w 4568692"/>
              <a:gd name="connsiteY338" fmla="*/ 3413854 h 5547255"/>
              <a:gd name="connsiteX339" fmla="*/ 3593654 w 4568692"/>
              <a:gd name="connsiteY339" fmla="*/ 3357081 h 5547255"/>
              <a:gd name="connsiteX340" fmla="*/ 3625026 w 4568692"/>
              <a:gd name="connsiteY340" fmla="*/ 3346320 h 5547255"/>
              <a:gd name="connsiteX341" fmla="*/ 3403997 w 4568692"/>
              <a:gd name="connsiteY341" fmla="*/ 3232212 h 5547255"/>
              <a:gd name="connsiteX342" fmla="*/ 3427916 w 4568692"/>
              <a:gd name="connsiteY342" fmla="*/ 3235986 h 5547255"/>
              <a:gd name="connsiteX343" fmla="*/ 3462255 w 4568692"/>
              <a:gd name="connsiteY343" fmla="*/ 3308774 h 5547255"/>
              <a:gd name="connsiteX344" fmla="*/ 3382807 w 4568692"/>
              <a:gd name="connsiteY344" fmla="*/ 3340975 h 5547255"/>
              <a:gd name="connsiteX345" fmla="*/ 3348467 w 4568692"/>
              <a:gd name="connsiteY345" fmla="*/ 3268187 h 5547255"/>
              <a:gd name="connsiteX346" fmla="*/ 3403997 w 4568692"/>
              <a:gd name="connsiteY346" fmla="*/ 3232212 h 5547255"/>
              <a:gd name="connsiteX347" fmla="*/ 3807538 w 4568692"/>
              <a:gd name="connsiteY347" fmla="*/ 3225662 h 5547255"/>
              <a:gd name="connsiteX348" fmla="*/ 3831456 w 4568692"/>
              <a:gd name="connsiteY348" fmla="*/ 3229436 h 5547255"/>
              <a:gd name="connsiteX349" fmla="*/ 3865796 w 4568692"/>
              <a:gd name="connsiteY349" fmla="*/ 3302224 h 5547255"/>
              <a:gd name="connsiteX350" fmla="*/ 3786348 w 4568692"/>
              <a:gd name="connsiteY350" fmla="*/ 3334426 h 5547255"/>
              <a:gd name="connsiteX351" fmla="*/ 3752008 w 4568692"/>
              <a:gd name="connsiteY351" fmla="*/ 3261638 h 5547255"/>
              <a:gd name="connsiteX352" fmla="*/ 3807538 w 4568692"/>
              <a:gd name="connsiteY352" fmla="*/ 3225662 h 5547255"/>
              <a:gd name="connsiteX353" fmla="*/ 3114400 w 4568692"/>
              <a:gd name="connsiteY353" fmla="*/ 3205794 h 5547255"/>
              <a:gd name="connsiteX354" fmla="*/ 3195939 w 4568692"/>
              <a:gd name="connsiteY354" fmla="*/ 3280088 h 5547255"/>
              <a:gd name="connsiteX355" fmla="*/ 3114400 w 4568692"/>
              <a:gd name="connsiteY355" fmla="*/ 3354381 h 5547255"/>
              <a:gd name="connsiteX356" fmla="*/ 3032860 w 4568692"/>
              <a:gd name="connsiteY356" fmla="*/ 3280088 h 5547255"/>
              <a:gd name="connsiteX357" fmla="*/ 3114400 w 4568692"/>
              <a:gd name="connsiteY357" fmla="*/ 3205794 h 5547255"/>
              <a:gd name="connsiteX358" fmla="*/ 4111622 w 4568692"/>
              <a:gd name="connsiteY358" fmla="*/ 3205794 h 5547255"/>
              <a:gd name="connsiteX359" fmla="*/ 4193162 w 4568692"/>
              <a:gd name="connsiteY359" fmla="*/ 3280088 h 5547255"/>
              <a:gd name="connsiteX360" fmla="*/ 4111622 w 4568692"/>
              <a:gd name="connsiteY360" fmla="*/ 3354381 h 5547255"/>
              <a:gd name="connsiteX361" fmla="*/ 4030083 w 4568692"/>
              <a:gd name="connsiteY361" fmla="*/ 3280088 h 5547255"/>
              <a:gd name="connsiteX362" fmla="*/ 4111622 w 4568692"/>
              <a:gd name="connsiteY362" fmla="*/ 3205794 h 5547255"/>
              <a:gd name="connsiteX363" fmla="*/ 2820182 w 4568692"/>
              <a:gd name="connsiteY363" fmla="*/ 3178918 h 5547255"/>
              <a:gd name="connsiteX364" fmla="*/ 2912878 w 4568692"/>
              <a:gd name="connsiteY364" fmla="*/ 3273111 h 5547255"/>
              <a:gd name="connsiteX365" fmla="*/ 2820182 w 4568692"/>
              <a:gd name="connsiteY365" fmla="*/ 3367304 h 5547255"/>
              <a:gd name="connsiteX366" fmla="*/ 2727486 w 4568692"/>
              <a:gd name="connsiteY366" fmla="*/ 3273111 h 5547255"/>
              <a:gd name="connsiteX367" fmla="*/ 2820182 w 4568692"/>
              <a:gd name="connsiteY367" fmla="*/ 3178918 h 5547255"/>
              <a:gd name="connsiteX368" fmla="*/ 3612398 w 4568692"/>
              <a:gd name="connsiteY368" fmla="*/ 3021119 h 5547255"/>
              <a:gd name="connsiteX369" fmla="*/ 3693937 w 4568692"/>
              <a:gd name="connsiteY369" fmla="*/ 3095413 h 5547255"/>
              <a:gd name="connsiteX370" fmla="*/ 3612398 w 4568692"/>
              <a:gd name="connsiteY370" fmla="*/ 3169706 h 5547255"/>
              <a:gd name="connsiteX371" fmla="*/ 3530858 w 4568692"/>
              <a:gd name="connsiteY371" fmla="*/ 3095413 h 5547255"/>
              <a:gd name="connsiteX372" fmla="*/ 3612398 w 4568692"/>
              <a:gd name="connsiteY372" fmla="*/ 3021119 h 5547255"/>
              <a:gd name="connsiteX373" fmla="*/ 2599564 w 4568692"/>
              <a:gd name="connsiteY373" fmla="*/ 2961324 h 5547255"/>
              <a:gd name="connsiteX374" fmla="*/ 2626755 w 4568692"/>
              <a:gd name="connsiteY374" fmla="*/ 2966109 h 5547255"/>
              <a:gd name="connsiteX375" fmla="*/ 2665793 w 4568692"/>
              <a:gd name="connsiteY375" fmla="*/ 3058393 h 5547255"/>
              <a:gd name="connsiteX376" fmla="*/ 2575474 w 4568692"/>
              <a:gd name="connsiteY376" fmla="*/ 3099220 h 5547255"/>
              <a:gd name="connsiteX377" fmla="*/ 2536436 w 4568692"/>
              <a:gd name="connsiteY377" fmla="*/ 3006936 h 5547255"/>
              <a:gd name="connsiteX378" fmla="*/ 2599564 w 4568692"/>
              <a:gd name="connsiteY378" fmla="*/ 2961324 h 5547255"/>
              <a:gd name="connsiteX379" fmla="*/ 3061668 w 4568692"/>
              <a:gd name="connsiteY379" fmla="*/ 2947239 h 5547255"/>
              <a:gd name="connsiteX380" fmla="*/ 3088859 w 4568692"/>
              <a:gd name="connsiteY380" fmla="*/ 2952024 h 5547255"/>
              <a:gd name="connsiteX381" fmla="*/ 3127897 w 4568692"/>
              <a:gd name="connsiteY381" fmla="*/ 3044308 h 5547255"/>
              <a:gd name="connsiteX382" fmla="*/ 3037578 w 4568692"/>
              <a:gd name="connsiteY382" fmla="*/ 3085134 h 5547255"/>
              <a:gd name="connsiteX383" fmla="*/ 2998540 w 4568692"/>
              <a:gd name="connsiteY383" fmla="*/ 2992850 h 5547255"/>
              <a:gd name="connsiteX384" fmla="*/ 3061668 w 4568692"/>
              <a:gd name="connsiteY384" fmla="*/ 2947239 h 5547255"/>
              <a:gd name="connsiteX385" fmla="*/ 3387712 w 4568692"/>
              <a:gd name="connsiteY385" fmla="*/ 2936048 h 5547255"/>
              <a:gd name="connsiteX386" fmla="*/ 3480408 w 4568692"/>
              <a:gd name="connsiteY386" fmla="*/ 3030241 h 5547255"/>
              <a:gd name="connsiteX387" fmla="*/ 3387712 w 4568692"/>
              <a:gd name="connsiteY387" fmla="*/ 3124434 h 5547255"/>
              <a:gd name="connsiteX388" fmla="*/ 3295016 w 4568692"/>
              <a:gd name="connsiteY388" fmla="*/ 3030241 h 5547255"/>
              <a:gd name="connsiteX389" fmla="*/ 3387712 w 4568692"/>
              <a:gd name="connsiteY389" fmla="*/ 2936048 h 5547255"/>
              <a:gd name="connsiteX390" fmla="*/ 2254047 w 4568692"/>
              <a:gd name="connsiteY390" fmla="*/ 2936048 h 5547255"/>
              <a:gd name="connsiteX391" fmla="*/ 2346742 w 4568692"/>
              <a:gd name="connsiteY391" fmla="*/ 3030241 h 5547255"/>
              <a:gd name="connsiteX392" fmla="*/ 2254047 w 4568692"/>
              <a:gd name="connsiteY392" fmla="*/ 3124434 h 5547255"/>
              <a:gd name="connsiteX393" fmla="*/ 2161350 w 4568692"/>
              <a:gd name="connsiteY393" fmla="*/ 3030241 h 5547255"/>
              <a:gd name="connsiteX394" fmla="*/ 2254047 w 4568692"/>
              <a:gd name="connsiteY394" fmla="*/ 2936048 h 5547255"/>
              <a:gd name="connsiteX395" fmla="*/ 2820418 w 4568692"/>
              <a:gd name="connsiteY395" fmla="*/ 2844797 h 5547255"/>
              <a:gd name="connsiteX396" fmla="*/ 2855557 w 4568692"/>
              <a:gd name="connsiteY396" fmla="*/ 2860968 h 5547255"/>
              <a:gd name="connsiteX397" fmla="*/ 2854292 w 4568692"/>
              <a:gd name="connsiteY397" fmla="*/ 2932948 h 5547255"/>
              <a:gd name="connsiteX398" fmla="*/ 2783488 w 4568692"/>
              <a:gd name="connsiteY398" fmla="*/ 2930420 h 5547255"/>
              <a:gd name="connsiteX399" fmla="*/ 2784754 w 4568692"/>
              <a:gd name="connsiteY399" fmla="*/ 2858440 h 5547255"/>
              <a:gd name="connsiteX400" fmla="*/ 2820418 w 4568692"/>
              <a:gd name="connsiteY400" fmla="*/ 2844797 h 5547255"/>
              <a:gd name="connsiteX401" fmla="*/ 3130897 w 4568692"/>
              <a:gd name="connsiteY401" fmla="*/ 2733801 h 5547255"/>
              <a:gd name="connsiteX402" fmla="*/ 3166037 w 4568692"/>
              <a:gd name="connsiteY402" fmla="*/ 2749972 h 5547255"/>
              <a:gd name="connsiteX403" fmla="*/ 3164771 w 4568692"/>
              <a:gd name="connsiteY403" fmla="*/ 2821952 h 5547255"/>
              <a:gd name="connsiteX404" fmla="*/ 3093968 w 4568692"/>
              <a:gd name="connsiteY404" fmla="*/ 2819425 h 5547255"/>
              <a:gd name="connsiteX405" fmla="*/ 3095233 w 4568692"/>
              <a:gd name="connsiteY405" fmla="*/ 2747445 h 5547255"/>
              <a:gd name="connsiteX406" fmla="*/ 3130897 w 4568692"/>
              <a:gd name="connsiteY406" fmla="*/ 2733801 h 5547255"/>
              <a:gd name="connsiteX407" fmla="*/ 2514633 w 4568692"/>
              <a:gd name="connsiteY407" fmla="*/ 2706251 h 5547255"/>
              <a:gd name="connsiteX408" fmla="*/ 2549773 w 4568692"/>
              <a:gd name="connsiteY408" fmla="*/ 2722423 h 5547255"/>
              <a:gd name="connsiteX409" fmla="*/ 2548507 w 4568692"/>
              <a:gd name="connsiteY409" fmla="*/ 2794402 h 5547255"/>
              <a:gd name="connsiteX410" fmla="*/ 2477703 w 4568692"/>
              <a:gd name="connsiteY410" fmla="*/ 2791875 h 5547255"/>
              <a:gd name="connsiteX411" fmla="*/ 2478969 w 4568692"/>
              <a:gd name="connsiteY411" fmla="*/ 2719895 h 5547255"/>
              <a:gd name="connsiteX412" fmla="*/ 2514633 w 4568692"/>
              <a:gd name="connsiteY412" fmla="*/ 2706251 h 5547255"/>
              <a:gd name="connsiteX413" fmla="*/ 2916760 w 4568692"/>
              <a:gd name="connsiteY413" fmla="*/ 2678879 h 5547255"/>
              <a:gd name="connsiteX414" fmla="*/ 2928568 w 4568692"/>
              <a:gd name="connsiteY414" fmla="*/ 2681974 h 5547255"/>
              <a:gd name="connsiteX415" fmla="*/ 2943156 w 4568692"/>
              <a:gd name="connsiteY415" fmla="*/ 2723183 h 5547255"/>
              <a:gd name="connsiteX416" fmla="*/ 2902364 w 4568692"/>
              <a:gd name="connsiteY416" fmla="*/ 2737318 h 5547255"/>
              <a:gd name="connsiteX417" fmla="*/ 2887776 w 4568692"/>
              <a:gd name="connsiteY417" fmla="*/ 2696109 h 5547255"/>
              <a:gd name="connsiteX418" fmla="*/ 2916760 w 4568692"/>
              <a:gd name="connsiteY418" fmla="*/ 2678879 h 5547255"/>
              <a:gd name="connsiteX419" fmla="*/ 2713446 w 4568692"/>
              <a:gd name="connsiteY419" fmla="*/ 2667349 h 5547255"/>
              <a:gd name="connsiteX420" fmla="*/ 2725254 w 4568692"/>
              <a:gd name="connsiteY420" fmla="*/ 2670443 h 5547255"/>
              <a:gd name="connsiteX421" fmla="*/ 2739842 w 4568692"/>
              <a:gd name="connsiteY421" fmla="*/ 2711653 h 5547255"/>
              <a:gd name="connsiteX422" fmla="*/ 2699050 w 4568692"/>
              <a:gd name="connsiteY422" fmla="*/ 2725788 h 5547255"/>
              <a:gd name="connsiteX423" fmla="*/ 2684462 w 4568692"/>
              <a:gd name="connsiteY423" fmla="*/ 2684578 h 5547255"/>
              <a:gd name="connsiteX424" fmla="*/ 2713446 w 4568692"/>
              <a:gd name="connsiteY424" fmla="*/ 2667349 h 5547255"/>
              <a:gd name="connsiteX425" fmla="*/ 2270657 w 4568692"/>
              <a:gd name="connsiteY425" fmla="*/ 2632580 h 5547255"/>
              <a:gd name="connsiteX426" fmla="*/ 2297848 w 4568692"/>
              <a:gd name="connsiteY426" fmla="*/ 2637364 h 5547255"/>
              <a:gd name="connsiteX427" fmla="*/ 2336886 w 4568692"/>
              <a:gd name="connsiteY427" fmla="*/ 2729648 h 5547255"/>
              <a:gd name="connsiteX428" fmla="*/ 2246567 w 4568692"/>
              <a:gd name="connsiteY428" fmla="*/ 2770475 h 5547255"/>
              <a:gd name="connsiteX429" fmla="*/ 2207529 w 4568692"/>
              <a:gd name="connsiteY429" fmla="*/ 2678191 h 5547255"/>
              <a:gd name="connsiteX430" fmla="*/ 2270657 w 4568692"/>
              <a:gd name="connsiteY430" fmla="*/ 2632580 h 5547255"/>
              <a:gd name="connsiteX431" fmla="*/ 3388819 w 4568692"/>
              <a:gd name="connsiteY431" fmla="*/ 2613032 h 5547255"/>
              <a:gd name="connsiteX432" fmla="*/ 3416010 w 4568692"/>
              <a:gd name="connsiteY432" fmla="*/ 2617816 h 5547255"/>
              <a:gd name="connsiteX433" fmla="*/ 3455048 w 4568692"/>
              <a:gd name="connsiteY433" fmla="*/ 2710100 h 5547255"/>
              <a:gd name="connsiteX434" fmla="*/ 3364729 w 4568692"/>
              <a:gd name="connsiteY434" fmla="*/ 2750927 h 5547255"/>
              <a:gd name="connsiteX435" fmla="*/ 3325691 w 4568692"/>
              <a:gd name="connsiteY435" fmla="*/ 2658643 h 5547255"/>
              <a:gd name="connsiteX436" fmla="*/ 3388819 w 4568692"/>
              <a:gd name="connsiteY436" fmla="*/ 2613032 h 5547255"/>
              <a:gd name="connsiteX437" fmla="*/ 3069674 w 4568692"/>
              <a:gd name="connsiteY437" fmla="*/ 2547476 h 5547255"/>
              <a:gd name="connsiteX438" fmla="*/ 3081482 w 4568692"/>
              <a:gd name="connsiteY438" fmla="*/ 2550570 h 5547255"/>
              <a:gd name="connsiteX439" fmla="*/ 3096070 w 4568692"/>
              <a:gd name="connsiteY439" fmla="*/ 2591780 h 5547255"/>
              <a:gd name="connsiteX440" fmla="*/ 3055278 w 4568692"/>
              <a:gd name="connsiteY440" fmla="*/ 2605915 h 5547255"/>
              <a:gd name="connsiteX441" fmla="*/ 3040689 w 4568692"/>
              <a:gd name="connsiteY441" fmla="*/ 2564706 h 5547255"/>
              <a:gd name="connsiteX442" fmla="*/ 3069674 w 4568692"/>
              <a:gd name="connsiteY442" fmla="*/ 2547476 h 5547255"/>
              <a:gd name="connsiteX443" fmla="*/ 2578114 w 4568692"/>
              <a:gd name="connsiteY443" fmla="*/ 2513320 h 5547255"/>
              <a:gd name="connsiteX444" fmla="*/ 2589922 w 4568692"/>
              <a:gd name="connsiteY444" fmla="*/ 2516415 h 5547255"/>
              <a:gd name="connsiteX445" fmla="*/ 2604510 w 4568692"/>
              <a:gd name="connsiteY445" fmla="*/ 2557624 h 5547255"/>
              <a:gd name="connsiteX446" fmla="*/ 2563718 w 4568692"/>
              <a:gd name="connsiteY446" fmla="*/ 2571759 h 5547255"/>
              <a:gd name="connsiteX447" fmla="*/ 2549130 w 4568692"/>
              <a:gd name="connsiteY447" fmla="*/ 2530550 h 5547255"/>
              <a:gd name="connsiteX448" fmla="*/ 2578114 w 4568692"/>
              <a:gd name="connsiteY448" fmla="*/ 2513320 h 5547255"/>
              <a:gd name="connsiteX449" fmla="*/ 3259758 w 4568692"/>
              <a:gd name="connsiteY449" fmla="*/ 2421409 h 5547255"/>
              <a:gd name="connsiteX450" fmla="*/ 3294898 w 4568692"/>
              <a:gd name="connsiteY450" fmla="*/ 2437580 h 5547255"/>
              <a:gd name="connsiteX451" fmla="*/ 3293632 w 4568692"/>
              <a:gd name="connsiteY451" fmla="*/ 2509560 h 5547255"/>
              <a:gd name="connsiteX452" fmla="*/ 3222828 w 4568692"/>
              <a:gd name="connsiteY452" fmla="*/ 2507033 h 5547255"/>
              <a:gd name="connsiteX453" fmla="*/ 3224094 w 4568692"/>
              <a:gd name="connsiteY453" fmla="*/ 2435053 h 5547255"/>
              <a:gd name="connsiteX454" fmla="*/ 3259758 w 4568692"/>
              <a:gd name="connsiteY454" fmla="*/ 2421409 h 5547255"/>
              <a:gd name="connsiteX455" fmla="*/ 2395198 w 4568692"/>
              <a:gd name="connsiteY455" fmla="*/ 2389187 h 5547255"/>
              <a:gd name="connsiteX456" fmla="*/ 2430337 w 4568692"/>
              <a:gd name="connsiteY456" fmla="*/ 2405359 h 5547255"/>
              <a:gd name="connsiteX457" fmla="*/ 2429072 w 4568692"/>
              <a:gd name="connsiteY457" fmla="*/ 2477339 h 5547255"/>
              <a:gd name="connsiteX458" fmla="*/ 2358268 w 4568692"/>
              <a:gd name="connsiteY458" fmla="*/ 2474811 h 5547255"/>
              <a:gd name="connsiteX459" fmla="*/ 2359534 w 4568692"/>
              <a:gd name="connsiteY459" fmla="*/ 2402831 h 5547255"/>
              <a:gd name="connsiteX460" fmla="*/ 2395198 w 4568692"/>
              <a:gd name="connsiteY460" fmla="*/ 2389187 h 5547255"/>
              <a:gd name="connsiteX461" fmla="*/ 3634269 w 4568692"/>
              <a:gd name="connsiteY461" fmla="*/ 2366207 h 5547255"/>
              <a:gd name="connsiteX462" fmla="*/ 3726965 w 4568692"/>
              <a:gd name="connsiteY462" fmla="*/ 2460400 h 5547255"/>
              <a:gd name="connsiteX463" fmla="*/ 3634269 w 4568692"/>
              <a:gd name="connsiteY463" fmla="*/ 2554593 h 5547255"/>
              <a:gd name="connsiteX464" fmla="*/ 3541573 w 4568692"/>
              <a:gd name="connsiteY464" fmla="*/ 2460400 h 5547255"/>
              <a:gd name="connsiteX465" fmla="*/ 3634269 w 4568692"/>
              <a:gd name="connsiteY465" fmla="*/ 2366207 h 5547255"/>
              <a:gd name="connsiteX466" fmla="*/ 2020400 w 4568692"/>
              <a:gd name="connsiteY466" fmla="*/ 2366207 h 5547255"/>
              <a:gd name="connsiteX467" fmla="*/ 2113096 w 4568692"/>
              <a:gd name="connsiteY467" fmla="*/ 2460400 h 5547255"/>
              <a:gd name="connsiteX468" fmla="*/ 2020400 w 4568692"/>
              <a:gd name="connsiteY468" fmla="*/ 2554593 h 5547255"/>
              <a:gd name="connsiteX469" fmla="*/ 1927704 w 4568692"/>
              <a:gd name="connsiteY469" fmla="*/ 2460400 h 5547255"/>
              <a:gd name="connsiteX470" fmla="*/ 2020400 w 4568692"/>
              <a:gd name="connsiteY470" fmla="*/ 2366207 h 5547255"/>
              <a:gd name="connsiteX471" fmla="*/ 3076500 w 4568692"/>
              <a:gd name="connsiteY471" fmla="*/ 2341495 h 5547255"/>
              <a:gd name="connsiteX472" fmla="*/ 3088308 w 4568692"/>
              <a:gd name="connsiteY472" fmla="*/ 2344589 h 5547255"/>
              <a:gd name="connsiteX473" fmla="*/ 3102896 w 4568692"/>
              <a:gd name="connsiteY473" fmla="*/ 2385799 h 5547255"/>
              <a:gd name="connsiteX474" fmla="*/ 3062104 w 4568692"/>
              <a:gd name="connsiteY474" fmla="*/ 2399934 h 5547255"/>
              <a:gd name="connsiteX475" fmla="*/ 3047516 w 4568692"/>
              <a:gd name="connsiteY475" fmla="*/ 2358724 h 5547255"/>
              <a:gd name="connsiteX476" fmla="*/ 3076500 w 4568692"/>
              <a:gd name="connsiteY476" fmla="*/ 2341495 h 5547255"/>
              <a:gd name="connsiteX477" fmla="*/ 2587583 w 4568692"/>
              <a:gd name="connsiteY477" fmla="*/ 2311789 h 5547255"/>
              <a:gd name="connsiteX478" fmla="*/ 2599391 w 4568692"/>
              <a:gd name="connsiteY478" fmla="*/ 2314884 h 5547255"/>
              <a:gd name="connsiteX479" fmla="*/ 2613978 w 4568692"/>
              <a:gd name="connsiteY479" fmla="*/ 2356093 h 5547255"/>
              <a:gd name="connsiteX480" fmla="*/ 2573187 w 4568692"/>
              <a:gd name="connsiteY480" fmla="*/ 2370228 h 5547255"/>
              <a:gd name="connsiteX481" fmla="*/ 2558598 w 4568692"/>
              <a:gd name="connsiteY481" fmla="*/ 2329019 h 5547255"/>
              <a:gd name="connsiteX482" fmla="*/ 2587583 w 4568692"/>
              <a:gd name="connsiteY482" fmla="*/ 2311789 h 5547255"/>
              <a:gd name="connsiteX483" fmla="*/ 1221658 w 4568692"/>
              <a:gd name="connsiteY483" fmla="*/ 2204857 h 5547255"/>
              <a:gd name="connsiteX484" fmla="*/ 1348544 w 4568692"/>
              <a:gd name="connsiteY484" fmla="*/ 2332628 h 5547255"/>
              <a:gd name="connsiteX485" fmla="*/ 1221658 w 4568692"/>
              <a:gd name="connsiteY485" fmla="*/ 2460399 h 5547255"/>
              <a:gd name="connsiteX486" fmla="*/ 1094772 w 4568692"/>
              <a:gd name="connsiteY486" fmla="*/ 2332628 h 5547255"/>
              <a:gd name="connsiteX487" fmla="*/ 1221658 w 4568692"/>
              <a:gd name="connsiteY487" fmla="*/ 2204857 h 5547255"/>
              <a:gd name="connsiteX488" fmla="*/ 2939537 w 4568692"/>
              <a:gd name="connsiteY488" fmla="*/ 2189827 h 5547255"/>
              <a:gd name="connsiteX489" fmla="*/ 2951345 w 4568692"/>
              <a:gd name="connsiteY489" fmla="*/ 2192922 h 5547255"/>
              <a:gd name="connsiteX490" fmla="*/ 2965933 w 4568692"/>
              <a:gd name="connsiteY490" fmla="*/ 2234131 h 5547255"/>
              <a:gd name="connsiteX491" fmla="*/ 2925141 w 4568692"/>
              <a:gd name="connsiteY491" fmla="*/ 2248266 h 5547255"/>
              <a:gd name="connsiteX492" fmla="*/ 2910553 w 4568692"/>
              <a:gd name="connsiteY492" fmla="*/ 2207057 h 5547255"/>
              <a:gd name="connsiteX493" fmla="*/ 2939537 w 4568692"/>
              <a:gd name="connsiteY493" fmla="*/ 2189827 h 5547255"/>
              <a:gd name="connsiteX494" fmla="*/ 2737854 w 4568692"/>
              <a:gd name="connsiteY494" fmla="*/ 2175936 h 5547255"/>
              <a:gd name="connsiteX495" fmla="*/ 2749662 w 4568692"/>
              <a:gd name="connsiteY495" fmla="*/ 2179031 h 5547255"/>
              <a:gd name="connsiteX496" fmla="*/ 2764250 w 4568692"/>
              <a:gd name="connsiteY496" fmla="*/ 2220240 h 5547255"/>
              <a:gd name="connsiteX497" fmla="*/ 2723458 w 4568692"/>
              <a:gd name="connsiteY497" fmla="*/ 2234375 h 5547255"/>
              <a:gd name="connsiteX498" fmla="*/ 2708870 w 4568692"/>
              <a:gd name="connsiteY498" fmla="*/ 2193166 h 5547255"/>
              <a:gd name="connsiteX499" fmla="*/ 2737854 w 4568692"/>
              <a:gd name="connsiteY499" fmla="*/ 2175936 h 5547255"/>
              <a:gd name="connsiteX500" fmla="*/ 2262749 w 4568692"/>
              <a:gd name="connsiteY500" fmla="*/ 2165088 h 5547255"/>
              <a:gd name="connsiteX501" fmla="*/ 2289940 w 4568692"/>
              <a:gd name="connsiteY501" fmla="*/ 2169873 h 5547255"/>
              <a:gd name="connsiteX502" fmla="*/ 2328978 w 4568692"/>
              <a:gd name="connsiteY502" fmla="*/ 2262157 h 5547255"/>
              <a:gd name="connsiteX503" fmla="*/ 2238659 w 4568692"/>
              <a:gd name="connsiteY503" fmla="*/ 2302983 h 5547255"/>
              <a:gd name="connsiteX504" fmla="*/ 2199621 w 4568692"/>
              <a:gd name="connsiteY504" fmla="*/ 2210699 h 5547255"/>
              <a:gd name="connsiteX505" fmla="*/ 2262749 w 4568692"/>
              <a:gd name="connsiteY505" fmla="*/ 2165088 h 5547255"/>
              <a:gd name="connsiteX506" fmla="*/ 3374279 w 4568692"/>
              <a:gd name="connsiteY506" fmla="*/ 2135788 h 5547255"/>
              <a:gd name="connsiteX507" fmla="*/ 3401470 w 4568692"/>
              <a:gd name="connsiteY507" fmla="*/ 2140572 h 5547255"/>
              <a:gd name="connsiteX508" fmla="*/ 3440508 w 4568692"/>
              <a:gd name="connsiteY508" fmla="*/ 2232856 h 5547255"/>
              <a:gd name="connsiteX509" fmla="*/ 3350189 w 4568692"/>
              <a:gd name="connsiteY509" fmla="*/ 2273683 h 5547255"/>
              <a:gd name="connsiteX510" fmla="*/ 3311151 w 4568692"/>
              <a:gd name="connsiteY510" fmla="*/ 2181399 h 5547255"/>
              <a:gd name="connsiteX511" fmla="*/ 3374279 w 4568692"/>
              <a:gd name="connsiteY511" fmla="*/ 2135788 h 5547255"/>
              <a:gd name="connsiteX512" fmla="*/ 3136460 w 4568692"/>
              <a:gd name="connsiteY512" fmla="*/ 2107003 h 5547255"/>
              <a:gd name="connsiteX513" fmla="*/ 3171599 w 4568692"/>
              <a:gd name="connsiteY513" fmla="*/ 2123175 h 5547255"/>
              <a:gd name="connsiteX514" fmla="*/ 3170333 w 4568692"/>
              <a:gd name="connsiteY514" fmla="*/ 2195155 h 5547255"/>
              <a:gd name="connsiteX515" fmla="*/ 3099530 w 4568692"/>
              <a:gd name="connsiteY515" fmla="*/ 2192627 h 5547255"/>
              <a:gd name="connsiteX516" fmla="*/ 3100796 w 4568692"/>
              <a:gd name="connsiteY516" fmla="*/ 2120647 h 5547255"/>
              <a:gd name="connsiteX517" fmla="*/ 3136460 w 4568692"/>
              <a:gd name="connsiteY517" fmla="*/ 2107003 h 5547255"/>
              <a:gd name="connsiteX518" fmla="*/ 2525561 w 4568692"/>
              <a:gd name="connsiteY518" fmla="*/ 2085203 h 5547255"/>
              <a:gd name="connsiteX519" fmla="*/ 2560701 w 4568692"/>
              <a:gd name="connsiteY519" fmla="*/ 2101374 h 5547255"/>
              <a:gd name="connsiteX520" fmla="*/ 2559435 w 4568692"/>
              <a:gd name="connsiteY520" fmla="*/ 2173354 h 5547255"/>
              <a:gd name="connsiteX521" fmla="*/ 2488631 w 4568692"/>
              <a:gd name="connsiteY521" fmla="*/ 2170826 h 5547255"/>
              <a:gd name="connsiteX522" fmla="*/ 2489897 w 4568692"/>
              <a:gd name="connsiteY522" fmla="*/ 2098847 h 5547255"/>
              <a:gd name="connsiteX523" fmla="*/ 2525561 w 4568692"/>
              <a:gd name="connsiteY523" fmla="*/ 2085203 h 5547255"/>
              <a:gd name="connsiteX524" fmla="*/ 2834538 w 4568692"/>
              <a:gd name="connsiteY524" fmla="*/ 1965800 h 5547255"/>
              <a:gd name="connsiteX525" fmla="*/ 2869678 w 4568692"/>
              <a:gd name="connsiteY525" fmla="*/ 1981971 h 5547255"/>
              <a:gd name="connsiteX526" fmla="*/ 2868412 w 4568692"/>
              <a:gd name="connsiteY526" fmla="*/ 2053951 h 5547255"/>
              <a:gd name="connsiteX527" fmla="*/ 2797608 w 4568692"/>
              <a:gd name="connsiteY527" fmla="*/ 2051424 h 5547255"/>
              <a:gd name="connsiteX528" fmla="*/ 2798874 w 4568692"/>
              <a:gd name="connsiteY528" fmla="*/ 1979444 h 5547255"/>
              <a:gd name="connsiteX529" fmla="*/ 2834538 w 4568692"/>
              <a:gd name="connsiteY529" fmla="*/ 1965800 h 5547255"/>
              <a:gd name="connsiteX530" fmla="*/ 919668 w 4568692"/>
              <a:gd name="connsiteY530" fmla="*/ 1909695 h 5547255"/>
              <a:gd name="connsiteX531" fmla="*/ 956888 w 4568692"/>
              <a:gd name="connsiteY531" fmla="*/ 1916185 h 5547255"/>
              <a:gd name="connsiteX532" fmla="*/ 1010324 w 4568692"/>
              <a:gd name="connsiteY532" fmla="*/ 2041366 h 5547255"/>
              <a:gd name="connsiteX533" fmla="*/ 886692 w 4568692"/>
              <a:gd name="connsiteY533" fmla="*/ 2096747 h 5547255"/>
              <a:gd name="connsiteX534" fmla="*/ 833256 w 4568692"/>
              <a:gd name="connsiteY534" fmla="*/ 1971566 h 5547255"/>
              <a:gd name="connsiteX535" fmla="*/ 919668 w 4568692"/>
              <a:gd name="connsiteY535" fmla="*/ 1909695 h 5547255"/>
              <a:gd name="connsiteX536" fmla="*/ 1552213 w 4568692"/>
              <a:gd name="connsiteY536" fmla="*/ 1890589 h 5547255"/>
              <a:gd name="connsiteX537" fmla="*/ 1589433 w 4568692"/>
              <a:gd name="connsiteY537" fmla="*/ 1897079 h 5547255"/>
              <a:gd name="connsiteX538" fmla="*/ 1642870 w 4568692"/>
              <a:gd name="connsiteY538" fmla="*/ 2022260 h 5547255"/>
              <a:gd name="connsiteX539" fmla="*/ 1519238 w 4568692"/>
              <a:gd name="connsiteY539" fmla="*/ 2077641 h 5547255"/>
              <a:gd name="connsiteX540" fmla="*/ 1465801 w 4568692"/>
              <a:gd name="connsiteY540" fmla="*/ 1952459 h 5547255"/>
              <a:gd name="connsiteX541" fmla="*/ 1552213 w 4568692"/>
              <a:gd name="connsiteY541" fmla="*/ 1890589 h 5547255"/>
              <a:gd name="connsiteX542" fmla="*/ 1998515 w 4568692"/>
              <a:gd name="connsiteY542" fmla="*/ 1875408 h 5547255"/>
              <a:gd name="connsiteX543" fmla="*/ 2125401 w 4568692"/>
              <a:gd name="connsiteY543" fmla="*/ 2003179 h 5547255"/>
              <a:gd name="connsiteX544" fmla="*/ 1998515 w 4568692"/>
              <a:gd name="connsiteY544" fmla="*/ 2130950 h 5547255"/>
              <a:gd name="connsiteX545" fmla="*/ 1871629 w 4568692"/>
              <a:gd name="connsiteY545" fmla="*/ 2003179 h 5547255"/>
              <a:gd name="connsiteX546" fmla="*/ 1998515 w 4568692"/>
              <a:gd name="connsiteY546" fmla="*/ 1875408 h 5547255"/>
              <a:gd name="connsiteX547" fmla="*/ 446710 w 4568692"/>
              <a:gd name="connsiteY547" fmla="*/ 1875408 h 5547255"/>
              <a:gd name="connsiteX548" fmla="*/ 573596 w 4568692"/>
              <a:gd name="connsiteY548" fmla="*/ 2003179 h 5547255"/>
              <a:gd name="connsiteX549" fmla="*/ 446710 w 4568692"/>
              <a:gd name="connsiteY549" fmla="*/ 2130950 h 5547255"/>
              <a:gd name="connsiteX550" fmla="*/ 319824 w 4568692"/>
              <a:gd name="connsiteY550" fmla="*/ 2003179 h 5547255"/>
              <a:gd name="connsiteX551" fmla="*/ 446710 w 4568692"/>
              <a:gd name="connsiteY551" fmla="*/ 1875408 h 5547255"/>
              <a:gd name="connsiteX552" fmla="*/ 2583268 w 4568692"/>
              <a:gd name="connsiteY552" fmla="*/ 1821129 h 5547255"/>
              <a:gd name="connsiteX553" fmla="*/ 2610459 w 4568692"/>
              <a:gd name="connsiteY553" fmla="*/ 1825913 h 5547255"/>
              <a:gd name="connsiteX554" fmla="*/ 2649497 w 4568692"/>
              <a:gd name="connsiteY554" fmla="*/ 1918197 h 5547255"/>
              <a:gd name="connsiteX555" fmla="*/ 2559178 w 4568692"/>
              <a:gd name="connsiteY555" fmla="*/ 1959024 h 5547255"/>
              <a:gd name="connsiteX556" fmla="*/ 2520140 w 4568692"/>
              <a:gd name="connsiteY556" fmla="*/ 1866740 h 5547255"/>
              <a:gd name="connsiteX557" fmla="*/ 2583268 w 4568692"/>
              <a:gd name="connsiteY557" fmla="*/ 1821129 h 5547255"/>
              <a:gd name="connsiteX558" fmla="*/ 3042023 w 4568692"/>
              <a:gd name="connsiteY558" fmla="*/ 1812825 h 5547255"/>
              <a:gd name="connsiteX559" fmla="*/ 3069213 w 4568692"/>
              <a:gd name="connsiteY559" fmla="*/ 1817610 h 5547255"/>
              <a:gd name="connsiteX560" fmla="*/ 3108251 w 4568692"/>
              <a:gd name="connsiteY560" fmla="*/ 1909894 h 5547255"/>
              <a:gd name="connsiteX561" fmla="*/ 3017933 w 4568692"/>
              <a:gd name="connsiteY561" fmla="*/ 1950720 h 5547255"/>
              <a:gd name="connsiteX562" fmla="*/ 2978895 w 4568692"/>
              <a:gd name="connsiteY562" fmla="*/ 1858436 h 5547255"/>
              <a:gd name="connsiteX563" fmla="*/ 3042023 w 4568692"/>
              <a:gd name="connsiteY563" fmla="*/ 1812825 h 5547255"/>
              <a:gd name="connsiteX564" fmla="*/ 2254047 w 4568692"/>
              <a:gd name="connsiteY564" fmla="*/ 1787635 h 5547255"/>
              <a:gd name="connsiteX565" fmla="*/ 2346743 w 4568692"/>
              <a:gd name="connsiteY565" fmla="*/ 1881828 h 5547255"/>
              <a:gd name="connsiteX566" fmla="*/ 2254047 w 4568692"/>
              <a:gd name="connsiteY566" fmla="*/ 1976021 h 5547255"/>
              <a:gd name="connsiteX567" fmla="*/ 2161351 w 4568692"/>
              <a:gd name="connsiteY567" fmla="*/ 1881828 h 5547255"/>
              <a:gd name="connsiteX568" fmla="*/ 2254047 w 4568692"/>
              <a:gd name="connsiteY568" fmla="*/ 1787635 h 5547255"/>
              <a:gd name="connsiteX569" fmla="*/ 3387712 w 4568692"/>
              <a:gd name="connsiteY569" fmla="*/ 1787635 h 5547255"/>
              <a:gd name="connsiteX570" fmla="*/ 3480408 w 4568692"/>
              <a:gd name="connsiteY570" fmla="*/ 1881828 h 5547255"/>
              <a:gd name="connsiteX571" fmla="*/ 3387712 w 4568692"/>
              <a:gd name="connsiteY571" fmla="*/ 1976021 h 5547255"/>
              <a:gd name="connsiteX572" fmla="*/ 3295016 w 4568692"/>
              <a:gd name="connsiteY572" fmla="*/ 1881828 h 5547255"/>
              <a:gd name="connsiteX573" fmla="*/ 3387712 w 4568692"/>
              <a:gd name="connsiteY573" fmla="*/ 1787635 h 5547255"/>
              <a:gd name="connsiteX574" fmla="*/ 1221981 w 4568692"/>
              <a:gd name="connsiteY574" fmla="*/ 1751627 h 5547255"/>
              <a:gd name="connsiteX575" fmla="*/ 1270081 w 4568692"/>
              <a:gd name="connsiteY575" fmla="*/ 1773563 h 5547255"/>
              <a:gd name="connsiteX576" fmla="*/ 1268348 w 4568692"/>
              <a:gd name="connsiteY576" fmla="*/ 1871203 h 5547255"/>
              <a:gd name="connsiteX577" fmla="*/ 1171430 w 4568692"/>
              <a:gd name="connsiteY577" fmla="*/ 1867774 h 5547255"/>
              <a:gd name="connsiteX578" fmla="*/ 1173163 w 4568692"/>
              <a:gd name="connsiteY578" fmla="*/ 1770135 h 5547255"/>
              <a:gd name="connsiteX579" fmla="*/ 1221981 w 4568692"/>
              <a:gd name="connsiteY579" fmla="*/ 1751627 h 5547255"/>
              <a:gd name="connsiteX580" fmla="*/ 1646977 w 4568692"/>
              <a:gd name="connsiteY580" fmla="*/ 1601064 h 5547255"/>
              <a:gd name="connsiteX581" fmla="*/ 1695077 w 4568692"/>
              <a:gd name="connsiteY581" fmla="*/ 1623000 h 5547255"/>
              <a:gd name="connsiteX582" fmla="*/ 1693345 w 4568692"/>
              <a:gd name="connsiteY582" fmla="*/ 1720639 h 5547255"/>
              <a:gd name="connsiteX583" fmla="*/ 1596426 w 4568692"/>
              <a:gd name="connsiteY583" fmla="*/ 1717211 h 5547255"/>
              <a:gd name="connsiteX584" fmla="*/ 1598159 w 4568692"/>
              <a:gd name="connsiteY584" fmla="*/ 1619571 h 5547255"/>
              <a:gd name="connsiteX585" fmla="*/ 1646977 w 4568692"/>
              <a:gd name="connsiteY585" fmla="*/ 1601064 h 5547255"/>
              <a:gd name="connsiteX586" fmla="*/ 803411 w 4568692"/>
              <a:gd name="connsiteY586" fmla="*/ 1563693 h 5547255"/>
              <a:gd name="connsiteX587" fmla="*/ 851511 w 4568692"/>
              <a:gd name="connsiteY587" fmla="*/ 1585629 h 5547255"/>
              <a:gd name="connsiteX588" fmla="*/ 849779 w 4568692"/>
              <a:gd name="connsiteY588" fmla="*/ 1683269 h 5547255"/>
              <a:gd name="connsiteX589" fmla="*/ 752860 w 4568692"/>
              <a:gd name="connsiteY589" fmla="*/ 1679840 h 5547255"/>
              <a:gd name="connsiteX590" fmla="*/ 754593 w 4568692"/>
              <a:gd name="connsiteY590" fmla="*/ 1582201 h 5547255"/>
              <a:gd name="connsiteX591" fmla="*/ 803411 w 4568692"/>
              <a:gd name="connsiteY591" fmla="*/ 1563693 h 5547255"/>
              <a:gd name="connsiteX592" fmla="*/ 2820182 w 4568692"/>
              <a:gd name="connsiteY592" fmla="*/ 1553495 h 5547255"/>
              <a:gd name="connsiteX593" fmla="*/ 2912878 w 4568692"/>
              <a:gd name="connsiteY593" fmla="*/ 1647688 h 5547255"/>
              <a:gd name="connsiteX594" fmla="*/ 2820182 w 4568692"/>
              <a:gd name="connsiteY594" fmla="*/ 1741881 h 5547255"/>
              <a:gd name="connsiteX595" fmla="*/ 2727486 w 4568692"/>
              <a:gd name="connsiteY595" fmla="*/ 1647688 h 5547255"/>
              <a:gd name="connsiteX596" fmla="*/ 2820182 w 4568692"/>
              <a:gd name="connsiteY596" fmla="*/ 1553495 h 5547255"/>
              <a:gd name="connsiteX597" fmla="*/ 1353857 w 4568692"/>
              <a:gd name="connsiteY597" fmla="*/ 1526563 h 5547255"/>
              <a:gd name="connsiteX598" fmla="*/ 1370020 w 4568692"/>
              <a:gd name="connsiteY598" fmla="*/ 1530761 h 5547255"/>
              <a:gd name="connsiteX599" fmla="*/ 1389989 w 4568692"/>
              <a:gd name="connsiteY599" fmla="*/ 1586661 h 5547255"/>
              <a:gd name="connsiteX600" fmla="*/ 1334151 w 4568692"/>
              <a:gd name="connsiteY600" fmla="*/ 1605835 h 5547255"/>
              <a:gd name="connsiteX601" fmla="*/ 1314183 w 4568692"/>
              <a:gd name="connsiteY601" fmla="*/ 1549935 h 5547255"/>
              <a:gd name="connsiteX602" fmla="*/ 1353857 w 4568692"/>
              <a:gd name="connsiteY602" fmla="*/ 1526563 h 5547255"/>
              <a:gd name="connsiteX603" fmla="*/ 1075554 w 4568692"/>
              <a:gd name="connsiteY603" fmla="*/ 1510923 h 5547255"/>
              <a:gd name="connsiteX604" fmla="*/ 1091716 w 4568692"/>
              <a:gd name="connsiteY604" fmla="*/ 1515120 h 5547255"/>
              <a:gd name="connsiteX605" fmla="*/ 1111686 w 4568692"/>
              <a:gd name="connsiteY605" fmla="*/ 1571020 h 5547255"/>
              <a:gd name="connsiteX606" fmla="*/ 1055848 w 4568692"/>
              <a:gd name="connsiteY606" fmla="*/ 1590194 h 5547255"/>
              <a:gd name="connsiteX607" fmla="*/ 1035879 w 4568692"/>
              <a:gd name="connsiteY607" fmla="*/ 1534294 h 5547255"/>
              <a:gd name="connsiteX608" fmla="*/ 1075554 w 4568692"/>
              <a:gd name="connsiteY608" fmla="*/ 1510923 h 5547255"/>
              <a:gd name="connsiteX609" fmla="*/ 469447 w 4568692"/>
              <a:gd name="connsiteY609" fmla="*/ 1463759 h 5547255"/>
              <a:gd name="connsiteX610" fmla="*/ 506667 w 4568692"/>
              <a:gd name="connsiteY610" fmla="*/ 1470249 h 5547255"/>
              <a:gd name="connsiteX611" fmla="*/ 560104 w 4568692"/>
              <a:gd name="connsiteY611" fmla="*/ 1595431 h 5547255"/>
              <a:gd name="connsiteX612" fmla="*/ 436472 w 4568692"/>
              <a:gd name="connsiteY612" fmla="*/ 1650811 h 5547255"/>
              <a:gd name="connsiteX613" fmla="*/ 383035 w 4568692"/>
              <a:gd name="connsiteY613" fmla="*/ 1525630 h 5547255"/>
              <a:gd name="connsiteX614" fmla="*/ 469447 w 4568692"/>
              <a:gd name="connsiteY614" fmla="*/ 1463759 h 5547255"/>
              <a:gd name="connsiteX615" fmla="*/ 2000030 w 4568692"/>
              <a:gd name="connsiteY615" fmla="*/ 1437242 h 5547255"/>
              <a:gd name="connsiteX616" fmla="*/ 2037250 w 4568692"/>
              <a:gd name="connsiteY616" fmla="*/ 1443733 h 5547255"/>
              <a:gd name="connsiteX617" fmla="*/ 2090687 w 4568692"/>
              <a:gd name="connsiteY617" fmla="*/ 1568914 h 5547255"/>
              <a:gd name="connsiteX618" fmla="*/ 1967055 w 4568692"/>
              <a:gd name="connsiteY618" fmla="*/ 1624295 h 5547255"/>
              <a:gd name="connsiteX619" fmla="*/ 1913618 w 4568692"/>
              <a:gd name="connsiteY619" fmla="*/ 1499113 h 5547255"/>
              <a:gd name="connsiteX620" fmla="*/ 2000030 w 4568692"/>
              <a:gd name="connsiteY620" fmla="*/ 1437242 h 5547255"/>
              <a:gd name="connsiteX621" fmla="*/ 1563172 w 4568692"/>
              <a:gd name="connsiteY621" fmla="*/ 1348317 h 5547255"/>
              <a:gd name="connsiteX622" fmla="*/ 1579335 w 4568692"/>
              <a:gd name="connsiteY622" fmla="*/ 1352515 h 5547255"/>
              <a:gd name="connsiteX623" fmla="*/ 1599303 w 4568692"/>
              <a:gd name="connsiteY623" fmla="*/ 1408415 h 5547255"/>
              <a:gd name="connsiteX624" fmla="*/ 1543466 w 4568692"/>
              <a:gd name="connsiteY624" fmla="*/ 1427588 h 5547255"/>
              <a:gd name="connsiteX625" fmla="*/ 1523497 w 4568692"/>
              <a:gd name="connsiteY625" fmla="*/ 1371689 h 5547255"/>
              <a:gd name="connsiteX626" fmla="*/ 1563172 w 4568692"/>
              <a:gd name="connsiteY626" fmla="*/ 1348317 h 5547255"/>
              <a:gd name="connsiteX627" fmla="*/ 890306 w 4568692"/>
              <a:gd name="connsiteY627" fmla="*/ 1301986 h 5547255"/>
              <a:gd name="connsiteX628" fmla="*/ 906469 w 4568692"/>
              <a:gd name="connsiteY628" fmla="*/ 1306184 h 5547255"/>
              <a:gd name="connsiteX629" fmla="*/ 926438 w 4568692"/>
              <a:gd name="connsiteY629" fmla="*/ 1362083 h 5547255"/>
              <a:gd name="connsiteX630" fmla="*/ 870600 w 4568692"/>
              <a:gd name="connsiteY630" fmla="*/ 1381257 h 5547255"/>
              <a:gd name="connsiteX631" fmla="*/ 850631 w 4568692"/>
              <a:gd name="connsiteY631" fmla="*/ 1325357 h 5547255"/>
              <a:gd name="connsiteX632" fmla="*/ 890306 w 4568692"/>
              <a:gd name="connsiteY632" fmla="*/ 1301986 h 5547255"/>
              <a:gd name="connsiteX633" fmla="*/ 1823366 w 4568692"/>
              <a:gd name="connsiteY633" fmla="*/ 1177310 h 5547255"/>
              <a:gd name="connsiteX634" fmla="*/ 1871467 w 4568692"/>
              <a:gd name="connsiteY634" fmla="*/ 1199246 h 5547255"/>
              <a:gd name="connsiteX635" fmla="*/ 1869734 w 4568692"/>
              <a:gd name="connsiteY635" fmla="*/ 1296885 h 5547255"/>
              <a:gd name="connsiteX636" fmla="*/ 1772815 w 4568692"/>
              <a:gd name="connsiteY636" fmla="*/ 1293457 h 5547255"/>
              <a:gd name="connsiteX637" fmla="*/ 1774548 w 4568692"/>
              <a:gd name="connsiteY637" fmla="*/ 1195818 h 5547255"/>
              <a:gd name="connsiteX638" fmla="*/ 1823366 w 4568692"/>
              <a:gd name="connsiteY638" fmla="*/ 1177310 h 5547255"/>
              <a:gd name="connsiteX639" fmla="*/ 639924 w 4568692"/>
              <a:gd name="connsiteY639" fmla="*/ 1133601 h 5547255"/>
              <a:gd name="connsiteX640" fmla="*/ 688024 w 4568692"/>
              <a:gd name="connsiteY640" fmla="*/ 1155538 h 5547255"/>
              <a:gd name="connsiteX641" fmla="*/ 686291 w 4568692"/>
              <a:gd name="connsiteY641" fmla="*/ 1253177 h 5547255"/>
              <a:gd name="connsiteX642" fmla="*/ 589373 w 4568692"/>
              <a:gd name="connsiteY642" fmla="*/ 1249749 h 5547255"/>
              <a:gd name="connsiteX643" fmla="*/ 591106 w 4568692"/>
              <a:gd name="connsiteY643" fmla="*/ 1152109 h 5547255"/>
              <a:gd name="connsiteX644" fmla="*/ 639924 w 4568692"/>
              <a:gd name="connsiteY644" fmla="*/ 1133601 h 5547255"/>
              <a:gd name="connsiteX645" fmla="*/ 2336011 w 4568692"/>
              <a:gd name="connsiteY645" fmla="*/ 1102429 h 5547255"/>
              <a:gd name="connsiteX646" fmla="*/ 2462897 w 4568692"/>
              <a:gd name="connsiteY646" fmla="*/ 1230200 h 5547255"/>
              <a:gd name="connsiteX647" fmla="*/ 2336011 w 4568692"/>
              <a:gd name="connsiteY647" fmla="*/ 1357971 h 5547255"/>
              <a:gd name="connsiteX648" fmla="*/ 2209125 w 4568692"/>
              <a:gd name="connsiteY648" fmla="*/ 1230200 h 5547255"/>
              <a:gd name="connsiteX649" fmla="*/ 2336011 w 4568692"/>
              <a:gd name="connsiteY649" fmla="*/ 1102429 h 5547255"/>
              <a:gd name="connsiteX650" fmla="*/ 126886 w 4568692"/>
              <a:gd name="connsiteY650" fmla="*/ 1102429 h 5547255"/>
              <a:gd name="connsiteX651" fmla="*/ 253772 w 4568692"/>
              <a:gd name="connsiteY651" fmla="*/ 1230200 h 5547255"/>
              <a:gd name="connsiteX652" fmla="*/ 126886 w 4568692"/>
              <a:gd name="connsiteY652" fmla="*/ 1357971 h 5547255"/>
              <a:gd name="connsiteX653" fmla="*/ 0 w 4568692"/>
              <a:gd name="connsiteY653" fmla="*/ 1230200 h 5547255"/>
              <a:gd name="connsiteX654" fmla="*/ 126886 w 4568692"/>
              <a:gd name="connsiteY654" fmla="*/ 1102429 h 5547255"/>
              <a:gd name="connsiteX655" fmla="*/ 1572516 w 4568692"/>
              <a:gd name="connsiteY655" fmla="*/ 1068907 h 5547255"/>
              <a:gd name="connsiteX656" fmla="*/ 1588679 w 4568692"/>
              <a:gd name="connsiteY656" fmla="*/ 1073105 h 5547255"/>
              <a:gd name="connsiteX657" fmla="*/ 1608648 w 4568692"/>
              <a:gd name="connsiteY657" fmla="*/ 1129005 h 5547255"/>
              <a:gd name="connsiteX658" fmla="*/ 1552810 w 4568692"/>
              <a:gd name="connsiteY658" fmla="*/ 1148179 h 5547255"/>
              <a:gd name="connsiteX659" fmla="*/ 1532841 w 4568692"/>
              <a:gd name="connsiteY659" fmla="*/ 1092279 h 5547255"/>
              <a:gd name="connsiteX660" fmla="*/ 1572516 w 4568692"/>
              <a:gd name="connsiteY660" fmla="*/ 1068907 h 5547255"/>
              <a:gd name="connsiteX661" fmla="*/ 903267 w 4568692"/>
              <a:gd name="connsiteY661" fmla="*/ 1028613 h 5547255"/>
              <a:gd name="connsiteX662" fmla="*/ 919430 w 4568692"/>
              <a:gd name="connsiteY662" fmla="*/ 1032810 h 5547255"/>
              <a:gd name="connsiteX663" fmla="*/ 939399 w 4568692"/>
              <a:gd name="connsiteY663" fmla="*/ 1088710 h 5547255"/>
              <a:gd name="connsiteX664" fmla="*/ 883561 w 4568692"/>
              <a:gd name="connsiteY664" fmla="*/ 1107884 h 5547255"/>
              <a:gd name="connsiteX665" fmla="*/ 863592 w 4568692"/>
              <a:gd name="connsiteY665" fmla="*/ 1051984 h 5547255"/>
              <a:gd name="connsiteX666" fmla="*/ 903267 w 4568692"/>
              <a:gd name="connsiteY666" fmla="*/ 1028613 h 5547255"/>
              <a:gd name="connsiteX667" fmla="*/ 1385035 w 4568692"/>
              <a:gd name="connsiteY667" fmla="*/ 863173 h 5547255"/>
              <a:gd name="connsiteX668" fmla="*/ 1401198 w 4568692"/>
              <a:gd name="connsiteY668" fmla="*/ 867371 h 5547255"/>
              <a:gd name="connsiteX669" fmla="*/ 1421167 w 4568692"/>
              <a:gd name="connsiteY669" fmla="*/ 923271 h 5547255"/>
              <a:gd name="connsiteX670" fmla="*/ 1365329 w 4568692"/>
              <a:gd name="connsiteY670" fmla="*/ 942445 h 5547255"/>
              <a:gd name="connsiteX671" fmla="*/ 1345361 w 4568692"/>
              <a:gd name="connsiteY671" fmla="*/ 886545 h 5547255"/>
              <a:gd name="connsiteX672" fmla="*/ 1385035 w 4568692"/>
              <a:gd name="connsiteY672" fmla="*/ 863173 h 5547255"/>
              <a:gd name="connsiteX673" fmla="*/ 1108964 w 4568692"/>
              <a:gd name="connsiteY673" fmla="*/ 844330 h 5547255"/>
              <a:gd name="connsiteX674" fmla="*/ 1125127 w 4568692"/>
              <a:gd name="connsiteY674" fmla="*/ 848528 h 5547255"/>
              <a:gd name="connsiteX675" fmla="*/ 1145096 w 4568692"/>
              <a:gd name="connsiteY675" fmla="*/ 904428 h 5547255"/>
              <a:gd name="connsiteX676" fmla="*/ 1089258 w 4568692"/>
              <a:gd name="connsiteY676" fmla="*/ 923602 h 5547255"/>
              <a:gd name="connsiteX677" fmla="*/ 1069290 w 4568692"/>
              <a:gd name="connsiteY677" fmla="*/ 867702 h 5547255"/>
              <a:gd name="connsiteX678" fmla="*/ 1108964 w 4568692"/>
              <a:gd name="connsiteY678" fmla="*/ 844330 h 5547255"/>
              <a:gd name="connsiteX679" fmla="*/ 458622 w 4568692"/>
              <a:gd name="connsiteY679" fmla="*/ 829615 h 5547255"/>
              <a:gd name="connsiteX680" fmla="*/ 495842 w 4568692"/>
              <a:gd name="connsiteY680" fmla="*/ 836105 h 5547255"/>
              <a:gd name="connsiteX681" fmla="*/ 549279 w 4568692"/>
              <a:gd name="connsiteY681" fmla="*/ 961287 h 5547255"/>
              <a:gd name="connsiteX682" fmla="*/ 425647 w 4568692"/>
              <a:gd name="connsiteY682" fmla="*/ 1016667 h 5547255"/>
              <a:gd name="connsiteX683" fmla="*/ 372210 w 4568692"/>
              <a:gd name="connsiteY683" fmla="*/ 891486 h 5547255"/>
              <a:gd name="connsiteX684" fmla="*/ 458622 w 4568692"/>
              <a:gd name="connsiteY684" fmla="*/ 829615 h 5547255"/>
              <a:gd name="connsiteX685" fmla="*/ 1980127 w 4568692"/>
              <a:gd name="connsiteY685" fmla="*/ 789870 h 5547255"/>
              <a:gd name="connsiteX686" fmla="*/ 2017347 w 4568692"/>
              <a:gd name="connsiteY686" fmla="*/ 796360 h 5547255"/>
              <a:gd name="connsiteX687" fmla="*/ 2070784 w 4568692"/>
              <a:gd name="connsiteY687" fmla="*/ 921541 h 5547255"/>
              <a:gd name="connsiteX688" fmla="*/ 1947152 w 4568692"/>
              <a:gd name="connsiteY688" fmla="*/ 976922 h 5547255"/>
              <a:gd name="connsiteX689" fmla="*/ 1893715 w 4568692"/>
              <a:gd name="connsiteY689" fmla="*/ 851740 h 5547255"/>
              <a:gd name="connsiteX690" fmla="*/ 1980127 w 4568692"/>
              <a:gd name="connsiteY690" fmla="*/ 789870 h 5547255"/>
              <a:gd name="connsiteX691" fmla="*/ 1654591 w 4568692"/>
              <a:gd name="connsiteY691" fmla="*/ 750824 h 5547255"/>
              <a:gd name="connsiteX692" fmla="*/ 1702691 w 4568692"/>
              <a:gd name="connsiteY692" fmla="*/ 772760 h 5547255"/>
              <a:gd name="connsiteX693" fmla="*/ 1700958 w 4568692"/>
              <a:gd name="connsiteY693" fmla="*/ 870400 h 5547255"/>
              <a:gd name="connsiteX694" fmla="*/ 1604040 w 4568692"/>
              <a:gd name="connsiteY694" fmla="*/ 866971 h 5547255"/>
              <a:gd name="connsiteX695" fmla="*/ 1605772 w 4568692"/>
              <a:gd name="connsiteY695" fmla="*/ 769332 h 5547255"/>
              <a:gd name="connsiteX696" fmla="*/ 1654591 w 4568692"/>
              <a:gd name="connsiteY696" fmla="*/ 750824 h 5547255"/>
              <a:gd name="connsiteX697" fmla="*/ 818370 w 4568692"/>
              <a:gd name="connsiteY697" fmla="*/ 721252 h 5547255"/>
              <a:gd name="connsiteX698" fmla="*/ 866470 w 4568692"/>
              <a:gd name="connsiteY698" fmla="*/ 743188 h 5547255"/>
              <a:gd name="connsiteX699" fmla="*/ 864737 w 4568692"/>
              <a:gd name="connsiteY699" fmla="*/ 840827 h 5547255"/>
              <a:gd name="connsiteX700" fmla="*/ 767818 w 4568692"/>
              <a:gd name="connsiteY700" fmla="*/ 837399 h 5547255"/>
              <a:gd name="connsiteX701" fmla="*/ 769552 w 4568692"/>
              <a:gd name="connsiteY701" fmla="*/ 739759 h 5547255"/>
              <a:gd name="connsiteX702" fmla="*/ 818370 w 4568692"/>
              <a:gd name="connsiteY702" fmla="*/ 721252 h 5547255"/>
              <a:gd name="connsiteX703" fmla="*/ 1241309 w 4568692"/>
              <a:gd name="connsiteY703" fmla="*/ 559284 h 5547255"/>
              <a:gd name="connsiteX704" fmla="*/ 1289410 w 4568692"/>
              <a:gd name="connsiteY704" fmla="*/ 581220 h 5547255"/>
              <a:gd name="connsiteX705" fmla="*/ 1287677 w 4568692"/>
              <a:gd name="connsiteY705" fmla="*/ 678860 h 5547255"/>
              <a:gd name="connsiteX706" fmla="*/ 1190758 w 4568692"/>
              <a:gd name="connsiteY706" fmla="*/ 675431 h 5547255"/>
              <a:gd name="connsiteX707" fmla="*/ 1192491 w 4568692"/>
              <a:gd name="connsiteY707" fmla="*/ 577792 h 5547255"/>
              <a:gd name="connsiteX708" fmla="*/ 1241309 w 4568692"/>
              <a:gd name="connsiteY708" fmla="*/ 559284 h 5547255"/>
              <a:gd name="connsiteX709" fmla="*/ 897361 w 4568692"/>
              <a:gd name="connsiteY709" fmla="*/ 363040 h 5547255"/>
              <a:gd name="connsiteX710" fmla="*/ 934581 w 4568692"/>
              <a:gd name="connsiteY710" fmla="*/ 369530 h 5547255"/>
              <a:gd name="connsiteX711" fmla="*/ 988018 w 4568692"/>
              <a:gd name="connsiteY711" fmla="*/ 494712 h 5547255"/>
              <a:gd name="connsiteX712" fmla="*/ 864386 w 4568692"/>
              <a:gd name="connsiteY712" fmla="*/ 550093 h 5547255"/>
              <a:gd name="connsiteX713" fmla="*/ 810949 w 4568692"/>
              <a:gd name="connsiteY713" fmla="*/ 424911 h 5547255"/>
              <a:gd name="connsiteX714" fmla="*/ 897361 w 4568692"/>
              <a:gd name="connsiteY714" fmla="*/ 363040 h 5547255"/>
              <a:gd name="connsiteX715" fmla="*/ 1525322 w 4568692"/>
              <a:gd name="connsiteY715" fmla="*/ 351777 h 5547255"/>
              <a:gd name="connsiteX716" fmla="*/ 1562541 w 4568692"/>
              <a:gd name="connsiteY716" fmla="*/ 358267 h 5547255"/>
              <a:gd name="connsiteX717" fmla="*/ 1615978 w 4568692"/>
              <a:gd name="connsiteY717" fmla="*/ 483448 h 5547255"/>
              <a:gd name="connsiteX718" fmla="*/ 1492346 w 4568692"/>
              <a:gd name="connsiteY718" fmla="*/ 538829 h 5547255"/>
              <a:gd name="connsiteX719" fmla="*/ 1438910 w 4568692"/>
              <a:gd name="connsiteY719" fmla="*/ 413647 h 5547255"/>
              <a:gd name="connsiteX720" fmla="*/ 1525322 w 4568692"/>
              <a:gd name="connsiteY720" fmla="*/ 351777 h 5547255"/>
              <a:gd name="connsiteX721" fmla="*/ 446711 w 4568692"/>
              <a:gd name="connsiteY721" fmla="*/ 317607 h 5547255"/>
              <a:gd name="connsiteX722" fmla="*/ 573596 w 4568692"/>
              <a:gd name="connsiteY722" fmla="*/ 445378 h 5547255"/>
              <a:gd name="connsiteX723" fmla="*/ 446711 w 4568692"/>
              <a:gd name="connsiteY723" fmla="*/ 573149 h 5547255"/>
              <a:gd name="connsiteX724" fmla="*/ 319824 w 4568692"/>
              <a:gd name="connsiteY724" fmla="*/ 445378 h 5547255"/>
              <a:gd name="connsiteX725" fmla="*/ 446711 w 4568692"/>
              <a:gd name="connsiteY725" fmla="*/ 317607 h 5547255"/>
              <a:gd name="connsiteX726" fmla="*/ 1998515 w 4568692"/>
              <a:gd name="connsiteY726" fmla="*/ 317607 h 5547255"/>
              <a:gd name="connsiteX727" fmla="*/ 2125401 w 4568692"/>
              <a:gd name="connsiteY727" fmla="*/ 445378 h 5547255"/>
              <a:gd name="connsiteX728" fmla="*/ 1998515 w 4568692"/>
              <a:gd name="connsiteY728" fmla="*/ 573149 h 5547255"/>
              <a:gd name="connsiteX729" fmla="*/ 1871629 w 4568692"/>
              <a:gd name="connsiteY729" fmla="*/ 445378 h 5547255"/>
              <a:gd name="connsiteX730" fmla="*/ 1998515 w 4568692"/>
              <a:gd name="connsiteY730" fmla="*/ 317607 h 5547255"/>
              <a:gd name="connsiteX731" fmla="*/ 1221658 w 4568692"/>
              <a:gd name="connsiteY731" fmla="*/ 0 h 5547255"/>
              <a:gd name="connsiteX732" fmla="*/ 1348544 w 4568692"/>
              <a:gd name="connsiteY732" fmla="*/ 127771 h 5547255"/>
              <a:gd name="connsiteX733" fmla="*/ 1221658 w 4568692"/>
              <a:gd name="connsiteY733" fmla="*/ 255542 h 5547255"/>
              <a:gd name="connsiteX734" fmla="*/ 1094772 w 4568692"/>
              <a:gd name="connsiteY734" fmla="*/ 127771 h 5547255"/>
              <a:gd name="connsiteX735" fmla="*/ 1221658 w 4568692"/>
              <a:gd name="connsiteY735" fmla="*/ 0 h 5547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Lst>
            <a:rect l="l" t="t" r="r" b="b"/>
            <a:pathLst>
              <a:path w="4568692" h="5547255">
                <a:moveTo>
                  <a:pt x="3915842" y="5431104"/>
                </a:moveTo>
                <a:cubicBezTo>
                  <a:pt x="3952700" y="5431104"/>
                  <a:pt x="3982580" y="5457105"/>
                  <a:pt x="3982580" y="5489179"/>
                </a:cubicBezTo>
                <a:cubicBezTo>
                  <a:pt x="3982580" y="5521254"/>
                  <a:pt x="3952700" y="5547255"/>
                  <a:pt x="3915842" y="5547255"/>
                </a:cubicBezTo>
                <a:cubicBezTo>
                  <a:pt x="3878984" y="5547255"/>
                  <a:pt x="3849104" y="5521254"/>
                  <a:pt x="3849104" y="5489179"/>
                </a:cubicBezTo>
                <a:cubicBezTo>
                  <a:pt x="3849104" y="5457105"/>
                  <a:pt x="3878984" y="5431104"/>
                  <a:pt x="3915842" y="5431104"/>
                </a:cubicBezTo>
                <a:close/>
                <a:moveTo>
                  <a:pt x="3757006" y="5296944"/>
                </a:moveTo>
                <a:cubicBezTo>
                  <a:pt x="3763511" y="5296765"/>
                  <a:pt x="3770152" y="5297703"/>
                  <a:pt x="3776582" y="5299894"/>
                </a:cubicBezTo>
                <a:cubicBezTo>
                  <a:pt x="3802300" y="5308655"/>
                  <a:pt x="3814883" y="5334129"/>
                  <a:pt x="3804688" y="5356792"/>
                </a:cubicBezTo>
                <a:cubicBezTo>
                  <a:pt x="3794492" y="5379455"/>
                  <a:pt x="3765379" y="5390726"/>
                  <a:pt x="3739662" y="5381965"/>
                </a:cubicBezTo>
                <a:cubicBezTo>
                  <a:pt x="3713944" y="5373204"/>
                  <a:pt x="3701360" y="5347729"/>
                  <a:pt x="3711556" y="5325066"/>
                </a:cubicBezTo>
                <a:cubicBezTo>
                  <a:pt x="3719202" y="5308068"/>
                  <a:pt x="3737490" y="5297480"/>
                  <a:pt x="3757006" y="5296944"/>
                </a:cubicBezTo>
                <a:close/>
                <a:moveTo>
                  <a:pt x="4089703" y="5288259"/>
                </a:moveTo>
                <a:cubicBezTo>
                  <a:pt x="4096208" y="5288081"/>
                  <a:pt x="4102850" y="5289019"/>
                  <a:pt x="4109279" y="5291209"/>
                </a:cubicBezTo>
                <a:cubicBezTo>
                  <a:pt x="4134997" y="5299970"/>
                  <a:pt x="4147581" y="5325445"/>
                  <a:pt x="4137385" y="5348108"/>
                </a:cubicBezTo>
                <a:cubicBezTo>
                  <a:pt x="4127190" y="5370771"/>
                  <a:pt x="4098077" y="5382041"/>
                  <a:pt x="4072359" y="5373280"/>
                </a:cubicBezTo>
                <a:cubicBezTo>
                  <a:pt x="4046641" y="5364519"/>
                  <a:pt x="4034058" y="5339044"/>
                  <a:pt x="4044253" y="5316381"/>
                </a:cubicBezTo>
                <a:cubicBezTo>
                  <a:pt x="4051900" y="5299384"/>
                  <a:pt x="4070188" y="5288795"/>
                  <a:pt x="4089703" y="5288259"/>
                </a:cubicBezTo>
                <a:close/>
                <a:moveTo>
                  <a:pt x="4324443" y="5281359"/>
                </a:moveTo>
                <a:cubicBezTo>
                  <a:pt x="4361301" y="5281359"/>
                  <a:pt x="4391181" y="5307361"/>
                  <a:pt x="4391181" y="5339435"/>
                </a:cubicBezTo>
                <a:cubicBezTo>
                  <a:pt x="4391181" y="5371509"/>
                  <a:pt x="4361301" y="5397511"/>
                  <a:pt x="4324443" y="5397511"/>
                </a:cubicBezTo>
                <a:cubicBezTo>
                  <a:pt x="4287584" y="5397511"/>
                  <a:pt x="4257705" y="5371509"/>
                  <a:pt x="4257705" y="5339435"/>
                </a:cubicBezTo>
                <a:cubicBezTo>
                  <a:pt x="4257705" y="5307361"/>
                  <a:pt x="4287584" y="5281359"/>
                  <a:pt x="4324443" y="5281359"/>
                </a:cubicBezTo>
                <a:close/>
                <a:moveTo>
                  <a:pt x="3508246" y="5281359"/>
                </a:moveTo>
                <a:cubicBezTo>
                  <a:pt x="3545104" y="5281359"/>
                  <a:pt x="3574983" y="5307361"/>
                  <a:pt x="3574983" y="5339435"/>
                </a:cubicBezTo>
                <a:cubicBezTo>
                  <a:pt x="3574983" y="5371509"/>
                  <a:pt x="3545104" y="5397511"/>
                  <a:pt x="3508246" y="5397511"/>
                </a:cubicBezTo>
                <a:cubicBezTo>
                  <a:pt x="3471387" y="5397511"/>
                  <a:pt x="3441508" y="5371509"/>
                  <a:pt x="3441508" y="5339435"/>
                </a:cubicBezTo>
                <a:cubicBezTo>
                  <a:pt x="3441508" y="5307361"/>
                  <a:pt x="3471387" y="5281359"/>
                  <a:pt x="3508246" y="5281359"/>
                </a:cubicBezTo>
                <a:close/>
                <a:moveTo>
                  <a:pt x="3916012" y="5225097"/>
                </a:moveTo>
                <a:cubicBezTo>
                  <a:pt x="3925237" y="5225379"/>
                  <a:pt x="3934399" y="5228725"/>
                  <a:pt x="3941311" y="5235068"/>
                </a:cubicBezTo>
                <a:cubicBezTo>
                  <a:pt x="3955136" y="5247753"/>
                  <a:pt x="3954728" y="5267623"/>
                  <a:pt x="3940400" y="5279448"/>
                </a:cubicBezTo>
                <a:cubicBezTo>
                  <a:pt x="3926072" y="5291273"/>
                  <a:pt x="3903249" y="5290575"/>
                  <a:pt x="3889424" y="5277889"/>
                </a:cubicBezTo>
                <a:cubicBezTo>
                  <a:pt x="3875599" y="5265204"/>
                  <a:pt x="3876007" y="5245334"/>
                  <a:pt x="3890335" y="5233509"/>
                </a:cubicBezTo>
                <a:cubicBezTo>
                  <a:pt x="3897499" y="5227597"/>
                  <a:pt x="3906787" y="5224815"/>
                  <a:pt x="3916012" y="5225097"/>
                </a:cubicBezTo>
                <a:close/>
                <a:moveTo>
                  <a:pt x="4139546" y="5156662"/>
                </a:moveTo>
                <a:cubicBezTo>
                  <a:pt x="4148770" y="5156944"/>
                  <a:pt x="4157932" y="5160289"/>
                  <a:pt x="4164845" y="5166632"/>
                </a:cubicBezTo>
                <a:cubicBezTo>
                  <a:pt x="4178670" y="5179318"/>
                  <a:pt x="4178262" y="5199187"/>
                  <a:pt x="4163933" y="5211012"/>
                </a:cubicBezTo>
                <a:cubicBezTo>
                  <a:pt x="4149605" y="5222837"/>
                  <a:pt x="4126783" y="5222139"/>
                  <a:pt x="4112957" y="5209454"/>
                </a:cubicBezTo>
                <a:cubicBezTo>
                  <a:pt x="4099133" y="5196768"/>
                  <a:pt x="4099541" y="5176899"/>
                  <a:pt x="4113869" y="5165074"/>
                </a:cubicBezTo>
                <a:cubicBezTo>
                  <a:pt x="4121033" y="5159161"/>
                  <a:pt x="4130321" y="5156380"/>
                  <a:pt x="4139546" y="5156662"/>
                </a:cubicBezTo>
                <a:close/>
                <a:moveTo>
                  <a:pt x="3695858" y="5139675"/>
                </a:moveTo>
                <a:cubicBezTo>
                  <a:pt x="3705083" y="5139957"/>
                  <a:pt x="3714245" y="5143303"/>
                  <a:pt x="3721158" y="5149646"/>
                </a:cubicBezTo>
                <a:cubicBezTo>
                  <a:pt x="3734983" y="5162331"/>
                  <a:pt x="3734574" y="5182201"/>
                  <a:pt x="3720246" y="5194026"/>
                </a:cubicBezTo>
                <a:cubicBezTo>
                  <a:pt x="3705918" y="5205851"/>
                  <a:pt x="3683095" y="5205153"/>
                  <a:pt x="3669270" y="5192468"/>
                </a:cubicBezTo>
                <a:cubicBezTo>
                  <a:pt x="3655445" y="5179782"/>
                  <a:pt x="3655853" y="5159913"/>
                  <a:pt x="3670182" y="5148088"/>
                </a:cubicBezTo>
                <a:cubicBezTo>
                  <a:pt x="3677346" y="5142175"/>
                  <a:pt x="3686633" y="5139393"/>
                  <a:pt x="3695858" y="5139675"/>
                </a:cubicBezTo>
                <a:close/>
                <a:moveTo>
                  <a:pt x="3985375" y="5122799"/>
                </a:moveTo>
                <a:cubicBezTo>
                  <a:pt x="3988237" y="5122934"/>
                  <a:pt x="3991123" y="5123554"/>
                  <a:pt x="3993876" y="5124707"/>
                </a:cubicBezTo>
                <a:cubicBezTo>
                  <a:pt x="4004886" y="5129316"/>
                  <a:pt x="4009588" y="5140692"/>
                  <a:pt x="4004378" y="5150115"/>
                </a:cubicBezTo>
                <a:cubicBezTo>
                  <a:pt x="3999169" y="5159538"/>
                  <a:pt x="3986020" y="5163440"/>
                  <a:pt x="3975010" y="5158830"/>
                </a:cubicBezTo>
                <a:cubicBezTo>
                  <a:pt x="3964000" y="5154220"/>
                  <a:pt x="3959297" y="5142845"/>
                  <a:pt x="3964507" y="5133422"/>
                </a:cubicBezTo>
                <a:cubicBezTo>
                  <a:pt x="3968414" y="5126355"/>
                  <a:pt x="3976787" y="5122393"/>
                  <a:pt x="3985375" y="5122799"/>
                </a:cubicBezTo>
                <a:close/>
                <a:moveTo>
                  <a:pt x="3838996" y="5115690"/>
                </a:moveTo>
                <a:cubicBezTo>
                  <a:pt x="3841859" y="5115825"/>
                  <a:pt x="3844745" y="5116445"/>
                  <a:pt x="3847497" y="5117598"/>
                </a:cubicBezTo>
                <a:cubicBezTo>
                  <a:pt x="3858508" y="5122207"/>
                  <a:pt x="3863210" y="5133583"/>
                  <a:pt x="3858000" y="5143006"/>
                </a:cubicBezTo>
                <a:cubicBezTo>
                  <a:pt x="3852791" y="5152429"/>
                  <a:pt x="3839642" y="5156331"/>
                  <a:pt x="3828632" y="5151721"/>
                </a:cubicBezTo>
                <a:cubicBezTo>
                  <a:pt x="3817621" y="5147111"/>
                  <a:pt x="3812919" y="5135736"/>
                  <a:pt x="3818129" y="5126313"/>
                </a:cubicBezTo>
                <a:cubicBezTo>
                  <a:pt x="3822036" y="5119246"/>
                  <a:pt x="3830409" y="5115284"/>
                  <a:pt x="3838996" y="5115690"/>
                </a:cubicBezTo>
                <a:close/>
                <a:moveTo>
                  <a:pt x="3520205" y="5094252"/>
                </a:moveTo>
                <a:cubicBezTo>
                  <a:pt x="3526710" y="5094074"/>
                  <a:pt x="3533351" y="5095012"/>
                  <a:pt x="3539781" y="5097202"/>
                </a:cubicBezTo>
                <a:cubicBezTo>
                  <a:pt x="3565499" y="5105963"/>
                  <a:pt x="3578082" y="5131438"/>
                  <a:pt x="3567887" y="5154101"/>
                </a:cubicBezTo>
                <a:cubicBezTo>
                  <a:pt x="3557692" y="5176764"/>
                  <a:pt x="3528578" y="5188034"/>
                  <a:pt x="3502861" y="5179273"/>
                </a:cubicBezTo>
                <a:cubicBezTo>
                  <a:pt x="3477143" y="5170512"/>
                  <a:pt x="3464559" y="5145038"/>
                  <a:pt x="3474755" y="5122374"/>
                </a:cubicBezTo>
                <a:cubicBezTo>
                  <a:pt x="3482401" y="5105377"/>
                  <a:pt x="3500689" y="5094788"/>
                  <a:pt x="3520205" y="5094252"/>
                </a:cubicBezTo>
                <a:close/>
                <a:moveTo>
                  <a:pt x="4325240" y="5082200"/>
                </a:moveTo>
                <a:cubicBezTo>
                  <a:pt x="4331745" y="5082021"/>
                  <a:pt x="4338387" y="5082959"/>
                  <a:pt x="4344816" y="5085150"/>
                </a:cubicBezTo>
                <a:cubicBezTo>
                  <a:pt x="4370534" y="5093911"/>
                  <a:pt x="4383117" y="5119386"/>
                  <a:pt x="4372922" y="5142049"/>
                </a:cubicBezTo>
                <a:cubicBezTo>
                  <a:pt x="4362727" y="5164712"/>
                  <a:pt x="4333614" y="5175982"/>
                  <a:pt x="4307896" y="5167221"/>
                </a:cubicBezTo>
                <a:cubicBezTo>
                  <a:pt x="4282178" y="5158460"/>
                  <a:pt x="4269595" y="5132985"/>
                  <a:pt x="4279790" y="5110322"/>
                </a:cubicBezTo>
                <a:cubicBezTo>
                  <a:pt x="4287436" y="5093325"/>
                  <a:pt x="4305724" y="5082736"/>
                  <a:pt x="4325240" y="5082200"/>
                </a:cubicBezTo>
                <a:close/>
                <a:moveTo>
                  <a:pt x="4095467" y="5041781"/>
                </a:moveTo>
                <a:cubicBezTo>
                  <a:pt x="4098329" y="5041916"/>
                  <a:pt x="4101215" y="5042536"/>
                  <a:pt x="4103968" y="5043689"/>
                </a:cubicBezTo>
                <a:cubicBezTo>
                  <a:pt x="4114978" y="5048298"/>
                  <a:pt x="4119680" y="5059674"/>
                  <a:pt x="4114471" y="5069097"/>
                </a:cubicBezTo>
                <a:cubicBezTo>
                  <a:pt x="4109261" y="5078520"/>
                  <a:pt x="4096112" y="5082422"/>
                  <a:pt x="4085102" y="5077812"/>
                </a:cubicBezTo>
                <a:cubicBezTo>
                  <a:pt x="4074092" y="5073202"/>
                  <a:pt x="4069390" y="5061827"/>
                  <a:pt x="4074599" y="5052404"/>
                </a:cubicBezTo>
                <a:cubicBezTo>
                  <a:pt x="4078507" y="5045337"/>
                  <a:pt x="4086879" y="5041375"/>
                  <a:pt x="4095467" y="5041781"/>
                </a:cubicBezTo>
                <a:close/>
                <a:moveTo>
                  <a:pt x="3741562" y="5020722"/>
                </a:moveTo>
                <a:cubicBezTo>
                  <a:pt x="3744424" y="5020857"/>
                  <a:pt x="3747311" y="5021477"/>
                  <a:pt x="3750063" y="5022630"/>
                </a:cubicBezTo>
                <a:cubicBezTo>
                  <a:pt x="3761073" y="5027239"/>
                  <a:pt x="3765776" y="5038615"/>
                  <a:pt x="3760566" y="5048038"/>
                </a:cubicBezTo>
                <a:cubicBezTo>
                  <a:pt x="3755356" y="5057461"/>
                  <a:pt x="3742208" y="5061362"/>
                  <a:pt x="3731197" y="5056753"/>
                </a:cubicBezTo>
                <a:cubicBezTo>
                  <a:pt x="3720187" y="5052143"/>
                  <a:pt x="3715485" y="5040767"/>
                  <a:pt x="3720694" y="5031345"/>
                </a:cubicBezTo>
                <a:cubicBezTo>
                  <a:pt x="3724602" y="5024277"/>
                  <a:pt x="3732975" y="5020316"/>
                  <a:pt x="3741562" y="5020722"/>
                </a:cubicBezTo>
                <a:close/>
                <a:moveTo>
                  <a:pt x="4232320" y="4964053"/>
                </a:moveTo>
                <a:cubicBezTo>
                  <a:pt x="4241545" y="4964335"/>
                  <a:pt x="4250707" y="4967680"/>
                  <a:pt x="4257620" y="4974023"/>
                </a:cubicBezTo>
                <a:cubicBezTo>
                  <a:pt x="4271445" y="4986709"/>
                  <a:pt x="4271037" y="5006579"/>
                  <a:pt x="4256708" y="5018403"/>
                </a:cubicBezTo>
                <a:cubicBezTo>
                  <a:pt x="4242380" y="5030228"/>
                  <a:pt x="4219557" y="5029531"/>
                  <a:pt x="4205732" y="5016845"/>
                </a:cubicBezTo>
                <a:cubicBezTo>
                  <a:pt x="4191907" y="5004160"/>
                  <a:pt x="4192315" y="4984290"/>
                  <a:pt x="4206644" y="4972465"/>
                </a:cubicBezTo>
                <a:cubicBezTo>
                  <a:pt x="4213808" y="4966553"/>
                  <a:pt x="4223096" y="4963771"/>
                  <a:pt x="4232320" y="4964053"/>
                </a:cubicBezTo>
                <a:close/>
                <a:moveTo>
                  <a:pt x="3609869" y="4944186"/>
                </a:moveTo>
                <a:cubicBezTo>
                  <a:pt x="3619094" y="4944468"/>
                  <a:pt x="3628256" y="4947814"/>
                  <a:pt x="3635168" y="4954156"/>
                </a:cubicBezTo>
                <a:cubicBezTo>
                  <a:pt x="3648994" y="4966842"/>
                  <a:pt x="3648585" y="4986712"/>
                  <a:pt x="3634257" y="4998537"/>
                </a:cubicBezTo>
                <a:cubicBezTo>
                  <a:pt x="3619929" y="5010361"/>
                  <a:pt x="3597106" y="5009664"/>
                  <a:pt x="3583281" y="4996978"/>
                </a:cubicBezTo>
                <a:cubicBezTo>
                  <a:pt x="3569456" y="4984293"/>
                  <a:pt x="3569864" y="4964423"/>
                  <a:pt x="3584193" y="4952598"/>
                </a:cubicBezTo>
                <a:cubicBezTo>
                  <a:pt x="3591357" y="4946686"/>
                  <a:pt x="3600644" y="4943904"/>
                  <a:pt x="3609869" y="4944186"/>
                </a:cubicBezTo>
                <a:close/>
                <a:moveTo>
                  <a:pt x="4501954" y="4930017"/>
                </a:moveTo>
                <a:cubicBezTo>
                  <a:pt x="4538813" y="4930017"/>
                  <a:pt x="4568692" y="4956019"/>
                  <a:pt x="4568692" y="4988093"/>
                </a:cubicBezTo>
                <a:cubicBezTo>
                  <a:pt x="4568692" y="5020167"/>
                  <a:pt x="4538813" y="5046169"/>
                  <a:pt x="4501954" y="5046169"/>
                </a:cubicBezTo>
                <a:cubicBezTo>
                  <a:pt x="4465096" y="5046169"/>
                  <a:pt x="4435217" y="5020167"/>
                  <a:pt x="4435217" y="4988093"/>
                </a:cubicBezTo>
                <a:cubicBezTo>
                  <a:pt x="4435217" y="4956019"/>
                  <a:pt x="4465096" y="4930017"/>
                  <a:pt x="4501954" y="4930017"/>
                </a:cubicBezTo>
                <a:close/>
                <a:moveTo>
                  <a:pt x="3340029" y="4930017"/>
                </a:moveTo>
                <a:cubicBezTo>
                  <a:pt x="3376887" y="4930017"/>
                  <a:pt x="3406767" y="4956019"/>
                  <a:pt x="3406767" y="4988093"/>
                </a:cubicBezTo>
                <a:cubicBezTo>
                  <a:pt x="3406767" y="5020167"/>
                  <a:pt x="3376887" y="5046169"/>
                  <a:pt x="3340029" y="5046169"/>
                </a:cubicBezTo>
                <a:cubicBezTo>
                  <a:pt x="3303171" y="5046169"/>
                  <a:pt x="3273291" y="5020167"/>
                  <a:pt x="3273291" y="4988093"/>
                </a:cubicBezTo>
                <a:cubicBezTo>
                  <a:pt x="3273291" y="4956019"/>
                  <a:pt x="3303171" y="4930017"/>
                  <a:pt x="3340029" y="4930017"/>
                </a:cubicBezTo>
                <a:close/>
                <a:moveTo>
                  <a:pt x="4100382" y="4914780"/>
                </a:moveTo>
                <a:cubicBezTo>
                  <a:pt x="4103244" y="4914916"/>
                  <a:pt x="4106130" y="4915536"/>
                  <a:pt x="4108883" y="4916688"/>
                </a:cubicBezTo>
                <a:cubicBezTo>
                  <a:pt x="4119893" y="4921298"/>
                  <a:pt x="4124595" y="4932674"/>
                  <a:pt x="4119386" y="4942097"/>
                </a:cubicBezTo>
                <a:cubicBezTo>
                  <a:pt x="4114176" y="4951520"/>
                  <a:pt x="4101027" y="4955421"/>
                  <a:pt x="4090017" y="4950812"/>
                </a:cubicBezTo>
                <a:cubicBezTo>
                  <a:pt x="4079007" y="4946202"/>
                  <a:pt x="4074305" y="4934826"/>
                  <a:pt x="4079514" y="4925404"/>
                </a:cubicBezTo>
                <a:cubicBezTo>
                  <a:pt x="4083421" y="4918336"/>
                  <a:pt x="4091794" y="4914375"/>
                  <a:pt x="4100382" y="4914780"/>
                </a:cubicBezTo>
                <a:close/>
                <a:moveTo>
                  <a:pt x="3748379" y="4896465"/>
                </a:moveTo>
                <a:cubicBezTo>
                  <a:pt x="3751242" y="4896600"/>
                  <a:pt x="3754128" y="4897221"/>
                  <a:pt x="3756880" y="4898373"/>
                </a:cubicBezTo>
                <a:cubicBezTo>
                  <a:pt x="3767891" y="4902983"/>
                  <a:pt x="3772593" y="4914359"/>
                  <a:pt x="3767383" y="4923781"/>
                </a:cubicBezTo>
                <a:cubicBezTo>
                  <a:pt x="3762174" y="4933204"/>
                  <a:pt x="3749025" y="4937106"/>
                  <a:pt x="3738015" y="4932497"/>
                </a:cubicBezTo>
                <a:cubicBezTo>
                  <a:pt x="3727004" y="4927887"/>
                  <a:pt x="3722302" y="4916511"/>
                  <a:pt x="3727512" y="4907088"/>
                </a:cubicBezTo>
                <a:cubicBezTo>
                  <a:pt x="3731419" y="4900021"/>
                  <a:pt x="3739792" y="4896060"/>
                  <a:pt x="3748379" y="4896465"/>
                </a:cubicBezTo>
                <a:close/>
                <a:moveTo>
                  <a:pt x="4001773" y="4821268"/>
                </a:moveTo>
                <a:cubicBezTo>
                  <a:pt x="4004636" y="4821403"/>
                  <a:pt x="4007522" y="4822024"/>
                  <a:pt x="4010274" y="4823176"/>
                </a:cubicBezTo>
                <a:cubicBezTo>
                  <a:pt x="4021285" y="4827786"/>
                  <a:pt x="4025987" y="4839161"/>
                  <a:pt x="4020777" y="4848584"/>
                </a:cubicBezTo>
                <a:cubicBezTo>
                  <a:pt x="4015568" y="4858007"/>
                  <a:pt x="4002419" y="4861909"/>
                  <a:pt x="3991409" y="4857299"/>
                </a:cubicBezTo>
                <a:cubicBezTo>
                  <a:pt x="3980398" y="4852690"/>
                  <a:pt x="3975696" y="4841314"/>
                  <a:pt x="3980906" y="4831891"/>
                </a:cubicBezTo>
                <a:cubicBezTo>
                  <a:pt x="3984813" y="4824824"/>
                  <a:pt x="3993186" y="4820862"/>
                  <a:pt x="4001773" y="4821268"/>
                </a:cubicBezTo>
                <a:close/>
                <a:moveTo>
                  <a:pt x="3856569" y="4812703"/>
                </a:moveTo>
                <a:cubicBezTo>
                  <a:pt x="3859432" y="4812839"/>
                  <a:pt x="3862318" y="4813459"/>
                  <a:pt x="3865070" y="4814611"/>
                </a:cubicBezTo>
                <a:cubicBezTo>
                  <a:pt x="3876081" y="4819221"/>
                  <a:pt x="3880783" y="4830597"/>
                  <a:pt x="3875573" y="4840020"/>
                </a:cubicBezTo>
                <a:cubicBezTo>
                  <a:pt x="3870363" y="4849442"/>
                  <a:pt x="3857215" y="4853344"/>
                  <a:pt x="3846204" y="4848735"/>
                </a:cubicBezTo>
                <a:cubicBezTo>
                  <a:pt x="3835194" y="4844125"/>
                  <a:pt x="3830492" y="4832749"/>
                  <a:pt x="3835702" y="4823327"/>
                </a:cubicBezTo>
                <a:cubicBezTo>
                  <a:pt x="3839609" y="4816259"/>
                  <a:pt x="3847982" y="4812298"/>
                  <a:pt x="3856569" y="4812703"/>
                </a:cubicBezTo>
                <a:close/>
                <a:moveTo>
                  <a:pt x="3514511" y="4806015"/>
                </a:moveTo>
                <a:cubicBezTo>
                  <a:pt x="3521016" y="4805836"/>
                  <a:pt x="3527658" y="4806775"/>
                  <a:pt x="3534087" y="4808965"/>
                </a:cubicBezTo>
                <a:cubicBezTo>
                  <a:pt x="3559805" y="4817726"/>
                  <a:pt x="3572388" y="4843200"/>
                  <a:pt x="3562193" y="4865864"/>
                </a:cubicBezTo>
                <a:cubicBezTo>
                  <a:pt x="3551998" y="4888527"/>
                  <a:pt x="3522885" y="4899797"/>
                  <a:pt x="3497167" y="4891036"/>
                </a:cubicBezTo>
                <a:cubicBezTo>
                  <a:pt x="3471449" y="4882275"/>
                  <a:pt x="3458866" y="4856800"/>
                  <a:pt x="3469061" y="4834137"/>
                </a:cubicBezTo>
                <a:cubicBezTo>
                  <a:pt x="3476707" y="4817140"/>
                  <a:pt x="3494995" y="4806551"/>
                  <a:pt x="3514511" y="4806015"/>
                </a:cubicBezTo>
                <a:close/>
                <a:moveTo>
                  <a:pt x="4314771" y="4787949"/>
                </a:moveTo>
                <a:cubicBezTo>
                  <a:pt x="4321277" y="4787771"/>
                  <a:pt x="4327918" y="4788709"/>
                  <a:pt x="4334348" y="4790899"/>
                </a:cubicBezTo>
                <a:cubicBezTo>
                  <a:pt x="4360065" y="4799661"/>
                  <a:pt x="4372649" y="4825135"/>
                  <a:pt x="4362454" y="4847798"/>
                </a:cubicBezTo>
                <a:cubicBezTo>
                  <a:pt x="4352258" y="4870461"/>
                  <a:pt x="4323145" y="4881732"/>
                  <a:pt x="4297428" y="4872970"/>
                </a:cubicBezTo>
                <a:cubicBezTo>
                  <a:pt x="4271710" y="4864209"/>
                  <a:pt x="4259126" y="4838735"/>
                  <a:pt x="4269322" y="4816072"/>
                </a:cubicBezTo>
                <a:cubicBezTo>
                  <a:pt x="4276968" y="4799074"/>
                  <a:pt x="4295256" y="4788485"/>
                  <a:pt x="4314771" y="4787949"/>
                </a:cubicBezTo>
                <a:close/>
                <a:moveTo>
                  <a:pt x="4143550" y="4770202"/>
                </a:moveTo>
                <a:cubicBezTo>
                  <a:pt x="4152775" y="4770484"/>
                  <a:pt x="4161937" y="4773830"/>
                  <a:pt x="4168849" y="4780173"/>
                </a:cubicBezTo>
                <a:cubicBezTo>
                  <a:pt x="4182675" y="4792858"/>
                  <a:pt x="4182266" y="4812728"/>
                  <a:pt x="4167938" y="4824553"/>
                </a:cubicBezTo>
                <a:cubicBezTo>
                  <a:pt x="4153610" y="4836378"/>
                  <a:pt x="4130787" y="4835680"/>
                  <a:pt x="4116962" y="4822995"/>
                </a:cubicBezTo>
                <a:cubicBezTo>
                  <a:pt x="4103137" y="4810309"/>
                  <a:pt x="4103545" y="4790439"/>
                  <a:pt x="4117873" y="4778615"/>
                </a:cubicBezTo>
                <a:cubicBezTo>
                  <a:pt x="4125038" y="4772702"/>
                  <a:pt x="4134325" y="4769920"/>
                  <a:pt x="4143550" y="4770202"/>
                </a:cubicBezTo>
                <a:close/>
                <a:moveTo>
                  <a:pt x="3703726" y="4756761"/>
                </a:moveTo>
                <a:cubicBezTo>
                  <a:pt x="3712951" y="4757043"/>
                  <a:pt x="3722113" y="4760388"/>
                  <a:pt x="3729025" y="4766731"/>
                </a:cubicBezTo>
                <a:cubicBezTo>
                  <a:pt x="3742850" y="4779417"/>
                  <a:pt x="3742442" y="4799287"/>
                  <a:pt x="3728114" y="4811111"/>
                </a:cubicBezTo>
                <a:cubicBezTo>
                  <a:pt x="3713786" y="4822936"/>
                  <a:pt x="3690963" y="4822239"/>
                  <a:pt x="3677138" y="4809553"/>
                </a:cubicBezTo>
                <a:cubicBezTo>
                  <a:pt x="3663313" y="4796868"/>
                  <a:pt x="3663721" y="4776998"/>
                  <a:pt x="3678049" y="4765173"/>
                </a:cubicBezTo>
                <a:cubicBezTo>
                  <a:pt x="3685213" y="4759261"/>
                  <a:pt x="3694501" y="4756479"/>
                  <a:pt x="3703726" y="4756761"/>
                </a:cubicBezTo>
                <a:close/>
                <a:moveTo>
                  <a:pt x="3926178" y="4683142"/>
                </a:moveTo>
                <a:cubicBezTo>
                  <a:pt x="3935403" y="4683423"/>
                  <a:pt x="3944565" y="4686769"/>
                  <a:pt x="3951477" y="4693112"/>
                </a:cubicBezTo>
                <a:cubicBezTo>
                  <a:pt x="3965302" y="4705798"/>
                  <a:pt x="3964894" y="4725667"/>
                  <a:pt x="3950566" y="4737492"/>
                </a:cubicBezTo>
                <a:cubicBezTo>
                  <a:pt x="3936238" y="4749317"/>
                  <a:pt x="3913415" y="4748619"/>
                  <a:pt x="3899590" y="4735934"/>
                </a:cubicBezTo>
                <a:cubicBezTo>
                  <a:pt x="3885765" y="4723248"/>
                  <a:pt x="3886173" y="4703379"/>
                  <a:pt x="3900501" y="4691554"/>
                </a:cubicBezTo>
                <a:cubicBezTo>
                  <a:pt x="3907665" y="4685641"/>
                  <a:pt x="3916953" y="4682859"/>
                  <a:pt x="3926178" y="4683142"/>
                </a:cubicBezTo>
                <a:close/>
                <a:moveTo>
                  <a:pt x="3745273" y="4593943"/>
                </a:moveTo>
                <a:cubicBezTo>
                  <a:pt x="3751778" y="4593764"/>
                  <a:pt x="3758420" y="4594703"/>
                  <a:pt x="3764849" y="4596893"/>
                </a:cubicBezTo>
                <a:cubicBezTo>
                  <a:pt x="3790567" y="4605654"/>
                  <a:pt x="3803151" y="4631128"/>
                  <a:pt x="3792955" y="4653792"/>
                </a:cubicBezTo>
                <a:cubicBezTo>
                  <a:pt x="3782760" y="4676455"/>
                  <a:pt x="3753647" y="4687725"/>
                  <a:pt x="3727929" y="4678964"/>
                </a:cubicBezTo>
                <a:cubicBezTo>
                  <a:pt x="3702211" y="4670203"/>
                  <a:pt x="3689628" y="4644728"/>
                  <a:pt x="3699823" y="4622065"/>
                </a:cubicBezTo>
                <a:cubicBezTo>
                  <a:pt x="3707470" y="4605067"/>
                  <a:pt x="3725757" y="4594479"/>
                  <a:pt x="3745273" y="4593943"/>
                </a:cubicBezTo>
                <a:close/>
                <a:moveTo>
                  <a:pt x="4075559" y="4588823"/>
                </a:moveTo>
                <a:cubicBezTo>
                  <a:pt x="4082064" y="4588644"/>
                  <a:pt x="4088706" y="4589583"/>
                  <a:pt x="4095135" y="4591773"/>
                </a:cubicBezTo>
                <a:cubicBezTo>
                  <a:pt x="4120853" y="4600534"/>
                  <a:pt x="4133437" y="4626009"/>
                  <a:pt x="4123241" y="4648672"/>
                </a:cubicBezTo>
                <a:cubicBezTo>
                  <a:pt x="4113046" y="4671335"/>
                  <a:pt x="4083933" y="4682605"/>
                  <a:pt x="4058215" y="4673844"/>
                </a:cubicBezTo>
                <a:cubicBezTo>
                  <a:pt x="4032497" y="4665083"/>
                  <a:pt x="4019914" y="4639608"/>
                  <a:pt x="4030109" y="4616945"/>
                </a:cubicBezTo>
                <a:cubicBezTo>
                  <a:pt x="4037756" y="4599948"/>
                  <a:pt x="4056043" y="4589359"/>
                  <a:pt x="4075559" y="4588823"/>
                </a:cubicBezTo>
                <a:close/>
                <a:moveTo>
                  <a:pt x="3508246" y="4573292"/>
                </a:moveTo>
                <a:cubicBezTo>
                  <a:pt x="3545104" y="4573292"/>
                  <a:pt x="3574984" y="4599293"/>
                  <a:pt x="3574984" y="4631368"/>
                </a:cubicBezTo>
                <a:cubicBezTo>
                  <a:pt x="3574984" y="4663442"/>
                  <a:pt x="3545104" y="4689444"/>
                  <a:pt x="3508246" y="4689444"/>
                </a:cubicBezTo>
                <a:cubicBezTo>
                  <a:pt x="3471387" y="4689444"/>
                  <a:pt x="3441508" y="4663442"/>
                  <a:pt x="3441508" y="4631368"/>
                </a:cubicBezTo>
                <a:cubicBezTo>
                  <a:pt x="3441508" y="4599293"/>
                  <a:pt x="3471387" y="4573292"/>
                  <a:pt x="3508246" y="4573292"/>
                </a:cubicBezTo>
                <a:close/>
                <a:moveTo>
                  <a:pt x="4324443" y="4573292"/>
                </a:moveTo>
                <a:cubicBezTo>
                  <a:pt x="4361301" y="4573292"/>
                  <a:pt x="4391181" y="4599293"/>
                  <a:pt x="4391181" y="4631368"/>
                </a:cubicBezTo>
                <a:cubicBezTo>
                  <a:pt x="4391181" y="4663442"/>
                  <a:pt x="4361301" y="4689443"/>
                  <a:pt x="4324443" y="4689443"/>
                </a:cubicBezTo>
                <a:cubicBezTo>
                  <a:pt x="4287584" y="4689443"/>
                  <a:pt x="4257705" y="4663442"/>
                  <a:pt x="4257705" y="4631368"/>
                </a:cubicBezTo>
                <a:cubicBezTo>
                  <a:pt x="4257705" y="4599293"/>
                  <a:pt x="4287584" y="4573292"/>
                  <a:pt x="4324443" y="4573292"/>
                </a:cubicBezTo>
                <a:close/>
                <a:moveTo>
                  <a:pt x="3915842" y="4428930"/>
                </a:moveTo>
                <a:cubicBezTo>
                  <a:pt x="3952700" y="4428930"/>
                  <a:pt x="3982580" y="4454932"/>
                  <a:pt x="3982580" y="4487006"/>
                </a:cubicBezTo>
                <a:cubicBezTo>
                  <a:pt x="3982580" y="4519080"/>
                  <a:pt x="3952700" y="4545082"/>
                  <a:pt x="3915842" y="4545082"/>
                </a:cubicBezTo>
                <a:cubicBezTo>
                  <a:pt x="3878984" y="4545082"/>
                  <a:pt x="3849104" y="4519080"/>
                  <a:pt x="3849104" y="4487006"/>
                </a:cubicBezTo>
                <a:cubicBezTo>
                  <a:pt x="3849104" y="4454932"/>
                  <a:pt x="3878984" y="4428930"/>
                  <a:pt x="3915842" y="4428930"/>
                </a:cubicBezTo>
                <a:close/>
                <a:moveTo>
                  <a:pt x="3612398" y="4303152"/>
                </a:moveTo>
                <a:cubicBezTo>
                  <a:pt x="3657431" y="4303152"/>
                  <a:pt x="3693937" y="4336414"/>
                  <a:pt x="3693937" y="4377446"/>
                </a:cubicBezTo>
                <a:cubicBezTo>
                  <a:pt x="3693937" y="4418477"/>
                  <a:pt x="3657431" y="4451739"/>
                  <a:pt x="3612398" y="4451739"/>
                </a:cubicBezTo>
                <a:cubicBezTo>
                  <a:pt x="3567364" y="4451739"/>
                  <a:pt x="3530858" y="4418477"/>
                  <a:pt x="3530858" y="4377446"/>
                </a:cubicBezTo>
                <a:cubicBezTo>
                  <a:pt x="3530858" y="4336414"/>
                  <a:pt x="3567364" y="4303152"/>
                  <a:pt x="3612398" y="4303152"/>
                </a:cubicBezTo>
                <a:close/>
                <a:moveTo>
                  <a:pt x="3418332" y="4131528"/>
                </a:moveTo>
                <a:cubicBezTo>
                  <a:pt x="3426280" y="4131299"/>
                  <a:pt x="3434395" y="4132499"/>
                  <a:pt x="3442250" y="4135301"/>
                </a:cubicBezTo>
                <a:cubicBezTo>
                  <a:pt x="3473672" y="4146509"/>
                  <a:pt x="3489046" y="4179097"/>
                  <a:pt x="3476590" y="4208089"/>
                </a:cubicBezTo>
                <a:cubicBezTo>
                  <a:pt x="3464133" y="4237081"/>
                  <a:pt x="3428563" y="4251498"/>
                  <a:pt x="3397141" y="4240291"/>
                </a:cubicBezTo>
                <a:cubicBezTo>
                  <a:pt x="3365720" y="4229083"/>
                  <a:pt x="3350345" y="4196495"/>
                  <a:pt x="3362802" y="4167503"/>
                </a:cubicBezTo>
                <a:cubicBezTo>
                  <a:pt x="3372144" y="4145759"/>
                  <a:pt x="3394488" y="4132213"/>
                  <a:pt x="3418332" y="4131528"/>
                </a:cubicBezTo>
                <a:close/>
                <a:moveTo>
                  <a:pt x="3824819" y="4120418"/>
                </a:moveTo>
                <a:cubicBezTo>
                  <a:pt x="3832767" y="4120189"/>
                  <a:pt x="3840882" y="4121390"/>
                  <a:pt x="3848738" y="4124192"/>
                </a:cubicBezTo>
                <a:cubicBezTo>
                  <a:pt x="3880159" y="4135399"/>
                  <a:pt x="3895534" y="4167988"/>
                  <a:pt x="3883077" y="4196980"/>
                </a:cubicBezTo>
                <a:cubicBezTo>
                  <a:pt x="3870621" y="4225972"/>
                  <a:pt x="3835050" y="4240389"/>
                  <a:pt x="3803629" y="4229181"/>
                </a:cubicBezTo>
                <a:cubicBezTo>
                  <a:pt x="3772207" y="4217973"/>
                  <a:pt x="3756833" y="4185385"/>
                  <a:pt x="3769289" y="4156393"/>
                </a:cubicBezTo>
                <a:cubicBezTo>
                  <a:pt x="3778631" y="4134649"/>
                  <a:pt x="3800975" y="4121103"/>
                  <a:pt x="3824819" y="4120418"/>
                </a:cubicBezTo>
                <a:close/>
                <a:moveTo>
                  <a:pt x="4111622" y="4111591"/>
                </a:moveTo>
                <a:cubicBezTo>
                  <a:pt x="4156655" y="4111591"/>
                  <a:pt x="4193162" y="4144854"/>
                  <a:pt x="4193162" y="4185885"/>
                </a:cubicBezTo>
                <a:cubicBezTo>
                  <a:pt x="4193162" y="4226916"/>
                  <a:pt x="4156655" y="4260178"/>
                  <a:pt x="4111622" y="4260178"/>
                </a:cubicBezTo>
                <a:cubicBezTo>
                  <a:pt x="4066589" y="4260178"/>
                  <a:pt x="4030083" y="4226916"/>
                  <a:pt x="4030083" y="4185885"/>
                </a:cubicBezTo>
                <a:cubicBezTo>
                  <a:pt x="4030083" y="4144854"/>
                  <a:pt x="4066589" y="4111591"/>
                  <a:pt x="4111622" y="4111591"/>
                </a:cubicBezTo>
                <a:close/>
                <a:moveTo>
                  <a:pt x="3114399" y="4111591"/>
                </a:moveTo>
                <a:cubicBezTo>
                  <a:pt x="3159432" y="4111591"/>
                  <a:pt x="3195939" y="4144854"/>
                  <a:pt x="3195939" y="4185885"/>
                </a:cubicBezTo>
                <a:cubicBezTo>
                  <a:pt x="3195939" y="4226916"/>
                  <a:pt x="3159432" y="4260178"/>
                  <a:pt x="3114399" y="4260178"/>
                </a:cubicBezTo>
                <a:cubicBezTo>
                  <a:pt x="3069366" y="4260178"/>
                  <a:pt x="3032859" y="4226916"/>
                  <a:pt x="3032859" y="4185885"/>
                </a:cubicBezTo>
                <a:cubicBezTo>
                  <a:pt x="3032859" y="4144854"/>
                  <a:pt x="3069366" y="4111591"/>
                  <a:pt x="3114399" y="4111591"/>
                </a:cubicBezTo>
                <a:close/>
                <a:moveTo>
                  <a:pt x="3612605" y="4039618"/>
                </a:moveTo>
                <a:cubicBezTo>
                  <a:pt x="3623876" y="4039979"/>
                  <a:pt x="3635070" y="4044259"/>
                  <a:pt x="3643515" y="4052373"/>
                </a:cubicBezTo>
                <a:cubicBezTo>
                  <a:pt x="3660406" y="4068601"/>
                  <a:pt x="3659908" y="4094019"/>
                  <a:pt x="3642402" y="4109146"/>
                </a:cubicBezTo>
                <a:cubicBezTo>
                  <a:pt x="3624896" y="4124273"/>
                  <a:pt x="3597011" y="4123380"/>
                  <a:pt x="3580120" y="4107152"/>
                </a:cubicBezTo>
                <a:cubicBezTo>
                  <a:pt x="3563229" y="4090925"/>
                  <a:pt x="3563727" y="4065506"/>
                  <a:pt x="3581233" y="4050379"/>
                </a:cubicBezTo>
                <a:cubicBezTo>
                  <a:pt x="3589986" y="4042816"/>
                  <a:pt x="3601334" y="4039257"/>
                  <a:pt x="3612605" y="4039618"/>
                </a:cubicBezTo>
                <a:close/>
                <a:moveTo>
                  <a:pt x="3885716" y="3952071"/>
                </a:moveTo>
                <a:cubicBezTo>
                  <a:pt x="3896987" y="3952432"/>
                  <a:pt x="3908181" y="3956712"/>
                  <a:pt x="3916627" y="3964826"/>
                </a:cubicBezTo>
                <a:cubicBezTo>
                  <a:pt x="3933518" y="3981054"/>
                  <a:pt x="3933019" y="4006473"/>
                  <a:pt x="3915513" y="4021599"/>
                </a:cubicBezTo>
                <a:cubicBezTo>
                  <a:pt x="3898007" y="4036727"/>
                  <a:pt x="3870123" y="4035834"/>
                  <a:pt x="3853231" y="4019606"/>
                </a:cubicBezTo>
                <a:cubicBezTo>
                  <a:pt x="3836340" y="4003378"/>
                  <a:pt x="3836839" y="3977960"/>
                  <a:pt x="3854345" y="3962833"/>
                </a:cubicBezTo>
                <a:cubicBezTo>
                  <a:pt x="3863098" y="3955269"/>
                  <a:pt x="3874446" y="3951711"/>
                  <a:pt x="3885716" y="3952071"/>
                </a:cubicBezTo>
                <a:close/>
                <a:moveTo>
                  <a:pt x="3343623" y="3930342"/>
                </a:moveTo>
                <a:cubicBezTo>
                  <a:pt x="3354894" y="3930702"/>
                  <a:pt x="3366088" y="3934982"/>
                  <a:pt x="3374533" y="3943096"/>
                </a:cubicBezTo>
                <a:cubicBezTo>
                  <a:pt x="3391425" y="3959325"/>
                  <a:pt x="3390926" y="3984743"/>
                  <a:pt x="3373420" y="3999870"/>
                </a:cubicBezTo>
                <a:cubicBezTo>
                  <a:pt x="3355914" y="4014997"/>
                  <a:pt x="3328029" y="4014104"/>
                  <a:pt x="3311138" y="3997876"/>
                </a:cubicBezTo>
                <a:cubicBezTo>
                  <a:pt x="3294247" y="3981648"/>
                  <a:pt x="3294745" y="3956230"/>
                  <a:pt x="3312251" y="3941103"/>
                </a:cubicBezTo>
                <a:cubicBezTo>
                  <a:pt x="3321005" y="3933539"/>
                  <a:pt x="3332352" y="3929981"/>
                  <a:pt x="3343623" y="3930342"/>
                </a:cubicBezTo>
                <a:close/>
                <a:moveTo>
                  <a:pt x="3697352" y="3908752"/>
                </a:moveTo>
                <a:cubicBezTo>
                  <a:pt x="3700849" y="3908925"/>
                  <a:pt x="3704375" y="3909719"/>
                  <a:pt x="3707738" y="3911193"/>
                </a:cubicBezTo>
                <a:cubicBezTo>
                  <a:pt x="3721190" y="3917090"/>
                  <a:pt x="3726936" y="3931642"/>
                  <a:pt x="3720570" y="3943696"/>
                </a:cubicBezTo>
                <a:cubicBezTo>
                  <a:pt x="3714205" y="3955751"/>
                  <a:pt x="3698140" y="3960742"/>
                  <a:pt x="3684688" y="3954845"/>
                </a:cubicBezTo>
                <a:cubicBezTo>
                  <a:pt x="3671236" y="3948948"/>
                  <a:pt x="3665491" y="3934396"/>
                  <a:pt x="3671856" y="3922342"/>
                </a:cubicBezTo>
                <a:cubicBezTo>
                  <a:pt x="3676630" y="3913301"/>
                  <a:pt x="3686860" y="3908233"/>
                  <a:pt x="3697352" y="3908752"/>
                </a:cubicBezTo>
                <a:close/>
                <a:moveTo>
                  <a:pt x="3518508" y="3899658"/>
                </a:moveTo>
                <a:cubicBezTo>
                  <a:pt x="3522005" y="3899831"/>
                  <a:pt x="3525531" y="3900625"/>
                  <a:pt x="3528894" y="3902099"/>
                </a:cubicBezTo>
                <a:cubicBezTo>
                  <a:pt x="3542347" y="3907995"/>
                  <a:pt x="3548092" y="3922548"/>
                  <a:pt x="3541727" y="3934602"/>
                </a:cubicBezTo>
                <a:cubicBezTo>
                  <a:pt x="3535362" y="3946656"/>
                  <a:pt x="3519297" y="3951648"/>
                  <a:pt x="3505844" y="3945751"/>
                </a:cubicBezTo>
                <a:cubicBezTo>
                  <a:pt x="3492392" y="3939854"/>
                  <a:pt x="3486647" y="3925302"/>
                  <a:pt x="3493012" y="3913247"/>
                </a:cubicBezTo>
                <a:cubicBezTo>
                  <a:pt x="3497786" y="3904207"/>
                  <a:pt x="3508016" y="3899139"/>
                  <a:pt x="3518508" y="3899658"/>
                </a:cubicBezTo>
                <a:close/>
                <a:moveTo>
                  <a:pt x="3129011" y="3872234"/>
                </a:moveTo>
                <a:cubicBezTo>
                  <a:pt x="3136959" y="3872005"/>
                  <a:pt x="3145073" y="3873206"/>
                  <a:pt x="3152929" y="3876008"/>
                </a:cubicBezTo>
                <a:cubicBezTo>
                  <a:pt x="3184351" y="3887215"/>
                  <a:pt x="3199725" y="3919804"/>
                  <a:pt x="3187268" y="3948796"/>
                </a:cubicBezTo>
                <a:cubicBezTo>
                  <a:pt x="3174812" y="3977788"/>
                  <a:pt x="3139242" y="3992205"/>
                  <a:pt x="3107820" y="3980997"/>
                </a:cubicBezTo>
                <a:cubicBezTo>
                  <a:pt x="3076398" y="3969790"/>
                  <a:pt x="3061024" y="3937201"/>
                  <a:pt x="3073481" y="3908209"/>
                </a:cubicBezTo>
                <a:cubicBezTo>
                  <a:pt x="3082823" y="3886465"/>
                  <a:pt x="3105167" y="3872920"/>
                  <a:pt x="3129011" y="3872234"/>
                </a:cubicBezTo>
                <a:close/>
                <a:moveTo>
                  <a:pt x="4112596" y="3856816"/>
                </a:moveTo>
                <a:cubicBezTo>
                  <a:pt x="4120544" y="3856587"/>
                  <a:pt x="4128659" y="3857788"/>
                  <a:pt x="4136514" y="3860590"/>
                </a:cubicBezTo>
                <a:cubicBezTo>
                  <a:pt x="4167936" y="3871797"/>
                  <a:pt x="4183310" y="3904386"/>
                  <a:pt x="4170854" y="3933378"/>
                </a:cubicBezTo>
                <a:cubicBezTo>
                  <a:pt x="4158397" y="3962370"/>
                  <a:pt x="4122827" y="3976787"/>
                  <a:pt x="4091406" y="3965579"/>
                </a:cubicBezTo>
                <a:cubicBezTo>
                  <a:pt x="4059984" y="3954372"/>
                  <a:pt x="4044610" y="3921783"/>
                  <a:pt x="4057066" y="3892791"/>
                </a:cubicBezTo>
                <a:cubicBezTo>
                  <a:pt x="4066408" y="3871047"/>
                  <a:pt x="4088752" y="3857502"/>
                  <a:pt x="4112596" y="3856816"/>
                </a:cubicBezTo>
                <a:close/>
                <a:moveTo>
                  <a:pt x="3831861" y="3805109"/>
                </a:moveTo>
                <a:cubicBezTo>
                  <a:pt x="3835359" y="3805282"/>
                  <a:pt x="3838885" y="3806076"/>
                  <a:pt x="3842248" y="3807550"/>
                </a:cubicBezTo>
                <a:cubicBezTo>
                  <a:pt x="3855700" y="3813447"/>
                  <a:pt x="3861445" y="3828000"/>
                  <a:pt x="3855080" y="3840054"/>
                </a:cubicBezTo>
                <a:cubicBezTo>
                  <a:pt x="3848715" y="3852108"/>
                  <a:pt x="3832650" y="3857100"/>
                  <a:pt x="3819198" y="3851203"/>
                </a:cubicBezTo>
                <a:cubicBezTo>
                  <a:pt x="3805746" y="3845306"/>
                  <a:pt x="3800001" y="3830753"/>
                  <a:pt x="3806366" y="3818699"/>
                </a:cubicBezTo>
                <a:cubicBezTo>
                  <a:pt x="3811139" y="3809659"/>
                  <a:pt x="3821369" y="3804591"/>
                  <a:pt x="3831861" y="3805109"/>
                </a:cubicBezTo>
                <a:close/>
                <a:moveTo>
                  <a:pt x="3399464" y="3778170"/>
                </a:moveTo>
                <a:cubicBezTo>
                  <a:pt x="3402961" y="3778342"/>
                  <a:pt x="3406487" y="3779136"/>
                  <a:pt x="3409850" y="3780610"/>
                </a:cubicBezTo>
                <a:cubicBezTo>
                  <a:pt x="3423302" y="3786507"/>
                  <a:pt x="3429047" y="3801060"/>
                  <a:pt x="3422682" y="3813114"/>
                </a:cubicBezTo>
                <a:cubicBezTo>
                  <a:pt x="3416317" y="3825168"/>
                  <a:pt x="3400252" y="3830160"/>
                  <a:pt x="3386800" y="3824263"/>
                </a:cubicBezTo>
                <a:cubicBezTo>
                  <a:pt x="3373348" y="3818366"/>
                  <a:pt x="3367603" y="3803813"/>
                  <a:pt x="3373968" y="3791759"/>
                </a:cubicBezTo>
                <a:cubicBezTo>
                  <a:pt x="3378742" y="3782719"/>
                  <a:pt x="3388972" y="3777651"/>
                  <a:pt x="3399464" y="3778170"/>
                </a:cubicBezTo>
                <a:close/>
                <a:moveTo>
                  <a:pt x="3999068" y="3705676"/>
                </a:moveTo>
                <a:cubicBezTo>
                  <a:pt x="4010339" y="3706037"/>
                  <a:pt x="4021533" y="3710317"/>
                  <a:pt x="4029978" y="3718431"/>
                </a:cubicBezTo>
                <a:cubicBezTo>
                  <a:pt x="4046870" y="3734659"/>
                  <a:pt x="4046371" y="3760077"/>
                  <a:pt x="4028865" y="3775204"/>
                </a:cubicBezTo>
                <a:cubicBezTo>
                  <a:pt x="4011359" y="3790331"/>
                  <a:pt x="3983474" y="3789439"/>
                  <a:pt x="3966583" y="3773211"/>
                </a:cubicBezTo>
                <a:cubicBezTo>
                  <a:pt x="3949692" y="3756983"/>
                  <a:pt x="3950190" y="3731564"/>
                  <a:pt x="3967696" y="3716437"/>
                </a:cubicBezTo>
                <a:cubicBezTo>
                  <a:pt x="3976449" y="3708874"/>
                  <a:pt x="3987797" y="3705315"/>
                  <a:pt x="3999068" y="3705676"/>
                </a:cubicBezTo>
                <a:close/>
                <a:moveTo>
                  <a:pt x="3238563" y="3680261"/>
                </a:moveTo>
                <a:cubicBezTo>
                  <a:pt x="3249833" y="3680622"/>
                  <a:pt x="3261027" y="3684902"/>
                  <a:pt x="3269473" y="3693016"/>
                </a:cubicBezTo>
                <a:cubicBezTo>
                  <a:pt x="3286364" y="3709244"/>
                  <a:pt x="3285865" y="3734662"/>
                  <a:pt x="3268359" y="3749789"/>
                </a:cubicBezTo>
                <a:cubicBezTo>
                  <a:pt x="3250853" y="3764916"/>
                  <a:pt x="3222969" y="3764024"/>
                  <a:pt x="3206077" y="3747796"/>
                </a:cubicBezTo>
                <a:cubicBezTo>
                  <a:pt x="3189186" y="3731568"/>
                  <a:pt x="3189685" y="3706150"/>
                  <a:pt x="3207191" y="3691023"/>
                </a:cubicBezTo>
                <a:cubicBezTo>
                  <a:pt x="3215944" y="3683459"/>
                  <a:pt x="3227292" y="3679900"/>
                  <a:pt x="3238563" y="3680261"/>
                </a:cubicBezTo>
                <a:close/>
                <a:moveTo>
                  <a:pt x="4328505" y="3662136"/>
                </a:moveTo>
                <a:cubicBezTo>
                  <a:pt x="4373538" y="3662136"/>
                  <a:pt x="4410044" y="3695398"/>
                  <a:pt x="4410044" y="3736429"/>
                </a:cubicBezTo>
                <a:cubicBezTo>
                  <a:pt x="4410044" y="3777460"/>
                  <a:pt x="4373538" y="3810723"/>
                  <a:pt x="4328505" y="3810723"/>
                </a:cubicBezTo>
                <a:cubicBezTo>
                  <a:pt x="4283471" y="3810723"/>
                  <a:pt x="4246965" y="3777460"/>
                  <a:pt x="4246965" y="3736429"/>
                </a:cubicBezTo>
                <a:cubicBezTo>
                  <a:pt x="4246965" y="3695398"/>
                  <a:pt x="4283471" y="3662136"/>
                  <a:pt x="4328505" y="3662136"/>
                </a:cubicBezTo>
                <a:close/>
                <a:moveTo>
                  <a:pt x="2908874" y="3662136"/>
                </a:moveTo>
                <a:cubicBezTo>
                  <a:pt x="2953907" y="3662136"/>
                  <a:pt x="2990413" y="3695398"/>
                  <a:pt x="2990413" y="3736429"/>
                </a:cubicBezTo>
                <a:cubicBezTo>
                  <a:pt x="2990413" y="3777460"/>
                  <a:pt x="2953907" y="3810723"/>
                  <a:pt x="2908874" y="3810723"/>
                </a:cubicBezTo>
                <a:cubicBezTo>
                  <a:pt x="2863841" y="3810723"/>
                  <a:pt x="2827334" y="3777460"/>
                  <a:pt x="2827334" y="3736429"/>
                </a:cubicBezTo>
                <a:cubicBezTo>
                  <a:pt x="2827334" y="3695398"/>
                  <a:pt x="2863841" y="3662136"/>
                  <a:pt x="2908874" y="3662136"/>
                </a:cubicBezTo>
                <a:close/>
                <a:moveTo>
                  <a:pt x="3837866" y="3642644"/>
                </a:moveTo>
                <a:cubicBezTo>
                  <a:pt x="3841364" y="3642817"/>
                  <a:pt x="3844890" y="3643611"/>
                  <a:pt x="3848253" y="3645085"/>
                </a:cubicBezTo>
                <a:cubicBezTo>
                  <a:pt x="3861705" y="3650982"/>
                  <a:pt x="3867450" y="3665534"/>
                  <a:pt x="3861085" y="3677589"/>
                </a:cubicBezTo>
                <a:cubicBezTo>
                  <a:pt x="3854720" y="3689643"/>
                  <a:pt x="3838655" y="3694634"/>
                  <a:pt x="3825203" y="3688737"/>
                </a:cubicBezTo>
                <a:cubicBezTo>
                  <a:pt x="3811751" y="3682841"/>
                  <a:pt x="3806005" y="3668288"/>
                  <a:pt x="3812370" y="3656234"/>
                </a:cubicBezTo>
                <a:cubicBezTo>
                  <a:pt x="3817144" y="3647193"/>
                  <a:pt x="3827374" y="3642125"/>
                  <a:pt x="3837866" y="3642644"/>
                </a:cubicBezTo>
                <a:close/>
                <a:moveTo>
                  <a:pt x="3407793" y="3619214"/>
                </a:moveTo>
                <a:cubicBezTo>
                  <a:pt x="3411290" y="3619387"/>
                  <a:pt x="3414816" y="3620181"/>
                  <a:pt x="3418179" y="3621655"/>
                </a:cubicBezTo>
                <a:cubicBezTo>
                  <a:pt x="3431632" y="3627552"/>
                  <a:pt x="3437377" y="3642105"/>
                  <a:pt x="3431012" y="3654159"/>
                </a:cubicBezTo>
                <a:cubicBezTo>
                  <a:pt x="3424647" y="3666213"/>
                  <a:pt x="3408581" y="3671205"/>
                  <a:pt x="3395129" y="3665308"/>
                </a:cubicBezTo>
                <a:cubicBezTo>
                  <a:pt x="3381677" y="3659411"/>
                  <a:pt x="3375932" y="3644858"/>
                  <a:pt x="3382297" y="3632804"/>
                </a:cubicBezTo>
                <a:cubicBezTo>
                  <a:pt x="3387071" y="3623763"/>
                  <a:pt x="3397301" y="3618696"/>
                  <a:pt x="3407793" y="3619214"/>
                </a:cubicBezTo>
                <a:close/>
                <a:moveTo>
                  <a:pt x="3717387" y="3523018"/>
                </a:moveTo>
                <a:cubicBezTo>
                  <a:pt x="3720885" y="3523191"/>
                  <a:pt x="3724411" y="3523985"/>
                  <a:pt x="3727774" y="3525459"/>
                </a:cubicBezTo>
                <a:cubicBezTo>
                  <a:pt x="3741226" y="3531356"/>
                  <a:pt x="3746971" y="3545908"/>
                  <a:pt x="3740606" y="3557963"/>
                </a:cubicBezTo>
                <a:cubicBezTo>
                  <a:pt x="3734241" y="3570017"/>
                  <a:pt x="3718176" y="3575008"/>
                  <a:pt x="3704724" y="3569112"/>
                </a:cubicBezTo>
                <a:cubicBezTo>
                  <a:pt x="3691272" y="3563215"/>
                  <a:pt x="3685527" y="3548662"/>
                  <a:pt x="3691892" y="3536608"/>
                </a:cubicBezTo>
                <a:cubicBezTo>
                  <a:pt x="3696666" y="3527567"/>
                  <a:pt x="3706896" y="3522499"/>
                  <a:pt x="3717387" y="3523018"/>
                </a:cubicBezTo>
                <a:close/>
                <a:moveTo>
                  <a:pt x="3539978" y="3512062"/>
                </a:moveTo>
                <a:cubicBezTo>
                  <a:pt x="3543476" y="3512235"/>
                  <a:pt x="3547002" y="3513029"/>
                  <a:pt x="3550365" y="3514503"/>
                </a:cubicBezTo>
                <a:cubicBezTo>
                  <a:pt x="3563817" y="3520400"/>
                  <a:pt x="3569562" y="3534952"/>
                  <a:pt x="3563197" y="3547006"/>
                </a:cubicBezTo>
                <a:cubicBezTo>
                  <a:pt x="3556832" y="3559060"/>
                  <a:pt x="3540767" y="3564052"/>
                  <a:pt x="3527315" y="3558155"/>
                </a:cubicBezTo>
                <a:cubicBezTo>
                  <a:pt x="3513863" y="3552258"/>
                  <a:pt x="3508118" y="3537706"/>
                  <a:pt x="3514483" y="3525652"/>
                </a:cubicBezTo>
                <a:cubicBezTo>
                  <a:pt x="3519256" y="3516611"/>
                  <a:pt x="3529486" y="3511543"/>
                  <a:pt x="3539978" y="3512062"/>
                </a:cubicBezTo>
                <a:close/>
                <a:moveTo>
                  <a:pt x="3122054" y="3503506"/>
                </a:moveTo>
                <a:cubicBezTo>
                  <a:pt x="3130002" y="3503277"/>
                  <a:pt x="3138117" y="3504477"/>
                  <a:pt x="3145973" y="3507279"/>
                </a:cubicBezTo>
                <a:cubicBezTo>
                  <a:pt x="3177394" y="3518487"/>
                  <a:pt x="3192769" y="3551075"/>
                  <a:pt x="3180312" y="3580067"/>
                </a:cubicBezTo>
                <a:cubicBezTo>
                  <a:pt x="3167856" y="3609059"/>
                  <a:pt x="3132285" y="3623476"/>
                  <a:pt x="3100864" y="3612269"/>
                </a:cubicBezTo>
                <a:cubicBezTo>
                  <a:pt x="3069442" y="3601061"/>
                  <a:pt x="3054068" y="3568473"/>
                  <a:pt x="3066524" y="3539481"/>
                </a:cubicBezTo>
                <a:cubicBezTo>
                  <a:pt x="3075866" y="3517737"/>
                  <a:pt x="3098210" y="3504191"/>
                  <a:pt x="3122054" y="3503506"/>
                </a:cubicBezTo>
                <a:close/>
                <a:moveTo>
                  <a:pt x="4099806" y="3480395"/>
                </a:moveTo>
                <a:cubicBezTo>
                  <a:pt x="4107754" y="3480167"/>
                  <a:pt x="4115869" y="3481367"/>
                  <a:pt x="4123724" y="3484169"/>
                </a:cubicBezTo>
                <a:cubicBezTo>
                  <a:pt x="4155146" y="3495377"/>
                  <a:pt x="4170520" y="3527965"/>
                  <a:pt x="4158064" y="3556957"/>
                </a:cubicBezTo>
                <a:cubicBezTo>
                  <a:pt x="4145607" y="3585949"/>
                  <a:pt x="4110037" y="3600366"/>
                  <a:pt x="4078615" y="3589159"/>
                </a:cubicBezTo>
                <a:cubicBezTo>
                  <a:pt x="4047193" y="3577951"/>
                  <a:pt x="4031819" y="3545363"/>
                  <a:pt x="4044276" y="3516371"/>
                </a:cubicBezTo>
                <a:cubicBezTo>
                  <a:pt x="4053618" y="3494627"/>
                  <a:pt x="4075962" y="3481081"/>
                  <a:pt x="4099806" y="3480395"/>
                </a:cubicBezTo>
                <a:close/>
                <a:moveTo>
                  <a:pt x="3890609" y="3457692"/>
                </a:moveTo>
                <a:cubicBezTo>
                  <a:pt x="3901880" y="3458053"/>
                  <a:pt x="3913074" y="3462333"/>
                  <a:pt x="3921520" y="3470447"/>
                </a:cubicBezTo>
                <a:cubicBezTo>
                  <a:pt x="3938411" y="3486675"/>
                  <a:pt x="3937912" y="3512094"/>
                  <a:pt x="3920406" y="3527220"/>
                </a:cubicBezTo>
                <a:cubicBezTo>
                  <a:pt x="3902900" y="3542348"/>
                  <a:pt x="3875015" y="3541455"/>
                  <a:pt x="3858124" y="3525227"/>
                </a:cubicBezTo>
                <a:cubicBezTo>
                  <a:pt x="3841233" y="3508999"/>
                  <a:pt x="3841732" y="3483581"/>
                  <a:pt x="3859238" y="3468454"/>
                </a:cubicBezTo>
                <a:cubicBezTo>
                  <a:pt x="3867991" y="3460890"/>
                  <a:pt x="3879338" y="3457332"/>
                  <a:pt x="3890609" y="3457692"/>
                </a:cubicBezTo>
                <a:close/>
                <a:moveTo>
                  <a:pt x="3353236" y="3440497"/>
                </a:moveTo>
                <a:cubicBezTo>
                  <a:pt x="3364507" y="3440858"/>
                  <a:pt x="3375700" y="3445138"/>
                  <a:pt x="3384146" y="3453252"/>
                </a:cubicBezTo>
                <a:cubicBezTo>
                  <a:pt x="3401037" y="3469480"/>
                  <a:pt x="3400539" y="3494898"/>
                  <a:pt x="3383033" y="3510025"/>
                </a:cubicBezTo>
                <a:cubicBezTo>
                  <a:pt x="3365527" y="3525152"/>
                  <a:pt x="3337642" y="3524260"/>
                  <a:pt x="3320751" y="3508032"/>
                </a:cubicBezTo>
                <a:cubicBezTo>
                  <a:pt x="3303859" y="3491804"/>
                  <a:pt x="3304358" y="3466386"/>
                  <a:pt x="3321864" y="3451258"/>
                </a:cubicBezTo>
                <a:cubicBezTo>
                  <a:pt x="3330617" y="3443695"/>
                  <a:pt x="3341965" y="3440136"/>
                  <a:pt x="3353236" y="3440497"/>
                </a:cubicBezTo>
                <a:close/>
                <a:moveTo>
                  <a:pt x="3625026" y="3346320"/>
                </a:moveTo>
                <a:cubicBezTo>
                  <a:pt x="3636297" y="3346680"/>
                  <a:pt x="3647490" y="3350960"/>
                  <a:pt x="3655936" y="3359074"/>
                </a:cubicBezTo>
                <a:cubicBezTo>
                  <a:pt x="3672827" y="3375303"/>
                  <a:pt x="3672329" y="3400721"/>
                  <a:pt x="3654822" y="3415848"/>
                </a:cubicBezTo>
                <a:cubicBezTo>
                  <a:pt x="3637316" y="3430975"/>
                  <a:pt x="3609432" y="3430082"/>
                  <a:pt x="3592540" y="3413854"/>
                </a:cubicBezTo>
                <a:cubicBezTo>
                  <a:pt x="3575649" y="3397626"/>
                  <a:pt x="3576148" y="3372208"/>
                  <a:pt x="3593654" y="3357081"/>
                </a:cubicBezTo>
                <a:cubicBezTo>
                  <a:pt x="3602407" y="3349517"/>
                  <a:pt x="3613755" y="3345959"/>
                  <a:pt x="3625026" y="3346320"/>
                </a:cubicBezTo>
                <a:close/>
                <a:moveTo>
                  <a:pt x="3403997" y="3232212"/>
                </a:moveTo>
                <a:cubicBezTo>
                  <a:pt x="3411945" y="3231983"/>
                  <a:pt x="3420060" y="3233184"/>
                  <a:pt x="3427916" y="3235986"/>
                </a:cubicBezTo>
                <a:cubicBezTo>
                  <a:pt x="3459338" y="3247193"/>
                  <a:pt x="3474712" y="3279782"/>
                  <a:pt x="3462255" y="3308774"/>
                </a:cubicBezTo>
                <a:cubicBezTo>
                  <a:pt x="3449799" y="3337765"/>
                  <a:pt x="3414229" y="3352183"/>
                  <a:pt x="3382807" y="3340975"/>
                </a:cubicBezTo>
                <a:cubicBezTo>
                  <a:pt x="3351385" y="3329767"/>
                  <a:pt x="3336011" y="3297179"/>
                  <a:pt x="3348467" y="3268187"/>
                </a:cubicBezTo>
                <a:cubicBezTo>
                  <a:pt x="3357810" y="3246443"/>
                  <a:pt x="3380154" y="3232897"/>
                  <a:pt x="3403997" y="3232212"/>
                </a:cubicBezTo>
                <a:close/>
                <a:moveTo>
                  <a:pt x="3807538" y="3225662"/>
                </a:moveTo>
                <a:cubicBezTo>
                  <a:pt x="3815486" y="3225434"/>
                  <a:pt x="3823601" y="3226634"/>
                  <a:pt x="3831456" y="3229436"/>
                </a:cubicBezTo>
                <a:cubicBezTo>
                  <a:pt x="3862878" y="3240644"/>
                  <a:pt x="3878253" y="3273232"/>
                  <a:pt x="3865796" y="3302224"/>
                </a:cubicBezTo>
                <a:cubicBezTo>
                  <a:pt x="3853340" y="3331216"/>
                  <a:pt x="3817769" y="3345633"/>
                  <a:pt x="3786348" y="3334426"/>
                </a:cubicBezTo>
                <a:cubicBezTo>
                  <a:pt x="3754926" y="3323218"/>
                  <a:pt x="3739552" y="3290630"/>
                  <a:pt x="3752008" y="3261638"/>
                </a:cubicBezTo>
                <a:cubicBezTo>
                  <a:pt x="3761351" y="3239894"/>
                  <a:pt x="3783694" y="3226348"/>
                  <a:pt x="3807538" y="3225662"/>
                </a:cubicBezTo>
                <a:close/>
                <a:moveTo>
                  <a:pt x="3114400" y="3205794"/>
                </a:moveTo>
                <a:cubicBezTo>
                  <a:pt x="3159433" y="3205794"/>
                  <a:pt x="3195939" y="3239057"/>
                  <a:pt x="3195939" y="3280088"/>
                </a:cubicBezTo>
                <a:cubicBezTo>
                  <a:pt x="3195939" y="3321119"/>
                  <a:pt x="3159433" y="3354381"/>
                  <a:pt x="3114400" y="3354381"/>
                </a:cubicBezTo>
                <a:cubicBezTo>
                  <a:pt x="3069366" y="3354381"/>
                  <a:pt x="3032860" y="3321119"/>
                  <a:pt x="3032860" y="3280088"/>
                </a:cubicBezTo>
                <a:cubicBezTo>
                  <a:pt x="3032860" y="3239057"/>
                  <a:pt x="3069366" y="3205794"/>
                  <a:pt x="3114400" y="3205794"/>
                </a:cubicBezTo>
                <a:close/>
                <a:moveTo>
                  <a:pt x="4111622" y="3205794"/>
                </a:moveTo>
                <a:cubicBezTo>
                  <a:pt x="4156655" y="3205794"/>
                  <a:pt x="4193162" y="3239057"/>
                  <a:pt x="4193162" y="3280088"/>
                </a:cubicBezTo>
                <a:cubicBezTo>
                  <a:pt x="4193162" y="3321119"/>
                  <a:pt x="4156655" y="3354381"/>
                  <a:pt x="4111622" y="3354381"/>
                </a:cubicBezTo>
                <a:cubicBezTo>
                  <a:pt x="4066589" y="3354381"/>
                  <a:pt x="4030083" y="3321119"/>
                  <a:pt x="4030083" y="3280088"/>
                </a:cubicBezTo>
                <a:cubicBezTo>
                  <a:pt x="4030083" y="3239057"/>
                  <a:pt x="4066589" y="3205794"/>
                  <a:pt x="4111622" y="3205794"/>
                </a:cubicBezTo>
                <a:close/>
                <a:moveTo>
                  <a:pt x="2820182" y="3178918"/>
                </a:moveTo>
                <a:cubicBezTo>
                  <a:pt x="2871377" y="3178918"/>
                  <a:pt x="2912878" y="3221090"/>
                  <a:pt x="2912878" y="3273111"/>
                </a:cubicBezTo>
                <a:cubicBezTo>
                  <a:pt x="2912878" y="3325132"/>
                  <a:pt x="2871377" y="3367304"/>
                  <a:pt x="2820182" y="3367304"/>
                </a:cubicBezTo>
                <a:cubicBezTo>
                  <a:pt x="2768987" y="3367304"/>
                  <a:pt x="2727486" y="3325132"/>
                  <a:pt x="2727486" y="3273111"/>
                </a:cubicBezTo>
                <a:cubicBezTo>
                  <a:pt x="2727486" y="3221090"/>
                  <a:pt x="2768987" y="3178918"/>
                  <a:pt x="2820182" y="3178918"/>
                </a:cubicBezTo>
                <a:close/>
                <a:moveTo>
                  <a:pt x="3612398" y="3021119"/>
                </a:moveTo>
                <a:cubicBezTo>
                  <a:pt x="3657431" y="3021119"/>
                  <a:pt x="3693937" y="3054382"/>
                  <a:pt x="3693937" y="3095413"/>
                </a:cubicBezTo>
                <a:cubicBezTo>
                  <a:pt x="3693937" y="3136444"/>
                  <a:pt x="3657431" y="3169706"/>
                  <a:pt x="3612398" y="3169706"/>
                </a:cubicBezTo>
                <a:cubicBezTo>
                  <a:pt x="3567364" y="3169706"/>
                  <a:pt x="3530858" y="3136444"/>
                  <a:pt x="3530858" y="3095413"/>
                </a:cubicBezTo>
                <a:cubicBezTo>
                  <a:pt x="3530858" y="3054382"/>
                  <a:pt x="3567364" y="3021119"/>
                  <a:pt x="3612398" y="3021119"/>
                </a:cubicBezTo>
                <a:close/>
                <a:moveTo>
                  <a:pt x="2599564" y="2961324"/>
                </a:moveTo>
                <a:cubicBezTo>
                  <a:pt x="2608600" y="2961035"/>
                  <a:pt x="2617825" y="2962556"/>
                  <a:pt x="2626755" y="2966109"/>
                </a:cubicBezTo>
                <a:cubicBezTo>
                  <a:pt x="2662476" y="2980318"/>
                  <a:pt x="2679954" y="3021635"/>
                  <a:pt x="2665793" y="3058393"/>
                </a:cubicBezTo>
                <a:cubicBezTo>
                  <a:pt x="2651632" y="3095150"/>
                  <a:pt x="2611195" y="3113429"/>
                  <a:pt x="2575474" y="3099220"/>
                </a:cubicBezTo>
                <a:cubicBezTo>
                  <a:pt x="2539753" y="3085010"/>
                  <a:pt x="2522275" y="3043693"/>
                  <a:pt x="2536436" y="3006936"/>
                </a:cubicBezTo>
                <a:cubicBezTo>
                  <a:pt x="2547057" y="2979368"/>
                  <a:pt x="2572458" y="2962194"/>
                  <a:pt x="2599564" y="2961324"/>
                </a:cubicBezTo>
                <a:close/>
                <a:moveTo>
                  <a:pt x="3061668" y="2947239"/>
                </a:moveTo>
                <a:cubicBezTo>
                  <a:pt x="3070704" y="2946949"/>
                  <a:pt x="3079929" y="2948471"/>
                  <a:pt x="3088859" y="2952024"/>
                </a:cubicBezTo>
                <a:cubicBezTo>
                  <a:pt x="3124580" y="2966233"/>
                  <a:pt x="3142058" y="3007550"/>
                  <a:pt x="3127897" y="3044308"/>
                </a:cubicBezTo>
                <a:cubicBezTo>
                  <a:pt x="3113736" y="3081065"/>
                  <a:pt x="3073299" y="3099344"/>
                  <a:pt x="3037578" y="3085134"/>
                </a:cubicBezTo>
                <a:cubicBezTo>
                  <a:pt x="3001857" y="3070925"/>
                  <a:pt x="2984379" y="3029608"/>
                  <a:pt x="2998540" y="2992850"/>
                </a:cubicBezTo>
                <a:cubicBezTo>
                  <a:pt x="3009161" y="2965282"/>
                  <a:pt x="3034562" y="2948108"/>
                  <a:pt x="3061668" y="2947239"/>
                </a:cubicBezTo>
                <a:close/>
                <a:moveTo>
                  <a:pt x="3387712" y="2936048"/>
                </a:moveTo>
                <a:cubicBezTo>
                  <a:pt x="3438907" y="2936048"/>
                  <a:pt x="3480408" y="2978220"/>
                  <a:pt x="3480408" y="3030241"/>
                </a:cubicBezTo>
                <a:cubicBezTo>
                  <a:pt x="3480408" y="3082262"/>
                  <a:pt x="3438907" y="3124434"/>
                  <a:pt x="3387712" y="3124434"/>
                </a:cubicBezTo>
                <a:cubicBezTo>
                  <a:pt x="3336518" y="3124434"/>
                  <a:pt x="3295016" y="3082262"/>
                  <a:pt x="3295016" y="3030241"/>
                </a:cubicBezTo>
                <a:cubicBezTo>
                  <a:pt x="3295016" y="2978220"/>
                  <a:pt x="3336518" y="2936048"/>
                  <a:pt x="3387712" y="2936048"/>
                </a:cubicBezTo>
                <a:close/>
                <a:moveTo>
                  <a:pt x="2254047" y="2936048"/>
                </a:moveTo>
                <a:cubicBezTo>
                  <a:pt x="2305241" y="2936048"/>
                  <a:pt x="2346742" y="2978220"/>
                  <a:pt x="2346742" y="3030241"/>
                </a:cubicBezTo>
                <a:cubicBezTo>
                  <a:pt x="2346742" y="3082262"/>
                  <a:pt x="2305241" y="3124434"/>
                  <a:pt x="2254047" y="3124434"/>
                </a:cubicBezTo>
                <a:cubicBezTo>
                  <a:pt x="2202852" y="3124434"/>
                  <a:pt x="2161350" y="3082262"/>
                  <a:pt x="2161350" y="3030241"/>
                </a:cubicBezTo>
                <a:cubicBezTo>
                  <a:pt x="2161350" y="2978220"/>
                  <a:pt x="2202852" y="2936048"/>
                  <a:pt x="2254047" y="2936048"/>
                </a:cubicBezTo>
                <a:close/>
                <a:moveTo>
                  <a:pt x="2820418" y="2844797"/>
                </a:moveTo>
                <a:cubicBezTo>
                  <a:pt x="2833231" y="2845254"/>
                  <a:pt x="2845956" y="2850681"/>
                  <a:pt x="2855557" y="2860968"/>
                </a:cubicBezTo>
                <a:cubicBezTo>
                  <a:pt x="2874760" y="2881543"/>
                  <a:pt x="2874193" y="2913769"/>
                  <a:pt x="2854292" y="2932948"/>
                </a:cubicBezTo>
                <a:cubicBezTo>
                  <a:pt x="2834390" y="2952127"/>
                  <a:pt x="2802690" y="2950995"/>
                  <a:pt x="2783488" y="2930420"/>
                </a:cubicBezTo>
                <a:cubicBezTo>
                  <a:pt x="2764286" y="2909846"/>
                  <a:pt x="2764853" y="2877619"/>
                  <a:pt x="2784754" y="2858440"/>
                </a:cubicBezTo>
                <a:cubicBezTo>
                  <a:pt x="2794705" y="2848851"/>
                  <a:pt x="2807605" y="2844339"/>
                  <a:pt x="2820418" y="2844797"/>
                </a:cubicBezTo>
                <a:close/>
                <a:moveTo>
                  <a:pt x="3130897" y="2733801"/>
                </a:moveTo>
                <a:cubicBezTo>
                  <a:pt x="3143710" y="2734259"/>
                  <a:pt x="3156436" y="2739685"/>
                  <a:pt x="3166037" y="2749972"/>
                </a:cubicBezTo>
                <a:cubicBezTo>
                  <a:pt x="3185240" y="2770547"/>
                  <a:pt x="3184672" y="2802774"/>
                  <a:pt x="3164771" y="2821952"/>
                </a:cubicBezTo>
                <a:cubicBezTo>
                  <a:pt x="3144870" y="2841131"/>
                  <a:pt x="3113170" y="2840000"/>
                  <a:pt x="3093968" y="2819425"/>
                </a:cubicBezTo>
                <a:cubicBezTo>
                  <a:pt x="3074765" y="2798850"/>
                  <a:pt x="3075332" y="2766624"/>
                  <a:pt x="3095233" y="2747445"/>
                </a:cubicBezTo>
                <a:cubicBezTo>
                  <a:pt x="3105184" y="2737856"/>
                  <a:pt x="3118085" y="2733344"/>
                  <a:pt x="3130897" y="2733801"/>
                </a:cubicBezTo>
                <a:close/>
                <a:moveTo>
                  <a:pt x="2514633" y="2706251"/>
                </a:moveTo>
                <a:cubicBezTo>
                  <a:pt x="2527446" y="2706709"/>
                  <a:pt x="2540172" y="2712135"/>
                  <a:pt x="2549773" y="2722423"/>
                </a:cubicBezTo>
                <a:cubicBezTo>
                  <a:pt x="2568975" y="2742997"/>
                  <a:pt x="2568408" y="2775224"/>
                  <a:pt x="2548507" y="2794402"/>
                </a:cubicBezTo>
                <a:cubicBezTo>
                  <a:pt x="2528606" y="2813581"/>
                  <a:pt x="2496906" y="2812450"/>
                  <a:pt x="2477703" y="2791875"/>
                </a:cubicBezTo>
                <a:cubicBezTo>
                  <a:pt x="2458501" y="2771300"/>
                  <a:pt x="2459068" y="2739074"/>
                  <a:pt x="2478969" y="2719895"/>
                </a:cubicBezTo>
                <a:cubicBezTo>
                  <a:pt x="2488920" y="2710306"/>
                  <a:pt x="2501820" y="2705794"/>
                  <a:pt x="2514633" y="2706251"/>
                </a:cubicBezTo>
                <a:close/>
                <a:moveTo>
                  <a:pt x="2916760" y="2678879"/>
                </a:moveTo>
                <a:cubicBezTo>
                  <a:pt x="2920736" y="2679098"/>
                  <a:pt x="2924744" y="2680104"/>
                  <a:pt x="2928568" y="2681974"/>
                </a:cubicBezTo>
                <a:cubicBezTo>
                  <a:pt x="2943860" y="2689450"/>
                  <a:pt x="2950392" y="2707900"/>
                  <a:pt x="2943156" y="2723183"/>
                </a:cubicBezTo>
                <a:cubicBezTo>
                  <a:pt x="2935920" y="2738466"/>
                  <a:pt x="2917657" y="2744794"/>
                  <a:pt x="2902364" y="2737318"/>
                </a:cubicBezTo>
                <a:cubicBezTo>
                  <a:pt x="2887071" y="2729842"/>
                  <a:pt x="2880540" y="2711391"/>
                  <a:pt x="2887776" y="2696109"/>
                </a:cubicBezTo>
                <a:cubicBezTo>
                  <a:pt x="2893203" y="2684646"/>
                  <a:pt x="2904833" y="2678221"/>
                  <a:pt x="2916760" y="2678879"/>
                </a:cubicBezTo>
                <a:close/>
                <a:moveTo>
                  <a:pt x="2713446" y="2667349"/>
                </a:moveTo>
                <a:cubicBezTo>
                  <a:pt x="2717422" y="2667568"/>
                  <a:pt x="2721431" y="2668574"/>
                  <a:pt x="2725254" y="2670443"/>
                </a:cubicBezTo>
                <a:cubicBezTo>
                  <a:pt x="2740547" y="2677920"/>
                  <a:pt x="2747078" y="2696370"/>
                  <a:pt x="2739842" y="2711653"/>
                </a:cubicBezTo>
                <a:cubicBezTo>
                  <a:pt x="2732606" y="2726936"/>
                  <a:pt x="2714343" y="2733265"/>
                  <a:pt x="2699050" y="2725788"/>
                </a:cubicBezTo>
                <a:cubicBezTo>
                  <a:pt x="2683757" y="2718312"/>
                  <a:pt x="2677226" y="2699862"/>
                  <a:pt x="2684462" y="2684578"/>
                </a:cubicBezTo>
                <a:cubicBezTo>
                  <a:pt x="2689889" y="2673117"/>
                  <a:pt x="2701519" y="2666691"/>
                  <a:pt x="2713446" y="2667349"/>
                </a:cubicBezTo>
                <a:close/>
                <a:moveTo>
                  <a:pt x="2270657" y="2632580"/>
                </a:moveTo>
                <a:cubicBezTo>
                  <a:pt x="2279693" y="2632290"/>
                  <a:pt x="2288917" y="2633812"/>
                  <a:pt x="2297848" y="2637364"/>
                </a:cubicBezTo>
                <a:cubicBezTo>
                  <a:pt x="2333569" y="2651574"/>
                  <a:pt x="2351047" y="2692891"/>
                  <a:pt x="2336886" y="2729648"/>
                </a:cubicBezTo>
                <a:cubicBezTo>
                  <a:pt x="2322725" y="2766406"/>
                  <a:pt x="2282288" y="2784685"/>
                  <a:pt x="2246567" y="2770475"/>
                </a:cubicBezTo>
                <a:cubicBezTo>
                  <a:pt x="2210846" y="2756265"/>
                  <a:pt x="2193368" y="2714948"/>
                  <a:pt x="2207529" y="2678191"/>
                </a:cubicBezTo>
                <a:cubicBezTo>
                  <a:pt x="2218150" y="2650623"/>
                  <a:pt x="2243550" y="2633449"/>
                  <a:pt x="2270657" y="2632580"/>
                </a:cubicBezTo>
                <a:close/>
                <a:moveTo>
                  <a:pt x="3388819" y="2613032"/>
                </a:moveTo>
                <a:cubicBezTo>
                  <a:pt x="3397855" y="2612742"/>
                  <a:pt x="3407080" y="2614264"/>
                  <a:pt x="3416010" y="2617816"/>
                </a:cubicBezTo>
                <a:cubicBezTo>
                  <a:pt x="3451731" y="2632026"/>
                  <a:pt x="3469209" y="2673343"/>
                  <a:pt x="3455048" y="2710100"/>
                </a:cubicBezTo>
                <a:cubicBezTo>
                  <a:pt x="3440887" y="2746858"/>
                  <a:pt x="3400450" y="2765137"/>
                  <a:pt x="3364729" y="2750927"/>
                </a:cubicBezTo>
                <a:cubicBezTo>
                  <a:pt x="3329009" y="2736718"/>
                  <a:pt x="3311531" y="2695400"/>
                  <a:pt x="3325691" y="2658643"/>
                </a:cubicBezTo>
                <a:cubicBezTo>
                  <a:pt x="3336312" y="2631075"/>
                  <a:pt x="3361713" y="2613901"/>
                  <a:pt x="3388819" y="2613032"/>
                </a:cubicBezTo>
                <a:close/>
                <a:moveTo>
                  <a:pt x="3069674" y="2547476"/>
                </a:moveTo>
                <a:cubicBezTo>
                  <a:pt x="3073650" y="2547695"/>
                  <a:pt x="3077658" y="2548701"/>
                  <a:pt x="3081482" y="2550570"/>
                </a:cubicBezTo>
                <a:cubicBezTo>
                  <a:pt x="3096774" y="2558047"/>
                  <a:pt x="3103305" y="2576497"/>
                  <a:pt x="3096070" y="2591780"/>
                </a:cubicBezTo>
                <a:cubicBezTo>
                  <a:pt x="3088834" y="2607063"/>
                  <a:pt x="3070570" y="2613392"/>
                  <a:pt x="3055278" y="2605915"/>
                </a:cubicBezTo>
                <a:cubicBezTo>
                  <a:pt x="3039985" y="2598439"/>
                  <a:pt x="3033454" y="2579989"/>
                  <a:pt x="3040689" y="2564706"/>
                </a:cubicBezTo>
                <a:cubicBezTo>
                  <a:pt x="3046117" y="2553243"/>
                  <a:pt x="3057746" y="2546818"/>
                  <a:pt x="3069674" y="2547476"/>
                </a:cubicBezTo>
                <a:close/>
                <a:moveTo>
                  <a:pt x="2578114" y="2513320"/>
                </a:moveTo>
                <a:cubicBezTo>
                  <a:pt x="2582090" y="2513539"/>
                  <a:pt x="2586099" y="2514546"/>
                  <a:pt x="2589922" y="2516415"/>
                </a:cubicBezTo>
                <a:cubicBezTo>
                  <a:pt x="2605214" y="2523891"/>
                  <a:pt x="2611746" y="2542341"/>
                  <a:pt x="2604510" y="2557624"/>
                </a:cubicBezTo>
                <a:cubicBezTo>
                  <a:pt x="2597274" y="2572907"/>
                  <a:pt x="2579011" y="2579236"/>
                  <a:pt x="2563718" y="2571759"/>
                </a:cubicBezTo>
                <a:cubicBezTo>
                  <a:pt x="2548425" y="2564283"/>
                  <a:pt x="2541894" y="2545833"/>
                  <a:pt x="2549130" y="2530550"/>
                </a:cubicBezTo>
                <a:cubicBezTo>
                  <a:pt x="2554557" y="2519088"/>
                  <a:pt x="2566186" y="2512662"/>
                  <a:pt x="2578114" y="2513320"/>
                </a:cubicBezTo>
                <a:close/>
                <a:moveTo>
                  <a:pt x="3259758" y="2421409"/>
                </a:moveTo>
                <a:cubicBezTo>
                  <a:pt x="3272571" y="2421867"/>
                  <a:pt x="3285296" y="2427293"/>
                  <a:pt x="3294898" y="2437580"/>
                </a:cubicBezTo>
                <a:cubicBezTo>
                  <a:pt x="3314100" y="2458155"/>
                  <a:pt x="3313533" y="2490382"/>
                  <a:pt x="3293632" y="2509560"/>
                </a:cubicBezTo>
                <a:cubicBezTo>
                  <a:pt x="3273730" y="2528739"/>
                  <a:pt x="3242030" y="2527608"/>
                  <a:pt x="3222828" y="2507033"/>
                </a:cubicBezTo>
                <a:cubicBezTo>
                  <a:pt x="3203626" y="2486458"/>
                  <a:pt x="3204193" y="2454232"/>
                  <a:pt x="3224094" y="2435053"/>
                </a:cubicBezTo>
                <a:cubicBezTo>
                  <a:pt x="3234045" y="2425464"/>
                  <a:pt x="3246945" y="2420952"/>
                  <a:pt x="3259758" y="2421409"/>
                </a:cubicBezTo>
                <a:close/>
                <a:moveTo>
                  <a:pt x="2395198" y="2389187"/>
                </a:moveTo>
                <a:cubicBezTo>
                  <a:pt x="2408011" y="2389645"/>
                  <a:pt x="2420736" y="2395071"/>
                  <a:pt x="2430337" y="2405359"/>
                </a:cubicBezTo>
                <a:cubicBezTo>
                  <a:pt x="2449540" y="2425933"/>
                  <a:pt x="2448973" y="2458160"/>
                  <a:pt x="2429072" y="2477339"/>
                </a:cubicBezTo>
                <a:cubicBezTo>
                  <a:pt x="2409170" y="2496517"/>
                  <a:pt x="2377470" y="2495386"/>
                  <a:pt x="2358268" y="2474811"/>
                </a:cubicBezTo>
                <a:cubicBezTo>
                  <a:pt x="2339066" y="2454236"/>
                  <a:pt x="2339632" y="2422010"/>
                  <a:pt x="2359534" y="2402831"/>
                </a:cubicBezTo>
                <a:cubicBezTo>
                  <a:pt x="2369485" y="2393242"/>
                  <a:pt x="2382385" y="2388730"/>
                  <a:pt x="2395198" y="2389187"/>
                </a:cubicBezTo>
                <a:close/>
                <a:moveTo>
                  <a:pt x="3634269" y="2366207"/>
                </a:moveTo>
                <a:cubicBezTo>
                  <a:pt x="3685464" y="2366207"/>
                  <a:pt x="3726965" y="2408379"/>
                  <a:pt x="3726965" y="2460400"/>
                </a:cubicBezTo>
                <a:cubicBezTo>
                  <a:pt x="3726965" y="2512421"/>
                  <a:pt x="3685464" y="2554593"/>
                  <a:pt x="3634269" y="2554593"/>
                </a:cubicBezTo>
                <a:cubicBezTo>
                  <a:pt x="3583074" y="2554593"/>
                  <a:pt x="3541573" y="2512421"/>
                  <a:pt x="3541573" y="2460400"/>
                </a:cubicBezTo>
                <a:cubicBezTo>
                  <a:pt x="3541573" y="2408379"/>
                  <a:pt x="3583074" y="2366207"/>
                  <a:pt x="3634269" y="2366207"/>
                </a:cubicBezTo>
                <a:close/>
                <a:moveTo>
                  <a:pt x="2020400" y="2366207"/>
                </a:moveTo>
                <a:cubicBezTo>
                  <a:pt x="2071595" y="2366207"/>
                  <a:pt x="2113096" y="2408379"/>
                  <a:pt x="2113096" y="2460400"/>
                </a:cubicBezTo>
                <a:cubicBezTo>
                  <a:pt x="2113096" y="2512421"/>
                  <a:pt x="2071595" y="2554593"/>
                  <a:pt x="2020400" y="2554593"/>
                </a:cubicBezTo>
                <a:cubicBezTo>
                  <a:pt x="1969206" y="2554593"/>
                  <a:pt x="1927704" y="2512421"/>
                  <a:pt x="1927704" y="2460400"/>
                </a:cubicBezTo>
                <a:cubicBezTo>
                  <a:pt x="1927704" y="2408379"/>
                  <a:pt x="1969206" y="2366207"/>
                  <a:pt x="2020400" y="2366207"/>
                </a:cubicBezTo>
                <a:close/>
                <a:moveTo>
                  <a:pt x="3076500" y="2341495"/>
                </a:moveTo>
                <a:cubicBezTo>
                  <a:pt x="3080476" y="2341714"/>
                  <a:pt x="3084485" y="2342720"/>
                  <a:pt x="3088308" y="2344589"/>
                </a:cubicBezTo>
                <a:cubicBezTo>
                  <a:pt x="3103601" y="2352066"/>
                  <a:pt x="3110132" y="2370516"/>
                  <a:pt x="3102896" y="2385799"/>
                </a:cubicBezTo>
                <a:cubicBezTo>
                  <a:pt x="3095660" y="2401082"/>
                  <a:pt x="3077397" y="2407410"/>
                  <a:pt x="3062104" y="2399934"/>
                </a:cubicBezTo>
                <a:cubicBezTo>
                  <a:pt x="3046811" y="2392457"/>
                  <a:pt x="3040280" y="2374007"/>
                  <a:pt x="3047516" y="2358724"/>
                </a:cubicBezTo>
                <a:cubicBezTo>
                  <a:pt x="3052943" y="2347262"/>
                  <a:pt x="3064573" y="2340837"/>
                  <a:pt x="3076500" y="2341495"/>
                </a:cubicBezTo>
                <a:close/>
                <a:moveTo>
                  <a:pt x="2587583" y="2311789"/>
                </a:moveTo>
                <a:cubicBezTo>
                  <a:pt x="2591558" y="2312009"/>
                  <a:pt x="2595567" y="2313015"/>
                  <a:pt x="2599391" y="2314884"/>
                </a:cubicBezTo>
                <a:cubicBezTo>
                  <a:pt x="2614683" y="2322360"/>
                  <a:pt x="2621215" y="2340810"/>
                  <a:pt x="2613978" y="2356093"/>
                </a:cubicBezTo>
                <a:cubicBezTo>
                  <a:pt x="2606743" y="2371376"/>
                  <a:pt x="2588479" y="2377705"/>
                  <a:pt x="2573187" y="2370228"/>
                </a:cubicBezTo>
                <a:cubicBezTo>
                  <a:pt x="2557894" y="2362752"/>
                  <a:pt x="2551363" y="2344302"/>
                  <a:pt x="2558598" y="2329019"/>
                </a:cubicBezTo>
                <a:cubicBezTo>
                  <a:pt x="2564025" y="2317557"/>
                  <a:pt x="2575655" y="2311131"/>
                  <a:pt x="2587583" y="2311789"/>
                </a:cubicBezTo>
                <a:close/>
                <a:moveTo>
                  <a:pt x="1221658" y="2204857"/>
                </a:moveTo>
                <a:cubicBezTo>
                  <a:pt x="1291735" y="2204857"/>
                  <a:pt x="1348544" y="2262062"/>
                  <a:pt x="1348544" y="2332628"/>
                </a:cubicBezTo>
                <a:cubicBezTo>
                  <a:pt x="1348544" y="2403194"/>
                  <a:pt x="1291735" y="2460399"/>
                  <a:pt x="1221658" y="2460399"/>
                </a:cubicBezTo>
                <a:cubicBezTo>
                  <a:pt x="1151581" y="2460399"/>
                  <a:pt x="1094772" y="2403194"/>
                  <a:pt x="1094772" y="2332628"/>
                </a:cubicBezTo>
                <a:cubicBezTo>
                  <a:pt x="1094772" y="2262062"/>
                  <a:pt x="1151581" y="2204857"/>
                  <a:pt x="1221658" y="2204857"/>
                </a:cubicBezTo>
                <a:close/>
                <a:moveTo>
                  <a:pt x="2939537" y="2189827"/>
                </a:moveTo>
                <a:cubicBezTo>
                  <a:pt x="2943513" y="2190046"/>
                  <a:pt x="2947521" y="2191053"/>
                  <a:pt x="2951345" y="2192922"/>
                </a:cubicBezTo>
                <a:cubicBezTo>
                  <a:pt x="2966638" y="2200398"/>
                  <a:pt x="2973169" y="2218848"/>
                  <a:pt x="2965933" y="2234131"/>
                </a:cubicBezTo>
                <a:cubicBezTo>
                  <a:pt x="2958697" y="2249414"/>
                  <a:pt x="2940434" y="2255743"/>
                  <a:pt x="2925141" y="2248266"/>
                </a:cubicBezTo>
                <a:cubicBezTo>
                  <a:pt x="2909848" y="2240790"/>
                  <a:pt x="2903317" y="2222340"/>
                  <a:pt x="2910553" y="2207057"/>
                </a:cubicBezTo>
                <a:cubicBezTo>
                  <a:pt x="2915980" y="2195595"/>
                  <a:pt x="2927610" y="2189169"/>
                  <a:pt x="2939537" y="2189827"/>
                </a:cubicBezTo>
                <a:close/>
                <a:moveTo>
                  <a:pt x="2737854" y="2175936"/>
                </a:moveTo>
                <a:cubicBezTo>
                  <a:pt x="2741830" y="2176155"/>
                  <a:pt x="2745839" y="2177162"/>
                  <a:pt x="2749662" y="2179031"/>
                </a:cubicBezTo>
                <a:cubicBezTo>
                  <a:pt x="2764955" y="2186507"/>
                  <a:pt x="2771486" y="2204957"/>
                  <a:pt x="2764250" y="2220240"/>
                </a:cubicBezTo>
                <a:cubicBezTo>
                  <a:pt x="2757014" y="2235523"/>
                  <a:pt x="2738751" y="2241852"/>
                  <a:pt x="2723458" y="2234375"/>
                </a:cubicBezTo>
                <a:cubicBezTo>
                  <a:pt x="2708165" y="2226899"/>
                  <a:pt x="2701634" y="2208449"/>
                  <a:pt x="2708870" y="2193166"/>
                </a:cubicBezTo>
                <a:cubicBezTo>
                  <a:pt x="2714297" y="2181704"/>
                  <a:pt x="2725927" y="2175278"/>
                  <a:pt x="2737854" y="2175936"/>
                </a:cubicBezTo>
                <a:close/>
                <a:moveTo>
                  <a:pt x="2262749" y="2165088"/>
                </a:moveTo>
                <a:cubicBezTo>
                  <a:pt x="2271784" y="2164798"/>
                  <a:pt x="2281009" y="2166320"/>
                  <a:pt x="2289940" y="2169873"/>
                </a:cubicBezTo>
                <a:cubicBezTo>
                  <a:pt x="2325660" y="2184082"/>
                  <a:pt x="2343138" y="2225399"/>
                  <a:pt x="2328978" y="2262157"/>
                </a:cubicBezTo>
                <a:cubicBezTo>
                  <a:pt x="2314817" y="2298914"/>
                  <a:pt x="2274380" y="2317193"/>
                  <a:pt x="2238659" y="2302983"/>
                </a:cubicBezTo>
                <a:cubicBezTo>
                  <a:pt x="2202938" y="2288773"/>
                  <a:pt x="2185460" y="2247457"/>
                  <a:pt x="2199621" y="2210699"/>
                </a:cubicBezTo>
                <a:cubicBezTo>
                  <a:pt x="2210241" y="2183131"/>
                  <a:pt x="2235642" y="2165957"/>
                  <a:pt x="2262749" y="2165088"/>
                </a:cubicBezTo>
                <a:close/>
                <a:moveTo>
                  <a:pt x="3374279" y="2135788"/>
                </a:moveTo>
                <a:cubicBezTo>
                  <a:pt x="3383315" y="2135498"/>
                  <a:pt x="3392540" y="2137020"/>
                  <a:pt x="3401470" y="2140572"/>
                </a:cubicBezTo>
                <a:cubicBezTo>
                  <a:pt x="3437191" y="2154782"/>
                  <a:pt x="3454669" y="2196099"/>
                  <a:pt x="3440508" y="2232856"/>
                </a:cubicBezTo>
                <a:cubicBezTo>
                  <a:pt x="3426347" y="2269614"/>
                  <a:pt x="3385910" y="2287893"/>
                  <a:pt x="3350189" y="2273683"/>
                </a:cubicBezTo>
                <a:cubicBezTo>
                  <a:pt x="3314468" y="2259473"/>
                  <a:pt x="3296990" y="2218156"/>
                  <a:pt x="3311151" y="2181399"/>
                </a:cubicBezTo>
                <a:cubicBezTo>
                  <a:pt x="3321772" y="2153831"/>
                  <a:pt x="3347173" y="2136657"/>
                  <a:pt x="3374279" y="2135788"/>
                </a:cubicBezTo>
                <a:close/>
                <a:moveTo>
                  <a:pt x="3136460" y="2107003"/>
                </a:moveTo>
                <a:cubicBezTo>
                  <a:pt x="3149273" y="2107461"/>
                  <a:pt x="3161998" y="2112887"/>
                  <a:pt x="3171599" y="2123175"/>
                </a:cubicBezTo>
                <a:cubicBezTo>
                  <a:pt x="3190802" y="2143750"/>
                  <a:pt x="3190235" y="2175976"/>
                  <a:pt x="3170333" y="2195155"/>
                </a:cubicBezTo>
                <a:cubicBezTo>
                  <a:pt x="3150432" y="2214334"/>
                  <a:pt x="3118732" y="2213202"/>
                  <a:pt x="3099530" y="2192627"/>
                </a:cubicBezTo>
                <a:cubicBezTo>
                  <a:pt x="3080328" y="2172053"/>
                  <a:pt x="3080894" y="2139826"/>
                  <a:pt x="3100796" y="2120647"/>
                </a:cubicBezTo>
                <a:cubicBezTo>
                  <a:pt x="3110747" y="2111058"/>
                  <a:pt x="3123647" y="2106546"/>
                  <a:pt x="3136460" y="2107003"/>
                </a:cubicBezTo>
                <a:close/>
                <a:moveTo>
                  <a:pt x="2525561" y="2085203"/>
                </a:moveTo>
                <a:cubicBezTo>
                  <a:pt x="2538374" y="2085660"/>
                  <a:pt x="2551099" y="2091087"/>
                  <a:pt x="2560701" y="2101374"/>
                </a:cubicBezTo>
                <a:cubicBezTo>
                  <a:pt x="2579903" y="2121949"/>
                  <a:pt x="2579336" y="2154175"/>
                  <a:pt x="2559435" y="2173354"/>
                </a:cubicBezTo>
                <a:cubicBezTo>
                  <a:pt x="2539534" y="2192533"/>
                  <a:pt x="2507834" y="2191401"/>
                  <a:pt x="2488631" y="2170826"/>
                </a:cubicBezTo>
                <a:cubicBezTo>
                  <a:pt x="2469429" y="2150252"/>
                  <a:pt x="2469996" y="2118025"/>
                  <a:pt x="2489897" y="2098847"/>
                </a:cubicBezTo>
                <a:cubicBezTo>
                  <a:pt x="2499848" y="2089257"/>
                  <a:pt x="2512748" y="2084745"/>
                  <a:pt x="2525561" y="2085203"/>
                </a:cubicBezTo>
                <a:close/>
                <a:moveTo>
                  <a:pt x="2834538" y="1965800"/>
                </a:moveTo>
                <a:cubicBezTo>
                  <a:pt x="2847351" y="1966257"/>
                  <a:pt x="2860076" y="1971684"/>
                  <a:pt x="2869678" y="1981971"/>
                </a:cubicBezTo>
                <a:cubicBezTo>
                  <a:pt x="2888880" y="2002546"/>
                  <a:pt x="2888313" y="2034772"/>
                  <a:pt x="2868412" y="2053951"/>
                </a:cubicBezTo>
                <a:cubicBezTo>
                  <a:pt x="2848511" y="2073130"/>
                  <a:pt x="2816811" y="2071998"/>
                  <a:pt x="2797608" y="2051424"/>
                </a:cubicBezTo>
                <a:cubicBezTo>
                  <a:pt x="2778406" y="2030849"/>
                  <a:pt x="2778973" y="1998623"/>
                  <a:pt x="2798874" y="1979444"/>
                </a:cubicBezTo>
                <a:cubicBezTo>
                  <a:pt x="2808825" y="1969854"/>
                  <a:pt x="2821725" y="1965342"/>
                  <a:pt x="2834538" y="1965800"/>
                </a:cubicBezTo>
                <a:close/>
                <a:moveTo>
                  <a:pt x="919668" y="1909695"/>
                </a:moveTo>
                <a:cubicBezTo>
                  <a:pt x="932036" y="1909302"/>
                  <a:pt x="944664" y="1911366"/>
                  <a:pt x="956888" y="1916185"/>
                </a:cubicBezTo>
                <a:cubicBezTo>
                  <a:pt x="1005784" y="1935460"/>
                  <a:pt x="1029708" y="1991506"/>
                  <a:pt x="1010324" y="2041366"/>
                </a:cubicBezTo>
                <a:cubicBezTo>
                  <a:pt x="990940" y="2091227"/>
                  <a:pt x="935589" y="2116022"/>
                  <a:pt x="886692" y="2096747"/>
                </a:cubicBezTo>
                <a:cubicBezTo>
                  <a:pt x="837796" y="2077472"/>
                  <a:pt x="813872" y="2021426"/>
                  <a:pt x="833256" y="1971566"/>
                </a:cubicBezTo>
                <a:cubicBezTo>
                  <a:pt x="847793" y="1934170"/>
                  <a:pt x="882564" y="1910874"/>
                  <a:pt x="919668" y="1909695"/>
                </a:cubicBezTo>
                <a:close/>
                <a:moveTo>
                  <a:pt x="1552213" y="1890589"/>
                </a:moveTo>
                <a:cubicBezTo>
                  <a:pt x="1564582" y="1890196"/>
                  <a:pt x="1577209" y="1892260"/>
                  <a:pt x="1589433" y="1897079"/>
                </a:cubicBezTo>
                <a:cubicBezTo>
                  <a:pt x="1638329" y="1916354"/>
                  <a:pt x="1662253" y="1972399"/>
                  <a:pt x="1642870" y="2022260"/>
                </a:cubicBezTo>
                <a:cubicBezTo>
                  <a:pt x="1623486" y="2072121"/>
                  <a:pt x="1568134" y="2096916"/>
                  <a:pt x="1519238" y="2077641"/>
                </a:cubicBezTo>
                <a:cubicBezTo>
                  <a:pt x="1470342" y="2058366"/>
                  <a:pt x="1446417" y="2002320"/>
                  <a:pt x="1465801" y="1952459"/>
                </a:cubicBezTo>
                <a:cubicBezTo>
                  <a:pt x="1480339" y="1915064"/>
                  <a:pt x="1515109" y="1891768"/>
                  <a:pt x="1552213" y="1890589"/>
                </a:cubicBezTo>
                <a:close/>
                <a:moveTo>
                  <a:pt x="1998515" y="1875408"/>
                </a:moveTo>
                <a:cubicBezTo>
                  <a:pt x="2068592" y="1875408"/>
                  <a:pt x="2125401" y="1932613"/>
                  <a:pt x="2125401" y="2003179"/>
                </a:cubicBezTo>
                <a:cubicBezTo>
                  <a:pt x="2125401" y="2073745"/>
                  <a:pt x="2068592" y="2130950"/>
                  <a:pt x="1998515" y="2130950"/>
                </a:cubicBezTo>
                <a:cubicBezTo>
                  <a:pt x="1928438" y="2130950"/>
                  <a:pt x="1871629" y="2073745"/>
                  <a:pt x="1871629" y="2003179"/>
                </a:cubicBezTo>
                <a:cubicBezTo>
                  <a:pt x="1871629" y="1932613"/>
                  <a:pt x="1928438" y="1875408"/>
                  <a:pt x="1998515" y="1875408"/>
                </a:cubicBezTo>
                <a:close/>
                <a:moveTo>
                  <a:pt x="446710" y="1875408"/>
                </a:moveTo>
                <a:cubicBezTo>
                  <a:pt x="516787" y="1875408"/>
                  <a:pt x="573596" y="1932613"/>
                  <a:pt x="573596" y="2003179"/>
                </a:cubicBezTo>
                <a:cubicBezTo>
                  <a:pt x="573596" y="2073745"/>
                  <a:pt x="516787" y="2130950"/>
                  <a:pt x="446710" y="2130950"/>
                </a:cubicBezTo>
                <a:cubicBezTo>
                  <a:pt x="376633" y="2130950"/>
                  <a:pt x="319824" y="2073745"/>
                  <a:pt x="319824" y="2003179"/>
                </a:cubicBezTo>
                <a:cubicBezTo>
                  <a:pt x="319824" y="1932613"/>
                  <a:pt x="376633" y="1875408"/>
                  <a:pt x="446710" y="1875408"/>
                </a:cubicBezTo>
                <a:close/>
                <a:moveTo>
                  <a:pt x="2583268" y="1821129"/>
                </a:moveTo>
                <a:cubicBezTo>
                  <a:pt x="2592304" y="1820839"/>
                  <a:pt x="2601529" y="1822361"/>
                  <a:pt x="2610459" y="1825913"/>
                </a:cubicBezTo>
                <a:cubicBezTo>
                  <a:pt x="2646180" y="1840123"/>
                  <a:pt x="2663658" y="1881440"/>
                  <a:pt x="2649497" y="1918197"/>
                </a:cubicBezTo>
                <a:cubicBezTo>
                  <a:pt x="2635336" y="1954955"/>
                  <a:pt x="2594899" y="1973234"/>
                  <a:pt x="2559178" y="1959024"/>
                </a:cubicBezTo>
                <a:cubicBezTo>
                  <a:pt x="2523457" y="1944814"/>
                  <a:pt x="2505979" y="1903497"/>
                  <a:pt x="2520140" y="1866740"/>
                </a:cubicBezTo>
                <a:cubicBezTo>
                  <a:pt x="2530761" y="1839172"/>
                  <a:pt x="2556162" y="1821998"/>
                  <a:pt x="2583268" y="1821129"/>
                </a:cubicBezTo>
                <a:close/>
                <a:moveTo>
                  <a:pt x="3042023" y="1812825"/>
                </a:moveTo>
                <a:cubicBezTo>
                  <a:pt x="3051058" y="1812535"/>
                  <a:pt x="3060283" y="1814057"/>
                  <a:pt x="3069213" y="1817610"/>
                </a:cubicBezTo>
                <a:cubicBezTo>
                  <a:pt x="3104935" y="1831819"/>
                  <a:pt x="3122412" y="1873136"/>
                  <a:pt x="3108251" y="1909894"/>
                </a:cubicBezTo>
                <a:cubicBezTo>
                  <a:pt x="3094091" y="1946651"/>
                  <a:pt x="3053654" y="1964930"/>
                  <a:pt x="3017933" y="1950720"/>
                </a:cubicBezTo>
                <a:cubicBezTo>
                  <a:pt x="2982212" y="1936511"/>
                  <a:pt x="2964734" y="1895194"/>
                  <a:pt x="2978895" y="1858436"/>
                </a:cubicBezTo>
                <a:cubicBezTo>
                  <a:pt x="2989515" y="1830868"/>
                  <a:pt x="3014916" y="1813694"/>
                  <a:pt x="3042023" y="1812825"/>
                </a:cubicBezTo>
                <a:close/>
                <a:moveTo>
                  <a:pt x="2254047" y="1787635"/>
                </a:moveTo>
                <a:cubicBezTo>
                  <a:pt x="2305242" y="1787635"/>
                  <a:pt x="2346743" y="1829807"/>
                  <a:pt x="2346743" y="1881828"/>
                </a:cubicBezTo>
                <a:cubicBezTo>
                  <a:pt x="2346743" y="1933849"/>
                  <a:pt x="2305242" y="1976021"/>
                  <a:pt x="2254047" y="1976021"/>
                </a:cubicBezTo>
                <a:cubicBezTo>
                  <a:pt x="2202852" y="1976021"/>
                  <a:pt x="2161351" y="1933849"/>
                  <a:pt x="2161351" y="1881828"/>
                </a:cubicBezTo>
                <a:cubicBezTo>
                  <a:pt x="2161351" y="1829807"/>
                  <a:pt x="2202852" y="1787635"/>
                  <a:pt x="2254047" y="1787635"/>
                </a:cubicBezTo>
                <a:close/>
                <a:moveTo>
                  <a:pt x="3387712" y="1787635"/>
                </a:moveTo>
                <a:cubicBezTo>
                  <a:pt x="3438907" y="1787635"/>
                  <a:pt x="3480408" y="1829807"/>
                  <a:pt x="3480408" y="1881828"/>
                </a:cubicBezTo>
                <a:cubicBezTo>
                  <a:pt x="3480408" y="1933849"/>
                  <a:pt x="3438907" y="1976021"/>
                  <a:pt x="3387712" y="1976021"/>
                </a:cubicBezTo>
                <a:cubicBezTo>
                  <a:pt x="3336518" y="1976021"/>
                  <a:pt x="3295016" y="1933849"/>
                  <a:pt x="3295016" y="1881828"/>
                </a:cubicBezTo>
                <a:cubicBezTo>
                  <a:pt x="3295016" y="1829807"/>
                  <a:pt x="3336518" y="1787635"/>
                  <a:pt x="3387712" y="1787635"/>
                </a:cubicBezTo>
                <a:close/>
                <a:moveTo>
                  <a:pt x="1221981" y="1751627"/>
                </a:moveTo>
                <a:cubicBezTo>
                  <a:pt x="1239520" y="1752248"/>
                  <a:pt x="1256939" y="1759609"/>
                  <a:pt x="1270081" y="1773563"/>
                </a:cubicBezTo>
                <a:cubicBezTo>
                  <a:pt x="1296366" y="1801472"/>
                  <a:pt x="1295590" y="1845187"/>
                  <a:pt x="1268348" y="1871203"/>
                </a:cubicBezTo>
                <a:cubicBezTo>
                  <a:pt x="1241107" y="1897219"/>
                  <a:pt x="1197715" y="1895684"/>
                  <a:pt x="1171430" y="1867774"/>
                </a:cubicBezTo>
                <a:cubicBezTo>
                  <a:pt x="1145145" y="1839866"/>
                  <a:pt x="1145921" y="1796151"/>
                  <a:pt x="1173163" y="1770135"/>
                </a:cubicBezTo>
                <a:cubicBezTo>
                  <a:pt x="1186784" y="1757127"/>
                  <a:pt x="1204442" y="1751007"/>
                  <a:pt x="1221981" y="1751627"/>
                </a:cubicBezTo>
                <a:close/>
                <a:moveTo>
                  <a:pt x="1646977" y="1601064"/>
                </a:moveTo>
                <a:cubicBezTo>
                  <a:pt x="1664516" y="1601684"/>
                  <a:pt x="1681935" y="1609045"/>
                  <a:pt x="1695077" y="1623000"/>
                </a:cubicBezTo>
                <a:cubicBezTo>
                  <a:pt x="1721362" y="1650909"/>
                  <a:pt x="1720586" y="1694624"/>
                  <a:pt x="1693345" y="1720639"/>
                </a:cubicBezTo>
                <a:cubicBezTo>
                  <a:pt x="1666103" y="1746655"/>
                  <a:pt x="1622711" y="1745120"/>
                  <a:pt x="1596426" y="1717211"/>
                </a:cubicBezTo>
                <a:cubicBezTo>
                  <a:pt x="1570141" y="1689302"/>
                  <a:pt x="1570917" y="1645587"/>
                  <a:pt x="1598159" y="1619571"/>
                </a:cubicBezTo>
                <a:cubicBezTo>
                  <a:pt x="1611780" y="1606564"/>
                  <a:pt x="1629438" y="1600443"/>
                  <a:pt x="1646977" y="1601064"/>
                </a:cubicBezTo>
                <a:close/>
                <a:moveTo>
                  <a:pt x="803411" y="1563693"/>
                </a:moveTo>
                <a:cubicBezTo>
                  <a:pt x="820950" y="1564314"/>
                  <a:pt x="838369" y="1571674"/>
                  <a:pt x="851511" y="1585629"/>
                </a:cubicBezTo>
                <a:cubicBezTo>
                  <a:pt x="877797" y="1613538"/>
                  <a:pt x="877021" y="1657253"/>
                  <a:pt x="849779" y="1683269"/>
                </a:cubicBezTo>
                <a:cubicBezTo>
                  <a:pt x="822537" y="1709284"/>
                  <a:pt x="779145" y="1707749"/>
                  <a:pt x="752860" y="1679840"/>
                </a:cubicBezTo>
                <a:cubicBezTo>
                  <a:pt x="726575" y="1651931"/>
                  <a:pt x="727351" y="1608216"/>
                  <a:pt x="754593" y="1582201"/>
                </a:cubicBezTo>
                <a:cubicBezTo>
                  <a:pt x="768214" y="1569193"/>
                  <a:pt x="785872" y="1563073"/>
                  <a:pt x="803411" y="1563693"/>
                </a:cubicBezTo>
                <a:close/>
                <a:moveTo>
                  <a:pt x="2820182" y="1553495"/>
                </a:moveTo>
                <a:cubicBezTo>
                  <a:pt x="2871377" y="1553495"/>
                  <a:pt x="2912878" y="1595667"/>
                  <a:pt x="2912878" y="1647688"/>
                </a:cubicBezTo>
                <a:cubicBezTo>
                  <a:pt x="2912878" y="1699709"/>
                  <a:pt x="2871377" y="1741881"/>
                  <a:pt x="2820182" y="1741881"/>
                </a:cubicBezTo>
                <a:cubicBezTo>
                  <a:pt x="2768987" y="1741881"/>
                  <a:pt x="2727486" y="1699709"/>
                  <a:pt x="2727486" y="1647688"/>
                </a:cubicBezTo>
                <a:cubicBezTo>
                  <a:pt x="2727486" y="1595667"/>
                  <a:pt x="2768987" y="1553495"/>
                  <a:pt x="2820182" y="1553495"/>
                </a:cubicBezTo>
                <a:close/>
                <a:moveTo>
                  <a:pt x="1353857" y="1526563"/>
                </a:moveTo>
                <a:cubicBezTo>
                  <a:pt x="1359299" y="1526860"/>
                  <a:pt x="1364787" y="1528225"/>
                  <a:pt x="1370020" y="1530761"/>
                </a:cubicBezTo>
                <a:cubicBezTo>
                  <a:pt x="1390954" y="1540902"/>
                  <a:pt x="1399894" y="1565929"/>
                  <a:pt x="1389989" y="1586661"/>
                </a:cubicBezTo>
                <a:cubicBezTo>
                  <a:pt x="1380084" y="1607392"/>
                  <a:pt x="1355085" y="1615976"/>
                  <a:pt x="1334151" y="1605835"/>
                </a:cubicBezTo>
                <a:cubicBezTo>
                  <a:pt x="1313218" y="1595693"/>
                  <a:pt x="1304278" y="1570666"/>
                  <a:pt x="1314183" y="1549935"/>
                </a:cubicBezTo>
                <a:cubicBezTo>
                  <a:pt x="1321611" y="1534386"/>
                  <a:pt x="1337531" y="1525670"/>
                  <a:pt x="1353857" y="1526563"/>
                </a:cubicBezTo>
                <a:close/>
                <a:moveTo>
                  <a:pt x="1075554" y="1510923"/>
                </a:moveTo>
                <a:cubicBezTo>
                  <a:pt x="1080996" y="1511220"/>
                  <a:pt x="1086483" y="1512585"/>
                  <a:pt x="1091716" y="1515120"/>
                </a:cubicBezTo>
                <a:cubicBezTo>
                  <a:pt x="1112650" y="1525262"/>
                  <a:pt x="1121590" y="1550289"/>
                  <a:pt x="1111686" y="1571020"/>
                </a:cubicBezTo>
                <a:cubicBezTo>
                  <a:pt x="1101781" y="1591751"/>
                  <a:pt x="1076781" y="1600336"/>
                  <a:pt x="1055848" y="1590194"/>
                </a:cubicBezTo>
                <a:cubicBezTo>
                  <a:pt x="1034915" y="1580053"/>
                  <a:pt x="1025974" y="1555025"/>
                  <a:pt x="1035879" y="1534294"/>
                </a:cubicBezTo>
                <a:cubicBezTo>
                  <a:pt x="1043308" y="1518746"/>
                  <a:pt x="1059227" y="1510030"/>
                  <a:pt x="1075554" y="1510923"/>
                </a:cubicBezTo>
                <a:close/>
                <a:moveTo>
                  <a:pt x="469447" y="1463759"/>
                </a:moveTo>
                <a:cubicBezTo>
                  <a:pt x="481815" y="1463366"/>
                  <a:pt x="494443" y="1465430"/>
                  <a:pt x="506667" y="1470249"/>
                </a:cubicBezTo>
                <a:cubicBezTo>
                  <a:pt x="555563" y="1489524"/>
                  <a:pt x="579488" y="1545570"/>
                  <a:pt x="560104" y="1595431"/>
                </a:cubicBezTo>
                <a:cubicBezTo>
                  <a:pt x="540720" y="1645291"/>
                  <a:pt x="485368" y="1670086"/>
                  <a:pt x="436472" y="1650811"/>
                </a:cubicBezTo>
                <a:cubicBezTo>
                  <a:pt x="387576" y="1631536"/>
                  <a:pt x="363651" y="1575490"/>
                  <a:pt x="383035" y="1525630"/>
                </a:cubicBezTo>
                <a:cubicBezTo>
                  <a:pt x="397573" y="1488234"/>
                  <a:pt x="432343" y="1464938"/>
                  <a:pt x="469447" y="1463759"/>
                </a:cubicBezTo>
                <a:close/>
                <a:moveTo>
                  <a:pt x="2000030" y="1437242"/>
                </a:moveTo>
                <a:cubicBezTo>
                  <a:pt x="2012398" y="1436850"/>
                  <a:pt x="2025026" y="1438914"/>
                  <a:pt x="2037250" y="1443733"/>
                </a:cubicBezTo>
                <a:cubicBezTo>
                  <a:pt x="2086146" y="1463007"/>
                  <a:pt x="2110070" y="1519054"/>
                  <a:pt x="2090687" y="1568914"/>
                </a:cubicBezTo>
                <a:cubicBezTo>
                  <a:pt x="2071303" y="1618775"/>
                  <a:pt x="2015951" y="1643570"/>
                  <a:pt x="1967055" y="1624295"/>
                </a:cubicBezTo>
                <a:cubicBezTo>
                  <a:pt x="1918159" y="1605020"/>
                  <a:pt x="1894235" y="1548974"/>
                  <a:pt x="1913618" y="1499113"/>
                </a:cubicBezTo>
                <a:cubicBezTo>
                  <a:pt x="1928156" y="1461718"/>
                  <a:pt x="1962926" y="1438421"/>
                  <a:pt x="2000030" y="1437242"/>
                </a:cubicBezTo>
                <a:close/>
                <a:moveTo>
                  <a:pt x="1563172" y="1348317"/>
                </a:moveTo>
                <a:cubicBezTo>
                  <a:pt x="1568614" y="1348614"/>
                  <a:pt x="1574101" y="1349979"/>
                  <a:pt x="1579335" y="1352515"/>
                </a:cubicBezTo>
                <a:cubicBezTo>
                  <a:pt x="1600268" y="1362656"/>
                  <a:pt x="1609208" y="1387684"/>
                  <a:pt x="1599303" y="1408415"/>
                </a:cubicBezTo>
                <a:cubicBezTo>
                  <a:pt x="1589398" y="1429146"/>
                  <a:pt x="1564399" y="1437731"/>
                  <a:pt x="1543466" y="1427588"/>
                </a:cubicBezTo>
                <a:cubicBezTo>
                  <a:pt x="1522532" y="1417447"/>
                  <a:pt x="1513592" y="1392420"/>
                  <a:pt x="1523497" y="1371689"/>
                </a:cubicBezTo>
                <a:cubicBezTo>
                  <a:pt x="1530926" y="1356141"/>
                  <a:pt x="1546845" y="1347425"/>
                  <a:pt x="1563172" y="1348317"/>
                </a:cubicBezTo>
                <a:close/>
                <a:moveTo>
                  <a:pt x="890306" y="1301986"/>
                </a:moveTo>
                <a:cubicBezTo>
                  <a:pt x="895748" y="1302283"/>
                  <a:pt x="901236" y="1303648"/>
                  <a:pt x="906469" y="1306184"/>
                </a:cubicBezTo>
                <a:cubicBezTo>
                  <a:pt x="927402" y="1316325"/>
                  <a:pt x="936342" y="1341352"/>
                  <a:pt x="926438" y="1362083"/>
                </a:cubicBezTo>
                <a:cubicBezTo>
                  <a:pt x="916533" y="1382814"/>
                  <a:pt x="891534" y="1391399"/>
                  <a:pt x="870600" y="1381257"/>
                </a:cubicBezTo>
                <a:cubicBezTo>
                  <a:pt x="849667" y="1371116"/>
                  <a:pt x="840726" y="1346088"/>
                  <a:pt x="850631" y="1325357"/>
                </a:cubicBezTo>
                <a:cubicBezTo>
                  <a:pt x="858060" y="1309809"/>
                  <a:pt x="873979" y="1301093"/>
                  <a:pt x="890306" y="1301986"/>
                </a:cubicBezTo>
                <a:close/>
                <a:moveTo>
                  <a:pt x="1823366" y="1177310"/>
                </a:moveTo>
                <a:cubicBezTo>
                  <a:pt x="1840905" y="1177930"/>
                  <a:pt x="1858324" y="1185291"/>
                  <a:pt x="1871467" y="1199246"/>
                </a:cubicBezTo>
                <a:cubicBezTo>
                  <a:pt x="1897752" y="1227155"/>
                  <a:pt x="1896976" y="1270870"/>
                  <a:pt x="1869734" y="1296885"/>
                </a:cubicBezTo>
                <a:cubicBezTo>
                  <a:pt x="1842492" y="1322901"/>
                  <a:pt x="1799100" y="1321366"/>
                  <a:pt x="1772815" y="1293457"/>
                </a:cubicBezTo>
                <a:cubicBezTo>
                  <a:pt x="1746531" y="1265548"/>
                  <a:pt x="1747306" y="1221833"/>
                  <a:pt x="1774548" y="1195818"/>
                </a:cubicBezTo>
                <a:cubicBezTo>
                  <a:pt x="1788169" y="1182810"/>
                  <a:pt x="1805827" y="1176689"/>
                  <a:pt x="1823366" y="1177310"/>
                </a:cubicBezTo>
                <a:close/>
                <a:moveTo>
                  <a:pt x="639924" y="1133601"/>
                </a:moveTo>
                <a:cubicBezTo>
                  <a:pt x="657462" y="1134222"/>
                  <a:pt x="674881" y="1141583"/>
                  <a:pt x="688024" y="1155538"/>
                </a:cubicBezTo>
                <a:cubicBezTo>
                  <a:pt x="714309" y="1183447"/>
                  <a:pt x="713533" y="1227161"/>
                  <a:pt x="686291" y="1253177"/>
                </a:cubicBezTo>
                <a:cubicBezTo>
                  <a:pt x="659049" y="1279192"/>
                  <a:pt x="615657" y="1277658"/>
                  <a:pt x="589373" y="1249749"/>
                </a:cubicBezTo>
                <a:cubicBezTo>
                  <a:pt x="563087" y="1221839"/>
                  <a:pt x="563863" y="1178125"/>
                  <a:pt x="591106" y="1152109"/>
                </a:cubicBezTo>
                <a:cubicBezTo>
                  <a:pt x="604726" y="1139101"/>
                  <a:pt x="622384" y="1132981"/>
                  <a:pt x="639924" y="1133601"/>
                </a:cubicBezTo>
                <a:close/>
                <a:moveTo>
                  <a:pt x="2336011" y="1102429"/>
                </a:moveTo>
                <a:cubicBezTo>
                  <a:pt x="2406088" y="1102429"/>
                  <a:pt x="2462897" y="1159634"/>
                  <a:pt x="2462897" y="1230200"/>
                </a:cubicBezTo>
                <a:cubicBezTo>
                  <a:pt x="2462897" y="1300766"/>
                  <a:pt x="2406088" y="1357971"/>
                  <a:pt x="2336011" y="1357971"/>
                </a:cubicBezTo>
                <a:cubicBezTo>
                  <a:pt x="2265934" y="1357971"/>
                  <a:pt x="2209125" y="1300766"/>
                  <a:pt x="2209125" y="1230200"/>
                </a:cubicBezTo>
                <a:cubicBezTo>
                  <a:pt x="2209125" y="1159634"/>
                  <a:pt x="2265934" y="1102429"/>
                  <a:pt x="2336011" y="1102429"/>
                </a:cubicBezTo>
                <a:close/>
                <a:moveTo>
                  <a:pt x="126886" y="1102429"/>
                </a:moveTo>
                <a:cubicBezTo>
                  <a:pt x="196964" y="1102429"/>
                  <a:pt x="253772" y="1159634"/>
                  <a:pt x="253772" y="1230200"/>
                </a:cubicBezTo>
                <a:cubicBezTo>
                  <a:pt x="253772" y="1300766"/>
                  <a:pt x="196964" y="1357971"/>
                  <a:pt x="126886" y="1357971"/>
                </a:cubicBezTo>
                <a:cubicBezTo>
                  <a:pt x="56809" y="1357971"/>
                  <a:pt x="0" y="1300766"/>
                  <a:pt x="0" y="1230200"/>
                </a:cubicBezTo>
                <a:cubicBezTo>
                  <a:pt x="0" y="1159634"/>
                  <a:pt x="56809" y="1102429"/>
                  <a:pt x="126886" y="1102429"/>
                </a:cubicBezTo>
                <a:close/>
                <a:moveTo>
                  <a:pt x="1572516" y="1068907"/>
                </a:moveTo>
                <a:cubicBezTo>
                  <a:pt x="1577958" y="1069205"/>
                  <a:pt x="1583446" y="1070569"/>
                  <a:pt x="1588679" y="1073105"/>
                </a:cubicBezTo>
                <a:cubicBezTo>
                  <a:pt x="1609612" y="1083247"/>
                  <a:pt x="1618552" y="1108274"/>
                  <a:pt x="1608648" y="1129005"/>
                </a:cubicBezTo>
                <a:cubicBezTo>
                  <a:pt x="1598743" y="1149736"/>
                  <a:pt x="1573743" y="1158320"/>
                  <a:pt x="1552810" y="1148179"/>
                </a:cubicBezTo>
                <a:cubicBezTo>
                  <a:pt x="1531877" y="1138037"/>
                  <a:pt x="1522936" y="1113010"/>
                  <a:pt x="1532841" y="1092279"/>
                </a:cubicBezTo>
                <a:cubicBezTo>
                  <a:pt x="1540270" y="1076731"/>
                  <a:pt x="1556189" y="1068015"/>
                  <a:pt x="1572516" y="1068907"/>
                </a:cubicBezTo>
                <a:close/>
                <a:moveTo>
                  <a:pt x="903267" y="1028613"/>
                </a:moveTo>
                <a:cubicBezTo>
                  <a:pt x="908709" y="1028910"/>
                  <a:pt x="914197" y="1030275"/>
                  <a:pt x="919430" y="1032810"/>
                </a:cubicBezTo>
                <a:cubicBezTo>
                  <a:pt x="940363" y="1042952"/>
                  <a:pt x="949304" y="1067979"/>
                  <a:pt x="939399" y="1088710"/>
                </a:cubicBezTo>
                <a:cubicBezTo>
                  <a:pt x="929494" y="1109441"/>
                  <a:pt x="904495" y="1118026"/>
                  <a:pt x="883561" y="1107884"/>
                </a:cubicBezTo>
                <a:cubicBezTo>
                  <a:pt x="862628" y="1097742"/>
                  <a:pt x="853688" y="1072715"/>
                  <a:pt x="863592" y="1051984"/>
                </a:cubicBezTo>
                <a:cubicBezTo>
                  <a:pt x="871021" y="1036436"/>
                  <a:pt x="886940" y="1027720"/>
                  <a:pt x="903267" y="1028613"/>
                </a:cubicBezTo>
                <a:close/>
                <a:moveTo>
                  <a:pt x="1385035" y="863173"/>
                </a:moveTo>
                <a:cubicBezTo>
                  <a:pt x="1390477" y="863470"/>
                  <a:pt x="1395965" y="864835"/>
                  <a:pt x="1401198" y="867371"/>
                </a:cubicBezTo>
                <a:cubicBezTo>
                  <a:pt x="1422132" y="877512"/>
                  <a:pt x="1431072" y="902540"/>
                  <a:pt x="1421167" y="923271"/>
                </a:cubicBezTo>
                <a:cubicBezTo>
                  <a:pt x="1411262" y="944002"/>
                  <a:pt x="1386263" y="952586"/>
                  <a:pt x="1365329" y="942445"/>
                </a:cubicBezTo>
                <a:cubicBezTo>
                  <a:pt x="1344396" y="932303"/>
                  <a:pt x="1335456" y="907276"/>
                  <a:pt x="1345361" y="886545"/>
                </a:cubicBezTo>
                <a:cubicBezTo>
                  <a:pt x="1352790" y="870996"/>
                  <a:pt x="1368709" y="862281"/>
                  <a:pt x="1385035" y="863173"/>
                </a:cubicBezTo>
                <a:close/>
                <a:moveTo>
                  <a:pt x="1108964" y="844330"/>
                </a:moveTo>
                <a:cubicBezTo>
                  <a:pt x="1114407" y="844627"/>
                  <a:pt x="1119894" y="845992"/>
                  <a:pt x="1125127" y="848528"/>
                </a:cubicBezTo>
                <a:cubicBezTo>
                  <a:pt x="1146061" y="858669"/>
                  <a:pt x="1155001" y="883697"/>
                  <a:pt x="1145096" y="904428"/>
                </a:cubicBezTo>
                <a:cubicBezTo>
                  <a:pt x="1135191" y="925158"/>
                  <a:pt x="1110192" y="933743"/>
                  <a:pt x="1089258" y="923602"/>
                </a:cubicBezTo>
                <a:cubicBezTo>
                  <a:pt x="1068325" y="913460"/>
                  <a:pt x="1059385" y="888433"/>
                  <a:pt x="1069290" y="867702"/>
                </a:cubicBezTo>
                <a:cubicBezTo>
                  <a:pt x="1076719" y="852154"/>
                  <a:pt x="1092638" y="843437"/>
                  <a:pt x="1108964" y="844330"/>
                </a:cubicBezTo>
                <a:close/>
                <a:moveTo>
                  <a:pt x="458622" y="829615"/>
                </a:moveTo>
                <a:cubicBezTo>
                  <a:pt x="470990" y="829222"/>
                  <a:pt x="483618" y="831286"/>
                  <a:pt x="495842" y="836105"/>
                </a:cubicBezTo>
                <a:cubicBezTo>
                  <a:pt x="544738" y="855380"/>
                  <a:pt x="568662" y="911426"/>
                  <a:pt x="549279" y="961287"/>
                </a:cubicBezTo>
                <a:cubicBezTo>
                  <a:pt x="529895" y="1011147"/>
                  <a:pt x="474543" y="1035942"/>
                  <a:pt x="425647" y="1016667"/>
                </a:cubicBezTo>
                <a:cubicBezTo>
                  <a:pt x="376751" y="997392"/>
                  <a:pt x="352826" y="941347"/>
                  <a:pt x="372210" y="891486"/>
                </a:cubicBezTo>
                <a:cubicBezTo>
                  <a:pt x="386748" y="854090"/>
                  <a:pt x="421518" y="830794"/>
                  <a:pt x="458622" y="829615"/>
                </a:cubicBezTo>
                <a:close/>
                <a:moveTo>
                  <a:pt x="1980127" y="789870"/>
                </a:moveTo>
                <a:cubicBezTo>
                  <a:pt x="1992495" y="789477"/>
                  <a:pt x="2005123" y="791541"/>
                  <a:pt x="2017347" y="796360"/>
                </a:cubicBezTo>
                <a:cubicBezTo>
                  <a:pt x="2066243" y="815635"/>
                  <a:pt x="2090168" y="871680"/>
                  <a:pt x="2070784" y="921541"/>
                </a:cubicBezTo>
                <a:cubicBezTo>
                  <a:pt x="2051400" y="971402"/>
                  <a:pt x="1996048" y="996197"/>
                  <a:pt x="1947152" y="976922"/>
                </a:cubicBezTo>
                <a:cubicBezTo>
                  <a:pt x="1898255" y="957647"/>
                  <a:pt x="1874331" y="901601"/>
                  <a:pt x="1893715" y="851740"/>
                </a:cubicBezTo>
                <a:cubicBezTo>
                  <a:pt x="1908253" y="814345"/>
                  <a:pt x="1943023" y="791049"/>
                  <a:pt x="1980127" y="789870"/>
                </a:cubicBezTo>
                <a:close/>
                <a:moveTo>
                  <a:pt x="1654591" y="750824"/>
                </a:moveTo>
                <a:cubicBezTo>
                  <a:pt x="1672130" y="751445"/>
                  <a:pt x="1689549" y="758806"/>
                  <a:pt x="1702691" y="772760"/>
                </a:cubicBezTo>
                <a:cubicBezTo>
                  <a:pt x="1728976" y="800670"/>
                  <a:pt x="1728200" y="844385"/>
                  <a:pt x="1700958" y="870400"/>
                </a:cubicBezTo>
                <a:cubicBezTo>
                  <a:pt x="1673717" y="896416"/>
                  <a:pt x="1630325" y="894881"/>
                  <a:pt x="1604040" y="866971"/>
                </a:cubicBezTo>
                <a:cubicBezTo>
                  <a:pt x="1577755" y="839062"/>
                  <a:pt x="1578531" y="795348"/>
                  <a:pt x="1605772" y="769332"/>
                </a:cubicBezTo>
                <a:cubicBezTo>
                  <a:pt x="1619394" y="756324"/>
                  <a:pt x="1637052" y="750204"/>
                  <a:pt x="1654591" y="750824"/>
                </a:cubicBezTo>
                <a:close/>
                <a:moveTo>
                  <a:pt x="818370" y="721252"/>
                </a:moveTo>
                <a:cubicBezTo>
                  <a:pt x="835909" y="721872"/>
                  <a:pt x="853327" y="729233"/>
                  <a:pt x="866470" y="743188"/>
                </a:cubicBezTo>
                <a:cubicBezTo>
                  <a:pt x="892755" y="771097"/>
                  <a:pt x="891979" y="814812"/>
                  <a:pt x="864737" y="840827"/>
                </a:cubicBezTo>
                <a:cubicBezTo>
                  <a:pt x="837496" y="866843"/>
                  <a:pt x="794104" y="865308"/>
                  <a:pt x="767818" y="837399"/>
                </a:cubicBezTo>
                <a:cubicBezTo>
                  <a:pt x="741534" y="809490"/>
                  <a:pt x="742310" y="765775"/>
                  <a:pt x="769552" y="739759"/>
                </a:cubicBezTo>
                <a:cubicBezTo>
                  <a:pt x="783172" y="726752"/>
                  <a:pt x="800831" y="720632"/>
                  <a:pt x="818370" y="721252"/>
                </a:cubicBezTo>
                <a:close/>
                <a:moveTo>
                  <a:pt x="1241309" y="559284"/>
                </a:moveTo>
                <a:cubicBezTo>
                  <a:pt x="1258848" y="559905"/>
                  <a:pt x="1276267" y="567266"/>
                  <a:pt x="1289410" y="581220"/>
                </a:cubicBezTo>
                <a:cubicBezTo>
                  <a:pt x="1315695" y="609130"/>
                  <a:pt x="1314918" y="652844"/>
                  <a:pt x="1287677" y="678860"/>
                </a:cubicBezTo>
                <a:cubicBezTo>
                  <a:pt x="1260435" y="704876"/>
                  <a:pt x="1217043" y="703341"/>
                  <a:pt x="1190758" y="675431"/>
                </a:cubicBezTo>
                <a:cubicBezTo>
                  <a:pt x="1164473" y="647522"/>
                  <a:pt x="1165249" y="603808"/>
                  <a:pt x="1192491" y="577792"/>
                </a:cubicBezTo>
                <a:cubicBezTo>
                  <a:pt x="1206112" y="564784"/>
                  <a:pt x="1223770" y="558664"/>
                  <a:pt x="1241309" y="559284"/>
                </a:cubicBezTo>
                <a:close/>
                <a:moveTo>
                  <a:pt x="897361" y="363040"/>
                </a:moveTo>
                <a:cubicBezTo>
                  <a:pt x="909729" y="362647"/>
                  <a:pt x="922357" y="364712"/>
                  <a:pt x="934581" y="369530"/>
                </a:cubicBezTo>
                <a:cubicBezTo>
                  <a:pt x="983478" y="388806"/>
                  <a:pt x="1007402" y="444851"/>
                  <a:pt x="988018" y="494712"/>
                </a:cubicBezTo>
                <a:cubicBezTo>
                  <a:pt x="968634" y="544573"/>
                  <a:pt x="913282" y="569368"/>
                  <a:pt x="864386" y="550093"/>
                </a:cubicBezTo>
                <a:cubicBezTo>
                  <a:pt x="815490" y="530818"/>
                  <a:pt x="791565" y="474772"/>
                  <a:pt x="810949" y="424911"/>
                </a:cubicBezTo>
                <a:cubicBezTo>
                  <a:pt x="825487" y="387515"/>
                  <a:pt x="860257" y="364219"/>
                  <a:pt x="897361" y="363040"/>
                </a:cubicBezTo>
                <a:close/>
                <a:moveTo>
                  <a:pt x="1525322" y="351777"/>
                </a:moveTo>
                <a:cubicBezTo>
                  <a:pt x="1537690" y="351383"/>
                  <a:pt x="1550317" y="353448"/>
                  <a:pt x="1562541" y="358267"/>
                </a:cubicBezTo>
                <a:cubicBezTo>
                  <a:pt x="1611438" y="377542"/>
                  <a:pt x="1635362" y="433587"/>
                  <a:pt x="1615978" y="483448"/>
                </a:cubicBezTo>
                <a:cubicBezTo>
                  <a:pt x="1596595" y="533309"/>
                  <a:pt x="1541243" y="558104"/>
                  <a:pt x="1492346" y="538829"/>
                </a:cubicBezTo>
                <a:cubicBezTo>
                  <a:pt x="1443450" y="519554"/>
                  <a:pt x="1419526" y="463508"/>
                  <a:pt x="1438910" y="413647"/>
                </a:cubicBezTo>
                <a:cubicBezTo>
                  <a:pt x="1453448" y="376252"/>
                  <a:pt x="1488217" y="352956"/>
                  <a:pt x="1525322" y="351777"/>
                </a:cubicBezTo>
                <a:close/>
                <a:moveTo>
                  <a:pt x="446711" y="317607"/>
                </a:moveTo>
                <a:cubicBezTo>
                  <a:pt x="516788" y="317607"/>
                  <a:pt x="573596" y="374812"/>
                  <a:pt x="573596" y="445378"/>
                </a:cubicBezTo>
                <a:cubicBezTo>
                  <a:pt x="573596" y="515944"/>
                  <a:pt x="516788" y="573149"/>
                  <a:pt x="446711" y="573149"/>
                </a:cubicBezTo>
                <a:cubicBezTo>
                  <a:pt x="376633" y="573149"/>
                  <a:pt x="319824" y="515944"/>
                  <a:pt x="319824" y="445378"/>
                </a:cubicBezTo>
                <a:cubicBezTo>
                  <a:pt x="319824" y="374812"/>
                  <a:pt x="376633" y="317607"/>
                  <a:pt x="446711" y="317607"/>
                </a:cubicBezTo>
                <a:close/>
                <a:moveTo>
                  <a:pt x="1998515" y="317607"/>
                </a:moveTo>
                <a:cubicBezTo>
                  <a:pt x="2068592" y="317607"/>
                  <a:pt x="2125401" y="374812"/>
                  <a:pt x="2125401" y="445378"/>
                </a:cubicBezTo>
                <a:cubicBezTo>
                  <a:pt x="2125401" y="515944"/>
                  <a:pt x="2068592" y="573149"/>
                  <a:pt x="1998515" y="573149"/>
                </a:cubicBezTo>
                <a:cubicBezTo>
                  <a:pt x="1928438" y="573149"/>
                  <a:pt x="1871629" y="515944"/>
                  <a:pt x="1871629" y="445378"/>
                </a:cubicBezTo>
                <a:cubicBezTo>
                  <a:pt x="1871629" y="374812"/>
                  <a:pt x="1928438" y="317607"/>
                  <a:pt x="1998515" y="317607"/>
                </a:cubicBezTo>
                <a:close/>
                <a:moveTo>
                  <a:pt x="1221658" y="0"/>
                </a:moveTo>
                <a:cubicBezTo>
                  <a:pt x="1291735" y="0"/>
                  <a:pt x="1348544" y="57205"/>
                  <a:pt x="1348544" y="127771"/>
                </a:cubicBezTo>
                <a:cubicBezTo>
                  <a:pt x="1348544" y="198337"/>
                  <a:pt x="1291735" y="255542"/>
                  <a:pt x="1221658" y="255542"/>
                </a:cubicBezTo>
                <a:cubicBezTo>
                  <a:pt x="1151581" y="255542"/>
                  <a:pt x="1094772" y="198337"/>
                  <a:pt x="1094772" y="127771"/>
                </a:cubicBezTo>
                <a:cubicBezTo>
                  <a:pt x="1094772" y="57205"/>
                  <a:pt x="1151581" y="0"/>
                  <a:pt x="1221658" y="0"/>
                </a:cubicBezTo>
                <a:close/>
              </a:path>
            </a:pathLst>
          </a:custGeom>
          <a:gradFill>
            <a:gsLst>
              <a:gs pos="25000">
                <a:srgbClr val="FF6633">
                  <a:lumMod val="62000"/>
                  <a:lumOff val="38000"/>
                </a:srgbClr>
              </a:gs>
              <a:gs pos="50000">
                <a:srgbClr val="FFFF00">
                  <a:lumMod val="0"/>
                  <a:lumOff val="100000"/>
                </a:srgbClr>
              </a:gs>
              <a:gs pos="75000">
                <a:srgbClr val="FFC000">
                  <a:lumMod val="31000"/>
                  <a:lumOff val="69000"/>
                </a:srgbClr>
              </a:gs>
              <a:gs pos="100000">
                <a:srgbClr val="FFFF00">
                  <a:lumMod val="0"/>
                  <a:lumOff val="100000"/>
                </a:srgbClr>
              </a:gs>
            </a:gsLst>
            <a:lin ang="5400000" scaled="0"/>
          </a:gradFill>
          <a:ln>
            <a:noFill/>
          </a:ln>
          <a:scene3d>
            <a:camera prst="orthographicFront"/>
            <a:lightRig rig="flood"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orma libre"/>
          <p:cNvSpPr/>
          <p:nvPr/>
        </p:nvSpPr>
        <p:spPr>
          <a:xfrm>
            <a:off x="-71115" y="-36509"/>
            <a:ext cx="9215115"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rgbClr val="FFFF00">
                  <a:lumMod val="54000"/>
                  <a:lumOff val="46000"/>
                </a:srgbClr>
              </a:gs>
              <a:gs pos="50000">
                <a:srgbClr val="AC0056">
                  <a:lumMod val="90000"/>
                  <a:lumOff val="1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9" name="18 Forma libre"/>
          <p:cNvSpPr/>
          <p:nvPr/>
        </p:nvSpPr>
        <p:spPr>
          <a:xfrm rot="10800000">
            <a:off x="-22697" y="552246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rgbClr val="FFFF00">
                  <a:lumMod val="54000"/>
                  <a:lumOff val="46000"/>
                </a:srgbClr>
              </a:gs>
              <a:gs pos="50000">
                <a:srgbClr val="AC0056">
                  <a:lumMod val="90000"/>
                  <a:lumOff val="1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7" name="26 Rectángulo"/>
          <p:cNvSpPr/>
          <p:nvPr/>
        </p:nvSpPr>
        <p:spPr>
          <a:xfrm>
            <a:off x="-108227" y="-50910"/>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936607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4500" fill="hold"/>
                                        <p:tgtEl>
                                          <p:spTgt spid="13"/>
                                        </p:tgtEl>
                                        <p:attrNameLst>
                                          <p:attrName>ppt_x</p:attrName>
                                        </p:attrNameLst>
                                      </p:cBhvr>
                                      <p:tavLst>
                                        <p:tav tm="0">
                                          <p:val>
                                            <p:strVal val="1+#ppt_w/2"/>
                                          </p:val>
                                        </p:tav>
                                        <p:tav tm="100000">
                                          <p:val>
                                            <p:strVal val="#ppt_x"/>
                                          </p:val>
                                        </p:tav>
                                      </p:tavLst>
                                    </p:anim>
                                    <p:anim calcmode="lin" valueType="num">
                                      <p:cBhvr additive="base">
                                        <p:cTn id="11" dur="4500" fill="hold"/>
                                        <p:tgtEl>
                                          <p:spTgt spid="13"/>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p:cTn id="14" dur="4500" fill="hold"/>
                                        <p:tgtEl>
                                          <p:spTgt spid="13"/>
                                        </p:tgtEl>
                                        <p:attrNameLst>
                                          <p:attrName>ppt_w</p:attrName>
                                        </p:attrNameLst>
                                      </p:cBhvr>
                                      <p:tavLst>
                                        <p:tav tm="0">
                                          <p:val>
                                            <p:strVal val="#ppt_w"/>
                                          </p:val>
                                        </p:tav>
                                        <p:tav tm="100000">
                                          <p:val>
                                            <p:strVal val="#ppt_w"/>
                                          </p:val>
                                        </p:tav>
                                      </p:tavLst>
                                    </p:anim>
                                    <p:anim calcmode="lin" valueType="num">
                                      <p:cBhvr>
                                        <p:cTn id="15" dur="4500" fill="hold"/>
                                        <p:tgtEl>
                                          <p:spTgt spid="13"/>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13"/>
                                        </p:tgtEl>
                                        <p:attrNameLst>
                                          <p:attrName>r</p:attrName>
                                        </p:attrNameLst>
                                      </p:cBhvr>
                                    </p:animRot>
                                  </p:childTnLst>
                                </p:cTn>
                              </p:par>
                              <p:par>
                                <p:cTn id="18" presetID="2" presetClass="entr" presetSubtype="2" fill="hold" grpId="0" nodeType="withEffect">
                                  <p:stCondLst>
                                    <p:cond delay="0"/>
                                  </p:stCondLst>
                                  <p:childTnLst>
                                    <p:set>
                                      <p:cBhvr>
                                        <p:cTn id="19" dur="1" fill="hold">
                                          <p:stCondLst>
                                            <p:cond delay="0"/>
                                          </p:stCondLst>
                                        </p:cTn>
                                        <p:tgtEl>
                                          <p:spTgt spid="28"/>
                                        </p:tgtEl>
                                        <p:attrNameLst>
                                          <p:attrName>style.visibility</p:attrName>
                                        </p:attrNameLst>
                                      </p:cBhvr>
                                      <p:to>
                                        <p:strVal val="visible"/>
                                      </p:to>
                                    </p:set>
                                    <p:anim calcmode="lin" valueType="num">
                                      <p:cBhvr additive="base">
                                        <p:cTn id="20" dur="4500" fill="hold"/>
                                        <p:tgtEl>
                                          <p:spTgt spid="28"/>
                                        </p:tgtEl>
                                        <p:attrNameLst>
                                          <p:attrName>ppt_x</p:attrName>
                                        </p:attrNameLst>
                                      </p:cBhvr>
                                      <p:tavLst>
                                        <p:tav tm="0">
                                          <p:val>
                                            <p:strVal val="1+#ppt_w/2"/>
                                          </p:val>
                                        </p:tav>
                                        <p:tav tm="100000">
                                          <p:val>
                                            <p:strVal val="#ppt_x"/>
                                          </p:val>
                                        </p:tav>
                                      </p:tavLst>
                                    </p:anim>
                                    <p:anim calcmode="lin" valueType="num">
                                      <p:cBhvr additive="base">
                                        <p:cTn id="21" dur="4500" fill="hold"/>
                                        <p:tgtEl>
                                          <p:spTgt spid="28"/>
                                        </p:tgtEl>
                                        <p:attrNameLst>
                                          <p:attrName>ppt_y</p:attrName>
                                        </p:attrNameLst>
                                      </p:cBhvr>
                                      <p:tavLst>
                                        <p:tav tm="0">
                                          <p:val>
                                            <p:strVal val="#ppt_y"/>
                                          </p:val>
                                        </p:tav>
                                        <p:tav tm="100000">
                                          <p:val>
                                            <p:strVal val="#ppt_y"/>
                                          </p:val>
                                        </p:tav>
                                      </p:tavLst>
                                    </p:anim>
                                  </p:childTnLst>
                                </p:cTn>
                              </p:par>
                              <p:par>
                                <p:cTn id="22" presetID="19" presetClass="entr" presetSubtype="5" fill="hold" grpId="1" nodeType="withEffect">
                                  <p:stCondLst>
                                    <p:cond delay="0"/>
                                  </p:stCondLst>
                                  <p:childTnLst>
                                    <p:set>
                                      <p:cBhvr>
                                        <p:cTn id="23" dur="1" fill="hold">
                                          <p:stCondLst>
                                            <p:cond delay="0"/>
                                          </p:stCondLst>
                                        </p:cTn>
                                        <p:tgtEl>
                                          <p:spTgt spid="28"/>
                                        </p:tgtEl>
                                        <p:attrNameLst>
                                          <p:attrName>style.visibility</p:attrName>
                                        </p:attrNameLst>
                                      </p:cBhvr>
                                      <p:to>
                                        <p:strVal val="visible"/>
                                      </p:to>
                                    </p:set>
                                    <p:anim calcmode="lin" valueType="num">
                                      <p:cBhvr>
                                        <p:cTn id="24" dur="4500" fill="hold"/>
                                        <p:tgtEl>
                                          <p:spTgt spid="28"/>
                                        </p:tgtEl>
                                        <p:attrNameLst>
                                          <p:attrName>ppt_w</p:attrName>
                                        </p:attrNameLst>
                                      </p:cBhvr>
                                      <p:tavLst>
                                        <p:tav tm="0">
                                          <p:val>
                                            <p:strVal val="#ppt_w"/>
                                          </p:val>
                                        </p:tav>
                                        <p:tav tm="100000">
                                          <p:val>
                                            <p:strVal val="#ppt_w"/>
                                          </p:val>
                                        </p:tav>
                                      </p:tavLst>
                                    </p:anim>
                                    <p:anim calcmode="lin" valueType="num">
                                      <p:cBhvr>
                                        <p:cTn id="25" dur="4500" fill="hold"/>
                                        <p:tgtEl>
                                          <p:spTgt spid="28"/>
                                        </p:tgtEl>
                                        <p:attrNameLst>
                                          <p:attrName>ppt_h</p:attrName>
                                        </p:attrNameLst>
                                      </p:cBhvr>
                                      <p:tavLst>
                                        <p:tav tm="0" fmla="#ppt_h*sin(2.5*pi*$)">
                                          <p:val>
                                            <p:fltVal val="0"/>
                                          </p:val>
                                        </p:tav>
                                        <p:tav tm="100000">
                                          <p:val>
                                            <p:fltVal val="1"/>
                                          </p:val>
                                        </p:tav>
                                      </p:tavLst>
                                    </p:anim>
                                  </p:childTnLst>
                                </p:cTn>
                              </p:par>
                              <p:par>
                                <p:cTn id="26" presetID="8" presetClass="emph" presetSubtype="0" repeatCount="indefinite" fill="hold" grpId="2" nodeType="withEffect">
                                  <p:stCondLst>
                                    <p:cond delay="0"/>
                                  </p:stCondLst>
                                  <p:childTnLst>
                                    <p:animRot by="-21600000">
                                      <p:cBhvr>
                                        <p:cTn id="27" dur="4500" fill="hold"/>
                                        <p:tgtEl>
                                          <p:spTgt spid="28"/>
                                        </p:tgtEl>
                                        <p:attrNameLst>
                                          <p:attrName>r</p:attrName>
                                        </p:attrNameLst>
                                      </p:cBhvr>
                                    </p:animRot>
                                  </p:childTnLst>
                                </p:cTn>
                              </p:par>
                              <p:par>
                                <p:cTn id="28" presetID="2" presetClass="entr" presetSubtype="2"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additive="base">
                                        <p:cTn id="30" dur="4500" fill="hold"/>
                                        <p:tgtEl>
                                          <p:spTgt spid="29"/>
                                        </p:tgtEl>
                                        <p:attrNameLst>
                                          <p:attrName>ppt_x</p:attrName>
                                        </p:attrNameLst>
                                      </p:cBhvr>
                                      <p:tavLst>
                                        <p:tav tm="0">
                                          <p:val>
                                            <p:strVal val="1+#ppt_w/2"/>
                                          </p:val>
                                        </p:tav>
                                        <p:tav tm="100000">
                                          <p:val>
                                            <p:strVal val="#ppt_x"/>
                                          </p:val>
                                        </p:tav>
                                      </p:tavLst>
                                    </p:anim>
                                    <p:anim calcmode="lin" valueType="num">
                                      <p:cBhvr additive="base">
                                        <p:cTn id="31" dur="4500" fill="hold"/>
                                        <p:tgtEl>
                                          <p:spTgt spid="29"/>
                                        </p:tgtEl>
                                        <p:attrNameLst>
                                          <p:attrName>ppt_y</p:attrName>
                                        </p:attrNameLst>
                                      </p:cBhvr>
                                      <p:tavLst>
                                        <p:tav tm="0">
                                          <p:val>
                                            <p:strVal val="#ppt_y"/>
                                          </p:val>
                                        </p:tav>
                                        <p:tav tm="100000">
                                          <p:val>
                                            <p:strVal val="#ppt_y"/>
                                          </p:val>
                                        </p:tav>
                                      </p:tavLst>
                                    </p:anim>
                                  </p:childTnLst>
                                </p:cTn>
                              </p:par>
                              <p:par>
                                <p:cTn id="32" presetID="19" presetClass="entr" presetSubtype="5" fill="hold" grpId="1"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p:cTn id="34" dur="4500" fill="hold"/>
                                        <p:tgtEl>
                                          <p:spTgt spid="29"/>
                                        </p:tgtEl>
                                        <p:attrNameLst>
                                          <p:attrName>ppt_w</p:attrName>
                                        </p:attrNameLst>
                                      </p:cBhvr>
                                      <p:tavLst>
                                        <p:tav tm="0">
                                          <p:val>
                                            <p:strVal val="#ppt_w"/>
                                          </p:val>
                                        </p:tav>
                                        <p:tav tm="100000">
                                          <p:val>
                                            <p:strVal val="#ppt_w"/>
                                          </p:val>
                                        </p:tav>
                                      </p:tavLst>
                                    </p:anim>
                                    <p:anim calcmode="lin" valueType="num">
                                      <p:cBhvr>
                                        <p:cTn id="35" dur="4500" fill="hold"/>
                                        <p:tgtEl>
                                          <p:spTgt spid="29"/>
                                        </p:tgtEl>
                                        <p:attrNameLst>
                                          <p:attrName>ppt_h</p:attrName>
                                        </p:attrNameLst>
                                      </p:cBhvr>
                                      <p:tavLst>
                                        <p:tav tm="0" fmla="#ppt_h*sin(2.5*pi*$)">
                                          <p:val>
                                            <p:fltVal val="0"/>
                                          </p:val>
                                        </p:tav>
                                        <p:tav tm="100000">
                                          <p:val>
                                            <p:fltVal val="1"/>
                                          </p:val>
                                        </p:tav>
                                      </p:tavLst>
                                    </p:anim>
                                  </p:childTnLst>
                                </p:cTn>
                              </p:par>
                              <p:par>
                                <p:cTn id="36" presetID="8" presetClass="emph" presetSubtype="0" repeatCount="indefinite" fill="hold" grpId="2" nodeType="withEffect">
                                  <p:stCondLst>
                                    <p:cond delay="0"/>
                                  </p:stCondLst>
                                  <p:childTnLst>
                                    <p:animRot by="21600000">
                                      <p:cBhvr>
                                        <p:cTn id="37" dur="4500" fill="hold"/>
                                        <p:tgtEl>
                                          <p:spTgt spid="29"/>
                                        </p:tgtEl>
                                        <p:attrNameLst>
                                          <p:attrName>r</p:attrName>
                                        </p:attrNameLst>
                                      </p:cBhvr>
                                    </p:animRot>
                                  </p:childTnLst>
                                </p:cTn>
                              </p:par>
                              <p:par>
                                <p:cTn id="38" presetID="2" presetClass="entr" presetSubtype="2" fill="hold" grpId="0" nodeType="withEffect">
                                  <p:stCondLst>
                                    <p:cond delay="0"/>
                                  </p:stCondLst>
                                  <p:childTnLst>
                                    <p:set>
                                      <p:cBhvr>
                                        <p:cTn id="39" dur="1" fill="hold">
                                          <p:stCondLst>
                                            <p:cond delay="0"/>
                                          </p:stCondLst>
                                        </p:cTn>
                                        <p:tgtEl>
                                          <p:spTgt spid="30"/>
                                        </p:tgtEl>
                                        <p:attrNameLst>
                                          <p:attrName>style.visibility</p:attrName>
                                        </p:attrNameLst>
                                      </p:cBhvr>
                                      <p:to>
                                        <p:strVal val="visible"/>
                                      </p:to>
                                    </p:set>
                                    <p:anim calcmode="lin" valueType="num">
                                      <p:cBhvr additive="base">
                                        <p:cTn id="40" dur="4500" fill="hold"/>
                                        <p:tgtEl>
                                          <p:spTgt spid="30"/>
                                        </p:tgtEl>
                                        <p:attrNameLst>
                                          <p:attrName>ppt_x</p:attrName>
                                        </p:attrNameLst>
                                      </p:cBhvr>
                                      <p:tavLst>
                                        <p:tav tm="0">
                                          <p:val>
                                            <p:strVal val="1+#ppt_w/2"/>
                                          </p:val>
                                        </p:tav>
                                        <p:tav tm="100000">
                                          <p:val>
                                            <p:strVal val="#ppt_x"/>
                                          </p:val>
                                        </p:tav>
                                      </p:tavLst>
                                    </p:anim>
                                    <p:anim calcmode="lin" valueType="num">
                                      <p:cBhvr additive="base">
                                        <p:cTn id="41" dur="4500" fill="hold"/>
                                        <p:tgtEl>
                                          <p:spTgt spid="30"/>
                                        </p:tgtEl>
                                        <p:attrNameLst>
                                          <p:attrName>ppt_y</p:attrName>
                                        </p:attrNameLst>
                                      </p:cBhvr>
                                      <p:tavLst>
                                        <p:tav tm="0">
                                          <p:val>
                                            <p:strVal val="#ppt_y"/>
                                          </p:val>
                                        </p:tav>
                                        <p:tav tm="100000">
                                          <p:val>
                                            <p:strVal val="#ppt_y"/>
                                          </p:val>
                                        </p:tav>
                                      </p:tavLst>
                                    </p:anim>
                                  </p:childTnLst>
                                </p:cTn>
                              </p:par>
                              <p:par>
                                <p:cTn id="42" presetID="19" presetClass="entr" presetSubtype="5" fill="hold" grpId="1" nodeType="withEffect">
                                  <p:stCondLst>
                                    <p:cond delay="0"/>
                                  </p:stCondLst>
                                  <p:childTnLst>
                                    <p:set>
                                      <p:cBhvr>
                                        <p:cTn id="43" dur="1" fill="hold">
                                          <p:stCondLst>
                                            <p:cond delay="0"/>
                                          </p:stCondLst>
                                        </p:cTn>
                                        <p:tgtEl>
                                          <p:spTgt spid="30"/>
                                        </p:tgtEl>
                                        <p:attrNameLst>
                                          <p:attrName>style.visibility</p:attrName>
                                        </p:attrNameLst>
                                      </p:cBhvr>
                                      <p:to>
                                        <p:strVal val="visible"/>
                                      </p:to>
                                    </p:set>
                                    <p:anim calcmode="lin" valueType="num">
                                      <p:cBhvr>
                                        <p:cTn id="44" dur="4500" fill="hold"/>
                                        <p:tgtEl>
                                          <p:spTgt spid="30"/>
                                        </p:tgtEl>
                                        <p:attrNameLst>
                                          <p:attrName>ppt_w</p:attrName>
                                        </p:attrNameLst>
                                      </p:cBhvr>
                                      <p:tavLst>
                                        <p:tav tm="0">
                                          <p:val>
                                            <p:strVal val="#ppt_w"/>
                                          </p:val>
                                        </p:tav>
                                        <p:tav tm="100000">
                                          <p:val>
                                            <p:strVal val="#ppt_w"/>
                                          </p:val>
                                        </p:tav>
                                      </p:tavLst>
                                    </p:anim>
                                    <p:anim calcmode="lin" valueType="num">
                                      <p:cBhvr>
                                        <p:cTn id="45" dur="4500" fill="hold"/>
                                        <p:tgtEl>
                                          <p:spTgt spid="30"/>
                                        </p:tgtEl>
                                        <p:attrNameLst>
                                          <p:attrName>ppt_h</p:attrName>
                                        </p:attrNameLst>
                                      </p:cBhvr>
                                      <p:tavLst>
                                        <p:tav tm="0" fmla="#ppt_h*sin(2.5*pi*$)">
                                          <p:val>
                                            <p:fltVal val="0"/>
                                          </p:val>
                                        </p:tav>
                                        <p:tav tm="100000">
                                          <p:val>
                                            <p:fltVal val="1"/>
                                          </p:val>
                                        </p:tav>
                                      </p:tavLst>
                                    </p:anim>
                                  </p:childTnLst>
                                </p:cTn>
                              </p:par>
                              <p:par>
                                <p:cTn id="46" presetID="8" presetClass="emph" presetSubtype="0" repeatCount="indefinite" fill="hold" grpId="2" nodeType="withEffect">
                                  <p:stCondLst>
                                    <p:cond delay="0"/>
                                  </p:stCondLst>
                                  <p:childTnLst>
                                    <p:animRot by="21600000">
                                      <p:cBhvr>
                                        <p:cTn id="47" dur="4500" fill="hold"/>
                                        <p:tgtEl>
                                          <p:spTgt spid="30"/>
                                        </p:tgtEl>
                                        <p:attrNameLst>
                                          <p:attrName>r</p:attrName>
                                        </p:attrNameLst>
                                      </p:cBhvr>
                                    </p:animRot>
                                  </p:childTnLst>
                                </p:cTn>
                              </p:par>
                              <p:par>
                                <p:cTn id="48" presetID="2" presetClass="entr" presetSubtype="2"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4500" fill="hold"/>
                                        <p:tgtEl>
                                          <p:spTgt spid="31"/>
                                        </p:tgtEl>
                                        <p:attrNameLst>
                                          <p:attrName>ppt_x</p:attrName>
                                        </p:attrNameLst>
                                      </p:cBhvr>
                                      <p:tavLst>
                                        <p:tav tm="0">
                                          <p:val>
                                            <p:strVal val="1+#ppt_w/2"/>
                                          </p:val>
                                        </p:tav>
                                        <p:tav tm="100000">
                                          <p:val>
                                            <p:strVal val="#ppt_x"/>
                                          </p:val>
                                        </p:tav>
                                      </p:tavLst>
                                    </p:anim>
                                    <p:anim calcmode="lin" valueType="num">
                                      <p:cBhvr additive="base">
                                        <p:cTn id="51" dur="4500" fill="hold"/>
                                        <p:tgtEl>
                                          <p:spTgt spid="31"/>
                                        </p:tgtEl>
                                        <p:attrNameLst>
                                          <p:attrName>ppt_y</p:attrName>
                                        </p:attrNameLst>
                                      </p:cBhvr>
                                      <p:tavLst>
                                        <p:tav tm="0">
                                          <p:val>
                                            <p:strVal val="#ppt_y"/>
                                          </p:val>
                                        </p:tav>
                                        <p:tav tm="100000">
                                          <p:val>
                                            <p:strVal val="#ppt_y"/>
                                          </p:val>
                                        </p:tav>
                                      </p:tavLst>
                                    </p:anim>
                                  </p:childTnLst>
                                </p:cTn>
                              </p:par>
                              <p:par>
                                <p:cTn id="52" presetID="19" presetClass="entr" presetSubtype="5" fill="hold" grpId="1" nodeType="with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p:cTn id="54" dur="4500" fill="hold"/>
                                        <p:tgtEl>
                                          <p:spTgt spid="31"/>
                                        </p:tgtEl>
                                        <p:attrNameLst>
                                          <p:attrName>ppt_w</p:attrName>
                                        </p:attrNameLst>
                                      </p:cBhvr>
                                      <p:tavLst>
                                        <p:tav tm="0">
                                          <p:val>
                                            <p:strVal val="#ppt_w"/>
                                          </p:val>
                                        </p:tav>
                                        <p:tav tm="100000">
                                          <p:val>
                                            <p:strVal val="#ppt_w"/>
                                          </p:val>
                                        </p:tav>
                                      </p:tavLst>
                                    </p:anim>
                                    <p:anim calcmode="lin" valueType="num">
                                      <p:cBhvr>
                                        <p:cTn id="55" dur="4500" fill="hold"/>
                                        <p:tgtEl>
                                          <p:spTgt spid="31"/>
                                        </p:tgtEl>
                                        <p:attrNameLst>
                                          <p:attrName>ppt_h</p:attrName>
                                        </p:attrNameLst>
                                      </p:cBhvr>
                                      <p:tavLst>
                                        <p:tav tm="0" fmla="#ppt_h*sin(2.5*pi*$)">
                                          <p:val>
                                            <p:fltVal val="0"/>
                                          </p:val>
                                        </p:tav>
                                        <p:tav tm="100000">
                                          <p:val>
                                            <p:fltVal val="1"/>
                                          </p:val>
                                        </p:tav>
                                      </p:tavLst>
                                    </p:anim>
                                  </p:childTnLst>
                                </p:cTn>
                              </p:par>
                              <p:par>
                                <p:cTn id="56" presetID="8" presetClass="emph" presetSubtype="0" repeatCount="indefinite" fill="hold" grpId="2" nodeType="withEffect">
                                  <p:stCondLst>
                                    <p:cond delay="0"/>
                                  </p:stCondLst>
                                  <p:childTnLst>
                                    <p:animRot by="21600000">
                                      <p:cBhvr>
                                        <p:cTn id="57" dur="4500" fill="hold"/>
                                        <p:tgtEl>
                                          <p:spTgt spid="31"/>
                                        </p:tgtEl>
                                        <p:attrNameLst>
                                          <p:attrName>r</p:attrName>
                                        </p:attrNameLst>
                                      </p:cBhvr>
                                    </p:animRot>
                                  </p:childTnLst>
                                </p:cTn>
                              </p:par>
                              <p:par>
                                <p:cTn id="58" presetID="2" presetClass="entr" presetSubtype="2" fill="hold" grpId="0" nodeType="withEffect">
                                  <p:stCondLst>
                                    <p:cond delay="0"/>
                                  </p:stCondLst>
                                  <p:childTnLst>
                                    <p:set>
                                      <p:cBhvr>
                                        <p:cTn id="59" dur="1" fill="hold">
                                          <p:stCondLst>
                                            <p:cond delay="0"/>
                                          </p:stCondLst>
                                        </p:cTn>
                                        <p:tgtEl>
                                          <p:spTgt spid="32"/>
                                        </p:tgtEl>
                                        <p:attrNameLst>
                                          <p:attrName>style.visibility</p:attrName>
                                        </p:attrNameLst>
                                      </p:cBhvr>
                                      <p:to>
                                        <p:strVal val="visible"/>
                                      </p:to>
                                    </p:set>
                                    <p:anim calcmode="lin" valueType="num">
                                      <p:cBhvr additive="base">
                                        <p:cTn id="60" dur="4500" fill="hold"/>
                                        <p:tgtEl>
                                          <p:spTgt spid="32"/>
                                        </p:tgtEl>
                                        <p:attrNameLst>
                                          <p:attrName>ppt_x</p:attrName>
                                        </p:attrNameLst>
                                      </p:cBhvr>
                                      <p:tavLst>
                                        <p:tav tm="0">
                                          <p:val>
                                            <p:strVal val="1+#ppt_w/2"/>
                                          </p:val>
                                        </p:tav>
                                        <p:tav tm="100000">
                                          <p:val>
                                            <p:strVal val="#ppt_x"/>
                                          </p:val>
                                        </p:tav>
                                      </p:tavLst>
                                    </p:anim>
                                    <p:anim calcmode="lin" valueType="num">
                                      <p:cBhvr additive="base">
                                        <p:cTn id="61" dur="4500" fill="hold"/>
                                        <p:tgtEl>
                                          <p:spTgt spid="32"/>
                                        </p:tgtEl>
                                        <p:attrNameLst>
                                          <p:attrName>ppt_y</p:attrName>
                                        </p:attrNameLst>
                                      </p:cBhvr>
                                      <p:tavLst>
                                        <p:tav tm="0">
                                          <p:val>
                                            <p:strVal val="#ppt_y"/>
                                          </p:val>
                                        </p:tav>
                                        <p:tav tm="100000">
                                          <p:val>
                                            <p:strVal val="#ppt_y"/>
                                          </p:val>
                                        </p:tav>
                                      </p:tavLst>
                                    </p:anim>
                                  </p:childTnLst>
                                </p:cTn>
                              </p:par>
                              <p:par>
                                <p:cTn id="62" presetID="19" presetClass="entr" presetSubtype="5" fill="hold" grpId="1" nodeType="withEffect">
                                  <p:stCondLst>
                                    <p:cond delay="0"/>
                                  </p:stCondLst>
                                  <p:childTnLst>
                                    <p:set>
                                      <p:cBhvr>
                                        <p:cTn id="63" dur="1" fill="hold">
                                          <p:stCondLst>
                                            <p:cond delay="0"/>
                                          </p:stCondLst>
                                        </p:cTn>
                                        <p:tgtEl>
                                          <p:spTgt spid="32"/>
                                        </p:tgtEl>
                                        <p:attrNameLst>
                                          <p:attrName>style.visibility</p:attrName>
                                        </p:attrNameLst>
                                      </p:cBhvr>
                                      <p:to>
                                        <p:strVal val="visible"/>
                                      </p:to>
                                    </p:set>
                                    <p:anim calcmode="lin" valueType="num">
                                      <p:cBhvr>
                                        <p:cTn id="64" dur="4500" fill="hold"/>
                                        <p:tgtEl>
                                          <p:spTgt spid="32"/>
                                        </p:tgtEl>
                                        <p:attrNameLst>
                                          <p:attrName>ppt_w</p:attrName>
                                        </p:attrNameLst>
                                      </p:cBhvr>
                                      <p:tavLst>
                                        <p:tav tm="0">
                                          <p:val>
                                            <p:strVal val="#ppt_w"/>
                                          </p:val>
                                        </p:tav>
                                        <p:tav tm="100000">
                                          <p:val>
                                            <p:strVal val="#ppt_w"/>
                                          </p:val>
                                        </p:tav>
                                      </p:tavLst>
                                    </p:anim>
                                    <p:anim calcmode="lin" valueType="num">
                                      <p:cBhvr>
                                        <p:cTn id="65" dur="4500" fill="hold"/>
                                        <p:tgtEl>
                                          <p:spTgt spid="32"/>
                                        </p:tgtEl>
                                        <p:attrNameLst>
                                          <p:attrName>ppt_h</p:attrName>
                                        </p:attrNameLst>
                                      </p:cBhvr>
                                      <p:tavLst>
                                        <p:tav tm="0" fmla="#ppt_h*sin(2.5*pi*$)">
                                          <p:val>
                                            <p:fltVal val="0"/>
                                          </p:val>
                                        </p:tav>
                                        <p:tav tm="100000">
                                          <p:val>
                                            <p:fltVal val="1"/>
                                          </p:val>
                                        </p:tav>
                                      </p:tavLst>
                                    </p:anim>
                                  </p:childTnLst>
                                </p:cTn>
                              </p:par>
                              <p:par>
                                <p:cTn id="66" presetID="8" presetClass="emph" presetSubtype="0" repeatCount="indefinite" fill="hold" grpId="2" nodeType="withEffect">
                                  <p:stCondLst>
                                    <p:cond delay="0"/>
                                  </p:stCondLst>
                                  <p:childTnLst>
                                    <p:animRot by="-21600000">
                                      <p:cBhvr>
                                        <p:cTn id="67" dur="4500" fill="hold"/>
                                        <p:tgtEl>
                                          <p:spTgt spid="32"/>
                                        </p:tgtEl>
                                        <p:attrNameLst>
                                          <p:attrName>r</p:attrName>
                                        </p:attrNameLst>
                                      </p:cBhvr>
                                    </p:animRot>
                                  </p:childTnLst>
                                </p:cTn>
                              </p:par>
                              <p:par>
                                <p:cTn id="68" presetID="2" presetClass="entr" presetSubtype="2"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additive="base">
                                        <p:cTn id="70" dur="4500" fill="hold"/>
                                        <p:tgtEl>
                                          <p:spTgt spid="33"/>
                                        </p:tgtEl>
                                        <p:attrNameLst>
                                          <p:attrName>ppt_x</p:attrName>
                                        </p:attrNameLst>
                                      </p:cBhvr>
                                      <p:tavLst>
                                        <p:tav tm="0">
                                          <p:val>
                                            <p:strVal val="1+#ppt_w/2"/>
                                          </p:val>
                                        </p:tav>
                                        <p:tav tm="100000">
                                          <p:val>
                                            <p:strVal val="#ppt_x"/>
                                          </p:val>
                                        </p:tav>
                                      </p:tavLst>
                                    </p:anim>
                                    <p:anim calcmode="lin" valueType="num">
                                      <p:cBhvr additive="base">
                                        <p:cTn id="71" dur="4500" fill="hold"/>
                                        <p:tgtEl>
                                          <p:spTgt spid="33"/>
                                        </p:tgtEl>
                                        <p:attrNameLst>
                                          <p:attrName>ppt_y</p:attrName>
                                        </p:attrNameLst>
                                      </p:cBhvr>
                                      <p:tavLst>
                                        <p:tav tm="0">
                                          <p:val>
                                            <p:strVal val="#ppt_y"/>
                                          </p:val>
                                        </p:tav>
                                        <p:tav tm="100000">
                                          <p:val>
                                            <p:strVal val="#ppt_y"/>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33"/>
                                        </p:tgtEl>
                                        <p:attrNameLst>
                                          <p:attrName>style.visibility</p:attrName>
                                        </p:attrNameLst>
                                      </p:cBhvr>
                                      <p:to>
                                        <p:strVal val="visible"/>
                                      </p:to>
                                    </p:set>
                                    <p:anim calcmode="lin" valueType="num">
                                      <p:cBhvr>
                                        <p:cTn id="74" dur="4500" fill="hold"/>
                                        <p:tgtEl>
                                          <p:spTgt spid="33"/>
                                        </p:tgtEl>
                                        <p:attrNameLst>
                                          <p:attrName>ppt_w</p:attrName>
                                        </p:attrNameLst>
                                      </p:cBhvr>
                                      <p:tavLst>
                                        <p:tav tm="0">
                                          <p:val>
                                            <p:strVal val="#ppt_w"/>
                                          </p:val>
                                        </p:tav>
                                        <p:tav tm="100000">
                                          <p:val>
                                            <p:strVal val="#ppt_w"/>
                                          </p:val>
                                        </p:tav>
                                      </p:tavLst>
                                    </p:anim>
                                    <p:anim calcmode="lin" valueType="num">
                                      <p:cBhvr>
                                        <p:cTn id="75" dur="4500" fill="hold"/>
                                        <p:tgtEl>
                                          <p:spTgt spid="33"/>
                                        </p:tgtEl>
                                        <p:attrNameLst>
                                          <p:attrName>ppt_h</p:attrName>
                                        </p:attrNameLst>
                                      </p:cBhvr>
                                      <p:tavLst>
                                        <p:tav tm="0" fmla="#ppt_h*sin(2.5*pi*$)">
                                          <p:val>
                                            <p:fltVal val="0"/>
                                          </p:val>
                                        </p:tav>
                                        <p:tav tm="100000">
                                          <p:val>
                                            <p:fltVal val="1"/>
                                          </p:val>
                                        </p:tav>
                                      </p:tavLst>
                                    </p:anim>
                                  </p:childTnLst>
                                </p:cTn>
                              </p:par>
                              <p:par>
                                <p:cTn id="76" presetID="8" presetClass="emph" presetSubtype="0" repeatCount="indefinite" fill="hold" grpId="2" nodeType="withEffect">
                                  <p:stCondLst>
                                    <p:cond delay="0"/>
                                  </p:stCondLst>
                                  <p:childTnLst>
                                    <p:animRot by="-21600000">
                                      <p:cBhvr>
                                        <p:cTn id="77" dur="4500" fill="hold"/>
                                        <p:tgtEl>
                                          <p:spTgt spid="33"/>
                                        </p:tgtEl>
                                        <p:attrNameLst>
                                          <p:attrName>r</p:attrName>
                                        </p:attrNameLst>
                                      </p:cBhvr>
                                    </p:animRot>
                                  </p:childTnLst>
                                </p:cTn>
                              </p:par>
                              <p:par>
                                <p:cTn id="78" presetID="2" presetClass="entr" presetSubtype="2" fill="hold" grpId="0" nodeType="withEffect">
                                  <p:stCondLst>
                                    <p:cond delay="0"/>
                                  </p:stCondLst>
                                  <p:childTnLst>
                                    <p:set>
                                      <p:cBhvr>
                                        <p:cTn id="79" dur="1" fill="hold">
                                          <p:stCondLst>
                                            <p:cond delay="0"/>
                                          </p:stCondLst>
                                        </p:cTn>
                                        <p:tgtEl>
                                          <p:spTgt spid="34"/>
                                        </p:tgtEl>
                                        <p:attrNameLst>
                                          <p:attrName>style.visibility</p:attrName>
                                        </p:attrNameLst>
                                      </p:cBhvr>
                                      <p:to>
                                        <p:strVal val="visible"/>
                                      </p:to>
                                    </p:set>
                                    <p:anim calcmode="lin" valueType="num">
                                      <p:cBhvr additive="base">
                                        <p:cTn id="80" dur="4500" fill="hold"/>
                                        <p:tgtEl>
                                          <p:spTgt spid="34"/>
                                        </p:tgtEl>
                                        <p:attrNameLst>
                                          <p:attrName>ppt_x</p:attrName>
                                        </p:attrNameLst>
                                      </p:cBhvr>
                                      <p:tavLst>
                                        <p:tav tm="0">
                                          <p:val>
                                            <p:strVal val="1+#ppt_w/2"/>
                                          </p:val>
                                        </p:tav>
                                        <p:tav tm="100000">
                                          <p:val>
                                            <p:strVal val="#ppt_x"/>
                                          </p:val>
                                        </p:tav>
                                      </p:tavLst>
                                    </p:anim>
                                    <p:anim calcmode="lin" valueType="num">
                                      <p:cBhvr additive="base">
                                        <p:cTn id="81" dur="4500" fill="hold"/>
                                        <p:tgtEl>
                                          <p:spTgt spid="34"/>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34"/>
                                        </p:tgtEl>
                                        <p:attrNameLst>
                                          <p:attrName>style.visibility</p:attrName>
                                        </p:attrNameLst>
                                      </p:cBhvr>
                                      <p:to>
                                        <p:strVal val="visible"/>
                                      </p:to>
                                    </p:set>
                                    <p:anim calcmode="lin" valueType="num">
                                      <p:cBhvr>
                                        <p:cTn id="84" dur="4500" fill="hold"/>
                                        <p:tgtEl>
                                          <p:spTgt spid="34"/>
                                        </p:tgtEl>
                                        <p:attrNameLst>
                                          <p:attrName>ppt_w</p:attrName>
                                        </p:attrNameLst>
                                      </p:cBhvr>
                                      <p:tavLst>
                                        <p:tav tm="0">
                                          <p:val>
                                            <p:strVal val="#ppt_w"/>
                                          </p:val>
                                        </p:tav>
                                        <p:tav tm="100000">
                                          <p:val>
                                            <p:strVal val="#ppt_w"/>
                                          </p:val>
                                        </p:tav>
                                      </p:tavLst>
                                    </p:anim>
                                    <p:anim calcmode="lin" valueType="num">
                                      <p:cBhvr>
                                        <p:cTn id="85" dur="4500" fill="hold"/>
                                        <p:tgtEl>
                                          <p:spTgt spid="34"/>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34"/>
                                        </p:tgtEl>
                                        <p:attrNameLst>
                                          <p:attrName>r</p:attrName>
                                        </p:attrNameLst>
                                      </p:cBhvr>
                                    </p:animRot>
                                  </p:childTnLst>
                                </p:cTn>
                              </p:par>
                              <p:par>
                                <p:cTn id="88" presetID="2" presetClass="exit" presetSubtype="2" fill="hold" grpId="3" nodeType="withEffect">
                                  <p:stCondLst>
                                    <p:cond delay="0"/>
                                  </p:stCondLst>
                                  <p:childTnLst>
                                    <p:anim calcmode="lin" valueType="num">
                                      <p:cBhvr additive="base">
                                        <p:cTn id="89" dur="5500"/>
                                        <p:tgtEl>
                                          <p:spTgt spid="13"/>
                                        </p:tgtEl>
                                        <p:attrNameLst>
                                          <p:attrName>ppt_x</p:attrName>
                                        </p:attrNameLst>
                                      </p:cBhvr>
                                      <p:tavLst>
                                        <p:tav tm="0">
                                          <p:val>
                                            <p:strVal val="ppt_x"/>
                                          </p:val>
                                        </p:tav>
                                        <p:tav tm="100000">
                                          <p:val>
                                            <p:strVal val="1+ppt_w/2"/>
                                          </p:val>
                                        </p:tav>
                                      </p:tavLst>
                                    </p:anim>
                                    <p:anim calcmode="lin" valueType="num">
                                      <p:cBhvr additive="base">
                                        <p:cTn id="90" dur="5500"/>
                                        <p:tgtEl>
                                          <p:spTgt spid="13"/>
                                        </p:tgtEl>
                                        <p:attrNameLst>
                                          <p:attrName>ppt_y</p:attrName>
                                        </p:attrNameLst>
                                      </p:cBhvr>
                                      <p:tavLst>
                                        <p:tav tm="0">
                                          <p:val>
                                            <p:strVal val="ppt_y"/>
                                          </p:val>
                                        </p:tav>
                                        <p:tav tm="100000">
                                          <p:val>
                                            <p:strVal val="ppt_y"/>
                                          </p:val>
                                        </p:tav>
                                      </p:tavLst>
                                    </p:anim>
                                    <p:set>
                                      <p:cBhvr>
                                        <p:cTn id="91" dur="1" fill="hold">
                                          <p:stCondLst>
                                            <p:cond delay="5499"/>
                                          </p:stCondLst>
                                        </p:cTn>
                                        <p:tgtEl>
                                          <p:spTgt spid="13"/>
                                        </p:tgtEl>
                                        <p:attrNameLst>
                                          <p:attrName>style.visibility</p:attrName>
                                        </p:attrNameLst>
                                      </p:cBhvr>
                                      <p:to>
                                        <p:strVal val="hidden"/>
                                      </p:to>
                                    </p:set>
                                  </p:childTnLst>
                                </p:cTn>
                              </p:par>
                              <p:par>
                                <p:cTn id="92" presetID="2" presetClass="exit" presetSubtype="8" fill="hold" grpId="3" nodeType="withEffect">
                                  <p:stCondLst>
                                    <p:cond delay="0"/>
                                  </p:stCondLst>
                                  <p:childTnLst>
                                    <p:anim calcmode="lin" valueType="num">
                                      <p:cBhvr additive="base">
                                        <p:cTn id="93" dur="5500"/>
                                        <p:tgtEl>
                                          <p:spTgt spid="28"/>
                                        </p:tgtEl>
                                        <p:attrNameLst>
                                          <p:attrName>ppt_x</p:attrName>
                                        </p:attrNameLst>
                                      </p:cBhvr>
                                      <p:tavLst>
                                        <p:tav tm="0">
                                          <p:val>
                                            <p:strVal val="ppt_x"/>
                                          </p:val>
                                        </p:tav>
                                        <p:tav tm="100000">
                                          <p:val>
                                            <p:strVal val="0-ppt_w/2"/>
                                          </p:val>
                                        </p:tav>
                                      </p:tavLst>
                                    </p:anim>
                                    <p:anim calcmode="lin" valueType="num">
                                      <p:cBhvr additive="base">
                                        <p:cTn id="94" dur="5500"/>
                                        <p:tgtEl>
                                          <p:spTgt spid="28"/>
                                        </p:tgtEl>
                                        <p:attrNameLst>
                                          <p:attrName>ppt_y</p:attrName>
                                        </p:attrNameLst>
                                      </p:cBhvr>
                                      <p:tavLst>
                                        <p:tav tm="0">
                                          <p:val>
                                            <p:strVal val="ppt_y"/>
                                          </p:val>
                                        </p:tav>
                                        <p:tav tm="100000">
                                          <p:val>
                                            <p:strVal val="ppt_y"/>
                                          </p:val>
                                        </p:tav>
                                      </p:tavLst>
                                    </p:anim>
                                    <p:set>
                                      <p:cBhvr>
                                        <p:cTn id="95" dur="1" fill="hold">
                                          <p:stCondLst>
                                            <p:cond delay="5499"/>
                                          </p:stCondLst>
                                        </p:cTn>
                                        <p:tgtEl>
                                          <p:spTgt spid="28"/>
                                        </p:tgtEl>
                                        <p:attrNameLst>
                                          <p:attrName>style.visibility</p:attrName>
                                        </p:attrNameLst>
                                      </p:cBhvr>
                                      <p:to>
                                        <p:strVal val="hidden"/>
                                      </p:to>
                                    </p:set>
                                  </p:childTnLst>
                                </p:cTn>
                              </p:par>
                              <p:par>
                                <p:cTn id="96" presetID="2" presetClass="exit" presetSubtype="2" fill="hold" grpId="3" nodeType="withEffect">
                                  <p:stCondLst>
                                    <p:cond delay="0"/>
                                  </p:stCondLst>
                                  <p:childTnLst>
                                    <p:anim calcmode="lin" valueType="num">
                                      <p:cBhvr additive="base">
                                        <p:cTn id="97" dur="5500"/>
                                        <p:tgtEl>
                                          <p:spTgt spid="29"/>
                                        </p:tgtEl>
                                        <p:attrNameLst>
                                          <p:attrName>ppt_x</p:attrName>
                                        </p:attrNameLst>
                                      </p:cBhvr>
                                      <p:tavLst>
                                        <p:tav tm="0">
                                          <p:val>
                                            <p:strVal val="ppt_x"/>
                                          </p:val>
                                        </p:tav>
                                        <p:tav tm="100000">
                                          <p:val>
                                            <p:strVal val="1+ppt_w/2"/>
                                          </p:val>
                                        </p:tav>
                                      </p:tavLst>
                                    </p:anim>
                                    <p:anim calcmode="lin" valueType="num">
                                      <p:cBhvr additive="base">
                                        <p:cTn id="98" dur="5500"/>
                                        <p:tgtEl>
                                          <p:spTgt spid="29"/>
                                        </p:tgtEl>
                                        <p:attrNameLst>
                                          <p:attrName>ppt_y</p:attrName>
                                        </p:attrNameLst>
                                      </p:cBhvr>
                                      <p:tavLst>
                                        <p:tav tm="0">
                                          <p:val>
                                            <p:strVal val="ppt_y"/>
                                          </p:val>
                                        </p:tav>
                                        <p:tav tm="100000">
                                          <p:val>
                                            <p:strVal val="ppt_y"/>
                                          </p:val>
                                        </p:tav>
                                      </p:tavLst>
                                    </p:anim>
                                    <p:set>
                                      <p:cBhvr>
                                        <p:cTn id="99" dur="1" fill="hold">
                                          <p:stCondLst>
                                            <p:cond delay="5499"/>
                                          </p:stCondLst>
                                        </p:cTn>
                                        <p:tgtEl>
                                          <p:spTgt spid="29"/>
                                        </p:tgtEl>
                                        <p:attrNameLst>
                                          <p:attrName>style.visibility</p:attrName>
                                        </p:attrNameLst>
                                      </p:cBhvr>
                                      <p:to>
                                        <p:strVal val="hidden"/>
                                      </p:to>
                                    </p:set>
                                  </p:childTnLst>
                                </p:cTn>
                              </p:par>
                              <p:par>
                                <p:cTn id="100" presetID="2" presetClass="exit" presetSubtype="2" fill="hold" grpId="3" nodeType="withEffect">
                                  <p:stCondLst>
                                    <p:cond delay="0"/>
                                  </p:stCondLst>
                                  <p:childTnLst>
                                    <p:anim calcmode="lin" valueType="num">
                                      <p:cBhvr additive="base">
                                        <p:cTn id="101" dur="5500"/>
                                        <p:tgtEl>
                                          <p:spTgt spid="30"/>
                                        </p:tgtEl>
                                        <p:attrNameLst>
                                          <p:attrName>ppt_x</p:attrName>
                                        </p:attrNameLst>
                                      </p:cBhvr>
                                      <p:tavLst>
                                        <p:tav tm="0">
                                          <p:val>
                                            <p:strVal val="ppt_x"/>
                                          </p:val>
                                        </p:tav>
                                        <p:tav tm="100000">
                                          <p:val>
                                            <p:strVal val="1+ppt_w/2"/>
                                          </p:val>
                                        </p:tav>
                                      </p:tavLst>
                                    </p:anim>
                                    <p:anim calcmode="lin" valueType="num">
                                      <p:cBhvr additive="base">
                                        <p:cTn id="102" dur="5500"/>
                                        <p:tgtEl>
                                          <p:spTgt spid="30"/>
                                        </p:tgtEl>
                                        <p:attrNameLst>
                                          <p:attrName>ppt_y</p:attrName>
                                        </p:attrNameLst>
                                      </p:cBhvr>
                                      <p:tavLst>
                                        <p:tav tm="0">
                                          <p:val>
                                            <p:strVal val="ppt_y"/>
                                          </p:val>
                                        </p:tav>
                                        <p:tav tm="100000">
                                          <p:val>
                                            <p:strVal val="ppt_y"/>
                                          </p:val>
                                        </p:tav>
                                      </p:tavLst>
                                    </p:anim>
                                    <p:set>
                                      <p:cBhvr>
                                        <p:cTn id="103" dur="1" fill="hold">
                                          <p:stCondLst>
                                            <p:cond delay="5499"/>
                                          </p:stCondLst>
                                        </p:cTn>
                                        <p:tgtEl>
                                          <p:spTgt spid="30"/>
                                        </p:tgtEl>
                                        <p:attrNameLst>
                                          <p:attrName>style.visibility</p:attrName>
                                        </p:attrNameLst>
                                      </p:cBhvr>
                                      <p:to>
                                        <p:strVal val="hidden"/>
                                      </p:to>
                                    </p:set>
                                  </p:childTnLst>
                                </p:cTn>
                              </p:par>
                              <p:par>
                                <p:cTn id="104" presetID="2" presetClass="exit" presetSubtype="2" fill="hold" grpId="3" nodeType="withEffect">
                                  <p:stCondLst>
                                    <p:cond delay="0"/>
                                  </p:stCondLst>
                                  <p:childTnLst>
                                    <p:anim calcmode="lin" valueType="num">
                                      <p:cBhvr additive="base">
                                        <p:cTn id="105" dur="5500"/>
                                        <p:tgtEl>
                                          <p:spTgt spid="31"/>
                                        </p:tgtEl>
                                        <p:attrNameLst>
                                          <p:attrName>ppt_x</p:attrName>
                                        </p:attrNameLst>
                                      </p:cBhvr>
                                      <p:tavLst>
                                        <p:tav tm="0">
                                          <p:val>
                                            <p:strVal val="ppt_x"/>
                                          </p:val>
                                        </p:tav>
                                        <p:tav tm="100000">
                                          <p:val>
                                            <p:strVal val="1+ppt_w/2"/>
                                          </p:val>
                                        </p:tav>
                                      </p:tavLst>
                                    </p:anim>
                                    <p:anim calcmode="lin" valueType="num">
                                      <p:cBhvr additive="base">
                                        <p:cTn id="106" dur="5500"/>
                                        <p:tgtEl>
                                          <p:spTgt spid="31"/>
                                        </p:tgtEl>
                                        <p:attrNameLst>
                                          <p:attrName>ppt_y</p:attrName>
                                        </p:attrNameLst>
                                      </p:cBhvr>
                                      <p:tavLst>
                                        <p:tav tm="0">
                                          <p:val>
                                            <p:strVal val="ppt_y"/>
                                          </p:val>
                                        </p:tav>
                                        <p:tav tm="100000">
                                          <p:val>
                                            <p:strVal val="ppt_y"/>
                                          </p:val>
                                        </p:tav>
                                      </p:tavLst>
                                    </p:anim>
                                    <p:set>
                                      <p:cBhvr>
                                        <p:cTn id="107" dur="1" fill="hold">
                                          <p:stCondLst>
                                            <p:cond delay="5499"/>
                                          </p:stCondLst>
                                        </p:cTn>
                                        <p:tgtEl>
                                          <p:spTgt spid="31"/>
                                        </p:tgtEl>
                                        <p:attrNameLst>
                                          <p:attrName>style.visibility</p:attrName>
                                        </p:attrNameLst>
                                      </p:cBhvr>
                                      <p:to>
                                        <p:strVal val="hidden"/>
                                      </p:to>
                                    </p:set>
                                  </p:childTnLst>
                                </p:cTn>
                              </p:par>
                              <p:par>
                                <p:cTn id="108" presetID="2" presetClass="exit" presetSubtype="8" fill="hold" grpId="3" nodeType="withEffect">
                                  <p:stCondLst>
                                    <p:cond delay="0"/>
                                  </p:stCondLst>
                                  <p:childTnLst>
                                    <p:anim calcmode="lin" valueType="num">
                                      <p:cBhvr additive="base">
                                        <p:cTn id="109" dur="5500"/>
                                        <p:tgtEl>
                                          <p:spTgt spid="32"/>
                                        </p:tgtEl>
                                        <p:attrNameLst>
                                          <p:attrName>ppt_x</p:attrName>
                                        </p:attrNameLst>
                                      </p:cBhvr>
                                      <p:tavLst>
                                        <p:tav tm="0">
                                          <p:val>
                                            <p:strVal val="ppt_x"/>
                                          </p:val>
                                        </p:tav>
                                        <p:tav tm="100000">
                                          <p:val>
                                            <p:strVal val="0-ppt_w/2"/>
                                          </p:val>
                                        </p:tav>
                                      </p:tavLst>
                                    </p:anim>
                                    <p:anim calcmode="lin" valueType="num">
                                      <p:cBhvr additive="base">
                                        <p:cTn id="110" dur="5500"/>
                                        <p:tgtEl>
                                          <p:spTgt spid="32"/>
                                        </p:tgtEl>
                                        <p:attrNameLst>
                                          <p:attrName>ppt_y</p:attrName>
                                        </p:attrNameLst>
                                      </p:cBhvr>
                                      <p:tavLst>
                                        <p:tav tm="0">
                                          <p:val>
                                            <p:strVal val="ppt_y"/>
                                          </p:val>
                                        </p:tav>
                                        <p:tav tm="100000">
                                          <p:val>
                                            <p:strVal val="ppt_y"/>
                                          </p:val>
                                        </p:tav>
                                      </p:tavLst>
                                    </p:anim>
                                    <p:set>
                                      <p:cBhvr>
                                        <p:cTn id="111" dur="1" fill="hold">
                                          <p:stCondLst>
                                            <p:cond delay="5499"/>
                                          </p:stCondLst>
                                        </p:cTn>
                                        <p:tgtEl>
                                          <p:spTgt spid="32"/>
                                        </p:tgtEl>
                                        <p:attrNameLst>
                                          <p:attrName>style.visibility</p:attrName>
                                        </p:attrNameLst>
                                      </p:cBhvr>
                                      <p:to>
                                        <p:strVal val="hidden"/>
                                      </p:to>
                                    </p:set>
                                  </p:childTnLst>
                                </p:cTn>
                              </p:par>
                              <p:par>
                                <p:cTn id="112" presetID="2" presetClass="exit" presetSubtype="8" fill="hold" grpId="3" nodeType="withEffect">
                                  <p:stCondLst>
                                    <p:cond delay="0"/>
                                  </p:stCondLst>
                                  <p:childTnLst>
                                    <p:anim calcmode="lin" valueType="num">
                                      <p:cBhvr additive="base">
                                        <p:cTn id="113" dur="5500"/>
                                        <p:tgtEl>
                                          <p:spTgt spid="33"/>
                                        </p:tgtEl>
                                        <p:attrNameLst>
                                          <p:attrName>ppt_x</p:attrName>
                                        </p:attrNameLst>
                                      </p:cBhvr>
                                      <p:tavLst>
                                        <p:tav tm="0">
                                          <p:val>
                                            <p:strVal val="ppt_x"/>
                                          </p:val>
                                        </p:tav>
                                        <p:tav tm="100000">
                                          <p:val>
                                            <p:strVal val="0-ppt_w/2"/>
                                          </p:val>
                                        </p:tav>
                                      </p:tavLst>
                                    </p:anim>
                                    <p:anim calcmode="lin" valueType="num">
                                      <p:cBhvr additive="base">
                                        <p:cTn id="114" dur="5500"/>
                                        <p:tgtEl>
                                          <p:spTgt spid="33"/>
                                        </p:tgtEl>
                                        <p:attrNameLst>
                                          <p:attrName>ppt_y</p:attrName>
                                        </p:attrNameLst>
                                      </p:cBhvr>
                                      <p:tavLst>
                                        <p:tav tm="0">
                                          <p:val>
                                            <p:strVal val="ppt_y"/>
                                          </p:val>
                                        </p:tav>
                                        <p:tav tm="100000">
                                          <p:val>
                                            <p:strVal val="ppt_y"/>
                                          </p:val>
                                        </p:tav>
                                      </p:tavLst>
                                    </p:anim>
                                    <p:set>
                                      <p:cBhvr>
                                        <p:cTn id="115" dur="1" fill="hold">
                                          <p:stCondLst>
                                            <p:cond delay="5499"/>
                                          </p:stCondLst>
                                        </p:cTn>
                                        <p:tgtEl>
                                          <p:spTgt spid="33"/>
                                        </p:tgtEl>
                                        <p:attrNameLst>
                                          <p:attrName>style.visibility</p:attrName>
                                        </p:attrNameLst>
                                      </p:cBhvr>
                                      <p:to>
                                        <p:strVal val="hidden"/>
                                      </p:to>
                                    </p:set>
                                  </p:childTnLst>
                                </p:cTn>
                              </p:par>
                              <p:par>
                                <p:cTn id="116" presetID="2" presetClass="exit" presetSubtype="8" fill="hold" grpId="3" nodeType="withEffect">
                                  <p:stCondLst>
                                    <p:cond delay="0"/>
                                  </p:stCondLst>
                                  <p:childTnLst>
                                    <p:anim calcmode="lin" valueType="num">
                                      <p:cBhvr additive="base">
                                        <p:cTn id="117" dur="5500"/>
                                        <p:tgtEl>
                                          <p:spTgt spid="34"/>
                                        </p:tgtEl>
                                        <p:attrNameLst>
                                          <p:attrName>ppt_x</p:attrName>
                                        </p:attrNameLst>
                                      </p:cBhvr>
                                      <p:tavLst>
                                        <p:tav tm="0">
                                          <p:val>
                                            <p:strVal val="ppt_x"/>
                                          </p:val>
                                        </p:tav>
                                        <p:tav tm="100000">
                                          <p:val>
                                            <p:strVal val="0-ppt_w/2"/>
                                          </p:val>
                                        </p:tav>
                                      </p:tavLst>
                                    </p:anim>
                                    <p:anim calcmode="lin" valueType="num">
                                      <p:cBhvr additive="base">
                                        <p:cTn id="118" dur="5500"/>
                                        <p:tgtEl>
                                          <p:spTgt spid="34"/>
                                        </p:tgtEl>
                                        <p:attrNameLst>
                                          <p:attrName>ppt_y</p:attrName>
                                        </p:attrNameLst>
                                      </p:cBhvr>
                                      <p:tavLst>
                                        <p:tav tm="0">
                                          <p:val>
                                            <p:strVal val="ppt_y"/>
                                          </p:val>
                                        </p:tav>
                                        <p:tav tm="100000">
                                          <p:val>
                                            <p:strVal val="ppt_y"/>
                                          </p:val>
                                        </p:tav>
                                      </p:tavLst>
                                    </p:anim>
                                    <p:set>
                                      <p:cBhvr>
                                        <p:cTn id="119" dur="1" fill="hold">
                                          <p:stCondLst>
                                            <p:cond delay="5499"/>
                                          </p:stCondLst>
                                        </p:cTn>
                                        <p:tgtEl>
                                          <p:spTgt spid="34"/>
                                        </p:tgtEl>
                                        <p:attrNameLst>
                                          <p:attrName>style.visibility</p:attrName>
                                        </p:attrNameLst>
                                      </p:cBhvr>
                                      <p:to>
                                        <p:strVal val="hidden"/>
                                      </p:to>
                                    </p:set>
                                  </p:childTnLst>
                                </p:cTn>
                              </p:par>
                              <p:par>
                                <p:cTn id="120" presetID="23" presetClass="entr" presetSubtype="272" fill="hold" nodeType="withEffect">
                                  <p:stCondLst>
                                    <p:cond delay="1500"/>
                                  </p:stCondLst>
                                  <p:childTnLst>
                                    <p:set>
                                      <p:cBhvr>
                                        <p:cTn id="121" dur="1" fill="hold">
                                          <p:stCondLst>
                                            <p:cond delay="0"/>
                                          </p:stCondLst>
                                        </p:cTn>
                                        <p:tgtEl>
                                          <p:spTgt spid="17"/>
                                        </p:tgtEl>
                                        <p:attrNameLst>
                                          <p:attrName>style.visibility</p:attrName>
                                        </p:attrNameLst>
                                      </p:cBhvr>
                                      <p:to>
                                        <p:strVal val="visible"/>
                                      </p:to>
                                    </p:set>
                                    <p:anim calcmode="lin" valueType="num">
                                      <p:cBhvr>
                                        <p:cTn id="122" dur="3250" fill="hold"/>
                                        <p:tgtEl>
                                          <p:spTgt spid="17"/>
                                        </p:tgtEl>
                                        <p:attrNameLst>
                                          <p:attrName>ppt_w</p:attrName>
                                        </p:attrNameLst>
                                      </p:cBhvr>
                                      <p:tavLst>
                                        <p:tav tm="0">
                                          <p:val>
                                            <p:strVal val="2/3*#ppt_w"/>
                                          </p:val>
                                        </p:tav>
                                        <p:tav tm="100000">
                                          <p:val>
                                            <p:strVal val="#ppt_w"/>
                                          </p:val>
                                        </p:tav>
                                      </p:tavLst>
                                    </p:anim>
                                    <p:anim calcmode="lin" valueType="num">
                                      <p:cBhvr>
                                        <p:cTn id="123" dur="3250" fill="hold"/>
                                        <p:tgtEl>
                                          <p:spTgt spid="17"/>
                                        </p:tgtEl>
                                        <p:attrNameLst>
                                          <p:attrName>ppt_h</p:attrName>
                                        </p:attrNameLst>
                                      </p:cBhvr>
                                      <p:tavLst>
                                        <p:tav tm="0">
                                          <p:val>
                                            <p:strVal val="2/3*#ppt_h"/>
                                          </p:val>
                                        </p:tav>
                                        <p:tav tm="100000">
                                          <p:val>
                                            <p:strVal val="#ppt_h"/>
                                          </p:val>
                                        </p:tav>
                                      </p:tavLst>
                                    </p:anim>
                                  </p:childTnLst>
                                </p:cTn>
                              </p:par>
                              <p:par>
                                <p:cTn id="124" presetID="16" presetClass="entr" presetSubtype="37" fill="hold" nodeType="withEffect">
                                  <p:stCondLst>
                                    <p:cond delay="1500"/>
                                  </p:stCondLst>
                                  <p:childTnLst>
                                    <p:set>
                                      <p:cBhvr>
                                        <p:cTn id="125" dur="1" fill="hold">
                                          <p:stCondLst>
                                            <p:cond delay="0"/>
                                          </p:stCondLst>
                                        </p:cTn>
                                        <p:tgtEl>
                                          <p:spTgt spid="17"/>
                                        </p:tgtEl>
                                        <p:attrNameLst>
                                          <p:attrName>style.visibility</p:attrName>
                                        </p:attrNameLst>
                                      </p:cBhvr>
                                      <p:to>
                                        <p:strVal val="visible"/>
                                      </p:to>
                                    </p:set>
                                    <p:animEffect transition="in" filter="barn(outVertical)">
                                      <p:cBhvr>
                                        <p:cTn id="126" dur="32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13"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2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14 Rectángulo"/>
          <p:cNvSpPr/>
          <p:nvPr/>
        </p:nvSpPr>
        <p:spPr>
          <a:xfrm>
            <a:off x="-32661" y="6180"/>
            <a:ext cx="9176102" cy="6858000"/>
          </a:xfrm>
          <a:prstGeom prst="rect">
            <a:avLst/>
          </a:prstGeom>
          <a:gradFill flip="none" rotWithShape="1">
            <a:gsLst>
              <a:gs pos="34000">
                <a:srgbClr val="200006"/>
              </a:gs>
              <a:gs pos="60000">
                <a:srgbClr val="080008"/>
              </a:gs>
              <a:gs pos="78000">
                <a:srgbClr val="4E0001"/>
              </a:gs>
              <a:gs pos="22000">
                <a:srgbClr val="C00000">
                  <a:lumMod val="46000"/>
                </a:srgbClr>
              </a:gs>
              <a:gs pos="0">
                <a:srgbClr val="FF0000"/>
              </a:gs>
              <a:gs pos="100000">
                <a:srgbClr val="FF0000"/>
              </a:gs>
              <a:gs pos="95000">
                <a:srgbClr val="C00000"/>
              </a:gs>
              <a:gs pos="4000">
                <a:srgbClr val="C00000"/>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LA MANZANA Y SUS PROPIEDADES SALUDABLES"/>
          <p:cNvPicPr>
            <a:picLocks noGrp="1" noChangeAspect="1"/>
          </p:cNvPicPr>
          <p:nvPr isPhoto="1"/>
        </p:nvPicPr>
        <p:blipFill rotWithShape="1">
          <a:blip r:embed="rId2" cstate="email">
            <a:extLst>
              <a:ext uri="{28A0092B-C50C-407E-A947-70E740481C1C}">
                <a14:useLocalDpi xmlns:a14="http://schemas.microsoft.com/office/drawing/2010/main"/>
              </a:ext>
            </a:extLst>
          </a:blip>
          <a:srcRect/>
          <a:stretch/>
        </p:blipFill>
        <p:spPr>
          <a:xfrm>
            <a:off x="-53103" y="0"/>
            <a:ext cx="9196544" cy="6789523"/>
          </a:xfrm>
          <a:prstGeom prst="rect">
            <a:avLst/>
          </a:prstGeom>
          <a:noFill/>
          <a:ln>
            <a:noFill/>
          </a:ln>
        </p:spPr>
      </p:pic>
      <p:pic>
        <p:nvPicPr>
          <p:cNvPr id="2"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92515" y="1687157"/>
            <a:ext cx="2401029" cy="3542948"/>
          </a:xfrm>
          <a:prstGeom prst="rect">
            <a:avLst/>
          </a:prstGeom>
          <a:noFill/>
          <a:ln>
            <a:noFill/>
          </a:ln>
          <a:effectLst>
            <a:outerShdw dist="35921" dir="2700000" algn="ctr" rotWithShape="0">
              <a:schemeClr val="accent2">
                <a:lumMod val="50000"/>
              </a:schemeClr>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91680" y="1687157"/>
            <a:ext cx="2401029" cy="3542948"/>
          </a:xfrm>
          <a:prstGeom prst="rect">
            <a:avLst/>
          </a:prstGeom>
          <a:noFill/>
          <a:ln>
            <a:noFill/>
          </a:ln>
          <a:effectLst>
            <a:outerShdw dist="35921" dir="2700000" algn="ctr" rotWithShape="0">
              <a:schemeClr val="accent2">
                <a:lumMod val="50000"/>
              </a:schemeClr>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flipV="1">
            <a:off x="6516216" y="1687157"/>
            <a:ext cx="2401029" cy="3542948"/>
          </a:xfrm>
          <a:prstGeom prst="rect">
            <a:avLst/>
          </a:prstGeom>
          <a:noFill/>
          <a:ln>
            <a:noFill/>
          </a:ln>
          <a:effectLst>
            <a:outerShdw dist="35921" dir="2700000" algn="ctr" rotWithShape="0">
              <a:schemeClr val="accent2">
                <a:lumMod val="50000"/>
              </a:schemeClr>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flipV="1">
            <a:off x="5004048" y="1687157"/>
            <a:ext cx="2401029" cy="3542948"/>
          </a:xfrm>
          <a:prstGeom prst="rect">
            <a:avLst/>
          </a:prstGeom>
          <a:noFill/>
          <a:ln>
            <a:noFill/>
          </a:ln>
          <a:effectLst>
            <a:outerShdw dist="35921" dir="2700000" algn="ctr" rotWithShape="0">
              <a:schemeClr val="accent2">
                <a:lumMod val="50000"/>
              </a:schemeClr>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7 Forma libre"/>
          <p:cNvSpPr/>
          <p:nvPr/>
        </p:nvSpPr>
        <p:spPr>
          <a:xfrm>
            <a:off x="-32662" y="0"/>
            <a:ext cx="9201313" cy="119675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Forma libre"/>
          <p:cNvSpPr/>
          <p:nvPr/>
        </p:nvSpPr>
        <p:spPr>
          <a:xfrm rot="10800000">
            <a:off x="-36544" y="5665442"/>
            <a:ext cx="9201313" cy="119675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1" name="10 Rectángulo"/>
          <p:cNvSpPr/>
          <p:nvPr/>
        </p:nvSpPr>
        <p:spPr>
          <a:xfrm>
            <a:off x="-36544" y="-56607"/>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569013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fmla="#ppt_w*sin(2.5*pi*$)">
                                          <p:val>
                                            <p:fltVal val="0"/>
                                          </p:val>
                                        </p:tav>
                                        <p:tav tm="100000">
                                          <p:val>
                                            <p:fltVal val="1"/>
                                          </p:val>
                                        </p:tav>
                                      </p:tavLst>
                                    </p:anim>
                                    <p:anim calcmode="lin" valueType="num">
                                      <p:cBhvr>
                                        <p:cTn id="15" dur="3000" fill="hold"/>
                                        <p:tgtEl>
                                          <p:spTgt spid="3"/>
                                        </p:tgtEl>
                                        <p:attrNameLst>
                                          <p:attrName>ppt_h</p:attrName>
                                        </p:attrNameLst>
                                      </p:cBhvr>
                                      <p:tavLst>
                                        <p:tav tm="0">
                                          <p:val>
                                            <p:strVal val="#ppt_h"/>
                                          </p:val>
                                        </p:tav>
                                        <p:tav tm="100000">
                                          <p:val>
                                            <p:strVal val="#ppt_h"/>
                                          </p:val>
                                        </p:tav>
                                      </p:tavLst>
                                    </p:anim>
                                  </p:childTnLst>
                                </p:cTn>
                              </p:par>
                              <p:par>
                                <p:cTn id="16" presetID="2"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3000" fill="hold"/>
                                        <p:tgtEl>
                                          <p:spTgt spid="2"/>
                                        </p:tgtEl>
                                        <p:attrNameLst>
                                          <p:attrName>ppt_x</p:attrName>
                                        </p:attrNameLst>
                                      </p:cBhvr>
                                      <p:tavLst>
                                        <p:tav tm="0">
                                          <p:val>
                                            <p:strVal val="1+#ppt_w/2"/>
                                          </p:val>
                                        </p:tav>
                                        <p:tav tm="100000">
                                          <p:val>
                                            <p:strVal val="#ppt_x"/>
                                          </p:val>
                                        </p:tav>
                                      </p:tavLst>
                                    </p:anim>
                                    <p:anim calcmode="lin" valueType="num">
                                      <p:cBhvr additive="base">
                                        <p:cTn id="19" dur="3000" fill="hold"/>
                                        <p:tgtEl>
                                          <p:spTgt spid="2"/>
                                        </p:tgtEl>
                                        <p:attrNameLst>
                                          <p:attrName>ppt_y</p:attrName>
                                        </p:attrNameLst>
                                      </p:cBhvr>
                                      <p:tavLst>
                                        <p:tav tm="0">
                                          <p:val>
                                            <p:strVal val="#ppt_y"/>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3000" fill="hold"/>
                                        <p:tgtEl>
                                          <p:spTgt spid="2"/>
                                        </p:tgtEl>
                                        <p:attrNameLst>
                                          <p:attrName>ppt_w</p:attrName>
                                        </p:attrNameLst>
                                      </p:cBhvr>
                                      <p:tavLst>
                                        <p:tav tm="0" fmla="#ppt_w*sin(2.5*pi*$)">
                                          <p:val>
                                            <p:fltVal val="0"/>
                                          </p:val>
                                        </p:tav>
                                        <p:tav tm="100000">
                                          <p:val>
                                            <p:fltVal val="1"/>
                                          </p:val>
                                        </p:tav>
                                      </p:tavLst>
                                    </p:anim>
                                    <p:anim calcmode="lin" valueType="num">
                                      <p:cBhvr>
                                        <p:cTn id="23" dur="3000" fill="hold"/>
                                        <p:tgtEl>
                                          <p:spTgt spid="2"/>
                                        </p:tgtEl>
                                        <p:attrNameLst>
                                          <p:attrName>ppt_h</p:attrName>
                                        </p:attrNameLst>
                                      </p:cBhvr>
                                      <p:tavLst>
                                        <p:tav tm="0">
                                          <p:val>
                                            <p:strVal val="#ppt_h"/>
                                          </p:val>
                                        </p:tav>
                                        <p:tav tm="100000">
                                          <p:val>
                                            <p:strVal val="#ppt_h"/>
                                          </p:val>
                                        </p:tav>
                                      </p:tavLst>
                                    </p:anim>
                                  </p:childTnLst>
                                </p:cTn>
                              </p:par>
                              <p:par>
                                <p:cTn id="24" presetID="2" presetClass="entr" presetSubtype="2"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1+#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3000" fill="hold"/>
                                        <p:tgtEl>
                                          <p:spTgt spid="5"/>
                                        </p:tgtEl>
                                        <p:attrNameLst>
                                          <p:attrName>ppt_w</p:attrName>
                                        </p:attrNameLst>
                                      </p:cBhvr>
                                      <p:tavLst>
                                        <p:tav tm="0" fmla="#ppt_w*sin(2.5*pi*$)">
                                          <p:val>
                                            <p:fltVal val="0"/>
                                          </p:val>
                                        </p:tav>
                                        <p:tav tm="100000">
                                          <p:val>
                                            <p:fltVal val="1"/>
                                          </p:val>
                                        </p:tav>
                                      </p:tavLst>
                                    </p:anim>
                                    <p:anim calcmode="lin" valueType="num">
                                      <p:cBhvr>
                                        <p:cTn id="31" dur="3000" fill="hold"/>
                                        <p:tgtEl>
                                          <p:spTgt spid="5"/>
                                        </p:tgtEl>
                                        <p:attrNameLst>
                                          <p:attrName>ppt_h</p:attrName>
                                        </p:attrNameLst>
                                      </p:cBhvr>
                                      <p:tavLst>
                                        <p:tav tm="0">
                                          <p:val>
                                            <p:strVal val="#ppt_h"/>
                                          </p:val>
                                        </p:tav>
                                        <p:tav tm="100000">
                                          <p:val>
                                            <p:strVal val="#ppt_h"/>
                                          </p:val>
                                        </p:tav>
                                      </p:tavLst>
                                    </p:anim>
                                  </p:childTnLst>
                                </p:cTn>
                              </p:par>
                              <p:par>
                                <p:cTn id="32" presetID="2" presetClass="entr" presetSubtype="2"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3000" fill="hold"/>
                                        <p:tgtEl>
                                          <p:spTgt spid="4"/>
                                        </p:tgtEl>
                                        <p:attrNameLst>
                                          <p:attrName>ppt_x</p:attrName>
                                        </p:attrNameLst>
                                      </p:cBhvr>
                                      <p:tavLst>
                                        <p:tav tm="0">
                                          <p:val>
                                            <p:strVal val="1+#ppt_w/2"/>
                                          </p:val>
                                        </p:tav>
                                        <p:tav tm="100000">
                                          <p:val>
                                            <p:strVal val="#ppt_x"/>
                                          </p:val>
                                        </p:tav>
                                      </p:tavLst>
                                    </p:anim>
                                    <p:anim calcmode="lin" valueType="num">
                                      <p:cBhvr additive="base">
                                        <p:cTn id="35" dur="3000" fill="hold"/>
                                        <p:tgtEl>
                                          <p:spTgt spid="4"/>
                                        </p:tgtEl>
                                        <p:attrNameLst>
                                          <p:attrName>ppt_y</p:attrName>
                                        </p:attrNameLst>
                                      </p:cBhvr>
                                      <p:tavLst>
                                        <p:tav tm="0">
                                          <p:val>
                                            <p:strVal val="#ppt_y"/>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fmla="#ppt_w*sin(2.5*pi*$)">
                                          <p:val>
                                            <p:fltVal val="0"/>
                                          </p:val>
                                        </p:tav>
                                        <p:tav tm="100000">
                                          <p:val>
                                            <p:fltVal val="1"/>
                                          </p:val>
                                        </p:tav>
                                      </p:tavLst>
                                    </p:anim>
                                    <p:anim calcmode="lin" valueType="num">
                                      <p:cBhvr>
                                        <p:cTn id="39" dur="3000" fill="hold"/>
                                        <p:tgtEl>
                                          <p:spTgt spid="4"/>
                                        </p:tgtEl>
                                        <p:attrNameLst>
                                          <p:attrName>ppt_h</p:attrName>
                                        </p:attrNameLst>
                                      </p:cBhvr>
                                      <p:tavLst>
                                        <p:tav tm="0">
                                          <p:val>
                                            <p:strVal val="#ppt_h"/>
                                          </p:val>
                                        </p:tav>
                                        <p:tav tm="100000">
                                          <p:val>
                                            <p:strVal val="#ppt_h"/>
                                          </p:val>
                                        </p:tav>
                                      </p:tavLst>
                                    </p:anim>
                                  </p:childTnLst>
                                </p:cTn>
                              </p:par>
                              <p:par>
                                <p:cTn id="40" presetID="2" presetClass="exit" presetSubtype="2" fill="hold" nodeType="withEffect">
                                  <p:stCondLst>
                                    <p:cond delay="0"/>
                                  </p:stCondLst>
                                  <p:childTnLst>
                                    <p:anim calcmode="lin" valueType="num">
                                      <p:cBhvr additive="base">
                                        <p:cTn id="41" dur="4000"/>
                                        <p:tgtEl>
                                          <p:spTgt spid="3"/>
                                        </p:tgtEl>
                                        <p:attrNameLst>
                                          <p:attrName>ppt_x</p:attrName>
                                        </p:attrNameLst>
                                      </p:cBhvr>
                                      <p:tavLst>
                                        <p:tav tm="0">
                                          <p:val>
                                            <p:strVal val="ppt_x"/>
                                          </p:val>
                                        </p:tav>
                                        <p:tav tm="100000">
                                          <p:val>
                                            <p:strVal val="1+ppt_w/2"/>
                                          </p:val>
                                        </p:tav>
                                      </p:tavLst>
                                    </p:anim>
                                    <p:anim calcmode="lin" valueType="num">
                                      <p:cBhvr additive="base">
                                        <p:cTn id="42" dur="4000"/>
                                        <p:tgtEl>
                                          <p:spTgt spid="3"/>
                                        </p:tgtEl>
                                        <p:attrNameLst>
                                          <p:attrName>ppt_y</p:attrName>
                                        </p:attrNameLst>
                                      </p:cBhvr>
                                      <p:tavLst>
                                        <p:tav tm="0">
                                          <p:val>
                                            <p:strVal val="ppt_y"/>
                                          </p:val>
                                        </p:tav>
                                        <p:tav tm="100000">
                                          <p:val>
                                            <p:strVal val="ppt_y"/>
                                          </p:val>
                                        </p:tav>
                                      </p:tavLst>
                                    </p:anim>
                                    <p:set>
                                      <p:cBhvr>
                                        <p:cTn id="43" dur="1" fill="hold">
                                          <p:stCondLst>
                                            <p:cond delay="3999"/>
                                          </p:stCondLst>
                                        </p:cTn>
                                        <p:tgtEl>
                                          <p:spTgt spid="3"/>
                                        </p:tgtEl>
                                        <p:attrNameLst>
                                          <p:attrName>style.visibility</p:attrName>
                                        </p:attrNameLst>
                                      </p:cBhvr>
                                      <p:to>
                                        <p:strVal val="hidden"/>
                                      </p:to>
                                    </p:set>
                                  </p:childTnLst>
                                </p:cTn>
                              </p:par>
                              <p:par>
                                <p:cTn id="44" presetID="2" presetClass="exit" presetSubtype="2" fill="hold" nodeType="withEffect">
                                  <p:stCondLst>
                                    <p:cond delay="0"/>
                                  </p:stCondLst>
                                  <p:childTnLst>
                                    <p:anim calcmode="lin" valueType="num">
                                      <p:cBhvr additive="base">
                                        <p:cTn id="45" dur="4000"/>
                                        <p:tgtEl>
                                          <p:spTgt spid="2"/>
                                        </p:tgtEl>
                                        <p:attrNameLst>
                                          <p:attrName>ppt_x</p:attrName>
                                        </p:attrNameLst>
                                      </p:cBhvr>
                                      <p:tavLst>
                                        <p:tav tm="0">
                                          <p:val>
                                            <p:strVal val="ppt_x"/>
                                          </p:val>
                                        </p:tav>
                                        <p:tav tm="100000">
                                          <p:val>
                                            <p:strVal val="1+ppt_w/2"/>
                                          </p:val>
                                        </p:tav>
                                      </p:tavLst>
                                    </p:anim>
                                    <p:anim calcmode="lin" valueType="num">
                                      <p:cBhvr additive="base">
                                        <p:cTn id="46" dur="4000"/>
                                        <p:tgtEl>
                                          <p:spTgt spid="2"/>
                                        </p:tgtEl>
                                        <p:attrNameLst>
                                          <p:attrName>ppt_y</p:attrName>
                                        </p:attrNameLst>
                                      </p:cBhvr>
                                      <p:tavLst>
                                        <p:tav tm="0">
                                          <p:val>
                                            <p:strVal val="ppt_y"/>
                                          </p:val>
                                        </p:tav>
                                        <p:tav tm="100000">
                                          <p:val>
                                            <p:strVal val="ppt_y"/>
                                          </p:val>
                                        </p:tav>
                                      </p:tavLst>
                                    </p:anim>
                                    <p:set>
                                      <p:cBhvr>
                                        <p:cTn id="47" dur="1" fill="hold">
                                          <p:stCondLst>
                                            <p:cond delay="3999"/>
                                          </p:stCondLst>
                                        </p:cTn>
                                        <p:tgtEl>
                                          <p:spTgt spid="2"/>
                                        </p:tgtEl>
                                        <p:attrNameLst>
                                          <p:attrName>style.visibility</p:attrName>
                                        </p:attrNameLst>
                                      </p:cBhvr>
                                      <p:to>
                                        <p:strVal val="hidden"/>
                                      </p:to>
                                    </p:set>
                                  </p:childTnLst>
                                </p:cTn>
                              </p:par>
                              <p:par>
                                <p:cTn id="48" presetID="2" presetClass="exit" presetSubtype="8" fill="hold" nodeType="withEffect">
                                  <p:stCondLst>
                                    <p:cond delay="0"/>
                                  </p:stCondLst>
                                  <p:childTnLst>
                                    <p:anim calcmode="lin" valueType="num">
                                      <p:cBhvr additive="base">
                                        <p:cTn id="49" dur="4000"/>
                                        <p:tgtEl>
                                          <p:spTgt spid="5"/>
                                        </p:tgtEl>
                                        <p:attrNameLst>
                                          <p:attrName>ppt_x</p:attrName>
                                        </p:attrNameLst>
                                      </p:cBhvr>
                                      <p:tavLst>
                                        <p:tav tm="0">
                                          <p:val>
                                            <p:strVal val="ppt_x"/>
                                          </p:val>
                                        </p:tav>
                                        <p:tav tm="100000">
                                          <p:val>
                                            <p:strVal val="0-ppt_w/2"/>
                                          </p:val>
                                        </p:tav>
                                      </p:tavLst>
                                    </p:anim>
                                    <p:anim calcmode="lin" valueType="num">
                                      <p:cBhvr additive="base">
                                        <p:cTn id="50" dur="4000"/>
                                        <p:tgtEl>
                                          <p:spTgt spid="5"/>
                                        </p:tgtEl>
                                        <p:attrNameLst>
                                          <p:attrName>ppt_y</p:attrName>
                                        </p:attrNameLst>
                                      </p:cBhvr>
                                      <p:tavLst>
                                        <p:tav tm="0">
                                          <p:val>
                                            <p:strVal val="ppt_y"/>
                                          </p:val>
                                        </p:tav>
                                        <p:tav tm="100000">
                                          <p:val>
                                            <p:strVal val="ppt_y"/>
                                          </p:val>
                                        </p:tav>
                                      </p:tavLst>
                                    </p:anim>
                                    <p:set>
                                      <p:cBhvr>
                                        <p:cTn id="51" dur="1" fill="hold">
                                          <p:stCondLst>
                                            <p:cond delay="3999"/>
                                          </p:stCondLst>
                                        </p:cTn>
                                        <p:tgtEl>
                                          <p:spTgt spid="5"/>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4000"/>
                                        <p:tgtEl>
                                          <p:spTgt spid="4"/>
                                        </p:tgtEl>
                                        <p:attrNameLst>
                                          <p:attrName>ppt_x</p:attrName>
                                        </p:attrNameLst>
                                      </p:cBhvr>
                                      <p:tavLst>
                                        <p:tav tm="0">
                                          <p:val>
                                            <p:strVal val="ppt_x"/>
                                          </p:val>
                                        </p:tav>
                                        <p:tav tm="100000">
                                          <p:val>
                                            <p:strVal val="0-ppt_w/2"/>
                                          </p:val>
                                        </p:tav>
                                      </p:tavLst>
                                    </p:anim>
                                    <p:anim calcmode="lin" valueType="num">
                                      <p:cBhvr additive="base">
                                        <p:cTn id="54" dur="4000"/>
                                        <p:tgtEl>
                                          <p:spTgt spid="4"/>
                                        </p:tgtEl>
                                        <p:attrNameLst>
                                          <p:attrName>ppt_y</p:attrName>
                                        </p:attrNameLst>
                                      </p:cBhvr>
                                      <p:tavLst>
                                        <p:tav tm="0">
                                          <p:val>
                                            <p:strVal val="ppt_y"/>
                                          </p:val>
                                        </p:tav>
                                        <p:tav tm="100000">
                                          <p:val>
                                            <p:strVal val="ppt_y"/>
                                          </p:val>
                                        </p:tav>
                                      </p:tavLst>
                                    </p:anim>
                                    <p:set>
                                      <p:cBhvr>
                                        <p:cTn id="55" dur="1" fill="hold">
                                          <p:stCondLst>
                                            <p:cond delay="3999"/>
                                          </p:stCondLst>
                                        </p:cTn>
                                        <p:tgtEl>
                                          <p:spTgt spid="4"/>
                                        </p:tgtEl>
                                        <p:attrNameLst>
                                          <p:attrName>style.visibility</p:attrName>
                                        </p:attrNameLst>
                                      </p:cBhvr>
                                      <p:to>
                                        <p:strVal val="hidden"/>
                                      </p:to>
                                    </p:set>
                                  </p:childTnLst>
                                </p:cTn>
                              </p:par>
                              <p:par>
                                <p:cTn id="56" presetID="23" presetClass="entr" presetSubtype="272"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4000" fill="hold"/>
                                        <p:tgtEl>
                                          <p:spTgt spid="10"/>
                                        </p:tgtEl>
                                        <p:attrNameLst>
                                          <p:attrName>ppt_w</p:attrName>
                                        </p:attrNameLst>
                                      </p:cBhvr>
                                      <p:tavLst>
                                        <p:tav tm="0">
                                          <p:val>
                                            <p:strVal val="2/3*#ppt_w"/>
                                          </p:val>
                                        </p:tav>
                                        <p:tav tm="100000">
                                          <p:val>
                                            <p:strVal val="#ppt_w"/>
                                          </p:val>
                                        </p:tav>
                                      </p:tavLst>
                                    </p:anim>
                                    <p:anim calcmode="lin" valueType="num">
                                      <p:cBhvr>
                                        <p:cTn id="59" dur="4000" fill="hold"/>
                                        <p:tgtEl>
                                          <p:spTgt spid="10"/>
                                        </p:tgtEl>
                                        <p:attrNameLst>
                                          <p:attrName>ppt_h</p:attrName>
                                        </p:attrNameLst>
                                      </p:cBhvr>
                                      <p:tavLst>
                                        <p:tav tm="0">
                                          <p:val>
                                            <p:strVal val="2/3*#ppt_h"/>
                                          </p:val>
                                        </p:tav>
                                        <p:tav tm="100000">
                                          <p:val>
                                            <p:strVal val="#ppt_h"/>
                                          </p:val>
                                        </p:tav>
                                      </p:tavLst>
                                    </p:anim>
                                  </p:childTnLst>
                                </p:cTn>
                              </p:par>
                              <p:par>
                                <p:cTn id="60" presetID="16" presetClass="entr" presetSubtype="42"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barn(outHorizontal)">
                                      <p:cBhvr>
                                        <p:cTn id="62" dur="4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15 Rectángulo"/>
          <p:cNvSpPr/>
          <p:nvPr/>
        </p:nvSpPr>
        <p:spPr>
          <a:xfrm rot="10800000" flipH="1">
            <a:off x="28161" y="3392406"/>
            <a:ext cx="4563206" cy="3429000"/>
          </a:xfrm>
          <a:prstGeom prst="rect">
            <a:avLst/>
          </a:prstGeom>
          <a:gradFill flip="none" rotWithShape="1">
            <a:gsLst>
              <a:gs pos="97500">
                <a:srgbClr val="CCFF33"/>
              </a:gs>
              <a:gs pos="3000">
                <a:srgbClr val="CCFF33"/>
              </a:gs>
              <a:gs pos="25000">
                <a:srgbClr val="005400"/>
              </a:gs>
              <a:gs pos="80000">
                <a:srgbClr val="006600"/>
              </a:gs>
              <a:gs pos="38000">
                <a:srgbClr val="00B050">
                  <a:lumMod val="22000"/>
                </a:srgbClr>
              </a:gs>
              <a:gs pos="53000">
                <a:srgbClr val="391B03">
                  <a:lumMod val="0"/>
                </a:srgbClr>
              </a:gs>
            </a:gsLst>
            <a:path path="rect">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91367" y="3392406"/>
            <a:ext cx="4563206" cy="3429000"/>
          </a:xfrm>
          <a:prstGeom prst="rect">
            <a:avLst/>
          </a:prstGeom>
          <a:gradFill flip="none" rotWithShape="1">
            <a:gsLst>
              <a:gs pos="97500">
                <a:srgbClr val="CCFF33"/>
              </a:gs>
              <a:gs pos="3000">
                <a:srgbClr val="CCFF33"/>
              </a:gs>
              <a:gs pos="25000">
                <a:srgbClr val="005400"/>
              </a:gs>
              <a:gs pos="80000">
                <a:srgbClr val="006600"/>
              </a:gs>
              <a:gs pos="38000">
                <a:srgbClr val="00B050">
                  <a:lumMod val="22000"/>
                </a:srgbClr>
              </a:gs>
              <a:gs pos="53000">
                <a:srgbClr val="391B03">
                  <a:lumMod val="0"/>
                </a:srgbClr>
              </a:gs>
            </a:gsLst>
            <a:path path="rect">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H="1">
            <a:off x="4578504" y="15381"/>
            <a:ext cx="4563206" cy="3429000"/>
          </a:xfrm>
          <a:prstGeom prst="rect">
            <a:avLst/>
          </a:prstGeom>
          <a:gradFill flip="none" rotWithShape="1">
            <a:gsLst>
              <a:gs pos="97500">
                <a:srgbClr val="CCFF33"/>
              </a:gs>
              <a:gs pos="3000">
                <a:srgbClr val="CCFF33"/>
              </a:gs>
              <a:gs pos="25000">
                <a:srgbClr val="005400"/>
              </a:gs>
              <a:gs pos="80000">
                <a:srgbClr val="006600"/>
              </a:gs>
              <a:gs pos="38000">
                <a:srgbClr val="00B050">
                  <a:lumMod val="22000"/>
                </a:srgbClr>
              </a:gs>
              <a:gs pos="53000">
                <a:srgbClr val="391B03">
                  <a:lumMod val="0"/>
                </a:srgbClr>
              </a:gs>
            </a:gsLst>
            <a:path path="rect">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8161" y="-2"/>
            <a:ext cx="4563206" cy="3429000"/>
          </a:xfrm>
          <a:prstGeom prst="rect">
            <a:avLst/>
          </a:prstGeom>
          <a:gradFill flip="none" rotWithShape="1">
            <a:gsLst>
              <a:gs pos="97500">
                <a:srgbClr val="CCFF33"/>
              </a:gs>
              <a:gs pos="3000">
                <a:srgbClr val="CCFF33"/>
              </a:gs>
              <a:gs pos="25000">
                <a:srgbClr val="005400"/>
              </a:gs>
              <a:gs pos="80000">
                <a:srgbClr val="006600"/>
              </a:gs>
              <a:gs pos="38000">
                <a:srgbClr val="00B050">
                  <a:lumMod val="22000"/>
                </a:srgbClr>
              </a:gs>
              <a:gs pos="53000">
                <a:srgbClr val="391B03">
                  <a:lumMod val="0"/>
                </a:srgbClr>
              </a:gs>
            </a:gsLst>
            <a:path path="rect">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11 Imagen" descr="Diapositiva51.JPG"/>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4759" y="422751"/>
            <a:ext cx="9144000" cy="6012494"/>
          </a:xfrm>
          <a:prstGeom prst="rect">
            <a:avLst/>
          </a:prstGeom>
          <a:noFill/>
          <a:ln>
            <a:noFill/>
          </a:ln>
        </p:spPr>
      </p:pic>
      <p:sp>
        <p:nvSpPr>
          <p:cNvPr id="6" name="Forma libre 11"/>
          <p:cNvSpPr/>
          <p:nvPr/>
        </p:nvSpPr>
        <p:spPr>
          <a:xfrm rot="5400000">
            <a:off x="-2690692" y="2780927"/>
            <a:ext cx="6935834" cy="1296143"/>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flip="none" rotWithShape="1">
            <a:gsLst>
              <a:gs pos="0">
                <a:srgbClr val="92D050">
                  <a:lumMod val="75000"/>
                </a:srgbClr>
              </a:gs>
              <a:gs pos="9000">
                <a:srgbClr val="99FF33"/>
              </a:gs>
              <a:gs pos="50000">
                <a:srgbClr val="FFFF00"/>
              </a:gs>
              <a:gs pos="88750">
                <a:srgbClr val="FF0000"/>
              </a:gs>
              <a:gs pos="81000">
                <a:srgbClr val="FF6600"/>
              </a:gs>
            </a:gsLst>
            <a:lin ang="16200000" scaled="1"/>
            <a:tileRect/>
          </a:gradFill>
          <a:ln>
            <a:noFill/>
          </a:ln>
          <a:scene3d>
            <a:camera prst="orthographicFront"/>
            <a:lightRig rig="flat" dir="t"/>
          </a:scene3d>
          <a:sp3d prstMaterial="metal">
            <a:bevelT w="177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1"/>
          <p:cNvSpPr/>
          <p:nvPr/>
        </p:nvSpPr>
        <p:spPr>
          <a:xfrm rot="5400000">
            <a:off x="4776491" y="2828973"/>
            <a:ext cx="6935834" cy="1296143"/>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0">
                <a:srgbClr val="92D050">
                  <a:lumMod val="75000"/>
                </a:srgbClr>
              </a:gs>
              <a:gs pos="9000">
                <a:srgbClr val="99FF33"/>
              </a:gs>
              <a:gs pos="50000">
                <a:srgbClr val="FFFF00"/>
              </a:gs>
              <a:gs pos="88750">
                <a:srgbClr val="FF0000"/>
              </a:gs>
              <a:gs pos="81000">
                <a:srgbClr val="FF6600"/>
              </a:gs>
            </a:gsLst>
            <a:lin ang="5400000" scaled="0"/>
          </a:gradFill>
          <a:ln>
            <a:noFill/>
          </a:ln>
          <a:scene3d>
            <a:camera prst="orthographicFront"/>
            <a:lightRig rig="flat" dir="t"/>
          </a:scene3d>
          <a:sp3d prstMaterial="metal">
            <a:bevelT w="177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1"/>
          <p:cNvSpPr/>
          <p:nvPr/>
        </p:nvSpPr>
        <p:spPr>
          <a:xfrm>
            <a:off x="-30533" y="570496"/>
            <a:ext cx="9191153" cy="1296143"/>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0">
                <a:srgbClr val="92D050">
                  <a:lumMod val="75000"/>
                </a:srgbClr>
              </a:gs>
              <a:gs pos="9000">
                <a:srgbClr val="99FF33"/>
              </a:gs>
              <a:gs pos="50000">
                <a:srgbClr val="FFFF00"/>
              </a:gs>
              <a:gs pos="88750">
                <a:srgbClr val="FF0000"/>
              </a:gs>
              <a:gs pos="81000">
                <a:srgbClr val="FF6600"/>
              </a:gs>
            </a:gsLst>
            <a:lin ang="5400000" scaled="0"/>
          </a:gradFill>
          <a:ln>
            <a:noFill/>
          </a:ln>
          <a:scene3d>
            <a:camera prst="orthographicFront"/>
            <a:lightRig rig="flat" dir="t"/>
          </a:scene3d>
          <a:sp3d prstMaterial="metal">
            <a:bevelT w="177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11"/>
          <p:cNvSpPr/>
          <p:nvPr/>
        </p:nvSpPr>
        <p:spPr>
          <a:xfrm>
            <a:off x="121866" y="4725144"/>
            <a:ext cx="9191153" cy="1296143"/>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flip="none" rotWithShape="1">
            <a:gsLst>
              <a:gs pos="0">
                <a:srgbClr val="92D050">
                  <a:lumMod val="75000"/>
                </a:srgbClr>
              </a:gs>
              <a:gs pos="9000">
                <a:srgbClr val="99FF33"/>
              </a:gs>
              <a:gs pos="50000">
                <a:srgbClr val="FFFF00"/>
              </a:gs>
              <a:gs pos="88750">
                <a:srgbClr val="FF0000"/>
              </a:gs>
              <a:gs pos="81000">
                <a:srgbClr val="FF6600"/>
              </a:gs>
            </a:gsLst>
            <a:lin ang="16200000" scaled="1"/>
            <a:tileRect/>
          </a:gradFill>
          <a:ln>
            <a:noFill/>
          </a:ln>
          <a:scene3d>
            <a:camera prst="orthographicFront"/>
            <a:lightRig rig="flat" dir="t"/>
          </a:scene3d>
          <a:sp3d prstMaterial="metal">
            <a:bevelT w="177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3 Forma libre"/>
          <p:cNvSpPr/>
          <p:nvPr/>
        </p:nvSpPr>
        <p:spPr>
          <a:xfrm rot="10800000">
            <a:off x="-13911" y="5717007"/>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rgbClr val="FFFF00">
                  <a:lumMod val="54000"/>
                  <a:lumOff val="46000"/>
                </a:srgb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Forma libre"/>
          <p:cNvSpPr/>
          <p:nvPr/>
        </p:nvSpPr>
        <p:spPr>
          <a:xfrm>
            <a:off x="-30532" y="-38548"/>
            <a:ext cx="9185106"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rgbClr val="FFFF00">
                  <a:lumMod val="54000"/>
                  <a:lumOff val="46000"/>
                </a:srgb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a:off x="-58168" y="-49629"/>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425966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4000" fill="hold"/>
                                        <p:tgtEl>
                                          <p:spTgt spid="6"/>
                                        </p:tgtEl>
                                        <p:attrNameLst>
                                          <p:attrName>ppt_x</p:attrName>
                                        </p:attrNameLst>
                                      </p:cBhvr>
                                      <p:tavLst>
                                        <p:tav tm="0">
                                          <p:val>
                                            <p:strVal val="0-#ppt_w/2"/>
                                          </p:val>
                                        </p:tav>
                                        <p:tav tm="100000">
                                          <p:val>
                                            <p:strVal val="#ppt_x"/>
                                          </p:val>
                                        </p:tav>
                                      </p:tavLst>
                                    </p:anim>
                                    <p:anim calcmode="lin" valueType="num">
                                      <p:cBhvr additive="base">
                                        <p:cTn id="11" dur="4000" fill="hold"/>
                                        <p:tgtEl>
                                          <p:spTgt spid="6"/>
                                        </p:tgtEl>
                                        <p:attrNameLst>
                                          <p:attrName>ppt_y</p:attrName>
                                        </p:attrNameLst>
                                      </p:cBhvr>
                                      <p:tavLst>
                                        <p:tav tm="0">
                                          <p:val>
                                            <p:strVal val="#ppt_y"/>
                                          </p:val>
                                        </p:tav>
                                        <p:tav tm="100000">
                                          <p:val>
                                            <p:strVal val="#ppt_y"/>
                                          </p:val>
                                        </p:tav>
                                      </p:tavLst>
                                    </p:anim>
                                  </p:childTnLst>
                                </p:cTn>
                              </p:par>
                              <p:par>
                                <p:cTn id="12" presetID="19" presetClass="entr" presetSubtype="10" fill="hold" grpId="2"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4000" fill="hold"/>
                                        <p:tgtEl>
                                          <p:spTgt spid="6"/>
                                        </p:tgtEl>
                                        <p:attrNameLst>
                                          <p:attrName>ppt_w</p:attrName>
                                        </p:attrNameLst>
                                      </p:cBhvr>
                                      <p:tavLst>
                                        <p:tav tm="0" fmla="#ppt_w*sin(2.5*pi*$)">
                                          <p:val>
                                            <p:fltVal val="0"/>
                                          </p:val>
                                        </p:tav>
                                        <p:tav tm="100000">
                                          <p:val>
                                            <p:fltVal val="1"/>
                                          </p:val>
                                        </p:tav>
                                      </p:tavLst>
                                    </p:anim>
                                    <p:anim calcmode="lin" valueType="num">
                                      <p:cBhvr>
                                        <p:cTn id="15" dur="4000" fill="hold"/>
                                        <p:tgtEl>
                                          <p:spTgt spid="6"/>
                                        </p:tgtEl>
                                        <p:attrNameLst>
                                          <p:attrName>ppt_h</p:attrName>
                                        </p:attrNameLst>
                                      </p:cBhvr>
                                      <p:tavLst>
                                        <p:tav tm="0">
                                          <p:val>
                                            <p:strVal val="#ppt_h"/>
                                          </p:val>
                                        </p:tav>
                                        <p:tav tm="100000">
                                          <p:val>
                                            <p:strVal val="#ppt_h"/>
                                          </p:val>
                                        </p:tav>
                                      </p:tavLst>
                                    </p:anim>
                                  </p:childTnLst>
                                </p:cTn>
                              </p:par>
                              <p:par>
                                <p:cTn id="16" presetID="2" presetClass="entr" presetSubtype="1"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4000" fill="hold"/>
                                        <p:tgtEl>
                                          <p:spTgt spid="8"/>
                                        </p:tgtEl>
                                        <p:attrNameLst>
                                          <p:attrName>ppt_x</p:attrName>
                                        </p:attrNameLst>
                                      </p:cBhvr>
                                      <p:tavLst>
                                        <p:tav tm="0">
                                          <p:val>
                                            <p:strVal val="#ppt_x"/>
                                          </p:val>
                                        </p:tav>
                                        <p:tav tm="100000">
                                          <p:val>
                                            <p:strVal val="#ppt_x"/>
                                          </p:val>
                                        </p:tav>
                                      </p:tavLst>
                                    </p:anim>
                                    <p:anim calcmode="lin" valueType="num">
                                      <p:cBhvr additive="base">
                                        <p:cTn id="19" dur="4000" fill="hold"/>
                                        <p:tgtEl>
                                          <p:spTgt spid="8"/>
                                        </p:tgtEl>
                                        <p:attrNameLst>
                                          <p:attrName>ppt_y</p:attrName>
                                        </p:attrNameLst>
                                      </p:cBhvr>
                                      <p:tavLst>
                                        <p:tav tm="0">
                                          <p:val>
                                            <p:strVal val="0-#ppt_h/2"/>
                                          </p:val>
                                        </p:tav>
                                        <p:tav tm="100000">
                                          <p:val>
                                            <p:strVal val="#ppt_y"/>
                                          </p:val>
                                        </p:tav>
                                      </p:tavLst>
                                    </p:anim>
                                  </p:childTnLst>
                                </p:cTn>
                              </p:par>
                              <p:par>
                                <p:cTn id="20" presetID="19" presetClass="entr" presetSubtype="5" fill="hold" grpId="2"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4000" fill="hold"/>
                                        <p:tgtEl>
                                          <p:spTgt spid="8"/>
                                        </p:tgtEl>
                                        <p:attrNameLst>
                                          <p:attrName>ppt_w</p:attrName>
                                        </p:attrNameLst>
                                      </p:cBhvr>
                                      <p:tavLst>
                                        <p:tav tm="0">
                                          <p:val>
                                            <p:strVal val="#ppt_w"/>
                                          </p:val>
                                        </p:tav>
                                        <p:tav tm="100000">
                                          <p:val>
                                            <p:strVal val="#ppt_w"/>
                                          </p:val>
                                        </p:tav>
                                      </p:tavLst>
                                    </p:anim>
                                    <p:anim calcmode="lin" valueType="num">
                                      <p:cBhvr>
                                        <p:cTn id="23" dur="4000" fill="hold"/>
                                        <p:tgtEl>
                                          <p:spTgt spid="8"/>
                                        </p:tgtEl>
                                        <p:attrNameLst>
                                          <p:attrName>ppt_h</p:attrName>
                                        </p:attrNameLst>
                                      </p:cBhvr>
                                      <p:tavLst>
                                        <p:tav tm="0" fmla="#ppt_h*sin(2.5*pi*$)">
                                          <p:val>
                                            <p:fltVal val="0"/>
                                          </p:val>
                                        </p:tav>
                                        <p:tav tm="100000">
                                          <p:val>
                                            <p:fltVal val="1"/>
                                          </p:val>
                                        </p:tav>
                                      </p:tavLst>
                                    </p:anim>
                                  </p:childTnLst>
                                </p:cTn>
                              </p:par>
                              <p:par>
                                <p:cTn id="24" presetID="2" presetClass="entr" presetSubtype="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4000" fill="hold"/>
                                        <p:tgtEl>
                                          <p:spTgt spid="7"/>
                                        </p:tgtEl>
                                        <p:attrNameLst>
                                          <p:attrName>ppt_x</p:attrName>
                                        </p:attrNameLst>
                                      </p:cBhvr>
                                      <p:tavLst>
                                        <p:tav tm="0">
                                          <p:val>
                                            <p:strVal val="1+#ppt_w/2"/>
                                          </p:val>
                                        </p:tav>
                                        <p:tav tm="100000">
                                          <p:val>
                                            <p:strVal val="#ppt_x"/>
                                          </p:val>
                                        </p:tav>
                                      </p:tavLst>
                                    </p:anim>
                                    <p:anim calcmode="lin" valueType="num">
                                      <p:cBhvr additive="base">
                                        <p:cTn id="27" dur="4000" fill="hold"/>
                                        <p:tgtEl>
                                          <p:spTgt spid="7"/>
                                        </p:tgtEl>
                                        <p:attrNameLst>
                                          <p:attrName>ppt_y</p:attrName>
                                        </p:attrNameLst>
                                      </p:cBhvr>
                                      <p:tavLst>
                                        <p:tav tm="0">
                                          <p:val>
                                            <p:strVal val="#ppt_y"/>
                                          </p:val>
                                        </p:tav>
                                        <p:tav tm="100000">
                                          <p:val>
                                            <p:strVal val="#ppt_y"/>
                                          </p:val>
                                        </p:tav>
                                      </p:tavLst>
                                    </p:anim>
                                  </p:childTnLst>
                                </p:cTn>
                              </p:par>
                              <p:par>
                                <p:cTn id="28" presetID="19" presetClass="entr" presetSubtype="10" fill="hold" grpId="2"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4000" fill="hold"/>
                                        <p:tgtEl>
                                          <p:spTgt spid="7"/>
                                        </p:tgtEl>
                                        <p:attrNameLst>
                                          <p:attrName>ppt_w</p:attrName>
                                        </p:attrNameLst>
                                      </p:cBhvr>
                                      <p:tavLst>
                                        <p:tav tm="0" fmla="#ppt_w*sin(2.5*pi*$)">
                                          <p:val>
                                            <p:fltVal val="0"/>
                                          </p:val>
                                        </p:tav>
                                        <p:tav tm="100000">
                                          <p:val>
                                            <p:fltVal val="1"/>
                                          </p:val>
                                        </p:tav>
                                      </p:tavLst>
                                    </p:anim>
                                    <p:anim calcmode="lin" valueType="num">
                                      <p:cBhvr>
                                        <p:cTn id="31" dur="4000" fill="hold"/>
                                        <p:tgtEl>
                                          <p:spTgt spid="7"/>
                                        </p:tgtEl>
                                        <p:attrNameLst>
                                          <p:attrName>ppt_h</p:attrName>
                                        </p:attrNameLst>
                                      </p:cBhvr>
                                      <p:tavLst>
                                        <p:tav tm="0">
                                          <p:val>
                                            <p:strVal val="#ppt_h"/>
                                          </p:val>
                                        </p:tav>
                                        <p:tav tm="100000">
                                          <p:val>
                                            <p:strVal val="#ppt_h"/>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4000" fill="hold"/>
                                        <p:tgtEl>
                                          <p:spTgt spid="10"/>
                                        </p:tgtEl>
                                        <p:attrNameLst>
                                          <p:attrName>ppt_x</p:attrName>
                                        </p:attrNameLst>
                                      </p:cBhvr>
                                      <p:tavLst>
                                        <p:tav tm="0">
                                          <p:val>
                                            <p:strVal val="#ppt_x"/>
                                          </p:val>
                                        </p:tav>
                                        <p:tav tm="100000">
                                          <p:val>
                                            <p:strVal val="#ppt_x"/>
                                          </p:val>
                                        </p:tav>
                                      </p:tavLst>
                                    </p:anim>
                                    <p:anim calcmode="lin" valueType="num">
                                      <p:cBhvr additive="base">
                                        <p:cTn id="35" dur="4000" fill="hold"/>
                                        <p:tgtEl>
                                          <p:spTgt spid="10"/>
                                        </p:tgtEl>
                                        <p:attrNameLst>
                                          <p:attrName>ppt_y</p:attrName>
                                        </p:attrNameLst>
                                      </p:cBhvr>
                                      <p:tavLst>
                                        <p:tav tm="0">
                                          <p:val>
                                            <p:strVal val="1+#ppt_h/2"/>
                                          </p:val>
                                        </p:tav>
                                        <p:tav tm="100000">
                                          <p:val>
                                            <p:strVal val="#ppt_y"/>
                                          </p:val>
                                        </p:tav>
                                      </p:tavLst>
                                    </p:anim>
                                  </p:childTnLst>
                                </p:cTn>
                              </p:par>
                              <p:par>
                                <p:cTn id="36" presetID="19" presetClass="entr" presetSubtype="5" fill="hold" grpId="1"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4000" fill="hold"/>
                                        <p:tgtEl>
                                          <p:spTgt spid="10"/>
                                        </p:tgtEl>
                                        <p:attrNameLst>
                                          <p:attrName>ppt_w</p:attrName>
                                        </p:attrNameLst>
                                      </p:cBhvr>
                                      <p:tavLst>
                                        <p:tav tm="0">
                                          <p:val>
                                            <p:strVal val="#ppt_w"/>
                                          </p:val>
                                        </p:tav>
                                        <p:tav tm="100000">
                                          <p:val>
                                            <p:strVal val="#ppt_w"/>
                                          </p:val>
                                        </p:tav>
                                      </p:tavLst>
                                    </p:anim>
                                    <p:anim calcmode="lin" valueType="num">
                                      <p:cBhvr>
                                        <p:cTn id="39" dur="4000" fill="hold"/>
                                        <p:tgtEl>
                                          <p:spTgt spid="10"/>
                                        </p:tgtEl>
                                        <p:attrNameLst>
                                          <p:attrName>ppt_h</p:attrName>
                                        </p:attrNameLst>
                                      </p:cBhvr>
                                      <p:tavLst>
                                        <p:tav tm="0" fmla="#ppt_h*sin(2.5*pi*$)">
                                          <p:val>
                                            <p:fltVal val="0"/>
                                          </p:val>
                                        </p:tav>
                                        <p:tav tm="100000">
                                          <p:val>
                                            <p:fltVal val="1"/>
                                          </p:val>
                                        </p:tav>
                                      </p:tavLst>
                                    </p:anim>
                                  </p:childTnLst>
                                </p:cTn>
                              </p:par>
                              <p:par>
                                <p:cTn id="40" presetID="2" presetClass="exit" presetSubtype="4" fill="hold" grpId="1" nodeType="withEffect">
                                  <p:stCondLst>
                                    <p:cond delay="0"/>
                                  </p:stCondLst>
                                  <p:childTnLst>
                                    <p:anim calcmode="lin" valueType="num">
                                      <p:cBhvr additive="base">
                                        <p:cTn id="41" dur="4000"/>
                                        <p:tgtEl>
                                          <p:spTgt spid="8"/>
                                        </p:tgtEl>
                                        <p:attrNameLst>
                                          <p:attrName>ppt_x</p:attrName>
                                        </p:attrNameLst>
                                      </p:cBhvr>
                                      <p:tavLst>
                                        <p:tav tm="0">
                                          <p:val>
                                            <p:strVal val="ppt_x"/>
                                          </p:val>
                                        </p:tav>
                                        <p:tav tm="100000">
                                          <p:val>
                                            <p:strVal val="ppt_x"/>
                                          </p:val>
                                        </p:tav>
                                      </p:tavLst>
                                    </p:anim>
                                    <p:anim calcmode="lin" valueType="num">
                                      <p:cBhvr additive="base">
                                        <p:cTn id="42" dur="4000"/>
                                        <p:tgtEl>
                                          <p:spTgt spid="8"/>
                                        </p:tgtEl>
                                        <p:attrNameLst>
                                          <p:attrName>ppt_y</p:attrName>
                                        </p:attrNameLst>
                                      </p:cBhvr>
                                      <p:tavLst>
                                        <p:tav tm="0">
                                          <p:val>
                                            <p:strVal val="ppt_y"/>
                                          </p:val>
                                        </p:tav>
                                        <p:tav tm="100000">
                                          <p:val>
                                            <p:strVal val="1+ppt_h/2"/>
                                          </p:val>
                                        </p:tav>
                                      </p:tavLst>
                                    </p:anim>
                                    <p:set>
                                      <p:cBhvr>
                                        <p:cTn id="43" dur="1" fill="hold">
                                          <p:stCondLst>
                                            <p:cond delay="3999"/>
                                          </p:stCondLst>
                                        </p:cTn>
                                        <p:tgtEl>
                                          <p:spTgt spid="8"/>
                                        </p:tgtEl>
                                        <p:attrNameLst>
                                          <p:attrName>style.visibility</p:attrName>
                                        </p:attrNameLst>
                                      </p:cBhvr>
                                      <p:to>
                                        <p:strVal val="hidden"/>
                                      </p:to>
                                    </p:set>
                                  </p:childTnLst>
                                </p:cTn>
                              </p:par>
                              <p:par>
                                <p:cTn id="44" presetID="2" presetClass="exit" presetSubtype="2" fill="hold" grpId="1" nodeType="withEffect">
                                  <p:stCondLst>
                                    <p:cond delay="0"/>
                                  </p:stCondLst>
                                  <p:childTnLst>
                                    <p:anim calcmode="lin" valueType="num">
                                      <p:cBhvr additive="base">
                                        <p:cTn id="45" dur="4000"/>
                                        <p:tgtEl>
                                          <p:spTgt spid="6"/>
                                        </p:tgtEl>
                                        <p:attrNameLst>
                                          <p:attrName>ppt_x</p:attrName>
                                        </p:attrNameLst>
                                      </p:cBhvr>
                                      <p:tavLst>
                                        <p:tav tm="0">
                                          <p:val>
                                            <p:strVal val="ppt_x"/>
                                          </p:val>
                                        </p:tav>
                                        <p:tav tm="100000">
                                          <p:val>
                                            <p:strVal val="1+ppt_w/2"/>
                                          </p:val>
                                        </p:tav>
                                      </p:tavLst>
                                    </p:anim>
                                    <p:anim calcmode="lin" valueType="num">
                                      <p:cBhvr additive="base">
                                        <p:cTn id="46" dur="4000"/>
                                        <p:tgtEl>
                                          <p:spTgt spid="6"/>
                                        </p:tgtEl>
                                        <p:attrNameLst>
                                          <p:attrName>ppt_y</p:attrName>
                                        </p:attrNameLst>
                                      </p:cBhvr>
                                      <p:tavLst>
                                        <p:tav tm="0">
                                          <p:val>
                                            <p:strVal val="ppt_y"/>
                                          </p:val>
                                        </p:tav>
                                        <p:tav tm="100000">
                                          <p:val>
                                            <p:strVal val="ppt_y"/>
                                          </p:val>
                                        </p:tav>
                                      </p:tavLst>
                                    </p:anim>
                                    <p:set>
                                      <p:cBhvr>
                                        <p:cTn id="47" dur="1" fill="hold">
                                          <p:stCondLst>
                                            <p:cond delay="3999"/>
                                          </p:stCondLst>
                                        </p:cTn>
                                        <p:tgtEl>
                                          <p:spTgt spid="6"/>
                                        </p:tgtEl>
                                        <p:attrNameLst>
                                          <p:attrName>style.visibility</p:attrName>
                                        </p:attrNameLst>
                                      </p:cBhvr>
                                      <p:to>
                                        <p:strVal val="hidden"/>
                                      </p:to>
                                    </p:set>
                                  </p:childTnLst>
                                </p:cTn>
                              </p:par>
                              <p:par>
                                <p:cTn id="48" presetID="2" presetClass="exit" presetSubtype="8" fill="hold" grpId="1" nodeType="withEffect">
                                  <p:stCondLst>
                                    <p:cond delay="0"/>
                                  </p:stCondLst>
                                  <p:childTnLst>
                                    <p:anim calcmode="lin" valueType="num">
                                      <p:cBhvr additive="base">
                                        <p:cTn id="49" dur="4000"/>
                                        <p:tgtEl>
                                          <p:spTgt spid="7"/>
                                        </p:tgtEl>
                                        <p:attrNameLst>
                                          <p:attrName>ppt_x</p:attrName>
                                        </p:attrNameLst>
                                      </p:cBhvr>
                                      <p:tavLst>
                                        <p:tav tm="0">
                                          <p:val>
                                            <p:strVal val="ppt_x"/>
                                          </p:val>
                                        </p:tav>
                                        <p:tav tm="100000">
                                          <p:val>
                                            <p:strVal val="0-ppt_w/2"/>
                                          </p:val>
                                        </p:tav>
                                      </p:tavLst>
                                    </p:anim>
                                    <p:anim calcmode="lin" valueType="num">
                                      <p:cBhvr additive="base">
                                        <p:cTn id="50" dur="4000"/>
                                        <p:tgtEl>
                                          <p:spTgt spid="7"/>
                                        </p:tgtEl>
                                        <p:attrNameLst>
                                          <p:attrName>ppt_y</p:attrName>
                                        </p:attrNameLst>
                                      </p:cBhvr>
                                      <p:tavLst>
                                        <p:tav tm="0">
                                          <p:val>
                                            <p:strVal val="ppt_y"/>
                                          </p:val>
                                        </p:tav>
                                        <p:tav tm="100000">
                                          <p:val>
                                            <p:strVal val="ppt_y"/>
                                          </p:val>
                                        </p:tav>
                                      </p:tavLst>
                                    </p:anim>
                                    <p:set>
                                      <p:cBhvr>
                                        <p:cTn id="51" dur="1" fill="hold">
                                          <p:stCondLst>
                                            <p:cond delay="3999"/>
                                          </p:stCondLst>
                                        </p:cTn>
                                        <p:tgtEl>
                                          <p:spTgt spid="7"/>
                                        </p:tgtEl>
                                        <p:attrNameLst>
                                          <p:attrName>style.visibility</p:attrName>
                                        </p:attrNameLst>
                                      </p:cBhvr>
                                      <p:to>
                                        <p:strVal val="hidden"/>
                                      </p:to>
                                    </p:set>
                                  </p:childTnLst>
                                </p:cTn>
                              </p:par>
                              <p:par>
                                <p:cTn id="52" presetID="2" presetClass="exit" presetSubtype="1" fill="hold" grpId="2" nodeType="withEffect">
                                  <p:stCondLst>
                                    <p:cond delay="0"/>
                                  </p:stCondLst>
                                  <p:childTnLst>
                                    <p:anim calcmode="lin" valueType="num">
                                      <p:cBhvr additive="base">
                                        <p:cTn id="53" dur="4000"/>
                                        <p:tgtEl>
                                          <p:spTgt spid="10"/>
                                        </p:tgtEl>
                                        <p:attrNameLst>
                                          <p:attrName>ppt_x</p:attrName>
                                        </p:attrNameLst>
                                      </p:cBhvr>
                                      <p:tavLst>
                                        <p:tav tm="0">
                                          <p:val>
                                            <p:strVal val="ppt_x"/>
                                          </p:val>
                                        </p:tav>
                                        <p:tav tm="100000">
                                          <p:val>
                                            <p:strVal val="ppt_x"/>
                                          </p:val>
                                        </p:tav>
                                      </p:tavLst>
                                    </p:anim>
                                    <p:anim calcmode="lin" valueType="num">
                                      <p:cBhvr additive="base">
                                        <p:cTn id="54" dur="4000"/>
                                        <p:tgtEl>
                                          <p:spTgt spid="10"/>
                                        </p:tgtEl>
                                        <p:attrNameLst>
                                          <p:attrName>ppt_y</p:attrName>
                                        </p:attrNameLst>
                                      </p:cBhvr>
                                      <p:tavLst>
                                        <p:tav tm="0">
                                          <p:val>
                                            <p:strVal val="ppt_y"/>
                                          </p:val>
                                        </p:tav>
                                        <p:tav tm="100000">
                                          <p:val>
                                            <p:strVal val="0-ppt_h/2"/>
                                          </p:val>
                                        </p:tav>
                                      </p:tavLst>
                                    </p:anim>
                                    <p:set>
                                      <p:cBhvr>
                                        <p:cTn id="55" dur="1" fill="hold">
                                          <p:stCondLst>
                                            <p:cond delay="3999"/>
                                          </p:stCondLst>
                                        </p:cTn>
                                        <p:tgtEl>
                                          <p:spTgt spid="10"/>
                                        </p:tgtEl>
                                        <p:attrNameLst>
                                          <p:attrName>style.visibility</p:attrName>
                                        </p:attrNameLst>
                                      </p:cBhvr>
                                      <p:to>
                                        <p:strVal val="hidden"/>
                                      </p:to>
                                    </p:set>
                                  </p:childTnLst>
                                </p:cTn>
                              </p:par>
                              <p:par>
                                <p:cTn id="56" presetID="6" presetClass="entr" presetSubtype="32" fill="hold" nodeType="withEffect">
                                  <p:stCondLst>
                                    <p:cond delay="1000"/>
                                  </p:stCondLst>
                                  <p:childTnLst>
                                    <p:set>
                                      <p:cBhvr>
                                        <p:cTn id="57" dur="1" fill="hold">
                                          <p:stCondLst>
                                            <p:cond delay="0"/>
                                          </p:stCondLst>
                                        </p:cTn>
                                        <p:tgtEl>
                                          <p:spTgt spid="12"/>
                                        </p:tgtEl>
                                        <p:attrNameLst>
                                          <p:attrName>style.visibility</p:attrName>
                                        </p:attrNameLst>
                                      </p:cBhvr>
                                      <p:to>
                                        <p:strVal val="visible"/>
                                      </p:to>
                                    </p:set>
                                    <p:animEffect transition="in" filter="circle(out)">
                                      <p:cBhvr>
                                        <p:cTn id="58" dur="4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10" grpId="0" animBg="1"/>
      <p:bldP spid="10" grpId="1" animBg="1"/>
      <p:bldP spid="10" grpId="2" animBg="1"/>
      <p:bldP spid="1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ROPIEDADES DE LA MANZANA"/>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539552" y="332656"/>
            <a:ext cx="5688632" cy="5262979"/>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endParaRPr lang="es-ES" sz="2400" dirty="0">
              <a:solidFill>
                <a:schemeClr val="bg1"/>
              </a:solidFill>
              <a:latin typeface="Hobo Std" pitchFamily="34" charset="0"/>
            </a:endParaRPr>
          </a:p>
          <a:p>
            <a:pPr algn="ctr"/>
            <a:r>
              <a:rPr lang="es-ES" sz="2400" dirty="0" smtClean="0">
                <a:solidFill>
                  <a:schemeClr val="bg1"/>
                </a:solidFill>
                <a:latin typeface="Hobo Std" pitchFamily="34" charset="0"/>
              </a:rPr>
              <a:t>Comer </a:t>
            </a:r>
            <a:r>
              <a:rPr lang="es-ES" sz="2400" dirty="0">
                <a:solidFill>
                  <a:schemeClr val="bg1"/>
                </a:solidFill>
                <a:latin typeface="Hobo Std" pitchFamily="34" charset="0"/>
              </a:rPr>
              <a:t>una manzana </a:t>
            </a:r>
            <a:endParaRPr lang="es-ES" sz="2400" dirty="0" smtClean="0">
              <a:solidFill>
                <a:schemeClr val="bg1"/>
              </a:solidFill>
              <a:latin typeface="Hobo Std" pitchFamily="34" charset="0"/>
            </a:endParaRPr>
          </a:p>
          <a:p>
            <a:pPr algn="ctr"/>
            <a:r>
              <a:rPr lang="es-ES" sz="2400" dirty="0" smtClean="0">
                <a:solidFill>
                  <a:schemeClr val="bg1"/>
                </a:solidFill>
                <a:latin typeface="Hobo Std" pitchFamily="34" charset="0"/>
              </a:rPr>
              <a:t>diariamente </a:t>
            </a:r>
            <a:r>
              <a:rPr lang="es-ES" sz="2400" dirty="0">
                <a:solidFill>
                  <a:schemeClr val="bg1"/>
                </a:solidFill>
                <a:latin typeface="Hobo Std" pitchFamily="34" charset="0"/>
              </a:rPr>
              <a:t>reduce en 28</a:t>
            </a:r>
            <a:r>
              <a:rPr lang="es-ES" sz="2400" dirty="0" smtClean="0">
                <a:solidFill>
                  <a:schemeClr val="bg1"/>
                </a:solidFill>
                <a:latin typeface="Hobo Std" pitchFamily="34" charset="0"/>
              </a:rPr>
              <a:t>%</a:t>
            </a:r>
          </a:p>
          <a:p>
            <a:pPr algn="ctr"/>
            <a:r>
              <a:rPr lang="es-ES" sz="2400" dirty="0" smtClean="0">
                <a:solidFill>
                  <a:schemeClr val="bg1"/>
                </a:solidFill>
                <a:latin typeface="Hobo Std" pitchFamily="34" charset="0"/>
              </a:rPr>
              <a:t> </a:t>
            </a:r>
            <a:r>
              <a:rPr lang="es-ES" sz="2400" dirty="0">
                <a:solidFill>
                  <a:schemeClr val="bg1"/>
                </a:solidFill>
                <a:latin typeface="Hobo Std" pitchFamily="34" charset="0"/>
              </a:rPr>
              <a:t>la probabilidad de desarrollar </a:t>
            </a:r>
            <a:endParaRPr lang="es-ES" sz="2400" dirty="0" smtClean="0">
              <a:solidFill>
                <a:schemeClr val="bg1"/>
              </a:solidFill>
              <a:latin typeface="Hobo Std" pitchFamily="34" charset="0"/>
            </a:endParaRPr>
          </a:p>
          <a:p>
            <a:pPr algn="ctr"/>
            <a:r>
              <a:rPr lang="es-ES" sz="2400" dirty="0" smtClean="0">
                <a:solidFill>
                  <a:schemeClr val="bg1"/>
                </a:solidFill>
                <a:latin typeface="Hobo Std" pitchFamily="34" charset="0"/>
              </a:rPr>
              <a:t>diabetes </a:t>
            </a:r>
            <a:r>
              <a:rPr lang="es-ES" sz="2400" dirty="0">
                <a:solidFill>
                  <a:schemeClr val="bg1"/>
                </a:solidFill>
                <a:latin typeface="Hobo Std" pitchFamily="34" charset="0"/>
              </a:rPr>
              <a:t>tipo 2</a:t>
            </a:r>
            <a:r>
              <a:rPr lang="es-ES" sz="2400" dirty="0" smtClean="0">
                <a:solidFill>
                  <a:schemeClr val="bg1"/>
                </a:solidFill>
                <a:latin typeface="Hobo Std" pitchFamily="34" charset="0"/>
              </a:rPr>
              <a:t>.</a:t>
            </a:r>
          </a:p>
          <a:p>
            <a:pPr algn="ctr"/>
            <a:endParaRPr lang="es-ES" sz="2400" dirty="0">
              <a:solidFill>
                <a:schemeClr val="bg1"/>
              </a:solidFill>
              <a:latin typeface="Hobo Std" pitchFamily="34" charset="0"/>
            </a:endParaRPr>
          </a:p>
          <a:p>
            <a:pPr algn="ctr"/>
            <a:r>
              <a:rPr lang="es-ES" sz="2400" dirty="0">
                <a:solidFill>
                  <a:schemeClr val="bg1"/>
                </a:solidFill>
                <a:latin typeface="Hobo Std" pitchFamily="34" charset="0"/>
              </a:rPr>
              <a:t>    Otro de los beneficios de la manzana es su capacidad de enlazarse con las grasas en los intestinos; lo cual reduce los niveles de </a:t>
            </a:r>
            <a:r>
              <a:rPr lang="es-ES" sz="2400" dirty="0" smtClean="0">
                <a:solidFill>
                  <a:schemeClr val="bg1"/>
                </a:solidFill>
                <a:latin typeface="Hobo Std" pitchFamily="34" charset="0"/>
              </a:rPr>
              <a:t>colesterol.</a:t>
            </a:r>
          </a:p>
          <a:p>
            <a:pPr algn="ctr"/>
            <a:endParaRPr lang="es-ES" sz="2400" dirty="0">
              <a:solidFill>
                <a:schemeClr val="bg1"/>
              </a:solidFill>
              <a:latin typeface="Hobo Std" pitchFamily="34" charset="0"/>
            </a:endParaRPr>
          </a:p>
          <a:p>
            <a:pPr algn="ctr"/>
            <a:r>
              <a:rPr lang="es-ES" sz="2400" dirty="0">
                <a:solidFill>
                  <a:schemeClr val="bg1"/>
                </a:solidFill>
                <a:latin typeface="Hobo Std" pitchFamily="34" charset="0"/>
              </a:rPr>
              <a:t>    Hay varios problemas </a:t>
            </a:r>
            <a:r>
              <a:rPr lang="es-ES" sz="2400" dirty="0" smtClean="0">
                <a:solidFill>
                  <a:schemeClr val="bg1"/>
                </a:solidFill>
                <a:latin typeface="Hobo Std" pitchFamily="34" charset="0"/>
              </a:rPr>
              <a:t>digestivos</a:t>
            </a:r>
          </a:p>
          <a:p>
            <a:pPr algn="ctr"/>
            <a:r>
              <a:rPr lang="es-ES" sz="2400" dirty="0" smtClean="0">
                <a:solidFill>
                  <a:schemeClr val="bg1"/>
                </a:solidFill>
                <a:latin typeface="Hobo Std" pitchFamily="34" charset="0"/>
              </a:rPr>
              <a:t> </a:t>
            </a:r>
            <a:r>
              <a:rPr lang="es-ES" sz="2400" dirty="0">
                <a:solidFill>
                  <a:schemeClr val="bg1"/>
                </a:solidFill>
                <a:latin typeface="Hobo Std" pitchFamily="34" charset="0"/>
              </a:rPr>
              <a:t>que pueden encontrar alivio </a:t>
            </a:r>
            <a:r>
              <a:rPr lang="es-ES" sz="2400" dirty="0" smtClean="0">
                <a:solidFill>
                  <a:schemeClr val="bg1"/>
                </a:solidFill>
                <a:latin typeface="Hobo Std" pitchFamily="34" charset="0"/>
              </a:rPr>
              <a:t>con</a:t>
            </a:r>
          </a:p>
          <a:p>
            <a:pPr algn="ctr"/>
            <a:r>
              <a:rPr lang="es-ES" sz="2400" dirty="0" smtClean="0">
                <a:solidFill>
                  <a:schemeClr val="bg1"/>
                </a:solidFill>
                <a:latin typeface="Hobo Std" pitchFamily="34" charset="0"/>
              </a:rPr>
              <a:t> </a:t>
            </a:r>
            <a:r>
              <a:rPr lang="es-ES" sz="2400" dirty="0">
                <a:solidFill>
                  <a:schemeClr val="bg1"/>
                </a:solidFill>
                <a:latin typeface="Hobo Std" pitchFamily="34" charset="0"/>
              </a:rPr>
              <a:t>la fibra </a:t>
            </a:r>
            <a:r>
              <a:rPr lang="es-ES" sz="2400" dirty="0" smtClean="0">
                <a:solidFill>
                  <a:schemeClr val="bg1"/>
                </a:solidFill>
                <a:latin typeface="Hobo Std" pitchFamily="34" charset="0"/>
              </a:rPr>
              <a:t>de </a:t>
            </a:r>
            <a:r>
              <a:rPr lang="es-ES" sz="2400" dirty="0">
                <a:solidFill>
                  <a:schemeClr val="bg1"/>
                </a:solidFill>
                <a:latin typeface="Hobo Std" pitchFamily="34" charset="0"/>
              </a:rPr>
              <a:t>la </a:t>
            </a:r>
            <a:r>
              <a:rPr lang="es-ES" sz="2400" dirty="0" smtClean="0">
                <a:solidFill>
                  <a:schemeClr val="bg1"/>
                </a:solidFill>
                <a:latin typeface="Hobo Std" pitchFamily="34" charset="0"/>
              </a:rPr>
              <a:t>manzana.</a:t>
            </a:r>
            <a:endParaRPr lang="es-ES" sz="2400" dirty="0">
              <a:solidFill>
                <a:schemeClr val="bg1"/>
              </a:solidFill>
              <a:latin typeface="Hobo Std" pitchFamily="34" charset="0"/>
            </a:endParaRPr>
          </a:p>
        </p:txBody>
      </p:sp>
    </p:spTree>
    <p:extLst>
      <p:ext uri="{BB962C8B-B14F-4D97-AF65-F5344CB8AC3E}">
        <p14:creationId xmlns:p14="http://schemas.microsoft.com/office/powerpoint/2010/main" val="506751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Rectángulo"/>
          <p:cNvSpPr/>
          <p:nvPr/>
        </p:nvSpPr>
        <p:spPr>
          <a:xfrm>
            <a:off x="-28658" y="-10181"/>
            <a:ext cx="9172657" cy="6858000"/>
          </a:xfrm>
          <a:prstGeom prst="rect">
            <a:avLst/>
          </a:prstGeom>
          <a:gradFill flip="none" rotWithShape="1">
            <a:gsLst>
              <a:gs pos="76000">
                <a:srgbClr val="391B03">
                  <a:lumMod val="0"/>
                </a:srgbClr>
              </a:gs>
              <a:gs pos="5000">
                <a:srgbClr val="66FF33"/>
              </a:gs>
              <a:gs pos="0">
                <a:srgbClr val="CCFF33"/>
              </a:gs>
              <a:gs pos="8000">
                <a:srgbClr val="3EAF1F"/>
              </a:gs>
              <a:gs pos="27000">
                <a:srgbClr val="003300"/>
              </a:gs>
              <a:gs pos="14000">
                <a:srgbClr val="003300"/>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Diapositiva1"/>
          <p:cNvPicPr>
            <a:picLocks noGrp="1" noChangeAspect="1"/>
          </p:cNvPicPr>
          <p:nvPr isPhoto="1"/>
        </p:nvPicPr>
        <p:blipFill>
          <a:blip r:embed="rId3" cstate="print">
            <a:lum/>
            <a:extLst>
              <a:ext uri="{28A0092B-C50C-407E-A947-70E740481C1C}">
                <a14:useLocalDpi xmlns:a14="http://schemas.microsoft.com/office/drawing/2010/main"/>
              </a:ext>
            </a:extLst>
          </a:blip>
          <a:stretch>
            <a:fillRect/>
          </a:stretch>
        </p:blipFill>
        <p:spPr>
          <a:xfrm>
            <a:off x="13858" y="-99392"/>
            <a:ext cx="9144000" cy="7043986"/>
          </a:xfrm>
          <a:prstGeom prst="rect">
            <a:avLst/>
          </a:prstGeom>
          <a:noFill/>
          <a:ln>
            <a:noFill/>
          </a:ln>
        </p:spPr>
      </p:pic>
      <p:sp>
        <p:nvSpPr>
          <p:cNvPr id="7" name="Forma libre 13"/>
          <p:cNvSpPr/>
          <p:nvPr/>
        </p:nvSpPr>
        <p:spPr>
          <a:xfrm rot="5400000">
            <a:off x="2375060" y="1102304"/>
            <a:ext cx="4320480" cy="4548120"/>
          </a:xfrm>
          <a:custGeom>
            <a:avLst/>
            <a:gdLst/>
            <a:ahLst/>
            <a:cxnLst/>
            <a:rect l="l" t="t" r="r" b="b"/>
            <a:pathLst>
              <a:path w="5209287" h="5297229">
                <a:moveTo>
                  <a:pt x="4336249" y="2059154"/>
                </a:moveTo>
                <a:cubicBezTo>
                  <a:pt x="4646307" y="1819783"/>
                  <a:pt x="4687769" y="1825912"/>
                  <a:pt x="4978424" y="1335188"/>
                </a:cubicBezTo>
                <a:cubicBezTo>
                  <a:pt x="5097603" y="1587019"/>
                  <a:pt x="5195709" y="1797106"/>
                  <a:pt x="5209287" y="2076056"/>
                </a:cubicBezTo>
                <a:cubicBezTo>
                  <a:pt x="4888051" y="2461881"/>
                  <a:pt x="4693522" y="2541765"/>
                  <a:pt x="4377529" y="2660695"/>
                </a:cubicBezTo>
                <a:cubicBezTo>
                  <a:pt x="4441154" y="2431013"/>
                  <a:pt x="4395674" y="2233267"/>
                  <a:pt x="4336249" y="2059154"/>
                </a:cubicBezTo>
                <a:close/>
                <a:moveTo>
                  <a:pt x="3573999" y="3062655"/>
                </a:moveTo>
                <a:cubicBezTo>
                  <a:pt x="3678140" y="2942250"/>
                  <a:pt x="3720115" y="2800367"/>
                  <a:pt x="3747854" y="2668052"/>
                </a:cubicBezTo>
                <a:cubicBezTo>
                  <a:pt x="3972329" y="2635492"/>
                  <a:pt x="3990080" y="2655157"/>
                  <a:pt x="4286176" y="2456889"/>
                </a:cubicBezTo>
                <a:cubicBezTo>
                  <a:pt x="4261861" y="2660933"/>
                  <a:pt x="4240949" y="2830651"/>
                  <a:pt x="4157681" y="3011516"/>
                </a:cubicBezTo>
                <a:cubicBezTo>
                  <a:pt x="3880781" y="3132058"/>
                  <a:pt x="3762557" y="3108211"/>
                  <a:pt x="3573999" y="3062655"/>
                </a:cubicBezTo>
                <a:close/>
                <a:moveTo>
                  <a:pt x="3618669" y="4066265"/>
                </a:moveTo>
                <a:cubicBezTo>
                  <a:pt x="3842461" y="3984296"/>
                  <a:pt x="3976775" y="3832204"/>
                  <a:pt x="4083755" y="3682531"/>
                </a:cubicBezTo>
                <a:cubicBezTo>
                  <a:pt x="4458878" y="3795297"/>
                  <a:pt x="4478030" y="3832578"/>
                  <a:pt x="5046236" y="3783250"/>
                </a:cubicBezTo>
                <a:cubicBezTo>
                  <a:pt x="4910847" y="4026750"/>
                  <a:pt x="4797135" y="4228817"/>
                  <a:pt x="4578224" y="4402239"/>
                </a:cubicBezTo>
                <a:cubicBezTo>
                  <a:pt x="4077511" y="4365639"/>
                  <a:pt x="3899318" y="4253968"/>
                  <a:pt x="3618669" y="4066265"/>
                </a:cubicBezTo>
                <a:close/>
                <a:moveTo>
                  <a:pt x="3305519" y="1757957"/>
                </a:moveTo>
                <a:cubicBezTo>
                  <a:pt x="3400462" y="1551959"/>
                  <a:pt x="3426623" y="1547781"/>
                  <a:pt x="3421594" y="1191470"/>
                </a:cubicBezTo>
                <a:cubicBezTo>
                  <a:pt x="3579481" y="1322988"/>
                  <a:pt x="3710433" y="1432956"/>
                  <a:pt x="3816775" y="1601293"/>
                </a:cubicBezTo>
                <a:cubicBezTo>
                  <a:pt x="3767069" y="1899174"/>
                  <a:pt x="3682684" y="1985341"/>
                  <a:pt x="3541785" y="2118672"/>
                </a:cubicBezTo>
                <a:cubicBezTo>
                  <a:pt x="3497520" y="1965756"/>
                  <a:pt x="3401383" y="1853281"/>
                  <a:pt x="3305519" y="1757957"/>
                </a:cubicBezTo>
                <a:close/>
                <a:moveTo>
                  <a:pt x="3246212" y="2356031"/>
                </a:moveTo>
                <a:cubicBezTo>
                  <a:pt x="3341564" y="2246439"/>
                  <a:pt x="3358270" y="2248243"/>
                  <a:pt x="3420049" y="2030566"/>
                </a:cubicBezTo>
                <a:cubicBezTo>
                  <a:pt x="3492342" y="2136835"/>
                  <a:pt x="3552143" y="2225516"/>
                  <a:pt x="3586323" y="2345630"/>
                </a:cubicBezTo>
                <a:cubicBezTo>
                  <a:pt x="3501818" y="2518656"/>
                  <a:pt x="3434705" y="2557074"/>
                  <a:pt x="3324567" y="2614808"/>
                </a:cubicBezTo>
                <a:cubicBezTo>
                  <a:pt x="3325416" y="2514392"/>
                  <a:pt x="3287291" y="2429969"/>
                  <a:pt x="3246212" y="2356031"/>
                </a:cubicBezTo>
                <a:close/>
                <a:moveTo>
                  <a:pt x="3019026" y="2692877"/>
                </a:moveTo>
                <a:cubicBezTo>
                  <a:pt x="3018352" y="2690578"/>
                  <a:pt x="3018324" y="2688499"/>
                  <a:pt x="3018942" y="2686640"/>
                </a:cubicBezTo>
                <a:cubicBezTo>
                  <a:pt x="3019561" y="2684782"/>
                  <a:pt x="3020628" y="2683133"/>
                  <a:pt x="3022145" y="2681693"/>
                </a:cubicBezTo>
                <a:cubicBezTo>
                  <a:pt x="3023661" y="2680254"/>
                  <a:pt x="3025516" y="2679008"/>
                  <a:pt x="3027708" y="2677956"/>
                </a:cubicBezTo>
                <a:cubicBezTo>
                  <a:pt x="3029901" y="2676904"/>
                  <a:pt x="3032229" y="2676016"/>
                  <a:pt x="3034692" y="2675294"/>
                </a:cubicBezTo>
                <a:cubicBezTo>
                  <a:pt x="3036942" y="2674635"/>
                  <a:pt x="3039242" y="2674214"/>
                  <a:pt x="3041592" y="2674032"/>
                </a:cubicBezTo>
                <a:cubicBezTo>
                  <a:pt x="3043943" y="2673850"/>
                  <a:pt x="3046156" y="2673991"/>
                  <a:pt x="3048230" y="2674456"/>
                </a:cubicBezTo>
                <a:cubicBezTo>
                  <a:pt x="3050305" y="2674920"/>
                  <a:pt x="3052113" y="2675795"/>
                  <a:pt x="3053652" y="2677080"/>
                </a:cubicBezTo>
                <a:cubicBezTo>
                  <a:pt x="3055192" y="2678364"/>
                  <a:pt x="3056289" y="2680120"/>
                  <a:pt x="3056942" y="2682347"/>
                </a:cubicBezTo>
                <a:cubicBezTo>
                  <a:pt x="3057647" y="2684754"/>
                  <a:pt x="3057536" y="2687283"/>
                  <a:pt x="3056607" y="2689935"/>
                </a:cubicBezTo>
                <a:cubicBezTo>
                  <a:pt x="3055678" y="2692587"/>
                  <a:pt x="3054090" y="2695569"/>
                  <a:pt x="3051843" y="2698881"/>
                </a:cubicBezTo>
                <a:lnTo>
                  <a:pt x="3032670" y="2704502"/>
                </a:lnTo>
                <a:cubicBezTo>
                  <a:pt x="3030509" y="2703614"/>
                  <a:pt x="3028647" y="2702716"/>
                  <a:pt x="3027083" y="2701809"/>
                </a:cubicBezTo>
                <a:cubicBezTo>
                  <a:pt x="3025518" y="2700902"/>
                  <a:pt x="3024201" y="2699982"/>
                  <a:pt x="3023132" y="2699047"/>
                </a:cubicBezTo>
                <a:cubicBezTo>
                  <a:pt x="3022063" y="2698112"/>
                  <a:pt x="3021196" y="2697137"/>
                  <a:pt x="3020530" y="2696123"/>
                </a:cubicBezTo>
                <a:cubicBezTo>
                  <a:pt x="3019864" y="2695109"/>
                  <a:pt x="3019363" y="2694027"/>
                  <a:pt x="3019026" y="2692877"/>
                </a:cubicBezTo>
                <a:close/>
                <a:moveTo>
                  <a:pt x="3039596" y="3150676"/>
                </a:moveTo>
                <a:cubicBezTo>
                  <a:pt x="3124276" y="3096701"/>
                  <a:pt x="3174317" y="3018749"/>
                  <a:pt x="3213956" y="2944028"/>
                </a:cubicBezTo>
                <a:cubicBezTo>
                  <a:pt x="3357800" y="2964315"/>
                  <a:pt x="3365384" y="2979308"/>
                  <a:pt x="3581593" y="2912572"/>
                </a:cubicBezTo>
                <a:cubicBezTo>
                  <a:pt x="3531838" y="3031080"/>
                  <a:pt x="3490031" y="3129530"/>
                  <a:pt x="3407907" y="3223611"/>
                </a:cubicBezTo>
                <a:cubicBezTo>
                  <a:pt x="3216770" y="3246970"/>
                  <a:pt x="3147999" y="3211606"/>
                  <a:pt x="3039596" y="3150676"/>
                </a:cubicBezTo>
                <a:close/>
                <a:moveTo>
                  <a:pt x="3010342" y="2683887"/>
                </a:moveTo>
                <a:cubicBezTo>
                  <a:pt x="3009707" y="2686748"/>
                  <a:pt x="3009903" y="2689928"/>
                  <a:pt x="3010929" y="2693427"/>
                </a:cubicBezTo>
                <a:cubicBezTo>
                  <a:pt x="3011400" y="2695034"/>
                  <a:pt x="3012034" y="2696505"/>
                  <a:pt x="3012833" y="2697842"/>
                </a:cubicBezTo>
                <a:cubicBezTo>
                  <a:pt x="3013632" y="2699178"/>
                  <a:pt x="3014599" y="2700426"/>
                  <a:pt x="3015734" y="2701586"/>
                </a:cubicBezTo>
                <a:cubicBezTo>
                  <a:pt x="3016869" y="2702746"/>
                  <a:pt x="3018189" y="2703842"/>
                  <a:pt x="3019693" y="2704874"/>
                </a:cubicBezTo>
                <a:cubicBezTo>
                  <a:pt x="3021198" y="2705906"/>
                  <a:pt x="3022915" y="2706935"/>
                  <a:pt x="3024843" y="2707959"/>
                </a:cubicBezTo>
                <a:lnTo>
                  <a:pt x="3018363" y="2709859"/>
                </a:lnTo>
                <a:cubicBezTo>
                  <a:pt x="3018041" y="2709953"/>
                  <a:pt x="3017801" y="2710091"/>
                  <a:pt x="3017641" y="2710274"/>
                </a:cubicBezTo>
                <a:cubicBezTo>
                  <a:pt x="3017481" y="2710456"/>
                  <a:pt x="3017377" y="2710729"/>
                  <a:pt x="3017329" y="2711093"/>
                </a:cubicBezTo>
                <a:cubicBezTo>
                  <a:pt x="3017280" y="2711456"/>
                  <a:pt x="3017300" y="2711886"/>
                  <a:pt x="3017387" y="2712384"/>
                </a:cubicBezTo>
                <a:cubicBezTo>
                  <a:pt x="3017475" y="2712882"/>
                  <a:pt x="3017629" y="2713505"/>
                  <a:pt x="3017849" y="2714255"/>
                </a:cubicBezTo>
                <a:cubicBezTo>
                  <a:pt x="3018058" y="2714969"/>
                  <a:pt x="3018263" y="2715568"/>
                  <a:pt x="3018463" y="2716053"/>
                </a:cubicBezTo>
                <a:cubicBezTo>
                  <a:pt x="3018663" y="2716537"/>
                  <a:pt x="3018882" y="2716919"/>
                  <a:pt x="3019119" y="2717198"/>
                </a:cubicBezTo>
                <a:cubicBezTo>
                  <a:pt x="3019355" y="2717478"/>
                  <a:pt x="3019588" y="2717642"/>
                  <a:pt x="3019816" y="2717692"/>
                </a:cubicBezTo>
                <a:cubicBezTo>
                  <a:pt x="3020043" y="2717741"/>
                  <a:pt x="3020318" y="2717719"/>
                  <a:pt x="3020639" y="2717625"/>
                </a:cubicBezTo>
                <a:lnTo>
                  <a:pt x="3087960" y="2697889"/>
                </a:lnTo>
                <a:cubicBezTo>
                  <a:pt x="3088246" y="2697805"/>
                  <a:pt x="3088477" y="2697669"/>
                  <a:pt x="3088655" y="2697482"/>
                </a:cubicBezTo>
                <a:cubicBezTo>
                  <a:pt x="3088832" y="2697294"/>
                  <a:pt x="3088943" y="2697009"/>
                  <a:pt x="3088986" y="2696628"/>
                </a:cubicBezTo>
                <a:cubicBezTo>
                  <a:pt x="3089030" y="2696247"/>
                  <a:pt x="3089004" y="2695761"/>
                  <a:pt x="3088907" y="2695168"/>
                </a:cubicBezTo>
                <a:cubicBezTo>
                  <a:pt x="3088811" y="2694576"/>
                  <a:pt x="3088638" y="2693852"/>
                  <a:pt x="3088386" y="2692995"/>
                </a:cubicBezTo>
                <a:cubicBezTo>
                  <a:pt x="3088125" y="2692102"/>
                  <a:pt x="3087875" y="2691381"/>
                  <a:pt x="3087635" y="2690830"/>
                </a:cubicBezTo>
                <a:cubicBezTo>
                  <a:pt x="3087397" y="2690280"/>
                  <a:pt x="3087159" y="2689865"/>
                  <a:pt x="3086922" y="2689586"/>
                </a:cubicBezTo>
                <a:cubicBezTo>
                  <a:pt x="3086684" y="2689306"/>
                  <a:pt x="3086438" y="2689126"/>
                  <a:pt x="3086182" y="2689046"/>
                </a:cubicBezTo>
                <a:cubicBezTo>
                  <a:pt x="3085926" y="2688966"/>
                  <a:pt x="3085655" y="2688968"/>
                  <a:pt x="3085369" y="2689052"/>
                </a:cubicBezTo>
                <a:lnTo>
                  <a:pt x="3061269" y="2696117"/>
                </a:lnTo>
                <a:cubicBezTo>
                  <a:pt x="3062142" y="2694465"/>
                  <a:pt x="3062875" y="2692932"/>
                  <a:pt x="3063468" y="2691518"/>
                </a:cubicBezTo>
                <a:cubicBezTo>
                  <a:pt x="3064062" y="2690103"/>
                  <a:pt x="3064492" y="2688726"/>
                  <a:pt x="3064759" y="2687388"/>
                </a:cubicBezTo>
                <a:cubicBezTo>
                  <a:pt x="3065025" y="2686050"/>
                  <a:pt x="3065124" y="2684732"/>
                  <a:pt x="3065054" y="2683434"/>
                </a:cubicBezTo>
                <a:cubicBezTo>
                  <a:pt x="3064983" y="2682136"/>
                  <a:pt x="3064739" y="2680774"/>
                  <a:pt x="3064320" y="2679345"/>
                </a:cubicBezTo>
                <a:cubicBezTo>
                  <a:pt x="3063336" y="2675989"/>
                  <a:pt x="3061828" y="2673194"/>
                  <a:pt x="3059797" y="2670959"/>
                </a:cubicBezTo>
                <a:cubicBezTo>
                  <a:pt x="3057765" y="2668724"/>
                  <a:pt x="3055321" y="2667066"/>
                  <a:pt x="3052464" y="2665984"/>
                </a:cubicBezTo>
                <a:cubicBezTo>
                  <a:pt x="3049607" y="2664902"/>
                  <a:pt x="3046367" y="2664398"/>
                  <a:pt x="3042744" y="2664471"/>
                </a:cubicBezTo>
                <a:cubicBezTo>
                  <a:pt x="3039121" y="2664545"/>
                  <a:pt x="3035203" y="2665199"/>
                  <a:pt x="3030990" y="2666434"/>
                </a:cubicBezTo>
                <a:cubicBezTo>
                  <a:pt x="3027491" y="2667460"/>
                  <a:pt x="3024284" y="2668788"/>
                  <a:pt x="3021369" y="2670418"/>
                </a:cubicBezTo>
                <a:cubicBezTo>
                  <a:pt x="3018454" y="2672048"/>
                  <a:pt x="3016047" y="2673985"/>
                  <a:pt x="3014145" y="2676229"/>
                </a:cubicBezTo>
                <a:cubicBezTo>
                  <a:pt x="3012244" y="2678473"/>
                  <a:pt x="3010976" y="2681025"/>
                  <a:pt x="3010342" y="2683887"/>
                </a:cubicBezTo>
                <a:close/>
                <a:moveTo>
                  <a:pt x="2857840" y="0"/>
                </a:moveTo>
                <a:cubicBezTo>
                  <a:pt x="3133954" y="37196"/>
                  <a:pt x="3363581" y="69330"/>
                  <a:pt x="3604929" y="209862"/>
                </a:cubicBezTo>
                <a:cubicBezTo>
                  <a:pt x="3753568" y="689402"/>
                  <a:pt x="3714623" y="896058"/>
                  <a:pt x="3642276" y="1225848"/>
                </a:cubicBezTo>
                <a:cubicBezTo>
                  <a:pt x="3484295" y="1047400"/>
                  <a:pt x="3293678" y="977848"/>
                  <a:pt x="3115288" y="932864"/>
                </a:cubicBezTo>
                <a:cubicBezTo>
                  <a:pt x="3083391" y="542458"/>
                  <a:pt x="3111112" y="511022"/>
                  <a:pt x="2857840" y="0"/>
                </a:cubicBezTo>
                <a:close/>
                <a:moveTo>
                  <a:pt x="2915768" y="2807520"/>
                </a:moveTo>
                <a:cubicBezTo>
                  <a:pt x="2954249" y="2745297"/>
                  <a:pt x="2957259" y="2683895"/>
                  <a:pt x="2954086" y="2628319"/>
                </a:cubicBezTo>
                <a:cubicBezTo>
                  <a:pt x="3067420" y="2582509"/>
                  <a:pt x="3079360" y="2587539"/>
                  <a:pt x="3208057" y="2466682"/>
                </a:cubicBezTo>
                <a:cubicBezTo>
                  <a:pt x="3222627" y="2549662"/>
                  <a:pt x="3234387" y="2618785"/>
                  <a:pt x="3214946" y="2701449"/>
                </a:cubicBezTo>
                <a:cubicBezTo>
                  <a:pt x="3085906" y="2789231"/>
                  <a:pt x="3020730" y="2797407"/>
                  <a:pt x="2915768" y="2807520"/>
                </a:cubicBezTo>
                <a:close/>
                <a:moveTo>
                  <a:pt x="2831553" y="2368235"/>
                </a:moveTo>
                <a:cubicBezTo>
                  <a:pt x="2878415" y="2255333"/>
                  <a:pt x="2890376" y="2250353"/>
                  <a:pt x="2894536" y="2073854"/>
                </a:cubicBezTo>
                <a:cubicBezTo>
                  <a:pt x="2963892" y="2121685"/>
                  <a:pt x="3021400" y="2161796"/>
                  <a:pt x="3066671" y="2233643"/>
                </a:cubicBezTo>
                <a:cubicBezTo>
                  <a:pt x="3038700" y="2387183"/>
                  <a:pt x="2998803" y="2439366"/>
                  <a:pt x="2932375" y="2521259"/>
                </a:cubicBezTo>
                <a:cubicBezTo>
                  <a:pt x="2915029" y="2450184"/>
                  <a:pt x="2873384" y="2404964"/>
                  <a:pt x="2831553" y="2368235"/>
                </a:cubicBezTo>
                <a:close/>
                <a:moveTo>
                  <a:pt x="2732468" y="1616830"/>
                </a:moveTo>
                <a:cubicBezTo>
                  <a:pt x="2858915" y="1639863"/>
                  <a:pt x="2964064" y="1659460"/>
                  <a:pt x="3073639" y="1719368"/>
                </a:cubicBezTo>
                <a:cubicBezTo>
                  <a:pt x="3137659" y="1900973"/>
                  <a:pt x="3117955" y="1975751"/>
                  <a:pt x="3081831" y="2094741"/>
                </a:cubicBezTo>
                <a:cubicBezTo>
                  <a:pt x="3010868" y="2023690"/>
                  <a:pt x="2923959" y="1991634"/>
                  <a:pt x="2842450" y="1969038"/>
                </a:cubicBezTo>
                <a:cubicBezTo>
                  <a:pt x="2831245" y="1824203"/>
                  <a:pt x="2844250" y="1813564"/>
                  <a:pt x="2732468" y="1616830"/>
                </a:cubicBezTo>
                <a:close/>
                <a:moveTo>
                  <a:pt x="2824084" y="3646901"/>
                </a:moveTo>
                <a:cubicBezTo>
                  <a:pt x="2982608" y="3661489"/>
                  <a:pt x="3122408" y="3613025"/>
                  <a:pt x="3246141" y="3558557"/>
                </a:cubicBezTo>
                <a:cubicBezTo>
                  <a:pt x="3403287" y="3722124"/>
                  <a:pt x="3397631" y="3748005"/>
                  <a:pt x="3731206" y="3873346"/>
                </a:cubicBezTo>
                <a:cubicBezTo>
                  <a:pt x="3551143" y="3972353"/>
                  <a:pt x="3400972" y="4054146"/>
                  <a:pt x="3205438" y="4091726"/>
                </a:cubicBezTo>
                <a:cubicBezTo>
                  <a:pt x="2946236" y="3936747"/>
                  <a:pt x="2896805" y="3826737"/>
                  <a:pt x="2824084" y="3646901"/>
                </a:cubicBezTo>
                <a:close/>
                <a:moveTo>
                  <a:pt x="2655334" y="2912774"/>
                </a:moveTo>
                <a:cubicBezTo>
                  <a:pt x="2728477" y="2911160"/>
                  <a:pt x="2781613" y="2880245"/>
                  <a:pt x="2826497" y="2847316"/>
                </a:cubicBezTo>
                <a:cubicBezTo>
                  <a:pt x="2926640" y="2917420"/>
                  <a:pt x="2928923" y="2930173"/>
                  <a:pt x="3100375" y="2972290"/>
                </a:cubicBezTo>
                <a:cubicBezTo>
                  <a:pt x="3038715" y="3029701"/>
                  <a:pt x="2987148" y="3077209"/>
                  <a:pt x="2907230" y="3105924"/>
                </a:cubicBezTo>
                <a:cubicBezTo>
                  <a:pt x="2763332" y="3045506"/>
                  <a:pt x="2720979" y="2995296"/>
                  <a:pt x="2655334" y="2912774"/>
                </a:cubicBezTo>
                <a:close/>
                <a:moveTo>
                  <a:pt x="2414299" y="2096642"/>
                </a:moveTo>
                <a:cubicBezTo>
                  <a:pt x="2495215" y="2073178"/>
                  <a:pt x="2562659" y="2054007"/>
                  <a:pt x="2646942" y="2064389"/>
                </a:cubicBezTo>
                <a:cubicBezTo>
                  <a:pt x="2748172" y="2183172"/>
                  <a:pt x="2763353" y="2247081"/>
                  <a:pt x="2784765" y="2350332"/>
                </a:cubicBezTo>
                <a:cubicBezTo>
                  <a:pt x="2718743" y="2318810"/>
                  <a:pt x="2657376" y="2322462"/>
                  <a:pt x="2602469" y="2331630"/>
                </a:cubicBezTo>
                <a:cubicBezTo>
                  <a:pt x="2544664" y="2223919"/>
                  <a:pt x="2548373" y="2211505"/>
                  <a:pt x="2414299" y="2096642"/>
                </a:cubicBezTo>
                <a:close/>
                <a:moveTo>
                  <a:pt x="2441426" y="3263615"/>
                </a:moveTo>
                <a:cubicBezTo>
                  <a:pt x="2534608" y="3301049"/>
                  <a:pt x="2627121" y="3296359"/>
                  <a:pt x="2710951" y="3285094"/>
                </a:cubicBezTo>
                <a:cubicBezTo>
                  <a:pt x="2778190" y="3413863"/>
                  <a:pt x="2770415" y="3428758"/>
                  <a:pt x="2950537" y="3565710"/>
                </a:cubicBezTo>
                <a:cubicBezTo>
                  <a:pt x="2825215" y="3594240"/>
                  <a:pt x="2720827" y="3617556"/>
                  <a:pt x="2596524" y="3605547"/>
                </a:cubicBezTo>
                <a:cubicBezTo>
                  <a:pt x="2466267" y="3463730"/>
                  <a:pt x="2454988" y="3387227"/>
                  <a:pt x="2441426" y="3263615"/>
                </a:cubicBezTo>
                <a:close/>
                <a:moveTo>
                  <a:pt x="2383714" y="3030429"/>
                </a:moveTo>
                <a:cubicBezTo>
                  <a:pt x="2375002" y="2943571"/>
                  <a:pt x="2389514" y="2888744"/>
                  <a:pt x="2411179" y="2812683"/>
                </a:cubicBezTo>
                <a:cubicBezTo>
                  <a:pt x="2455069" y="2871217"/>
                  <a:pt x="2511138" y="2896425"/>
                  <a:pt x="2564040" y="2913752"/>
                </a:cubicBezTo>
                <a:cubicBezTo>
                  <a:pt x="2565334" y="3035987"/>
                  <a:pt x="2556293" y="3045268"/>
                  <a:pt x="2621853" y="3209193"/>
                </a:cubicBezTo>
                <a:cubicBezTo>
                  <a:pt x="2539279" y="3192477"/>
                  <a:pt x="2470631" y="3178203"/>
                  <a:pt x="2400762" y="3129937"/>
                </a:cubicBezTo>
                <a:cubicBezTo>
                  <a:pt x="2392102" y="3091893"/>
                  <a:pt x="2386617" y="3059382"/>
                  <a:pt x="2383714" y="3030429"/>
                </a:cubicBezTo>
                <a:close/>
                <a:moveTo>
                  <a:pt x="2135587" y="1027068"/>
                </a:moveTo>
                <a:cubicBezTo>
                  <a:pt x="2340074" y="1006818"/>
                  <a:pt x="2510309" y="990645"/>
                  <a:pt x="2704874" y="1032958"/>
                </a:cubicBezTo>
                <a:cubicBezTo>
                  <a:pt x="2882283" y="1277355"/>
                  <a:pt x="2884488" y="1397940"/>
                  <a:pt x="2880658" y="1591886"/>
                </a:cubicBezTo>
                <a:cubicBezTo>
                  <a:pt x="2740631" y="1516154"/>
                  <a:pt x="2593035" y="1505758"/>
                  <a:pt x="2457851" y="1507200"/>
                </a:cubicBezTo>
                <a:cubicBezTo>
                  <a:pt x="2377658" y="1295025"/>
                  <a:pt x="2393033" y="1273451"/>
                  <a:pt x="2135587" y="1027068"/>
                </a:cubicBezTo>
                <a:close/>
                <a:moveTo>
                  <a:pt x="2084471" y="2739910"/>
                </a:moveTo>
                <a:cubicBezTo>
                  <a:pt x="2187139" y="2622368"/>
                  <a:pt x="2248134" y="2597987"/>
                  <a:pt x="2347133" y="2561676"/>
                </a:cubicBezTo>
                <a:cubicBezTo>
                  <a:pt x="2325625" y="2631605"/>
                  <a:pt x="2338230" y="2691774"/>
                  <a:pt x="2355344" y="2744745"/>
                </a:cubicBezTo>
                <a:cubicBezTo>
                  <a:pt x="2257265" y="2817709"/>
                  <a:pt x="2244442" y="2815859"/>
                  <a:pt x="2150464" y="2965316"/>
                </a:cubicBezTo>
                <a:cubicBezTo>
                  <a:pt x="2115397" y="2888712"/>
                  <a:pt x="2086551" y="2824804"/>
                  <a:pt x="2084471" y="2739910"/>
                </a:cubicBezTo>
                <a:close/>
                <a:moveTo>
                  <a:pt x="2066484" y="2470971"/>
                </a:moveTo>
                <a:cubicBezTo>
                  <a:pt x="2103789" y="2395431"/>
                  <a:pt x="2135169" y="2332729"/>
                  <a:pt x="2199719" y="2277550"/>
                </a:cubicBezTo>
                <a:cubicBezTo>
                  <a:pt x="2355690" y="2283038"/>
                  <a:pt x="2413090" y="2314974"/>
                  <a:pt x="2503724" y="2368870"/>
                </a:cubicBezTo>
                <a:cubicBezTo>
                  <a:pt x="2435903" y="2396306"/>
                  <a:pt x="2397175" y="2444049"/>
                  <a:pt x="2366878" y="2490749"/>
                </a:cubicBezTo>
                <a:cubicBezTo>
                  <a:pt x="2248388" y="2460695"/>
                  <a:pt x="2241732" y="2449579"/>
                  <a:pt x="2066484" y="2470971"/>
                </a:cubicBezTo>
                <a:close/>
                <a:moveTo>
                  <a:pt x="1957804" y="1933088"/>
                </a:moveTo>
                <a:cubicBezTo>
                  <a:pt x="2055626" y="1849719"/>
                  <a:pt x="2137315" y="1780673"/>
                  <a:pt x="2253025" y="1733697"/>
                </a:cubicBezTo>
                <a:cubicBezTo>
                  <a:pt x="2434179" y="1798982"/>
                  <a:pt x="2479634" y="1861543"/>
                  <a:pt x="2548947" y="1964787"/>
                </a:cubicBezTo>
                <a:cubicBezTo>
                  <a:pt x="2449029" y="1974809"/>
                  <a:pt x="2369228" y="2021846"/>
                  <a:pt x="2300169" y="2070685"/>
                </a:cubicBezTo>
                <a:cubicBezTo>
                  <a:pt x="2180902" y="1987751"/>
                  <a:pt x="2180888" y="1970949"/>
                  <a:pt x="1957804" y="1933088"/>
                </a:cubicBezTo>
                <a:close/>
                <a:moveTo>
                  <a:pt x="2049454" y="4396812"/>
                </a:moveTo>
                <a:cubicBezTo>
                  <a:pt x="2047262" y="4357955"/>
                  <a:pt x="2045575" y="4317777"/>
                  <a:pt x="2043908" y="4275607"/>
                </a:cubicBezTo>
                <a:cubicBezTo>
                  <a:pt x="2241857" y="4408339"/>
                  <a:pt x="2443863" y="4427463"/>
                  <a:pt x="2627831" y="4425907"/>
                </a:cubicBezTo>
                <a:cubicBezTo>
                  <a:pt x="2757351" y="4795580"/>
                  <a:pt x="2738474" y="4833001"/>
                  <a:pt x="3112665" y="5263433"/>
                </a:cubicBezTo>
                <a:cubicBezTo>
                  <a:pt x="2836113" y="5297220"/>
                  <a:pt x="2605819" y="5324158"/>
                  <a:pt x="2336792" y="5249178"/>
                </a:cubicBezTo>
                <a:cubicBezTo>
                  <a:pt x="2104917" y="4876067"/>
                  <a:pt x="2064799" y="4668808"/>
                  <a:pt x="2049454" y="4396812"/>
                </a:cubicBezTo>
                <a:close/>
                <a:moveTo>
                  <a:pt x="1815067" y="3178030"/>
                </a:moveTo>
                <a:cubicBezTo>
                  <a:pt x="1853104" y="2989266"/>
                  <a:pt x="1908329" y="2935134"/>
                  <a:pt x="2000303" y="2851441"/>
                </a:cubicBezTo>
                <a:cubicBezTo>
                  <a:pt x="2024857" y="2948813"/>
                  <a:pt x="2083079" y="3020860"/>
                  <a:pt x="2141510" y="3082018"/>
                </a:cubicBezTo>
                <a:cubicBezTo>
                  <a:pt x="2076947" y="3212149"/>
                  <a:pt x="2060328" y="3214625"/>
                  <a:pt x="2055563" y="3440849"/>
                </a:cubicBezTo>
                <a:cubicBezTo>
                  <a:pt x="1958761" y="3356298"/>
                  <a:pt x="1878490" y="3285608"/>
                  <a:pt x="1815067" y="3178030"/>
                </a:cubicBezTo>
                <a:close/>
                <a:moveTo>
                  <a:pt x="1773995" y="3852346"/>
                </a:moveTo>
                <a:cubicBezTo>
                  <a:pt x="1768646" y="3628561"/>
                  <a:pt x="1825711" y="3530400"/>
                  <a:pt x="1915513" y="3386367"/>
                </a:cubicBezTo>
                <a:cubicBezTo>
                  <a:pt x="1996985" y="3523133"/>
                  <a:pt x="2118424" y="3607663"/>
                  <a:pt x="2235266" y="3675667"/>
                </a:cubicBezTo>
                <a:cubicBezTo>
                  <a:pt x="2195462" y="3898972"/>
                  <a:pt x="2171206" y="3909625"/>
                  <a:pt x="2266114" y="4253101"/>
                </a:cubicBezTo>
                <a:cubicBezTo>
                  <a:pt x="2080117" y="4165751"/>
                  <a:pt x="1925625" y="4092445"/>
                  <a:pt x="1780195" y="3956445"/>
                </a:cubicBezTo>
                <a:cubicBezTo>
                  <a:pt x="1776797" y="3918848"/>
                  <a:pt x="1774759" y="3884315"/>
                  <a:pt x="1773995" y="3852346"/>
                </a:cubicBezTo>
                <a:close/>
                <a:moveTo>
                  <a:pt x="1637680" y="2697387"/>
                </a:moveTo>
                <a:cubicBezTo>
                  <a:pt x="1642197" y="2568938"/>
                  <a:pt x="1646392" y="2462060"/>
                  <a:pt x="1689835" y="2344978"/>
                </a:cubicBezTo>
                <a:cubicBezTo>
                  <a:pt x="1860282" y="2255385"/>
                  <a:pt x="1937123" y="2264075"/>
                  <a:pt x="2060084" y="2282623"/>
                </a:cubicBezTo>
                <a:cubicBezTo>
                  <a:pt x="2000035" y="2363110"/>
                  <a:pt x="1980875" y="2453738"/>
                  <a:pt x="1970295" y="2537658"/>
                </a:cubicBezTo>
                <a:cubicBezTo>
                  <a:pt x="1828600" y="2569677"/>
                  <a:pt x="1816194" y="2558346"/>
                  <a:pt x="1637680" y="2697387"/>
                </a:cubicBezTo>
                <a:close/>
                <a:moveTo>
                  <a:pt x="1123468" y="2022351"/>
                </a:moveTo>
                <a:cubicBezTo>
                  <a:pt x="1237128" y="1851160"/>
                  <a:pt x="1332280" y="1709077"/>
                  <a:pt x="1488121" y="1585144"/>
                </a:cubicBezTo>
                <a:cubicBezTo>
                  <a:pt x="1789632" y="1602323"/>
                  <a:pt x="1884424" y="1676889"/>
                  <a:pt x="2032219" y="1802532"/>
                </a:cubicBezTo>
                <a:cubicBezTo>
                  <a:pt x="1884991" y="1863085"/>
                  <a:pt x="1783580" y="1970828"/>
                  <a:pt x="1699189" y="2076444"/>
                </a:cubicBezTo>
                <a:cubicBezTo>
                  <a:pt x="1484127" y="2004350"/>
                  <a:pt x="1477143" y="1978795"/>
                  <a:pt x="1123468" y="2022351"/>
                </a:cubicBezTo>
                <a:close/>
                <a:moveTo>
                  <a:pt x="1063096" y="2952980"/>
                </a:moveTo>
                <a:cubicBezTo>
                  <a:pt x="1060448" y="2906358"/>
                  <a:pt x="1060488" y="2858731"/>
                  <a:pt x="1063926" y="2809072"/>
                </a:cubicBezTo>
                <a:cubicBezTo>
                  <a:pt x="1280118" y="2598205"/>
                  <a:pt x="1399118" y="2578597"/>
                  <a:pt x="1591581" y="2554357"/>
                </a:cubicBezTo>
                <a:cubicBezTo>
                  <a:pt x="1536881" y="2703859"/>
                  <a:pt x="1547925" y="2851408"/>
                  <a:pt x="1568888" y="2984964"/>
                </a:cubicBezTo>
                <a:cubicBezTo>
                  <a:pt x="1370531" y="3094979"/>
                  <a:pt x="1346961" y="3082883"/>
                  <a:pt x="1140371" y="3373233"/>
                </a:cubicBezTo>
                <a:cubicBezTo>
                  <a:pt x="1103178" y="3223673"/>
                  <a:pt x="1071040" y="3092846"/>
                  <a:pt x="1063096" y="2952980"/>
                </a:cubicBezTo>
                <a:close/>
                <a:moveTo>
                  <a:pt x="891014" y="592952"/>
                </a:moveTo>
                <a:cubicBezTo>
                  <a:pt x="1111226" y="422279"/>
                  <a:pt x="1295219" y="281183"/>
                  <a:pt x="1564680" y="207781"/>
                </a:cubicBezTo>
                <a:cubicBezTo>
                  <a:pt x="2010692" y="438273"/>
                  <a:pt x="2130639" y="611003"/>
                  <a:pt x="2314904" y="893921"/>
                </a:cubicBezTo>
                <a:cubicBezTo>
                  <a:pt x="2076905" y="881315"/>
                  <a:pt x="1893615" y="968361"/>
                  <a:pt x="1736410" y="1063928"/>
                </a:cubicBezTo>
                <a:cubicBezTo>
                  <a:pt x="1435819" y="812774"/>
                  <a:pt x="1432864" y="770966"/>
                  <a:pt x="891014" y="592952"/>
                </a:cubicBezTo>
                <a:close/>
                <a:moveTo>
                  <a:pt x="412192" y="4056550"/>
                </a:moveTo>
                <a:cubicBezTo>
                  <a:pt x="575807" y="3581910"/>
                  <a:pt x="729389" y="3438259"/>
                  <a:pt x="982707" y="3215042"/>
                </a:cubicBezTo>
                <a:cubicBezTo>
                  <a:pt x="1004628" y="3452363"/>
                  <a:pt x="1117250" y="3621149"/>
                  <a:pt x="1234533" y="3762893"/>
                </a:cubicBezTo>
                <a:cubicBezTo>
                  <a:pt x="1029457" y="4096625"/>
                  <a:pt x="988515" y="4105591"/>
                  <a:pt x="890678" y="4667480"/>
                </a:cubicBezTo>
                <a:cubicBezTo>
                  <a:pt x="689972" y="4474245"/>
                  <a:pt x="523767" y="4312575"/>
                  <a:pt x="412192" y="4056550"/>
                </a:cubicBezTo>
                <a:close/>
                <a:moveTo>
                  <a:pt x="0" y="2711726"/>
                </a:moveTo>
                <a:cubicBezTo>
                  <a:pt x="7099" y="2433208"/>
                  <a:pt x="14195" y="2201452"/>
                  <a:pt x="127786" y="1946315"/>
                </a:cubicBezTo>
                <a:cubicBezTo>
                  <a:pt x="588425" y="1746656"/>
                  <a:pt x="798082" y="1763010"/>
                  <a:pt x="1133764" y="1799245"/>
                </a:cubicBezTo>
                <a:cubicBezTo>
                  <a:pt x="973459" y="1975609"/>
                  <a:pt x="924943" y="2172633"/>
                  <a:pt x="899526" y="2354843"/>
                </a:cubicBezTo>
                <a:cubicBezTo>
                  <a:pt x="514866" y="2428799"/>
                  <a:pt x="480615" y="2404643"/>
                  <a:pt x="0" y="2711726"/>
                </a:cubicBezTo>
                <a:close/>
              </a:path>
            </a:pathLst>
          </a:custGeom>
          <a:gradFill>
            <a:gsLst>
              <a:gs pos="10000">
                <a:srgbClr val="CCFF33"/>
              </a:gs>
              <a:gs pos="68000">
                <a:srgbClr val="00B050">
                  <a:lumMod val="52000"/>
                </a:srgbClr>
              </a:gs>
              <a:gs pos="29000">
                <a:srgbClr val="92D050"/>
              </a:gs>
              <a:gs pos="48000">
                <a:srgbClr val="66FF33"/>
              </a:gs>
            </a:gsLst>
            <a:path path="circle">
              <a:fillToRect l="50000" t="50000" r="50000" b="50000"/>
            </a:path>
          </a:gradFill>
          <a:ln>
            <a:noFill/>
          </a:ln>
          <a:scene3d>
            <a:camera prst="orthographicFront"/>
            <a:lightRig rig="twoPt" dir="t"/>
          </a:scene3d>
          <a:sp3d prstMaterial="softEdge">
            <a:bevelT w="3810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5"/>
          <p:cNvSpPr/>
          <p:nvPr/>
        </p:nvSpPr>
        <p:spPr>
          <a:xfrm rot="5400000">
            <a:off x="2398139" y="1134968"/>
            <a:ext cx="4315247" cy="4457065"/>
          </a:xfrm>
          <a:custGeom>
            <a:avLst/>
            <a:gdLst/>
            <a:ahLst/>
            <a:cxnLst/>
            <a:rect l="l" t="t" r="r" b="b"/>
            <a:pathLst>
              <a:path w="5209287" h="5297229">
                <a:moveTo>
                  <a:pt x="4336249" y="2059154"/>
                </a:moveTo>
                <a:cubicBezTo>
                  <a:pt x="4646307" y="1819783"/>
                  <a:pt x="4687769" y="1825912"/>
                  <a:pt x="4978424" y="1335188"/>
                </a:cubicBezTo>
                <a:cubicBezTo>
                  <a:pt x="5097603" y="1587019"/>
                  <a:pt x="5195709" y="1797106"/>
                  <a:pt x="5209287" y="2076056"/>
                </a:cubicBezTo>
                <a:cubicBezTo>
                  <a:pt x="4888051" y="2461881"/>
                  <a:pt x="4693522" y="2541765"/>
                  <a:pt x="4377529" y="2660695"/>
                </a:cubicBezTo>
                <a:cubicBezTo>
                  <a:pt x="4441154" y="2431013"/>
                  <a:pt x="4395674" y="2233267"/>
                  <a:pt x="4336249" y="2059154"/>
                </a:cubicBezTo>
                <a:close/>
                <a:moveTo>
                  <a:pt x="3573999" y="3062655"/>
                </a:moveTo>
                <a:cubicBezTo>
                  <a:pt x="3678140" y="2942250"/>
                  <a:pt x="3720115" y="2800367"/>
                  <a:pt x="3747854" y="2668052"/>
                </a:cubicBezTo>
                <a:cubicBezTo>
                  <a:pt x="3972329" y="2635492"/>
                  <a:pt x="3990080" y="2655157"/>
                  <a:pt x="4286176" y="2456889"/>
                </a:cubicBezTo>
                <a:cubicBezTo>
                  <a:pt x="4261861" y="2660933"/>
                  <a:pt x="4240949" y="2830651"/>
                  <a:pt x="4157681" y="3011516"/>
                </a:cubicBezTo>
                <a:cubicBezTo>
                  <a:pt x="3880781" y="3132058"/>
                  <a:pt x="3762557" y="3108211"/>
                  <a:pt x="3573999" y="3062655"/>
                </a:cubicBezTo>
                <a:close/>
                <a:moveTo>
                  <a:pt x="3618669" y="4066265"/>
                </a:moveTo>
                <a:cubicBezTo>
                  <a:pt x="3842461" y="3984296"/>
                  <a:pt x="3976775" y="3832204"/>
                  <a:pt x="4083755" y="3682531"/>
                </a:cubicBezTo>
                <a:cubicBezTo>
                  <a:pt x="4458878" y="3795297"/>
                  <a:pt x="4478030" y="3832578"/>
                  <a:pt x="5046236" y="3783250"/>
                </a:cubicBezTo>
                <a:cubicBezTo>
                  <a:pt x="4910847" y="4026750"/>
                  <a:pt x="4797135" y="4228817"/>
                  <a:pt x="4578224" y="4402239"/>
                </a:cubicBezTo>
                <a:cubicBezTo>
                  <a:pt x="4077511" y="4365639"/>
                  <a:pt x="3899318" y="4253968"/>
                  <a:pt x="3618669" y="4066265"/>
                </a:cubicBezTo>
                <a:close/>
                <a:moveTo>
                  <a:pt x="3305519" y="1757957"/>
                </a:moveTo>
                <a:cubicBezTo>
                  <a:pt x="3400462" y="1551959"/>
                  <a:pt x="3426623" y="1547781"/>
                  <a:pt x="3421594" y="1191470"/>
                </a:cubicBezTo>
                <a:cubicBezTo>
                  <a:pt x="3579481" y="1322988"/>
                  <a:pt x="3710433" y="1432956"/>
                  <a:pt x="3816775" y="1601293"/>
                </a:cubicBezTo>
                <a:cubicBezTo>
                  <a:pt x="3767069" y="1899174"/>
                  <a:pt x="3682684" y="1985341"/>
                  <a:pt x="3541785" y="2118672"/>
                </a:cubicBezTo>
                <a:cubicBezTo>
                  <a:pt x="3497520" y="1965756"/>
                  <a:pt x="3401383" y="1853281"/>
                  <a:pt x="3305519" y="1757957"/>
                </a:cubicBezTo>
                <a:close/>
                <a:moveTo>
                  <a:pt x="3246212" y="2356031"/>
                </a:moveTo>
                <a:cubicBezTo>
                  <a:pt x="3341564" y="2246439"/>
                  <a:pt x="3358270" y="2248243"/>
                  <a:pt x="3420049" y="2030566"/>
                </a:cubicBezTo>
                <a:cubicBezTo>
                  <a:pt x="3492342" y="2136835"/>
                  <a:pt x="3552143" y="2225516"/>
                  <a:pt x="3586323" y="2345630"/>
                </a:cubicBezTo>
                <a:cubicBezTo>
                  <a:pt x="3501818" y="2518656"/>
                  <a:pt x="3434705" y="2557074"/>
                  <a:pt x="3324567" y="2614808"/>
                </a:cubicBezTo>
                <a:cubicBezTo>
                  <a:pt x="3325416" y="2514392"/>
                  <a:pt x="3287291" y="2429969"/>
                  <a:pt x="3246212" y="2356031"/>
                </a:cubicBezTo>
                <a:close/>
                <a:moveTo>
                  <a:pt x="3019026" y="2692877"/>
                </a:moveTo>
                <a:cubicBezTo>
                  <a:pt x="3018352" y="2690578"/>
                  <a:pt x="3018324" y="2688499"/>
                  <a:pt x="3018942" y="2686640"/>
                </a:cubicBezTo>
                <a:cubicBezTo>
                  <a:pt x="3019561" y="2684782"/>
                  <a:pt x="3020628" y="2683133"/>
                  <a:pt x="3022145" y="2681693"/>
                </a:cubicBezTo>
                <a:cubicBezTo>
                  <a:pt x="3023661" y="2680254"/>
                  <a:pt x="3025516" y="2679008"/>
                  <a:pt x="3027708" y="2677956"/>
                </a:cubicBezTo>
                <a:cubicBezTo>
                  <a:pt x="3029901" y="2676904"/>
                  <a:pt x="3032229" y="2676016"/>
                  <a:pt x="3034692" y="2675294"/>
                </a:cubicBezTo>
                <a:cubicBezTo>
                  <a:pt x="3036942" y="2674635"/>
                  <a:pt x="3039242" y="2674214"/>
                  <a:pt x="3041592" y="2674032"/>
                </a:cubicBezTo>
                <a:cubicBezTo>
                  <a:pt x="3043943" y="2673850"/>
                  <a:pt x="3046156" y="2673991"/>
                  <a:pt x="3048230" y="2674456"/>
                </a:cubicBezTo>
                <a:cubicBezTo>
                  <a:pt x="3050305" y="2674920"/>
                  <a:pt x="3052113" y="2675795"/>
                  <a:pt x="3053652" y="2677080"/>
                </a:cubicBezTo>
                <a:cubicBezTo>
                  <a:pt x="3055192" y="2678364"/>
                  <a:pt x="3056289" y="2680120"/>
                  <a:pt x="3056942" y="2682347"/>
                </a:cubicBezTo>
                <a:cubicBezTo>
                  <a:pt x="3057647" y="2684754"/>
                  <a:pt x="3057536" y="2687283"/>
                  <a:pt x="3056607" y="2689935"/>
                </a:cubicBezTo>
                <a:cubicBezTo>
                  <a:pt x="3055678" y="2692587"/>
                  <a:pt x="3054090" y="2695569"/>
                  <a:pt x="3051843" y="2698881"/>
                </a:cubicBezTo>
                <a:lnTo>
                  <a:pt x="3032670" y="2704502"/>
                </a:lnTo>
                <a:cubicBezTo>
                  <a:pt x="3030509" y="2703614"/>
                  <a:pt x="3028647" y="2702716"/>
                  <a:pt x="3027083" y="2701809"/>
                </a:cubicBezTo>
                <a:cubicBezTo>
                  <a:pt x="3025518" y="2700902"/>
                  <a:pt x="3024201" y="2699982"/>
                  <a:pt x="3023132" y="2699047"/>
                </a:cubicBezTo>
                <a:cubicBezTo>
                  <a:pt x="3022063" y="2698112"/>
                  <a:pt x="3021196" y="2697137"/>
                  <a:pt x="3020530" y="2696123"/>
                </a:cubicBezTo>
                <a:cubicBezTo>
                  <a:pt x="3019864" y="2695109"/>
                  <a:pt x="3019363" y="2694027"/>
                  <a:pt x="3019026" y="2692877"/>
                </a:cubicBezTo>
                <a:close/>
                <a:moveTo>
                  <a:pt x="3039596" y="3150676"/>
                </a:moveTo>
                <a:cubicBezTo>
                  <a:pt x="3124276" y="3096701"/>
                  <a:pt x="3174317" y="3018749"/>
                  <a:pt x="3213956" y="2944028"/>
                </a:cubicBezTo>
                <a:cubicBezTo>
                  <a:pt x="3357800" y="2964315"/>
                  <a:pt x="3365384" y="2979308"/>
                  <a:pt x="3581593" y="2912572"/>
                </a:cubicBezTo>
                <a:cubicBezTo>
                  <a:pt x="3531838" y="3031080"/>
                  <a:pt x="3490031" y="3129530"/>
                  <a:pt x="3407907" y="3223611"/>
                </a:cubicBezTo>
                <a:cubicBezTo>
                  <a:pt x="3216770" y="3246970"/>
                  <a:pt x="3147999" y="3211606"/>
                  <a:pt x="3039596" y="3150676"/>
                </a:cubicBezTo>
                <a:close/>
                <a:moveTo>
                  <a:pt x="3010342" y="2683887"/>
                </a:moveTo>
                <a:cubicBezTo>
                  <a:pt x="3009707" y="2686748"/>
                  <a:pt x="3009903" y="2689928"/>
                  <a:pt x="3010929" y="2693427"/>
                </a:cubicBezTo>
                <a:cubicBezTo>
                  <a:pt x="3011400" y="2695034"/>
                  <a:pt x="3012034" y="2696505"/>
                  <a:pt x="3012833" y="2697842"/>
                </a:cubicBezTo>
                <a:cubicBezTo>
                  <a:pt x="3013632" y="2699178"/>
                  <a:pt x="3014599" y="2700426"/>
                  <a:pt x="3015734" y="2701586"/>
                </a:cubicBezTo>
                <a:cubicBezTo>
                  <a:pt x="3016869" y="2702746"/>
                  <a:pt x="3018189" y="2703842"/>
                  <a:pt x="3019693" y="2704874"/>
                </a:cubicBezTo>
                <a:cubicBezTo>
                  <a:pt x="3021198" y="2705906"/>
                  <a:pt x="3022915" y="2706935"/>
                  <a:pt x="3024843" y="2707959"/>
                </a:cubicBezTo>
                <a:lnTo>
                  <a:pt x="3018363" y="2709859"/>
                </a:lnTo>
                <a:cubicBezTo>
                  <a:pt x="3018041" y="2709953"/>
                  <a:pt x="3017801" y="2710091"/>
                  <a:pt x="3017641" y="2710274"/>
                </a:cubicBezTo>
                <a:cubicBezTo>
                  <a:pt x="3017481" y="2710456"/>
                  <a:pt x="3017377" y="2710729"/>
                  <a:pt x="3017329" y="2711093"/>
                </a:cubicBezTo>
                <a:cubicBezTo>
                  <a:pt x="3017280" y="2711456"/>
                  <a:pt x="3017300" y="2711886"/>
                  <a:pt x="3017387" y="2712384"/>
                </a:cubicBezTo>
                <a:cubicBezTo>
                  <a:pt x="3017475" y="2712882"/>
                  <a:pt x="3017629" y="2713505"/>
                  <a:pt x="3017849" y="2714255"/>
                </a:cubicBezTo>
                <a:cubicBezTo>
                  <a:pt x="3018058" y="2714969"/>
                  <a:pt x="3018263" y="2715568"/>
                  <a:pt x="3018463" y="2716053"/>
                </a:cubicBezTo>
                <a:cubicBezTo>
                  <a:pt x="3018663" y="2716537"/>
                  <a:pt x="3018882" y="2716919"/>
                  <a:pt x="3019119" y="2717198"/>
                </a:cubicBezTo>
                <a:cubicBezTo>
                  <a:pt x="3019355" y="2717478"/>
                  <a:pt x="3019588" y="2717642"/>
                  <a:pt x="3019816" y="2717692"/>
                </a:cubicBezTo>
                <a:cubicBezTo>
                  <a:pt x="3020043" y="2717741"/>
                  <a:pt x="3020318" y="2717719"/>
                  <a:pt x="3020639" y="2717625"/>
                </a:cubicBezTo>
                <a:lnTo>
                  <a:pt x="3087960" y="2697889"/>
                </a:lnTo>
                <a:cubicBezTo>
                  <a:pt x="3088246" y="2697805"/>
                  <a:pt x="3088477" y="2697669"/>
                  <a:pt x="3088655" y="2697482"/>
                </a:cubicBezTo>
                <a:cubicBezTo>
                  <a:pt x="3088832" y="2697294"/>
                  <a:pt x="3088943" y="2697009"/>
                  <a:pt x="3088986" y="2696628"/>
                </a:cubicBezTo>
                <a:cubicBezTo>
                  <a:pt x="3089030" y="2696247"/>
                  <a:pt x="3089004" y="2695761"/>
                  <a:pt x="3088907" y="2695168"/>
                </a:cubicBezTo>
                <a:cubicBezTo>
                  <a:pt x="3088811" y="2694576"/>
                  <a:pt x="3088638" y="2693852"/>
                  <a:pt x="3088386" y="2692995"/>
                </a:cubicBezTo>
                <a:cubicBezTo>
                  <a:pt x="3088125" y="2692102"/>
                  <a:pt x="3087875" y="2691381"/>
                  <a:pt x="3087635" y="2690830"/>
                </a:cubicBezTo>
                <a:cubicBezTo>
                  <a:pt x="3087397" y="2690280"/>
                  <a:pt x="3087159" y="2689865"/>
                  <a:pt x="3086922" y="2689586"/>
                </a:cubicBezTo>
                <a:cubicBezTo>
                  <a:pt x="3086684" y="2689306"/>
                  <a:pt x="3086438" y="2689126"/>
                  <a:pt x="3086182" y="2689046"/>
                </a:cubicBezTo>
                <a:cubicBezTo>
                  <a:pt x="3085926" y="2688966"/>
                  <a:pt x="3085655" y="2688968"/>
                  <a:pt x="3085369" y="2689052"/>
                </a:cubicBezTo>
                <a:lnTo>
                  <a:pt x="3061269" y="2696117"/>
                </a:lnTo>
                <a:cubicBezTo>
                  <a:pt x="3062142" y="2694465"/>
                  <a:pt x="3062875" y="2692932"/>
                  <a:pt x="3063468" y="2691518"/>
                </a:cubicBezTo>
                <a:cubicBezTo>
                  <a:pt x="3064062" y="2690103"/>
                  <a:pt x="3064492" y="2688726"/>
                  <a:pt x="3064759" y="2687388"/>
                </a:cubicBezTo>
                <a:cubicBezTo>
                  <a:pt x="3065025" y="2686050"/>
                  <a:pt x="3065124" y="2684732"/>
                  <a:pt x="3065054" y="2683434"/>
                </a:cubicBezTo>
                <a:cubicBezTo>
                  <a:pt x="3064983" y="2682136"/>
                  <a:pt x="3064739" y="2680774"/>
                  <a:pt x="3064320" y="2679345"/>
                </a:cubicBezTo>
                <a:cubicBezTo>
                  <a:pt x="3063336" y="2675989"/>
                  <a:pt x="3061828" y="2673194"/>
                  <a:pt x="3059797" y="2670959"/>
                </a:cubicBezTo>
                <a:cubicBezTo>
                  <a:pt x="3057765" y="2668724"/>
                  <a:pt x="3055321" y="2667066"/>
                  <a:pt x="3052464" y="2665984"/>
                </a:cubicBezTo>
                <a:cubicBezTo>
                  <a:pt x="3049607" y="2664902"/>
                  <a:pt x="3046367" y="2664398"/>
                  <a:pt x="3042744" y="2664471"/>
                </a:cubicBezTo>
                <a:cubicBezTo>
                  <a:pt x="3039121" y="2664545"/>
                  <a:pt x="3035203" y="2665199"/>
                  <a:pt x="3030990" y="2666434"/>
                </a:cubicBezTo>
                <a:cubicBezTo>
                  <a:pt x="3027491" y="2667460"/>
                  <a:pt x="3024284" y="2668788"/>
                  <a:pt x="3021369" y="2670418"/>
                </a:cubicBezTo>
                <a:cubicBezTo>
                  <a:pt x="3018454" y="2672048"/>
                  <a:pt x="3016047" y="2673985"/>
                  <a:pt x="3014145" y="2676229"/>
                </a:cubicBezTo>
                <a:cubicBezTo>
                  <a:pt x="3012244" y="2678473"/>
                  <a:pt x="3010976" y="2681025"/>
                  <a:pt x="3010342" y="2683887"/>
                </a:cubicBezTo>
                <a:close/>
                <a:moveTo>
                  <a:pt x="2857840" y="0"/>
                </a:moveTo>
                <a:cubicBezTo>
                  <a:pt x="3133954" y="37196"/>
                  <a:pt x="3363581" y="69330"/>
                  <a:pt x="3604929" y="209862"/>
                </a:cubicBezTo>
                <a:cubicBezTo>
                  <a:pt x="3753568" y="689402"/>
                  <a:pt x="3714623" y="896058"/>
                  <a:pt x="3642276" y="1225848"/>
                </a:cubicBezTo>
                <a:cubicBezTo>
                  <a:pt x="3484295" y="1047400"/>
                  <a:pt x="3293678" y="977848"/>
                  <a:pt x="3115288" y="932864"/>
                </a:cubicBezTo>
                <a:cubicBezTo>
                  <a:pt x="3083391" y="542458"/>
                  <a:pt x="3111112" y="511022"/>
                  <a:pt x="2857840" y="0"/>
                </a:cubicBezTo>
                <a:close/>
                <a:moveTo>
                  <a:pt x="2915768" y="2807520"/>
                </a:moveTo>
                <a:cubicBezTo>
                  <a:pt x="2954249" y="2745297"/>
                  <a:pt x="2957259" y="2683895"/>
                  <a:pt x="2954086" y="2628319"/>
                </a:cubicBezTo>
                <a:cubicBezTo>
                  <a:pt x="3067420" y="2582509"/>
                  <a:pt x="3079360" y="2587539"/>
                  <a:pt x="3208057" y="2466682"/>
                </a:cubicBezTo>
                <a:cubicBezTo>
                  <a:pt x="3222627" y="2549662"/>
                  <a:pt x="3234387" y="2618785"/>
                  <a:pt x="3214946" y="2701449"/>
                </a:cubicBezTo>
                <a:cubicBezTo>
                  <a:pt x="3085906" y="2789231"/>
                  <a:pt x="3020730" y="2797407"/>
                  <a:pt x="2915768" y="2807520"/>
                </a:cubicBezTo>
                <a:close/>
                <a:moveTo>
                  <a:pt x="2831553" y="2368235"/>
                </a:moveTo>
                <a:cubicBezTo>
                  <a:pt x="2878415" y="2255333"/>
                  <a:pt x="2890376" y="2250353"/>
                  <a:pt x="2894536" y="2073854"/>
                </a:cubicBezTo>
                <a:cubicBezTo>
                  <a:pt x="2963892" y="2121685"/>
                  <a:pt x="3021400" y="2161796"/>
                  <a:pt x="3066671" y="2233643"/>
                </a:cubicBezTo>
                <a:cubicBezTo>
                  <a:pt x="3038700" y="2387183"/>
                  <a:pt x="2998803" y="2439366"/>
                  <a:pt x="2932375" y="2521259"/>
                </a:cubicBezTo>
                <a:cubicBezTo>
                  <a:pt x="2915029" y="2450184"/>
                  <a:pt x="2873384" y="2404964"/>
                  <a:pt x="2831553" y="2368235"/>
                </a:cubicBezTo>
                <a:close/>
                <a:moveTo>
                  <a:pt x="2732468" y="1616830"/>
                </a:moveTo>
                <a:cubicBezTo>
                  <a:pt x="2858915" y="1639863"/>
                  <a:pt x="2964064" y="1659460"/>
                  <a:pt x="3073639" y="1719368"/>
                </a:cubicBezTo>
                <a:cubicBezTo>
                  <a:pt x="3137659" y="1900973"/>
                  <a:pt x="3117955" y="1975751"/>
                  <a:pt x="3081831" y="2094741"/>
                </a:cubicBezTo>
                <a:cubicBezTo>
                  <a:pt x="3010868" y="2023690"/>
                  <a:pt x="2923959" y="1991634"/>
                  <a:pt x="2842450" y="1969038"/>
                </a:cubicBezTo>
                <a:cubicBezTo>
                  <a:pt x="2831245" y="1824203"/>
                  <a:pt x="2844250" y="1813564"/>
                  <a:pt x="2732468" y="1616830"/>
                </a:cubicBezTo>
                <a:close/>
                <a:moveTo>
                  <a:pt x="2824084" y="3646901"/>
                </a:moveTo>
                <a:cubicBezTo>
                  <a:pt x="2982608" y="3661489"/>
                  <a:pt x="3122408" y="3613025"/>
                  <a:pt x="3246141" y="3558557"/>
                </a:cubicBezTo>
                <a:cubicBezTo>
                  <a:pt x="3403287" y="3722124"/>
                  <a:pt x="3397631" y="3748005"/>
                  <a:pt x="3731206" y="3873346"/>
                </a:cubicBezTo>
                <a:cubicBezTo>
                  <a:pt x="3551143" y="3972353"/>
                  <a:pt x="3400972" y="4054146"/>
                  <a:pt x="3205438" y="4091726"/>
                </a:cubicBezTo>
                <a:cubicBezTo>
                  <a:pt x="2946236" y="3936747"/>
                  <a:pt x="2896805" y="3826737"/>
                  <a:pt x="2824084" y="3646901"/>
                </a:cubicBezTo>
                <a:close/>
                <a:moveTo>
                  <a:pt x="2655334" y="2912774"/>
                </a:moveTo>
                <a:cubicBezTo>
                  <a:pt x="2728477" y="2911160"/>
                  <a:pt x="2781613" y="2880245"/>
                  <a:pt x="2826497" y="2847316"/>
                </a:cubicBezTo>
                <a:cubicBezTo>
                  <a:pt x="2926640" y="2917420"/>
                  <a:pt x="2928923" y="2930173"/>
                  <a:pt x="3100375" y="2972290"/>
                </a:cubicBezTo>
                <a:cubicBezTo>
                  <a:pt x="3038715" y="3029701"/>
                  <a:pt x="2987148" y="3077209"/>
                  <a:pt x="2907230" y="3105924"/>
                </a:cubicBezTo>
                <a:cubicBezTo>
                  <a:pt x="2763332" y="3045506"/>
                  <a:pt x="2720979" y="2995296"/>
                  <a:pt x="2655334" y="2912774"/>
                </a:cubicBezTo>
                <a:close/>
                <a:moveTo>
                  <a:pt x="2414299" y="2096642"/>
                </a:moveTo>
                <a:cubicBezTo>
                  <a:pt x="2495215" y="2073178"/>
                  <a:pt x="2562659" y="2054007"/>
                  <a:pt x="2646942" y="2064389"/>
                </a:cubicBezTo>
                <a:cubicBezTo>
                  <a:pt x="2748172" y="2183172"/>
                  <a:pt x="2763353" y="2247081"/>
                  <a:pt x="2784765" y="2350332"/>
                </a:cubicBezTo>
                <a:cubicBezTo>
                  <a:pt x="2718743" y="2318810"/>
                  <a:pt x="2657376" y="2322462"/>
                  <a:pt x="2602469" y="2331630"/>
                </a:cubicBezTo>
                <a:cubicBezTo>
                  <a:pt x="2544664" y="2223919"/>
                  <a:pt x="2548373" y="2211505"/>
                  <a:pt x="2414299" y="2096642"/>
                </a:cubicBezTo>
                <a:close/>
                <a:moveTo>
                  <a:pt x="2441426" y="3263615"/>
                </a:moveTo>
                <a:cubicBezTo>
                  <a:pt x="2534608" y="3301049"/>
                  <a:pt x="2627121" y="3296359"/>
                  <a:pt x="2710951" y="3285094"/>
                </a:cubicBezTo>
                <a:cubicBezTo>
                  <a:pt x="2778190" y="3413863"/>
                  <a:pt x="2770415" y="3428758"/>
                  <a:pt x="2950537" y="3565710"/>
                </a:cubicBezTo>
                <a:cubicBezTo>
                  <a:pt x="2825215" y="3594240"/>
                  <a:pt x="2720827" y="3617556"/>
                  <a:pt x="2596524" y="3605547"/>
                </a:cubicBezTo>
                <a:cubicBezTo>
                  <a:pt x="2466267" y="3463730"/>
                  <a:pt x="2454988" y="3387227"/>
                  <a:pt x="2441426" y="3263615"/>
                </a:cubicBezTo>
                <a:close/>
                <a:moveTo>
                  <a:pt x="2383714" y="3030429"/>
                </a:moveTo>
                <a:cubicBezTo>
                  <a:pt x="2375002" y="2943571"/>
                  <a:pt x="2389514" y="2888744"/>
                  <a:pt x="2411179" y="2812683"/>
                </a:cubicBezTo>
                <a:cubicBezTo>
                  <a:pt x="2455069" y="2871217"/>
                  <a:pt x="2511138" y="2896425"/>
                  <a:pt x="2564040" y="2913752"/>
                </a:cubicBezTo>
                <a:cubicBezTo>
                  <a:pt x="2565334" y="3035987"/>
                  <a:pt x="2556293" y="3045268"/>
                  <a:pt x="2621853" y="3209193"/>
                </a:cubicBezTo>
                <a:cubicBezTo>
                  <a:pt x="2539279" y="3192477"/>
                  <a:pt x="2470631" y="3178203"/>
                  <a:pt x="2400762" y="3129937"/>
                </a:cubicBezTo>
                <a:cubicBezTo>
                  <a:pt x="2392102" y="3091893"/>
                  <a:pt x="2386617" y="3059382"/>
                  <a:pt x="2383714" y="3030429"/>
                </a:cubicBezTo>
                <a:close/>
                <a:moveTo>
                  <a:pt x="2135587" y="1027068"/>
                </a:moveTo>
                <a:cubicBezTo>
                  <a:pt x="2340074" y="1006818"/>
                  <a:pt x="2510309" y="990645"/>
                  <a:pt x="2704874" y="1032958"/>
                </a:cubicBezTo>
                <a:cubicBezTo>
                  <a:pt x="2882283" y="1277355"/>
                  <a:pt x="2884488" y="1397940"/>
                  <a:pt x="2880658" y="1591886"/>
                </a:cubicBezTo>
                <a:cubicBezTo>
                  <a:pt x="2740631" y="1516154"/>
                  <a:pt x="2593035" y="1505758"/>
                  <a:pt x="2457851" y="1507200"/>
                </a:cubicBezTo>
                <a:cubicBezTo>
                  <a:pt x="2377658" y="1295025"/>
                  <a:pt x="2393033" y="1273451"/>
                  <a:pt x="2135587" y="1027068"/>
                </a:cubicBezTo>
                <a:close/>
                <a:moveTo>
                  <a:pt x="2084471" y="2739910"/>
                </a:moveTo>
                <a:cubicBezTo>
                  <a:pt x="2187139" y="2622368"/>
                  <a:pt x="2248134" y="2597987"/>
                  <a:pt x="2347133" y="2561676"/>
                </a:cubicBezTo>
                <a:cubicBezTo>
                  <a:pt x="2325625" y="2631605"/>
                  <a:pt x="2338230" y="2691774"/>
                  <a:pt x="2355344" y="2744745"/>
                </a:cubicBezTo>
                <a:cubicBezTo>
                  <a:pt x="2257265" y="2817709"/>
                  <a:pt x="2244442" y="2815859"/>
                  <a:pt x="2150464" y="2965316"/>
                </a:cubicBezTo>
                <a:cubicBezTo>
                  <a:pt x="2115397" y="2888712"/>
                  <a:pt x="2086551" y="2824804"/>
                  <a:pt x="2084471" y="2739910"/>
                </a:cubicBezTo>
                <a:close/>
                <a:moveTo>
                  <a:pt x="2066484" y="2470971"/>
                </a:moveTo>
                <a:cubicBezTo>
                  <a:pt x="2103789" y="2395431"/>
                  <a:pt x="2135169" y="2332729"/>
                  <a:pt x="2199719" y="2277550"/>
                </a:cubicBezTo>
                <a:cubicBezTo>
                  <a:pt x="2355690" y="2283038"/>
                  <a:pt x="2413090" y="2314974"/>
                  <a:pt x="2503724" y="2368870"/>
                </a:cubicBezTo>
                <a:cubicBezTo>
                  <a:pt x="2435903" y="2396306"/>
                  <a:pt x="2397175" y="2444049"/>
                  <a:pt x="2366878" y="2490749"/>
                </a:cubicBezTo>
                <a:cubicBezTo>
                  <a:pt x="2248388" y="2460695"/>
                  <a:pt x="2241732" y="2449579"/>
                  <a:pt x="2066484" y="2470971"/>
                </a:cubicBezTo>
                <a:close/>
                <a:moveTo>
                  <a:pt x="1957804" y="1933088"/>
                </a:moveTo>
                <a:cubicBezTo>
                  <a:pt x="2055626" y="1849719"/>
                  <a:pt x="2137315" y="1780673"/>
                  <a:pt x="2253025" y="1733697"/>
                </a:cubicBezTo>
                <a:cubicBezTo>
                  <a:pt x="2434179" y="1798982"/>
                  <a:pt x="2479634" y="1861543"/>
                  <a:pt x="2548947" y="1964787"/>
                </a:cubicBezTo>
                <a:cubicBezTo>
                  <a:pt x="2449029" y="1974809"/>
                  <a:pt x="2369228" y="2021846"/>
                  <a:pt x="2300169" y="2070685"/>
                </a:cubicBezTo>
                <a:cubicBezTo>
                  <a:pt x="2180902" y="1987751"/>
                  <a:pt x="2180888" y="1970949"/>
                  <a:pt x="1957804" y="1933088"/>
                </a:cubicBezTo>
                <a:close/>
                <a:moveTo>
                  <a:pt x="2049454" y="4396812"/>
                </a:moveTo>
                <a:cubicBezTo>
                  <a:pt x="2047262" y="4357955"/>
                  <a:pt x="2045575" y="4317777"/>
                  <a:pt x="2043908" y="4275607"/>
                </a:cubicBezTo>
                <a:cubicBezTo>
                  <a:pt x="2241857" y="4408339"/>
                  <a:pt x="2443863" y="4427463"/>
                  <a:pt x="2627831" y="4425907"/>
                </a:cubicBezTo>
                <a:cubicBezTo>
                  <a:pt x="2757351" y="4795580"/>
                  <a:pt x="2738474" y="4833001"/>
                  <a:pt x="3112665" y="5263433"/>
                </a:cubicBezTo>
                <a:cubicBezTo>
                  <a:pt x="2836113" y="5297220"/>
                  <a:pt x="2605819" y="5324158"/>
                  <a:pt x="2336792" y="5249178"/>
                </a:cubicBezTo>
                <a:cubicBezTo>
                  <a:pt x="2104917" y="4876067"/>
                  <a:pt x="2064799" y="4668808"/>
                  <a:pt x="2049454" y="4396812"/>
                </a:cubicBezTo>
                <a:close/>
                <a:moveTo>
                  <a:pt x="1815067" y="3178030"/>
                </a:moveTo>
                <a:cubicBezTo>
                  <a:pt x="1853104" y="2989266"/>
                  <a:pt x="1908329" y="2935134"/>
                  <a:pt x="2000303" y="2851441"/>
                </a:cubicBezTo>
                <a:cubicBezTo>
                  <a:pt x="2024857" y="2948813"/>
                  <a:pt x="2083079" y="3020860"/>
                  <a:pt x="2141510" y="3082018"/>
                </a:cubicBezTo>
                <a:cubicBezTo>
                  <a:pt x="2076947" y="3212149"/>
                  <a:pt x="2060328" y="3214625"/>
                  <a:pt x="2055563" y="3440849"/>
                </a:cubicBezTo>
                <a:cubicBezTo>
                  <a:pt x="1958761" y="3356298"/>
                  <a:pt x="1878490" y="3285608"/>
                  <a:pt x="1815067" y="3178030"/>
                </a:cubicBezTo>
                <a:close/>
                <a:moveTo>
                  <a:pt x="1773995" y="3852346"/>
                </a:moveTo>
                <a:cubicBezTo>
                  <a:pt x="1768646" y="3628561"/>
                  <a:pt x="1825711" y="3530400"/>
                  <a:pt x="1915513" y="3386367"/>
                </a:cubicBezTo>
                <a:cubicBezTo>
                  <a:pt x="1996985" y="3523133"/>
                  <a:pt x="2118424" y="3607663"/>
                  <a:pt x="2235266" y="3675667"/>
                </a:cubicBezTo>
                <a:cubicBezTo>
                  <a:pt x="2195462" y="3898972"/>
                  <a:pt x="2171206" y="3909625"/>
                  <a:pt x="2266114" y="4253101"/>
                </a:cubicBezTo>
                <a:cubicBezTo>
                  <a:pt x="2080117" y="4165751"/>
                  <a:pt x="1925625" y="4092445"/>
                  <a:pt x="1780195" y="3956445"/>
                </a:cubicBezTo>
                <a:cubicBezTo>
                  <a:pt x="1776797" y="3918848"/>
                  <a:pt x="1774759" y="3884315"/>
                  <a:pt x="1773995" y="3852346"/>
                </a:cubicBezTo>
                <a:close/>
                <a:moveTo>
                  <a:pt x="1637680" y="2697387"/>
                </a:moveTo>
                <a:cubicBezTo>
                  <a:pt x="1642197" y="2568938"/>
                  <a:pt x="1646392" y="2462060"/>
                  <a:pt x="1689835" y="2344978"/>
                </a:cubicBezTo>
                <a:cubicBezTo>
                  <a:pt x="1860282" y="2255385"/>
                  <a:pt x="1937123" y="2264075"/>
                  <a:pt x="2060084" y="2282623"/>
                </a:cubicBezTo>
                <a:cubicBezTo>
                  <a:pt x="2000035" y="2363110"/>
                  <a:pt x="1980875" y="2453738"/>
                  <a:pt x="1970295" y="2537658"/>
                </a:cubicBezTo>
                <a:cubicBezTo>
                  <a:pt x="1828600" y="2569677"/>
                  <a:pt x="1816194" y="2558346"/>
                  <a:pt x="1637680" y="2697387"/>
                </a:cubicBezTo>
                <a:close/>
                <a:moveTo>
                  <a:pt x="1123468" y="2022351"/>
                </a:moveTo>
                <a:cubicBezTo>
                  <a:pt x="1237128" y="1851160"/>
                  <a:pt x="1332280" y="1709077"/>
                  <a:pt x="1488121" y="1585144"/>
                </a:cubicBezTo>
                <a:cubicBezTo>
                  <a:pt x="1789632" y="1602323"/>
                  <a:pt x="1884424" y="1676889"/>
                  <a:pt x="2032219" y="1802532"/>
                </a:cubicBezTo>
                <a:cubicBezTo>
                  <a:pt x="1884991" y="1863085"/>
                  <a:pt x="1783580" y="1970828"/>
                  <a:pt x="1699189" y="2076444"/>
                </a:cubicBezTo>
                <a:cubicBezTo>
                  <a:pt x="1484127" y="2004350"/>
                  <a:pt x="1477143" y="1978795"/>
                  <a:pt x="1123468" y="2022351"/>
                </a:cubicBezTo>
                <a:close/>
                <a:moveTo>
                  <a:pt x="1063096" y="2952980"/>
                </a:moveTo>
                <a:cubicBezTo>
                  <a:pt x="1060448" y="2906358"/>
                  <a:pt x="1060488" y="2858731"/>
                  <a:pt x="1063926" y="2809072"/>
                </a:cubicBezTo>
                <a:cubicBezTo>
                  <a:pt x="1280118" y="2598205"/>
                  <a:pt x="1399118" y="2578597"/>
                  <a:pt x="1591581" y="2554357"/>
                </a:cubicBezTo>
                <a:cubicBezTo>
                  <a:pt x="1536881" y="2703859"/>
                  <a:pt x="1547925" y="2851408"/>
                  <a:pt x="1568888" y="2984964"/>
                </a:cubicBezTo>
                <a:cubicBezTo>
                  <a:pt x="1370531" y="3094979"/>
                  <a:pt x="1346961" y="3082883"/>
                  <a:pt x="1140371" y="3373233"/>
                </a:cubicBezTo>
                <a:cubicBezTo>
                  <a:pt x="1103178" y="3223673"/>
                  <a:pt x="1071040" y="3092846"/>
                  <a:pt x="1063096" y="2952980"/>
                </a:cubicBezTo>
                <a:close/>
                <a:moveTo>
                  <a:pt x="891014" y="592952"/>
                </a:moveTo>
                <a:cubicBezTo>
                  <a:pt x="1111226" y="422279"/>
                  <a:pt x="1295219" y="281183"/>
                  <a:pt x="1564680" y="207781"/>
                </a:cubicBezTo>
                <a:cubicBezTo>
                  <a:pt x="2010692" y="438273"/>
                  <a:pt x="2130639" y="611003"/>
                  <a:pt x="2314904" y="893921"/>
                </a:cubicBezTo>
                <a:cubicBezTo>
                  <a:pt x="2076905" y="881315"/>
                  <a:pt x="1893615" y="968361"/>
                  <a:pt x="1736410" y="1063928"/>
                </a:cubicBezTo>
                <a:cubicBezTo>
                  <a:pt x="1435819" y="812774"/>
                  <a:pt x="1432864" y="770966"/>
                  <a:pt x="891014" y="592952"/>
                </a:cubicBezTo>
                <a:close/>
                <a:moveTo>
                  <a:pt x="412192" y="4056550"/>
                </a:moveTo>
                <a:cubicBezTo>
                  <a:pt x="575807" y="3581910"/>
                  <a:pt x="729389" y="3438259"/>
                  <a:pt x="982707" y="3215042"/>
                </a:cubicBezTo>
                <a:cubicBezTo>
                  <a:pt x="1004628" y="3452363"/>
                  <a:pt x="1117250" y="3621149"/>
                  <a:pt x="1234533" y="3762893"/>
                </a:cubicBezTo>
                <a:cubicBezTo>
                  <a:pt x="1029457" y="4096625"/>
                  <a:pt x="988515" y="4105591"/>
                  <a:pt x="890678" y="4667480"/>
                </a:cubicBezTo>
                <a:cubicBezTo>
                  <a:pt x="689972" y="4474245"/>
                  <a:pt x="523767" y="4312575"/>
                  <a:pt x="412192" y="4056550"/>
                </a:cubicBezTo>
                <a:close/>
                <a:moveTo>
                  <a:pt x="0" y="2711726"/>
                </a:moveTo>
                <a:cubicBezTo>
                  <a:pt x="7099" y="2433208"/>
                  <a:pt x="14195" y="2201452"/>
                  <a:pt x="127786" y="1946315"/>
                </a:cubicBezTo>
                <a:cubicBezTo>
                  <a:pt x="588425" y="1746656"/>
                  <a:pt x="798082" y="1763010"/>
                  <a:pt x="1133764" y="1799245"/>
                </a:cubicBezTo>
                <a:cubicBezTo>
                  <a:pt x="973459" y="1975609"/>
                  <a:pt x="924943" y="2172633"/>
                  <a:pt x="899526" y="2354843"/>
                </a:cubicBezTo>
                <a:cubicBezTo>
                  <a:pt x="514866" y="2428799"/>
                  <a:pt x="480615" y="2404643"/>
                  <a:pt x="0" y="2711726"/>
                </a:cubicBezTo>
                <a:close/>
              </a:path>
            </a:pathLst>
          </a:custGeom>
          <a:gradFill>
            <a:gsLst>
              <a:gs pos="10000">
                <a:srgbClr val="CCFF33"/>
              </a:gs>
              <a:gs pos="68000">
                <a:srgbClr val="00B050">
                  <a:lumMod val="52000"/>
                </a:srgbClr>
              </a:gs>
              <a:gs pos="29000">
                <a:srgbClr val="92D050"/>
              </a:gs>
              <a:gs pos="45000">
                <a:srgbClr val="66FF33"/>
              </a:gs>
            </a:gsLst>
            <a:path path="circle">
              <a:fillToRect l="50000" t="50000" r="50000" b="50000"/>
            </a:path>
          </a:gradFill>
          <a:ln>
            <a:solidFill>
              <a:srgbClr val="99FF33"/>
            </a:solidFill>
          </a:ln>
          <a:scene3d>
            <a:camera prst="orthographicFront"/>
            <a:lightRig rig="twoPt" dir="t"/>
          </a:scene3d>
          <a:sp3d prstMaterial="softEdge">
            <a:bevelT w="3810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17 Forma libre"/>
          <p:cNvSpPr/>
          <p:nvPr/>
        </p:nvSpPr>
        <p:spPr>
          <a:xfrm>
            <a:off x="-49962" y="188641"/>
            <a:ext cx="9193962" cy="164821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73000">
                <a:srgbClr val="391B03"/>
              </a:gs>
              <a:gs pos="1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17 Forma libre"/>
          <p:cNvSpPr/>
          <p:nvPr/>
        </p:nvSpPr>
        <p:spPr>
          <a:xfrm>
            <a:off x="-32473" y="-18651"/>
            <a:ext cx="9176473"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73000">
                <a:srgbClr val="391B03"/>
              </a:gs>
              <a:gs pos="1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17 Forma libre"/>
          <p:cNvSpPr/>
          <p:nvPr/>
        </p:nvSpPr>
        <p:spPr>
          <a:xfrm rot="10800000">
            <a:off x="-28658" y="5013176"/>
            <a:ext cx="9193964" cy="164821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73000">
                <a:srgbClr val="391B03"/>
              </a:gs>
              <a:gs pos="1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17 Forma libre"/>
          <p:cNvSpPr/>
          <p:nvPr/>
        </p:nvSpPr>
        <p:spPr>
          <a:xfrm rot="10800000">
            <a:off x="-49964" y="5717006"/>
            <a:ext cx="9193963"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73000">
                <a:srgbClr val="391B03"/>
              </a:gs>
              <a:gs pos="1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90851" y="-72968"/>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831893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strVal val="4*#ppt_w"/>
                                          </p:val>
                                        </p:tav>
                                        <p:tav tm="100000">
                                          <p:val>
                                            <p:strVal val="#ppt_w"/>
                                          </p:val>
                                        </p:tav>
                                      </p:tavLst>
                                    </p:anim>
                                    <p:anim calcmode="lin" valueType="num">
                                      <p:cBhvr>
                                        <p:cTn id="11" dur="3000" fill="hold"/>
                                        <p:tgtEl>
                                          <p:spTgt spid="7"/>
                                        </p:tgtEl>
                                        <p:attrNameLst>
                                          <p:attrName>ppt_h</p:attrName>
                                        </p:attrNameLst>
                                      </p:cBhvr>
                                      <p:tavLst>
                                        <p:tav tm="0">
                                          <p:val>
                                            <p:strVal val="4*#ppt_h"/>
                                          </p:val>
                                        </p:tav>
                                        <p:tav tm="100000">
                                          <p:val>
                                            <p:strVal val="#ppt_h"/>
                                          </p:val>
                                        </p:tav>
                                      </p:tavLst>
                                    </p:anim>
                                  </p:childTnLst>
                                </p:cTn>
                              </p:par>
                              <p:par>
                                <p:cTn id="12" presetID="23" presetClass="entr" presetSubtype="528"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3000" fill="hold"/>
                                        <p:tgtEl>
                                          <p:spTgt spid="8"/>
                                        </p:tgtEl>
                                        <p:attrNameLst>
                                          <p:attrName>ppt_w</p:attrName>
                                        </p:attrNameLst>
                                      </p:cBhvr>
                                      <p:tavLst>
                                        <p:tav tm="0">
                                          <p:val>
                                            <p:fltVal val="0"/>
                                          </p:val>
                                        </p:tav>
                                        <p:tav tm="100000">
                                          <p:val>
                                            <p:strVal val="#ppt_w"/>
                                          </p:val>
                                        </p:tav>
                                      </p:tavLst>
                                    </p:anim>
                                    <p:anim calcmode="lin" valueType="num">
                                      <p:cBhvr>
                                        <p:cTn id="15" dur="3000" fill="hold"/>
                                        <p:tgtEl>
                                          <p:spTgt spid="8"/>
                                        </p:tgtEl>
                                        <p:attrNameLst>
                                          <p:attrName>ppt_h</p:attrName>
                                        </p:attrNameLst>
                                      </p:cBhvr>
                                      <p:tavLst>
                                        <p:tav tm="0">
                                          <p:val>
                                            <p:fltVal val="0"/>
                                          </p:val>
                                        </p:tav>
                                        <p:tav tm="100000">
                                          <p:val>
                                            <p:strVal val="#ppt_h"/>
                                          </p:val>
                                        </p:tav>
                                      </p:tavLst>
                                    </p:anim>
                                    <p:anim calcmode="lin" valueType="num">
                                      <p:cBhvr>
                                        <p:cTn id="16" dur="3000" fill="hold"/>
                                        <p:tgtEl>
                                          <p:spTgt spid="8"/>
                                        </p:tgtEl>
                                        <p:attrNameLst>
                                          <p:attrName>ppt_x</p:attrName>
                                        </p:attrNameLst>
                                      </p:cBhvr>
                                      <p:tavLst>
                                        <p:tav tm="0">
                                          <p:val>
                                            <p:fltVal val="0.5"/>
                                          </p:val>
                                        </p:tav>
                                        <p:tav tm="100000">
                                          <p:val>
                                            <p:strVal val="#ppt_x"/>
                                          </p:val>
                                        </p:tav>
                                      </p:tavLst>
                                    </p:anim>
                                    <p:anim calcmode="lin" valueType="num">
                                      <p:cBhvr>
                                        <p:cTn id="17" dur="3000" fill="hold"/>
                                        <p:tgtEl>
                                          <p:spTgt spid="8"/>
                                        </p:tgtEl>
                                        <p:attrNameLst>
                                          <p:attrName>ppt_y</p:attrName>
                                        </p:attrNameLst>
                                      </p:cBhvr>
                                      <p:tavLst>
                                        <p:tav tm="0">
                                          <p:val>
                                            <p:fltVal val="0.5"/>
                                          </p:val>
                                        </p:tav>
                                        <p:tav tm="100000">
                                          <p:val>
                                            <p:strVal val="#ppt_y"/>
                                          </p:val>
                                        </p:tav>
                                      </p:tavLst>
                                    </p:anim>
                                  </p:childTnLst>
                                </p:cTn>
                              </p:par>
                              <p:par>
                                <p:cTn id="18" presetID="8" presetClass="emph" presetSubtype="0" fill="hold" grpId="1" nodeType="withEffect">
                                  <p:stCondLst>
                                    <p:cond delay="0"/>
                                  </p:stCondLst>
                                  <p:childTnLst>
                                    <p:animRot by="21600000">
                                      <p:cBhvr>
                                        <p:cTn id="19" dur="3000" fill="hold"/>
                                        <p:tgtEl>
                                          <p:spTgt spid="8"/>
                                        </p:tgtEl>
                                        <p:attrNameLst>
                                          <p:attrName>r</p:attrName>
                                        </p:attrNameLst>
                                      </p:cBhvr>
                                    </p:animRot>
                                  </p:childTnLst>
                                </p:cTn>
                              </p:par>
                              <p:par>
                                <p:cTn id="20" presetID="23" presetClass="exit" presetSubtype="544" fill="hold" grpId="2" nodeType="withEffect">
                                  <p:stCondLst>
                                    <p:cond delay="0"/>
                                  </p:stCondLst>
                                  <p:childTnLst>
                                    <p:anim calcmode="lin" valueType="num">
                                      <p:cBhvr>
                                        <p:cTn id="21" dur="3000"/>
                                        <p:tgtEl>
                                          <p:spTgt spid="8"/>
                                        </p:tgtEl>
                                        <p:attrNameLst>
                                          <p:attrName>ppt_w</p:attrName>
                                        </p:attrNameLst>
                                      </p:cBhvr>
                                      <p:tavLst>
                                        <p:tav tm="0">
                                          <p:val>
                                            <p:strVal val="ppt_w"/>
                                          </p:val>
                                        </p:tav>
                                        <p:tav tm="100000">
                                          <p:val>
                                            <p:fltVal val="0"/>
                                          </p:val>
                                        </p:tav>
                                      </p:tavLst>
                                    </p:anim>
                                    <p:anim calcmode="lin" valueType="num">
                                      <p:cBhvr>
                                        <p:cTn id="22" dur="3000"/>
                                        <p:tgtEl>
                                          <p:spTgt spid="8"/>
                                        </p:tgtEl>
                                        <p:attrNameLst>
                                          <p:attrName>ppt_h</p:attrName>
                                        </p:attrNameLst>
                                      </p:cBhvr>
                                      <p:tavLst>
                                        <p:tav tm="0">
                                          <p:val>
                                            <p:strVal val="ppt_h"/>
                                          </p:val>
                                        </p:tav>
                                        <p:tav tm="100000">
                                          <p:val>
                                            <p:fltVal val="0"/>
                                          </p:val>
                                        </p:tav>
                                      </p:tavLst>
                                    </p:anim>
                                    <p:anim calcmode="lin" valueType="num">
                                      <p:cBhvr>
                                        <p:cTn id="23" dur="3000"/>
                                        <p:tgtEl>
                                          <p:spTgt spid="8"/>
                                        </p:tgtEl>
                                        <p:attrNameLst>
                                          <p:attrName>ppt_x</p:attrName>
                                        </p:attrNameLst>
                                      </p:cBhvr>
                                      <p:tavLst>
                                        <p:tav tm="0">
                                          <p:val>
                                            <p:strVal val="ppt_x"/>
                                          </p:val>
                                        </p:tav>
                                        <p:tav tm="100000">
                                          <p:val>
                                            <p:fltVal val="0.5"/>
                                          </p:val>
                                        </p:tav>
                                      </p:tavLst>
                                    </p:anim>
                                    <p:anim calcmode="lin" valueType="num">
                                      <p:cBhvr>
                                        <p:cTn id="24" dur="3000"/>
                                        <p:tgtEl>
                                          <p:spTgt spid="8"/>
                                        </p:tgtEl>
                                        <p:attrNameLst>
                                          <p:attrName>ppt_y</p:attrName>
                                        </p:attrNameLst>
                                      </p:cBhvr>
                                      <p:tavLst>
                                        <p:tav tm="0">
                                          <p:val>
                                            <p:strVal val="ppt_y"/>
                                          </p:val>
                                        </p:tav>
                                        <p:tav tm="100000">
                                          <p:val>
                                            <p:fltVal val="0.5"/>
                                          </p:val>
                                        </p:tav>
                                      </p:tavLst>
                                    </p:anim>
                                    <p:set>
                                      <p:cBhvr>
                                        <p:cTn id="25" dur="1" fill="hold">
                                          <p:stCondLst>
                                            <p:cond delay="2999"/>
                                          </p:stCondLst>
                                        </p:cTn>
                                        <p:tgtEl>
                                          <p:spTgt spid="8"/>
                                        </p:tgtEl>
                                        <p:attrNameLst>
                                          <p:attrName>style.visibility</p:attrName>
                                        </p:attrNameLst>
                                      </p:cBhvr>
                                      <p:to>
                                        <p:strVal val="hidden"/>
                                      </p:to>
                                    </p:set>
                                  </p:childTnLst>
                                </p:cTn>
                              </p:par>
                              <p:par>
                                <p:cTn id="26" presetID="23" presetClass="exit" presetSubtype="16" fill="hold" grpId="1" nodeType="withEffect">
                                  <p:stCondLst>
                                    <p:cond delay="0"/>
                                  </p:stCondLst>
                                  <p:childTnLst>
                                    <p:anim calcmode="lin" valueType="num">
                                      <p:cBhvr>
                                        <p:cTn id="27" dur="3000"/>
                                        <p:tgtEl>
                                          <p:spTgt spid="7"/>
                                        </p:tgtEl>
                                        <p:attrNameLst>
                                          <p:attrName>ppt_w</p:attrName>
                                        </p:attrNameLst>
                                      </p:cBhvr>
                                      <p:tavLst>
                                        <p:tav tm="0">
                                          <p:val>
                                            <p:strVal val="ppt_w"/>
                                          </p:val>
                                        </p:tav>
                                        <p:tav tm="100000">
                                          <p:val>
                                            <p:strVal val="4*ppt_w"/>
                                          </p:val>
                                        </p:tav>
                                      </p:tavLst>
                                    </p:anim>
                                    <p:anim calcmode="lin" valueType="num">
                                      <p:cBhvr>
                                        <p:cTn id="28" dur="3000"/>
                                        <p:tgtEl>
                                          <p:spTgt spid="7"/>
                                        </p:tgtEl>
                                        <p:attrNameLst>
                                          <p:attrName>ppt_h</p:attrName>
                                        </p:attrNameLst>
                                      </p:cBhvr>
                                      <p:tavLst>
                                        <p:tav tm="0">
                                          <p:val>
                                            <p:strVal val="ppt_h"/>
                                          </p:val>
                                        </p:tav>
                                        <p:tav tm="100000">
                                          <p:val>
                                            <p:strVal val="4*ppt_h"/>
                                          </p:val>
                                        </p:tav>
                                      </p:tavLst>
                                    </p:anim>
                                    <p:set>
                                      <p:cBhvr>
                                        <p:cTn id="29" dur="1" fill="hold">
                                          <p:stCondLst>
                                            <p:cond delay="2999"/>
                                          </p:stCondLst>
                                        </p:cTn>
                                        <p:tgtEl>
                                          <p:spTgt spid="7"/>
                                        </p:tgtEl>
                                        <p:attrNameLst>
                                          <p:attrName>style.visibility</p:attrName>
                                        </p:attrNameLst>
                                      </p:cBhvr>
                                      <p:to>
                                        <p:strVal val="hidden"/>
                                      </p:to>
                                    </p:set>
                                  </p:childTnLst>
                                </p:cTn>
                              </p:par>
                              <p:par>
                                <p:cTn id="30" presetID="23" presetClass="entr" presetSubtype="288"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3000" fill="hold"/>
                                        <p:tgtEl>
                                          <p:spTgt spid="10"/>
                                        </p:tgtEl>
                                        <p:attrNameLst>
                                          <p:attrName>ppt_w</p:attrName>
                                        </p:attrNameLst>
                                      </p:cBhvr>
                                      <p:tavLst>
                                        <p:tav tm="0">
                                          <p:val>
                                            <p:strVal val="4/3*#ppt_w"/>
                                          </p:val>
                                        </p:tav>
                                        <p:tav tm="100000">
                                          <p:val>
                                            <p:strVal val="#ppt_w"/>
                                          </p:val>
                                        </p:tav>
                                      </p:tavLst>
                                    </p:anim>
                                    <p:anim calcmode="lin" valueType="num">
                                      <p:cBhvr>
                                        <p:cTn id="33" dur="3000" fill="hold"/>
                                        <p:tgtEl>
                                          <p:spTgt spid="10"/>
                                        </p:tgtEl>
                                        <p:attrNameLst>
                                          <p:attrName>ppt_h</p:attrName>
                                        </p:attrNameLst>
                                      </p:cBhvr>
                                      <p:tavLst>
                                        <p:tav tm="0">
                                          <p:val>
                                            <p:strVal val="4/3*#ppt_h"/>
                                          </p:val>
                                        </p:tav>
                                        <p:tav tm="100000">
                                          <p:val>
                                            <p:strVal val="#ppt_h"/>
                                          </p:val>
                                        </p:tav>
                                      </p:tavLst>
                                    </p:anim>
                                  </p:childTnLst>
                                </p:cTn>
                              </p:par>
                              <p:par>
                                <p:cTn id="34" presetID="10" presetClass="entr" presetSubtype="0"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8" grpId="2"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26 Rectángulo"/>
          <p:cNvSpPr/>
          <p:nvPr/>
        </p:nvSpPr>
        <p:spPr>
          <a:xfrm rot="10800000" flipH="1">
            <a:off x="5075" y="3459835"/>
            <a:ext cx="4580544" cy="3459835"/>
          </a:xfrm>
          <a:prstGeom prst="rect">
            <a:avLst/>
          </a:prstGeom>
          <a:gradFill flip="none" rotWithShape="1">
            <a:gsLst>
              <a:gs pos="98333">
                <a:srgbClr val="FF0000"/>
              </a:gs>
              <a:gs pos="417">
                <a:srgbClr val="FF0000"/>
              </a:gs>
              <a:gs pos="89000">
                <a:srgbClr val="C00000"/>
              </a:gs>
              <a:gs pos="10000">
                <a:srgbClr val="AF0000">
                  <a:lumMod val="86000"/>
                </a:srgbClr>
              </a:gs>
              <a:gs pos="81000">
                <a:srgbClr val="FF0000">
                  <a:lumMod val="56000"/>
                </a:srgbClr>
              </a:gs>
              <a:gs pos="65000">
                <a:srgbClr val="360308"/>
              </a:gs>
              <a:gs pos="30000">
                <a:srgbClr val="B50B27">
                  <a:lumMod val="24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26 Rectángulo"/>
          <p:cNvSpPr/>
          <p:nvPr/>
        </p:nvSpPr>
        <p:spPr>
          <a:xfrm rot="10800000">
            <a:off x="4563456" y="3430662"/>
            <a:ext cx="4580544" cy="3459835"/>
          </a:xfrm>
          <a:prstGeom prst="rect">
            <a:avLst/>
          </a:prstGeom>
          <a:gradFill flip="none" rotWithShape="1">
            <a:gsLst>
              <a:gs pos="98333">
                <a:srgbClr val="FF0000"/>
              </a:gs>
              <a:gs pos="417">
                <a:srgbClr val="FF0000"/>
              </a:gs>
              <a:gs pos="89000">
                <a:srgbClr val="C00000"/>
              </a:gs>
              <a:gs pos="10000">
                <a:srgbClr val="AF0000">
                  <a:lumMod val="86000"/>
                </a:srgbClr>
              </a:gs>
              <a:gs pos="81000">
                <a:srgbClr val="FF0000">
                  <a:lumMod val="56000"/>
                </a:srgbClr>
              </a:gs>
              <a:gs pos="65000">
                <a:srgbClr val="360308"/>
              </a:gs>
              <a:gs pos="30000">
                <a:srgbClr val="B50B27">
                  <a:lumMod val="24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26 Rectángulo"/>
          <p:cNvSpPr/>
          <p:nvPr/>
        </p:nvSpPr>
        <p:spPr>
          <a:xfrm>
            <a:off x="-17088" y="30863"/>
            <a:ext cx="4580544" cy="3459835"/>
          </a:xfrm>
          <a:prstGeom prst="rect">
            <a:avLst/>
          </a:prstGeom>
          <a:gradFill flip="none" rotWithShape="1">
            <a:gsLst>
              <a:gs pos="98333">
                <a:srgbClr val="FF0000"/>
              </a:gs>
              <a:gs pos="417">
                <a:srgbClr val="FF0000"/>
              </a:gs>
              <a:gs pos="89000">
                <a:srgbClr val="C00000"/>
              </a:gs>
              <a:gs pos="10000">
                <a:srgbClr val="AF0000">
                  <a:lumMod val="86000"/>
                </a:srgbClr>
              </a:gs>
              <a:gs pos="81000">
                <a:srgbClr val="FF0000">
                  <a:lumMod val="56000"/>
                </a:srgbClr>
              </a:gs>
              <a:gs pos="65000">
                <a:srgbClr val="360308"/>
              </a:gs>
              <a:gs pos="30000">
                <a:srgbClr val="B50B27">
                  <a:lumMod val="24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26 Rectángulo"/>
          <p:cNvSpPr/>
          <p:nvPr/>
        </p:nvSpPr>
        <p:spPr>
          <a:xfrm flipH="1">
            <a:off x="4563456" y="0"/>
            <a:ext cx="4580544" cy="3459835"/>
          </a:xfrm>
          <a:prstGeom prst="rect">
            <a:avLst/>
          </a:prstGeom>
          <a:gradFill flip="none" rotWithShape="1">
            <a:gsLst>
              <a:gs pos="98333">
                <a:srgbClr val="FF0000"/>
              </a:gs>
              <a:gs pos="417">
                <a:srgbClr val="FF0000"/>
              </a:gs>
              <a:gs pos="89000">
                <a:srgbClr val="C00000"/>
              </a:gs>
              <a:gs pos="10000">
                <a:srgbClr val="AF0000">
                  <a:lumMod val="86000"/>
                </a:srgbClr>
              </a:gs>
              <a:gs pos="81000">
                <a:srgbClr val="FF0000">
                  <a:lumMod val="56000"/>
                </a:srgbClr>
              </a:gs>
              <a:gs pos="65000">
                <a:srgbClr val="360308"/>
              </a:gs>
              <a:gs pos="30000">
                <a:srgbClr val="B50B27">
                  <a:lumMod val="24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pic>
        <p:nvPicPr>
          <p:cNvPr id="19" name="18 Imagen" descr="Diapositiva33.JPG"/>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84591" y="299976"/>
            <a:ext cx="9229038" cy="6196378"/>
          </a:xfrm>
          <a:prstGeom prst="rect">
            <a:avLst/>
          </a:prstGeom>
          <a:noFill/>
          <a:ln>
            <a:noFill/>
          </a:ln>
        </p:spPr>
      </p:pic>
      <p:pic>
        <p:nvPicPr>
          <p:cNvPr id="2050"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4067944" y="2924944"/>
            <a:ext cx="2295347" cy="2255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2797137" y="2924944"/>
            <a:ext cx="2295347" cy="2255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0800000">
            <a:off x="2797137" y="1608003"/>
            <a:ext cx="2295347" cy="2255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0800000" flipH="1">
            <a:off x="4027483" y="1638772"/>
            <a:ext cx="2295347" cy="2255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1403648" y="3883252"/>
            <a:ext cx="2295347" cy="2255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5436096" y="3858977"/>
            <a:ext cx="2295347" cy="2255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18186" y="4608163"/>
            <a:ext cx="2295347" cy="2255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6864338" y="4602921"/>
            <a:ext cx="2295347" cy="2255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0800000" flipH="1">
            <a:off x="5436096" y="687145"/>
            <a:ext cx="2295347" cy="2255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0800000" flipH="1">
            <a:off x="6886421" y="0"/>
            <a:ext cx="2295347" cy="2255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0800000">
            <a:off x="1403648" y="738703"/>
            <a:ext cx="2295347" cy="2255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0800000">
            <a:off x="0" y="30863"/>
            <a:ext cx="2295347" cy="2255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19 Forma libre"/>
          <p:cNvSpPr/>
          <p:nvPr/>
        </p:nvSpPr>
        <p:spPr>
          <a:xfrm>
            <a:off x="-96332" y="-77206"/>
            <a:ext cx="925252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2084">
                <a:srgbClr val="FF0000"/>
              </a:gs>
              <a:gs pos="66000">
                <a:srgbClr val="C00000">
                  <a:lumMod val="82000"/>
                </a:srgbClr>
              </a:gs>
              <a:gs pos="1700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Forma libre"/>
          <p:cNvSpPr/>
          <p:nvPr/>
        </p:nvSpPr>
        <p:spPr>
          <a:xfrm rot="10800000">
            <a:off x="-108520" y="5778677"/>
            <a:ext cx="925252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2084">
                <a:srgbClr val="FF0000"/>
              </a:gs>
              <a:gs pos="66000">
                <a:srgbClr val="C00000">
                  <a:lumMod val="82000"/>
                </a:srgbClr>
              </a:gs>
              <a:gs pos="1700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Rectángulo"/>
          <p:cNvSpPr/>
          <p:nvPr/>
        </p:nvSpPr>
        <p:spPr>
          <a:xfrm>
            <a:off x="-71745" y="-31952"/>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76489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1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500" fill="hold"/>
                                        <p:tgtEl>
                                          <p:spTgt spid="6"/>
                                        </p:tgtEl>
                                        <p:attrNameLst>
                                          <p:attrName>ppt_x</p:attrName>
                                        </p:attrNameLst>
                                      </p:cBhvr>
                                      <p:tavLst>
                                        <p:tav tm="0">
                                          <p:val>
                                            <p:strVal val="0-#ppt_w/2"/>
                                          </p:val>
                                        </p:tav>
                                        <p:tav tm="100000">
                                          <p:val>
                                            <p:strVal val="#ppt_x"/>
                                          </p:val>
                                        </p:tav>
                                      </p:tavLst>
                                    </p:anim>
                                    <p:anim calcmode="lin" valueType="num">
                                      <p:cBhvr additive="base">
                                        <p:cTn id="11" dur="2500" fill="hold"/>
                                        <p:tgtEl>
                                          <p:spTgt spid="6"/>
                                        </p:tgtEl>
                                        <p:attrNameLst>
                                          <p:attrName>ppt_y</p:attrName>
                                        </p:attrNameLst>
                                      </p:cBhvr>
                                      <p:tavLst>
                                        <p:tav tm="0">
                                          <p:val>
                                            <p:strVal val="1+#ppt_h/2"/>
                                          </p:val>
                                        </p:tav>
                                        <p:tav tm="100000">
                                          <p:val>
                                            <p:strVal val="#ppt_y"/>
                                          </p:val>
                                        </p:tav>
                                      </p:tavLst>
                                    </p:anim>
                                  </p:childTnLst>
                                </p:cTn>
                              </p:par>
                              <p:par>
                                <p:cTn id="12" presetID="8" presetClass="emph" presetSubtype="0" fill="hold" nodeType="withEffect">
                                  <p:stCondLst>
                                    <p:cond delay="0"/>
                                  </p:stCondLst>
                                  <p:childTnLst>
                                    <p:animRot by="21600000">
                                      <p:cBhvr>
                                        <p:cTn id="13" dur="4000" fill="hold"/>
                                        <p:tgtEl>
                                          <p:spTgt spid="6"/>
                                        </p:tgtEl>
                                        <p:attrNameLst>
                                          <p:attrName>r</p:attrName>
                                        </p:attrNameLst>
                                      </p:cBhvr>
                                    </p:animRot>
                                  </p:childTnLst>
                                </p:cTn>
                              </p:par>
                              <p:par>
                                <p:cTn id="14" presetID="2" presetClass="exit" presetSubtype="12" fill="hold" nodeType="withEffect">
                                  <p:stCondLst>
                                    <p:cond delay="0"/>
                                  </p:stCondLst>
                                  <p:childTnLst>
                                    <p:anim calcmode="lin" valueType="num">
                                      <p:cBhvr additive="base">
                                        <p:cTn id="15" dur="4000"/>
                                        <p:tgtEl>
                                          <p:spTgt spid="6"/>
                                        </p:tgtEl>
                                        <p:attrNameLst>
                                          <p:attrName>ppt_x</p:attrName>
                                        </p:attrNameLst>
                                      </p:cBhvr>
                                      <p:tavLst>
                                        <p:tav tm="0">
                                          <p:val>
                                            <p:strVal val="ppt_x"/>
                                          </p:val>
                                        </p:tav>
                                        <p:tav tm="100000">
                                          <p:val>
                                            <p:strVal val="0-ppt_w/2"/>
                                          </p:val>
                                        </p:tav>
                                      </p:tavLst>
                                    </p:anim>
                                    <p:anim calcmode="lin" valueType="num">
                                      <p:cBhvr additive="base">
                                        <p:cTn id="16" dur="4000"/>
                                        <p:tgtEl>
                                          <p:spTgt spid="6"/>
                                        </p:tgtEl>
                                        <p:attrNameLst>
                                          <p:attrName>ppt_y</p:attrName>
                                        </p:attrNameLst>
                                      </p:cBhvr>
                                      <p:tavLst>
                                        <p:tav tm="0">
                                          <p:val>
                                            <p:strVal val="ppt_y"/>
                                          </p:val>
                                        </p:tav>
                                        <p:tav tm="100000">
                                          <p:val>
                                            <p:strVal val="1+ppt_h/2"/>
                                          </p:val>
                                        </p:tav>
                                      </p:tavLst>
                                    </p:anim>
                                    <p:set>
                                      <p:cBhvr>
                                        <p:cTn id="17" dur="1" fill="hold">
                                          <p:stCondLst>
                                            <p:cond delay="3999"/>
                                          </p:stCondLst>
                                        </p:cTn>
                                        <p:tgtEl>
                                          <p:spTgt spid="6"/>
                                        </p:tgtEl>
                                        <p:attrNameLst>
                                          <p:attrName>style.visibility</p:attrName>
                                        </p:attrNameLst>
                                      </p:cBhvr>
                                      <p:to>
                                        <p:strVal val="hidden"/>
                                      </p:to>
                                    </p:set>
                                  </p:childTnLst>
                                </p:cTn>
                              </p:par>
                              <p:par>
                                <p:cTn id="18" presetID="2" presetClass="entr" presetSubtype="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2500" fill="hold"/>
                                        <p:tgtEl>
                                          <p:spTgt spid="4"/>
                                        </p:tgtEl>
                                        <p:attrNameLst>
                                          <p:attrName>ppt_x</p:attrName>
                                        </p:attrNameLst>
                                      </p:cBhvr>
                                      <p:tavLst>
                                        <p:tav tm="0">
                                          <p:val>
                                            <p:strVal val="1+#ppt_w/2"/>
                                          </p:val>
                                        </p:tav>
                                        <p:tav tm="100000">
                                          <p:val>
                                            <p:strVal val="#ppt_x"/>
                                          </p:val>
                                        </p:tav>
                                      </p:tavLst>
                                    </p:anim>
                                    <p:anim calcmode="lin" valueType="num">
                                      <p:cBhvr additive="base">
                                        <p:cTn id="21" dur="2500" fill="hold"/>
                                        <p:tgtEl>
                                          <p:spTgt spid="4"/>
                                        </p:tgtEl>
                                        <p:attrNameLst>
                                          <p:attrName>ppt_y</p:attrName>
                                        </p:attrNameLst>
                                      </p:cBhvr>
                                      <p:tavLst>
                                        <p:tav tm="0">
                                          <p:val>
                                            <p:strVal val="1+#ppt_h/2"/>
                                          </p:val>
                                        </p:tav>
                                        <p:tav tm="100000">
                                          <p:val>
                                            <p:strVal val="#ppt_y"/>
                                          </p:val>
                                        </p:tav>
                                      </p:tavLst>
                                    </p:anim>
                                  </p:childTnLst>
                                </p:cTn>
                              </p:par>
                              <p:par>
                                <p:cTn id="22" presetID="8" presetClass="emph" presetSubtype="0" fill="hold" nodeType="withEffect">
                                  <p:stCondLst>
                                    <p:cond delay="0"/>
                                  </p:stCondLst>
                                  <p:childTnLst>
                                    <p:animRot by="-21600000">
                                      <p:cBhvr>
                                        <p:cTn id="23" dur="4000" fill="hold"/>
                                        <p:tgtEl>
                                          <p:spTgt spid="4"/>
                                        </p:tgtEl>
                                        <p:attrNameLst>
                                          <p:attrName>r</p:attrName>
                                        </p:attrNameLst>
                                      </p:cBhvr>
                                    </p:animRot>
                                  </p:childTnLst>
                                </p:cTn>
                              </p:par>
                              <p:par>
                                <p:cTn id="24" presetID="2" presetClass="exit" presetSubtype="6" fill="hold" nodeType="withEffect">
                                  <p:stCondLst>
                                    <p:cond delay="0"/>
                                  </p:stCondLst>
                                  <p:childTnLst>
                                    <p:anim calcmode="lin" valueType="num">
                                      <p:cBhvr additive="base">
                                        <p:cTn id="25" dur="4000"/>
                                        <p:tgtEl>
                                          <p:spTgt spid="4"/>
                                        </p:tgtEl>
                                        <p:attrNameLst>
                                          <p:attrName>ppt_x</p:attrName>
                                        </p:attrNameLst>
                                      </p:cBhvr>
                                      <p:tavLst>
                                        <p:tav tm="0">
                                          <p:val>
                                            <p:strVal val="ppt_x"/>
                                          </p:val>
                                        </p:tav>
                                        <p:tav tm="100000">
                                          <p:val>
                                            <p:strVal val="1+ppt_w/2"/>
                                          </p:val>
                                        </p:tav>
                                      </p:tavLst>
                                    </p:anim>
                                    <p:anim calcmode="lin" valueType="num">
                                      <p:cBhvr additive="base">
                                        <p:cTn id="26" dur="4000"/>
                                        <p:tgtEl>
                                          <p:spTgt spid="4"/>
                                        </p:tgtEl>
                                        <p:attrNameLst>
                                          <p:attrName>ppt_y</p:attrName>
                                        </p:attrNameLst>
                                      </p:cBhvr>
                                      <p:tavLst>
                                        <p:tav tm="0">
                                          <p:val>
                                            <p:strVal val="ppt_y"/>
                                          </p:val>
                                        </p:tav>
                                        <p:tav tm="100000">
                                          <p:val>
                                            <p:strVal val="1+ppt_h/2"/>
                                          </p:val>
                                        </p:tav>
                                      </p:tavLst>
                                    </p:anim>
                                    <p:set>
                                      <p:cBhvr>
                                        <p:cTn id="27" dur="1" fill="hold">
                                          <p:stCondLst>
                                            <p:cond delay="3999"/>
                                          </p:stCondLst>
                                        </p:cTn>
                                        <p:tgtEl>
                                          <p:spTgt spid="4"/>
                                        </p:tgtEl>
                                        <p:attrNameLst>
                                          <p:attrName>style.visibility</p:attrName>
                                        </p:attrNameLst>
                                      </p:cBhvr>
                                      <p:to>
                                        <p:strVal val="hidden"/>
                                      </p:to>
                                    </p:set>
                                  </p:childTnLst>
                                </p:cTn>
                              </p:par>
                              <p:par>
                                <p:cTn id="28" presetID="2" presetClass="entr" presetSubtype="3"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2500" fill="hold"/>
                                        <p:tgtEl>
                                          <p:spTgt spid="3"/>
                                        </p:tgtEl>
                                        <p:attrNameLst>
                                          <p:attrName>ppt_x</p:attrName>
                                        </p:attrNameLst>
                                      </p:cBhvr>
                                      <p:tavLst>
                                        <p:tav tm="0">
                                          <p:val>
                                            <p:strVal val="1+#ppt_w/2"/>
                                          </p:val>
                                        </p:tav>
                                        <p:tav tm="100000">
                                          <p:val>
                                            <p:strVal val="#ppt_x"/>
                                          </p:val>
                                        </p:tav>
                                      </p:tavLst>
                                    </p:anim>
                                    <p:anim calcmode="lin" valueType="num">
                                      <p:cBhvr additive="base">
                                        <p:cTn id="31" dur="2500" fill="hold"/>
                                        <p:tgtEl>
                                          <p:spTgt spid="3"/>
                                        </p:tgtEl>
                                        <p:attrNameLst>
                                          <p:attrName>ppt_y</p:attrName>
                                        </p:attrNameLst>
                                      </p:cBhvr>
                                      <p:tavLst>
                                        <p:tav tm="0">
                                          <p:val>
                                            <p:strVal val="0-#ppt_h/2"/>
                                          </p:val>
                                        </p:tav>
                                        <p:tav tm="100000">
                                          <p:val>
                                            <p:strVal val="#ppt_y"/>
                                          </p:val>
                                        </p:tav>
                                      </p:tavLst>
                                    </p:anim>
                                  </p:childTnLst>
                                </p:cTn>
                              </p:par>
                              <p:par>
                                <p:cTn id="32" presetID="8" presetClass="emph" presetSubtype="0" fill="hold" nodeType="withEffect">
                                  <p:stCondLst>
                                    <p:cond delay="0"/>
                                  </p:stCondLst>
                                  <p:childTnLst>
                                    <p:animRot by="21600000">
                                      <p:cBhvr>
                                        <p:cTn id="33" dur="4000" fill="hold"/>
                                        <p:tgtEl>
                                          <p:spTgt spid="3"/>
                                        </p:tgtEl>
                                        <p:attrNameLst>
                                          <p:attrName>r</p:attrName>
                                        </p:attrNameLst>
                                      </p:cBhvr>
                                    </p:animRot>
                                  </p:childTnLst>
                                </p:cTn>
                              </p:par>
                              <p:par>
                                <p:cTn id="34" presetID="2" presetClass="exit" presetSubtype="3" fill="hold" nodeType="withEffect">
                                  <p:stCondLst>
                                    <p:cond delay="0"/>
                                  </p:stCondLst>
                                  <p:childTnLst>
                                    <p:anim calcmode="lin" valueType="num">
                                      <p:cBhvr additive="base">
                                        <p:cTn id="35" dur="4000"/>
                                        <p:tgtEl>
                                          <p:spTgt spid="3"/>
                                        </p:tgtEl>
                                        <p:attrNameLst>
                                          <p:attrName>ppt_x</p:attrName>
                                        </p:attrNameLst>
                                      </p:cBhvr>
                                      <p:tavLst>
                                        <p:tav tm="0">
                                          <p:val>
                                            <p:strVal val="ppt_x"/>
                                          </p:val>
                                        </p:tav>
                                        <p:tav tm="100000">
                                          <p:val>
                                            <p:strVal val="1+ppt_w/2"/>
                                          </p:val>
                                        </p:tav>
                                      </p:tavLst>
                                    </p:anim>
                                    <p:anim calcmode="lin" valueType="num">
                                      <p:cBhvr additive="base">
                                        <p:cTn id="36" dur="4000"/>
                                        <p:tgtEl>
                                          <p:spTgt spid="3"/>
                                        </p:tgtEl>
                                        <p:attrNameLst>
                                          <p:attrName>ppt_y</p:attrName>
                                        </p:attrNameLst>
                                      </p:cBhvr>
                                      <p:tavLst>
                                        <p:tav tm="0">
                                          <p:val>
                                            <p:strVal val="ppt_y"/>
                                          </p:val>
                                        </p:tav>
                                        <p:tav tm="100000">
                                          <p:val>
                                            <p:strVal val="0-ppt_h/2"/>
                                          </p:val>
                                        </p:tav>
                                      </p:tavLst>
                                    </p:anim>
                                    <p:set>
                                      <p:cBhvr>
                                        <p:cTn id="37" dur="1" fill="hold">
                                          <p:stCondLst>
                                            <p:cond delay="3999"/>
                                          </p:stCondLst>
                                        </p:cTn>
                                        <p:tgtEl>
                                          <p:spTgt spid="3"/>
                                        </p:tgtEl>
                                        <p:attrNameLst>
                                          <p:attrName>style.visibility</p:attrName>
                                        </p:attrNameLst>
                                      </p:cBhvr>
                                      <p:to>
                                        <p:strVal val="hidden"/>
                                      </p:to>
                                    </p:set>
                                  </p:childTnLst>
                                </p:cTn>
                              </p:par>
                              <p:par>
                                <p:cTn id="38" presetID="2" presetClass="entr" presetSubtype="9" fill="hold" nodeType="withEffect">
                                  <p:stCondLst>
                                    <p:cond delay="0"/>
                                  </p:stCondLst>
                                  <p:childTnLst>
                                    <p:set>
                                      <p:cBhvr>
                                        <p:cTn id="39" dur="1" fill="hold">
                                          <p:stCondLst>
                                            <p:cond delay="0"/>
                                          </p:stCondLst>
                                        </p:cTn>
                                        <p:tgtEl>
                                          <p:spTgt spid="2050"/>
                                        </p:tgtEl>
                                        <p:attrNameLst>
                                          <p:attrName>style.visibility</p:attrName>
                                        </p:attrNameLst>
                                      </p:cBhvr>
                                      <p:to>
                                        <p:strVal val="visible"/>
                                      </p:to>
                                    </p:set>
                                    <p:anim calcmode="lin" valueType="num">
                                      <p:cBhvr additive="base">
                                        <p:cTn id="40" dur="2500" fill="hold"/>
                                        <p:tgtEl>
                                          <p:spTgt spid="2050"/>
                                        </p:tgtEl>
                                        <p:attrNameLst>
                                          <p:attrName>ppt_x</p:attrName>
                                        </p:attrNameLst>
                                      </p:cBhvr>
                                      <p:tavLst>
                                        <p:tav tm="0">
                                          <p:val>
                                            <p:strVal val="0-#ppt_w/2"/>
                                          </p:val>
                                        </p:tav>
                                        <p:tav tm="100000">
                                          <p:val>
                                            <p:strVal val="#ppt_x"/>
                                          </p:val>
                                        </p:tav>
                                      </p:tavLst>
                                    </p:anim>
                                    <p:anim calcmode="lin" valueType="num">
                                      <p:cBhvr additive="base">
                                        <p:cTn id="41" dur="2500" fill="hold"/>
                                        <p:tgtEl>
                                          <p:spTgt spid="2050"/>
                                        </p:tgtEl>
                                        <p:attrNameLst>
                                          <p:attrName>ppt_y</p:attrName>
                                        </p:attrNameLst>
                                      </p:cBhvr>
                                      <p:tavLst>
                                        <p:tav tm="0">
                                          <p:val>
                                            <p:strVal val="0-#ppt_h/2"/>
                                          </p:val>
                                        </p:tav>
                                        <p:tav tm="100000">
                                          <p:val>
                                            <p:strVal val="#ppt_y"/>
                                          </p:val>
                                        </p:tav>
                                      </p:tavLst>
                                    </p:anim>
                                  </p:childTnLst>
                                </p:cTn>
                              </p:par>
                              <p:par>
                                <p:cTn id="42" presetID="8" presetClass="emph" presetSubtype="0" fill="hold" nodeType="withEffect">
                                  <p:stCondLst>
                                    <p:cond delay="0"/>
                                  </p:stCondLst>
                                  <p:childTnLst>
                                    <p:animRot by="-21600000">
                                      <p:cBhvr>
                                        <p:cTn id="43" dur="4000" fill="hold"/>
                                        <p:tgtEl>
                                          <p:spTgt spid="2050"/>
                                        </p:tgtEl>
                                        <p:attrNameLst>
                                          <p:attrName>r</p:attrName>
                                        </p:attrNameLst>
                                      </p:cBhvr>
                                    </p:animRot>
                                  </p:childTnLst>
                                </p:cTn>
                              </p:par>
                              <p:par>
                                <p:cTn id="44" presetID="2" presetClass="exit" presetSubtype="9" fill="hold" nodeType="withEffect">
                                  <p:stCondLst>
                                    <p:cond delay="0"/>
                                  </p:stCondLst>
                                  <p:childTnLst>
                                    <p:anim calcmode="lin" valueType="num">
                                      <p:cBhvr additive="base">
                                        <p:cTn id="45" dur="4000"/>
                                        <p:tgtEl>
                                          <p:spTgt spid="2050"/>
                                        </p:tgtEl>
                                        <p:attrNameLst>
                                          <p:attrName>ppt_x</p:attrName>
                                        </p:attrNameLst>
                                      </p:cBhvr>
                                      <p:tavLst>
                                        <p:tav tm="0">
                                          <p:val>
                                            <p:strVal val="ppt_x"/>
                                          </p:val>
                                        </p:tav>
                                        <p:tav tm="100000">
                                          <p:val>
                                            <p:strVal val="0-ppt_w/2"/>
                                          </p:val>
                                        </p:tav>
                                      </p:tavLst>
                                    </p:anim>
                                    <p:anim calcmode="lin" valueType="num">
                                      <p:cBhvr additive="base">
                                        <p:cTn id="46" dur="4000"/>
                                        <p:tgtEl>
                                          <p:spTgt spid="2050"/>
                                        </p:tgtEl>
                                        <p:attrNameLst>
                                          <p:attrName>ppt_y</p:attrName>
                                        </p:attrNameLst>
                                      </p:cBhvr>
                                      <p:tavLst>
                                        <p:tav tm="0">
                                          <p:val>
                                            <p:strVal val="ppt_y"/>
                                          </p:val>
                                        </p:tav>
                                        <p:tav tm="100000">
                                          <p:val>
                                            <p:strVal val="0-ppt_h/2"/>
                                          </p:val>
                                        </p:tav>
                                      </p:tavLst>
                                    </p:anim>
                                    <p:set>
                                      <p:cBhvr>
                                        <p:cTn id="47" dur="1" fill="hold">
                                          <p:stCondLst>
                                            <p:cond delay="3999"/>
                                          </p:stCondLst>
                                        </p:cTn>
                                        <p:tgtEl>
                                          <p:spTgt spid="2050"/>
                                        </p:tgtEl>
                                        <p:attrNameLst>
                                          <p:attrName>style.visibility</p:attrName>
                                        </p:attrNameLst>
                                      </p:cBhvr>
                                      <p:to>
                                        <p:strVal val="hidden"/>
                                      </p:to>
                                    </p:set>
                                  </p:childTnLst>
                                </p:cTn>
                              </p:par>
                              <p:par>
                                <p:cTn id="48" presetID="2" presetClass="entr" presetSubtype="3"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2500" fill="hold"/>
                                        <p:tgtEl>
                                          <p:spTgt spid="7"/>
                                        </p:tgtEl>
                                        <p:attrNameLst>
                                          <p:attrName>ppt_x</p:attrName>
                                        </p:attrNameLst>
                                      </p:cBhvr>
                                      <p:tavLst>
                                        <p:tav tm="0">
                                          <p:val>
                                            <p:strVal val="1+#ppt_w/2"/>
                                          </p:val>
                                        </p:tav>
                                        <p:tav tm="100000">
                                          <p:val>
                                            <p:strVal val="#ppt_x"/>
                                          </p:val>
                                        </p:tav>
                                      </p:tavLst>
                                    </p:anim>
                                    <p:anim calcmode="lin" valueType="num">
                                      <p:cBhvr additive="base">
                                        <p:cTn id="51" dur="2500" fill="hold"/>
                                        <p:tgtEl>
                                          <p:spTgt spid="7"/>
                                        </p:tgtEl>
                                        <p:attrNameLst>
                                          <p:attrName>ppt_y</p:attrName>
                                        </p:attrNameLst>
                                      </p:cBhvr>
                                      <p:tavLst>
                                        <p:tav tm="0">
                                          <p:val>
                                            <p:strVal val="0-#ppt_h/2"/>
                                          </p:val>
                                        </p:tav>
                                        <p:tav tm="100000">
                                          <p:val>
                                            <p:strVal val="#ppt_y"/>
                                          </p:val>
                                        </p:tav>
                                      </p:tavLst>
                                    </p:anim>
                                  </p:childTnLst>
                                </p:cTn>
                              </p:par>
                              <p:par>
                                <p:cTn id="52" presetID="8" presetClass="emph" presetSubtype="0" fill="hold" nodeType="withEffect">
                                  <p:stCondLst>
                                    <p:cond delay="0"/>
                                  </p:stCondLst>
                                  <p:childTnLst>
                                    <p:animRot by="21600000">
                                      <p:cBhvr>
                                        <p:cTn id="53" dur="4000" fill="hold"/>
                                        <p:tgtEl>
                                          <p:spTgt spid="7"/>
                                        </p:tgtEl>
                                        <p:attrNameLst>
                                          <p:attrName>r</p:attrName>
                                        </p:attrNameLst>
                                      </p:cBhvr>
                                    </p:animRot>
                                  </p:childTnLst>
                                </p:cTn>
                              </p:par>
                              <p:par>
                                <p:cTn id="54" presetID="2" presetClass="exit" presetSubtype="3" fill="hold" nodeType="withEffect">
                                  <p:stCondLst>
                                    <p:cond delay="0"/>
                                  </p:stCondLst>
                                  <p:childTnLst>
                                    <p:anim calcmode="lin" valueType="num">
                                      <p:cBhvr additive="base">
                                        <p:cTn id="55" dur="4000"/>
                                        <p:tgtEl>
                                          <p:spTgt spid="7"/>
                                        </p:tgtEl>
                                        <p:attrNameLst>
                                          <p:attrName>ppt_x</p:attrName>
                                        </p:attrNameLst>
                                      </p:cBhvr>
                                      <p:tavLst>
                                        <p:tav tm="0">
                                          <p:val>
                                            <p:strVal val="ppt_x"/>
                                          </p:val>
                                        </p:tav>
                                        <p:tav tm="100000">
                                          <p:val>
                                            <p:strVal val="1+ppt_w/2"/>
                                          </p:val>
                                        </p:tav>
                                      </p:tavLst>
                                    </p:anim>
                                    <p:anim calcmode="lin" valueType="num">
                                      <p:cBhvr additive="base">
                                        <p:cTn id="56" dur="4000"/>
                                        <p:tgtEl>
                                          <p:spTgt spid="7"/>
                                        </p:tgtEl>
                                        <p:attrNameLst>
                                          <p:attrName>ppt_y</p:attrName>
                                        </p:attrNameLst>
                                      </p:cBhvr>
                                      <p:tavLst>
                                        <p:tav tm="0">
                                          <p:val>
                                            <p:strVal val="ppt_y"/>
                                          </p:val>
                                        </p:tav>
                                        <p:tav tm="100000">
                                          <p:val>
                                            <p:strVal val="0-ppt_h/2"/>
                                          </p:val>
                                        </p:tav>
                                      </p:tavLst>
                                    </p:anim>
                                    <p:set>
                                      <p:cBhvr>
                                        <p:cTn id="57" dur="1" fill="hold">
                                          <p:stCondLst>
                                            <p:cond delay="3999"/>
                                          </p:stCondLst>
                                        </p:cTn>
                                        <p:tgtEl>
                                          <p:spTgt spid="7"/>
                                        </p:tgtEl>
                                        <p:attrNameLst>
                                          <p:attrName>style.visibility</p:attrName>
                                        </p:attrNameLst>
                                      </p:cBhvr>
                                      <p:to>
                                        <p:strVal val="hidden"/>
                                      </p:to>
                                    </p:set>
                                  </p:childTnLst>
                                </p:cTn>
                              </p:par>
                              <p:par>
                                <p:cTn id="58" presetID="2" presetClass="entr" presetSubtype="9" fill="hold" nodeType="withEffect">
                                  <p:stCondLst>
                                    <p:cond delay="0"/>
                                  </p:stCondLst>
                                  <p:childTnLst>
                                    <p:set>
                                      <p:cBhvr>
                                        <p:cTn id="59" dur="1" fill="hold">
                                          <p:stCondLst>
                                            <p:cond delay="0"/>
                                          </p:stCondLst>
                                        </p:cTn>
                                        <p:tgtEl>
                                          <p:spTgt spid="8"/>
                                        </p:tgtEl>
                                        <p:attrNameLst>
                                          <p:attrName>style.visibility</p:attrName>
                                        </p:attrNameLst>
                                      </p:cBhvr>
                                      <p:to>
                                        <p:strVal val="visible"/>
                                      </p:to>
                                    </p:set>
                                    <p:anim calcmode="lin" valueType="num">
                                      <p:cBhvr additive="base">
                                        <p:cTn id="60" dur="2500" fill="hold"/>
                                        <p:tgtEl>
                                          <p:spTgt spid="8"/>
                                        </p:tgtEl>
                                        <p:attrNameLst>
                                          <p:attrName>ppt_x</p:attrName>
                                        </p:attrNameLst>
                                      </p:cBhvr>
                                      <p:tavLst>
                                        <p:tav tm="0">
                                          <p:val>
                                            <p:strVal val="0-#ppt_w/2"/>
                                          </p:val>
                                        </p:tav>
                                        <p:tav tm="100000">
                                          <p:val>
                                            <p:strVal val="#ppt_x"/>
                                          </p:val>
                                        </p:tav>
                                      </p:tavLst>
                                    </p:anim>
                                    <p:anim calcmode="lin" valueType="num">
                                      <p:cBhvr additive="base">
                                        <p:cTn id="61" dur="2500" fill="hold"/>
                                        <p:tgtEl>
                                          <p:spTgt spid="8"/>
                                        </p:tgtEl>
                                        <p:attrNameLst>
                                          <p:attrName>ppt_y</p:attrName>
                                        </p:attrNameLst>
                                      </p:cBhvr>
                                      <p:tavLst>
                                        <p:tav tm="0">
                                          <p:val>
                                            <p:strVal val="0-#ppt_h/2"/>
                                          </p:val>
                                        </p:tav>
                                        <p:tav tm="100000">
                                          <p:val>
                                            <p:strVal val="#ppt_y"/>
                                          </p:val>
                                        </p:tav>
                                      </p:tavLst>
                                    </p:anim>
                                  </p:childTnLst>
                                </p:cTn>
                              </p:par>
                              <p:par>
                                <p:cTn id="62" presetID="8" presetClass="emph" presetSubtype="0" fill="hold" nodeType="withEffect">
                                  <p:stCondLst>
                                    <p:cond delay="0"/>
                                  </p:stCondLst>
                                  <p:childTnLst>
                                    <p:animRot by="-21600000">
                                      <p:cBhvr>
                                        <p:cTn id="63" dur="4000" fill="hold"/>
                                        <p:tgtEl>
                                          <p:spTgt spid="8"/>
                                        </p:tgtEl>
                                        <p:attrNameLst>
                                          <p:attrName>r</p:attrName>
                                        </p:attrNameLst>
                                      </p:cBhvr>
                                    </p:animRot>
                                  </p:childTnLst>
                                </p:cTn>
                              </p:par>
                              <p:par>
                                <p:cTn id="64" presetID="2" presetClass="exit" presetSubtype="9" fill="hold" nodeType="withEffect">
                                  <p:stCondLst>
                                    <p:cond delay="0"/>
                                  </p:stCondLst>
                                  <p:childTnLst>
                                    <p:anim calcmode="lin" valueType="num">
                                      <p:cBhvr additive="base">
                                        <p:cTn id="65" dur="4000"/>
                                        <p:tgtEl>
                                          <p:spTgt spid="8"/>
                                        </p:tgtEl>
                                        <p:attrNameLst>
                                          <p:attrName>ppt_x</p:attrName>
                                        </p:attrNameLst>
                                      </p:cBhvr>
                                      <p:tavLst>
                                        <p:tav tm="0">
                                          <p:val>
                                            <p:strVal val="ppt_x"/>
                                          </p:val>
                                        </p:tav>
                                        <p:tav tm="100000">
                                          <p:val>
                                            <p:strVal val="0-ppt_w/2"/>
                                          </p:val>
                                        </p:tav>
                                      </p:tavLst>
                                    </p:anim>
                                    <p:anim calcmode="lin" valueType="num">
                                      <p:cBhvr additive="base">
                                        <p:cTn id="66" dur="4000"/>
                                        <p:tgtEl>
                                          <p:spTgt spid="8"/>
                                        </p:tgtEl>
                                        <p:attrNameLst>
                                          <p:attrName>ppt_y</p:attrName>
                                        </p:attrNameLst>
                                      </p:cBhvr>
                                      <p:tavLst>
                                        <p:tav tm="0">
                                          <p:val>
                                            <p:strVal val="ppt_y"/>
                                          </p:val>
                                        </p:tav>
                                        <p:tav tm="100000">
                                          <p:val>
                                            <p:strVal val="0-ppt_h/2"/>
                                          </p:val>
                                        </p:tav>
                                      </p:tavLst>
                                    </p:anim>
                                    <p:set>
                                      <p:cBhvr>
                                        <p:cTn id="67" dur="1" fill="hold">
                                          <p:stCondLst>
                                            <p:cond delay="3999"/>
                                          </p:stCondLst>
                                        </p:cTn>
                                        <p:tgtEl>
                                          <p:spTgt spid="8"/>
                                        </p:tgtEl>
                                        <p:attrNameLst>
                                          <p:attrName>style.visibility</p:attrName>
                                        </p:attrNameLst>
                                      </p:cBhvr>
                                      <p:to>
                                        <p:strVal val="hidden"/>
                                      </p:to>
                                    </p:set>
                                  </p:childTnLst>
                                </p:cTn>
                              </p:par>
                              <p:par>
                                <p:cTn id="68" presetID="2" presetClass="entr" presetSubtype="3"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2500" fill="hold"/>
                                        <p:tgtEl>
                                          <p:spTgt spid="9"/>
                                        </p:tgtEl>
                                        <p:attrNameLst>
                                          <p:attrName>ppt_x</p:attrName>
                                        </p:attrNameLst>
                                      </p:cBhvr>
                                      <p:tavLst>
                                        <p:tav tm="0">
                                          <p:val>
                                            <p:strVal val="1+#ppt_w/2"/>
                                          </p:val>
                                        </p:tav>
                                        <p:tav tm="100000">
                                          <p:val>
                                            <p:strVal val="#ppt_x"/>
                                          </p:val>
                                        </p:tav>
                                      </p:tavLst>
                                    </p:anim>
                                    <p:anim calcmode="lin" valueType="num">
                                      <p:cBhvr additive="base">
                                        <p:cTn id="71" dur="2500" fill="hold"/>
                                        <p:tgtEl>
                                          <p:spTgt spid="9"/>
                                        </p:tgtEl>
                                        <p:attrNameLst>
                                          <p:attrName>ppt_y</p:attrName>
                                        </p:attrNameLst>
                                      </p:cBhvr>
                                      <p:tavLst>
                                        <p:tav tm="0">
                                          <p:val>
                                            <p:strVal val="0-#ppt_h/2"/>
                                          </p:val>
                                        </p:tav>
                                        <p:tav tm="100000">
                                          <p:val>
                                            <p:strVal val="#ppt_y"/>
                                          </p:val>
                                        </p:tav>
                                      </p:tavLst>
                                    </p:anim>
                                  </p:childTnLst>
                                </p:cTn>
                              </p:par>
                              <p:par>
                                <p:cTn id="72" presetID="8" presetClass="emph" presetSubtype="0" fill="hold" nodeType="withEffect">
                                  <p:stCondLst>
                                    <p:cond delay="0"/>
                                  </p:stCondLst>
                                  <p:childTnLst>
                                    <p:animRot by="21600000">
                                      <p:cBhvr>
                                        <p:cTn id="73" dur="4000" fill="hold"/>
                                        <p:tgtEl>
                                          <p:spTgt spid="9"/>
                                        </p:tgtEl>
                                        <p:attrNameLst>
                                          <p:attrName>r</p:attrName>
                                        </p:attrNameLst>
                                      </p:cBhvr>
                                    </p:animRot>
                                  </p:childTnLst>
                                </p:cTn>
                              </p:par>
                              <p:par>
                                <p:cTn id="74" presetID="2" presetClass="exit" presetSubtype="3" fill="hold" nodeType="withEffect">
                                  <p:stCondLst>
                                    <p:cond delay="0"/>
                                  </p:stCondLst>
                                  <p:childTnLst>
                                    <p:anim calcmode="lin" valueType="num">
                                      <p:cBhvr additive="base">
                                        <p:cTn id="75" dur="4000"/>
                                        <p:tgtEl>
                                          <p:spTgt spid="9"/>
                                        </p:tgtEl>
                                        <p:attrNameLst>
                                          <p:attrName>ppt_x</p:attrName>
                                        </p:attrNameLst>
                                      </p:cBhvr>
                                      <p:tavLst>
                                        <p:tav tm="0">
                                          <p:val>
                                            <p:strVal val="ppt_x"/>
                                          </p:val>
                                        </p:tav>
                                        <p:tav tm="100000">
                                          <p:val>
                                            <p:strVal val="1+ppt_w/2"/>
                                          </p:val>
                                        </p:tav>
                                      </p:tavLst>
                                    </p:anim>
                                    <p:anim calcmode="lin" valueType="num">
                                      <p:cBhvr additive="base">
                                        <p:cTn id="76" dur="4000"/>
                                        <p:tgtEl>
                                          <p:spTgt spid="9"/>
                                        </p:tgtEl>
                                        <p:attrNameLst>
                                          <p:attrName>ppt_y</p:attrName>
                                        </p:attrNameLst>
                                      </p:cBhvr>
                                      <p:tavLst>
                                        <p:tav tm="0">
                                          <p:val>
                                            <p:strVal val="ppt_y"/>
                                          </p:val>
                                        </p:tav>
                                        <p:tav tm="100000">
                                          <p:val>
                                            <p:strVal val="0-ppt_h/2"/>
                                          </p:val>
                                        </p:tav>
                                      </p:tavLst>
                                    </p:anim>
                                    <p:set>
                                      <p:cBhvr>
                                        <p:cTn id="77" dur="1" fill="hold">
                                          <p:stCondLst>
                                            <p:cond delay="3999"/>
                                          </p:stCondLst>
                                        </p:cTn>
                                        <p:tgtEl>
                                          <p:spTgt spid="9"/>
                                        </p:tgtEl>
                                        <p:attrNameLst>
                                          <p:attrName>style.visibility</p:attrName>
                                        </p:attrNameLst>
                                      </p:cBhvr>
                                      <p:to>
                                        <p:strVal val="hidden"/>
                                      </p:to>
                                    </p:set>
                                  </p:childTnLst>
                                </p:cTn>
                              </p:par>
                              <p:par>
                                <p:cTn id="78" presetID="2" presetClass="entr" presetSubtype="9" fill="hold" nodeType="withEffect">
                                  <p:stCondLst>
                                    <p:cond delay="0"/>
                                  </p:stCondLst>
                                  <p:childTnLst>
                                    <p:set>
                                      <p:cBhvr>
                                        <p:cTn id="79" dur="1" fill="hold">
                                          <p:stCondLst>
                                            <p:cond delay="0"/>
                                          </p:stCondLst>
                                        </p:cTn>
                                        <p:tgtEl>
                                          <p:spTgt spid="10"/>
                                        </p:tgtEl>
                                        <p:attrNameLst>
                                          <p:attrName>style.visibility</p:attrName>
                                        </p:attrNameLst>
                                      </p:cBhvr>
                                      <p:to>
                                        <p:strVal val="visible"/>
                                      </p:to>
                                    </p:set>
                                    <p:anim calcmode="lin" valueType="num">
                                      <p:cBhvr additive="base">
                                        <p:cTn id="80" dur="2500" fill="hold"/>
                                        <p:tgtEl>
                                          <p:spTgt spid="10"/>
                                        </p:tgtEl>
                                        <p:attrNameLst>
                                          <p:attrName>ppt_x</p:attrName>
                                        </p:attrNameLst>
                                      </p:cBhvr>
                                      <p:tavLst>
                                        <p:tav tm="0">
                                          <p:val>
                                            <p:strVal val="0-#ppt_w/2"/>
                                          </p:val>
                                        </p:tav>
                                        <p:tav tm="100000">
                                          <p:val>
                                            <p:strVal val="#ppt_x"/>
                                          </p:val>
                                        </p:tav>
                                      </p:tavLst>
                                    </p:anim>
                                    <p:anim calcmode="lin" valueType="num">
                                      <p:cBhvr additive="base">
                                        <p:cTn id="81" dur="2500" fill="hold"/>
                                        <p:tgtEl>
                                          <p:spTgt spid="10"/>
                                        </p:tgtEl>
                                        <p:attrNameLst>
                                          <p:attrName>ppt_y</p:attrName>
                                        </p:attrNameLst>
                                      </p:cBhvr>
                                      <p:tavLst>
                                        <p:tav tm="0">
                                          <p:val>
                                            <p:strVal val="0-#ppt_h/2"/>
                                          </p:val>
                                        </p:tav>
                                        <p:tav tm="100000">
                                          <p:val>
                                            <p:strVal val="#ppt_y"/>
                                          </p:val>
                                        </p:tav>
                                      </p:tavLst>
                                    </p:anim>
                                  </p:childTnLst>
                                </p:cTn>
                              </p:par>
                              <p:par>
                                <p:cTn id="82" presetID="8" presetClass="emph" presetSubtype="0" fill="hold" nodeType="withEffect">
                                  <p:stCondLst>
                                    <p:cond delay="0"/>
                                  </p:stCondLst>
                                  <p:childTnLst>
                                    <p:animRot by="-21600000">
                                      <p:cBhvr>
                                        <p:cTn id="83" dur="4000" fill="hold"/>
                                        <p:tgtEl>
                                          <p:spTgt spid="10"/>
                                        </p:tgtEl>
                                        <p:attrNameLst>
                                          <p:attrName>r</p:attrName>
                                        </p:attrNameLst>
                                      </p:cBhvr>
                                    </p:animRot>
                                  </p:childTnLst>
                                </p:cTn>
                              </p:par>
                              <p:par>
                                <p:cTn id="84" presetID="2" presetClass="exit" presetSubtype="9" fill="hold" nodeType="withEffect">
                                  <p:stCondLst>
                                    <p:cond delay="0"/>
                                  </p:stCondLst>
                                  <p:childTnLst>
                                    <p:anim calcmode="lin" valueType="num">
                                      <p:cBhvr additive="base">
                                        <p:cTn id="85" dur="4000"/>
                                        <p:tgtEl>
                                          <p:spTgt spid="10"/>
                                        </p:tgtEl>
                                        <p:attrNameLst>
                                          <p:attrName>ppt_x</p:attrName>
                                        </p:attrNameLst>
                                      </p:cBhvr>
                                      <p:tavLst>
                                        <p:tav tm="0">
                                          <p:val>
                                            <p:strVal val="ppt_x"/>
                                          </p:val>
                                        </p:tav>
                                        <p:tav tm="100000">
                                          <p:val>
                                            <p:strVal val="0-ppt_w/2"/>
                                          </p:val>
                                        </p:tav>
                                      </p:tavLst>
                                    </p:anim>
                                    <p:anim calcmode="lin" valueType="num">
                                      <p:cBhvr additive="base">
                                        <p:cTn id="86" dur="4000"/>
                                        <p:tgtEl>
                                          <p:spTgt spid="10"/>
                                        </p:tgtEl>
                                        <p:attrNameLst>
                                          <p:attrName>ppt_y</p:attrName>
                                        </p:attrNameLst>
                                      </p:cBhvr>
                                      <p:tavLst>
                                        <p:tav tm="0">
                                          <p:val>
                                            <p:strVal val="ppt_y"/>
                                          </p:val>
                                        </p:tav>
                                        <p:tav tm="100000">
                                          <p:val>
                                            <p:strVal val="0-ppt_h/2"/>
                                          </p:val>
                                        </p:tav>
                                      </p:tavLst>
                                    </p:anim>
                                    <p:set>
                                      <p:cBhvr>
                                        <p:cTn id="87" dur="1" fill="hold">
                                          <p:stCondLst>
                                            <p:cond delay="3999"/>
                                          </p:stCondLst>
                                        </p:cTn>
                                        <p:tgtEl>
                                          <p:spTgt spid="10"/>
                                        </p:tgtEl>
                                        <p:attrNameLst>
                                          <p:attrName>style.visibility</p:attrName>
                                        </p:attrNameLst>
                                      </p:cBhvr>
                                      <p:to>
                                        <p:strVal val="hidden"/>
                                      </p:to>
                                    </p:set>
                                  </p:childTnLst>
                                </p:cTn>
                              </p:par>
                              <p:par>
                                <p:cTn id="88" presetID="2" presetClass="entr" presetSubtype="12" fill="hold"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additive="base">
                                        <p:cTn id="90" dur="2500" fill="hold"/>
                                        <p:tgtEl>
                                          <p:spTgt spid="11"/>
                                        </p:tgtEl>
                                        <p:attrNameLst>
                                          <p:attrName>ppt_x</p:attrName>
                                        </p:attrNameLst>
                                      </p:cBhvr>
                                      <p:tavLst>
                                        <p:tav tm="0">
                                          <p:val>
                                            <p:strVal val="0-#ppt_w/2"/>
                                          </p:val>
                                        </p:tav>
                                        <p:tav tm="100000">
                                          <p:val>
                                            <p:strVal val="#ppt_x"/>
                                          </p:val>
                                        </p:tav>
                                      </p:tavLst>
                                    </p:anim>
                                    <p:anim calcmode="lin" valueType="num">
                                      <p:cBhvr additive="base">
                                        <p:cTn id="91" dur="2500" fill="hold"/>
                                        <p:tgtEl>
                                          <p:spTgt spid="11"/>
                                        </p:tgtEl>
                                        <p:attrNameLst>
                                          <p:attrName>ppt_y</p:attrName>
                                        </p:attrNameLst>
                                      </p:cBhvr>
                                      <p:tavLst>
                                        <p:tav tm="0">
                                          <p:val>
                                            <p:strVal val="1+#ppt_h/2"/>
                                          </p:val>
                                        </p:tav>
                                        <p:tav tm="100000">
                                          <p:val>
                                            <p:strVal val="#ppt_y"/>
                                          </p:val>
                                        </p:tav>
                                      </p:tavLst>
                                    </p:anim>
                                  </p:childTnLst>
                                </p:cTn>
                              </p:par>
                              <p:par>
                                <p:cTn id="92" presetID="8" presetClass="emph" presetSubtype="0" fill="hold" nodeType="withEffect">
                                  <p:stCondLst>
                                    <p:cond delay="0"/>
                                  </p:stCondLst>
                                  <p:childTnLst>
                                    <p:animRot by="21600000">
                                      <p:cBhvr>
                                        <p:cTn id="93" dur="4000" fill="hold"/>
                                        <p:tgtEl>
                                          <p:spTgt spid="11"/>
                                        </p:tgtEl>
                                        <p:attrNameLst>
                                          <p:attrName>r</p:attrName>
                                        </p:attrNameLst>
                                      </p:cBhvr>
                                    </p:animRot>
                                  </p:childTnLst>
                                </p:cTn>
                              </p:par>
                              <p:par>
                                <p:cTn id="94" presetID="2" presetClass="exit" presetSubtype="12" fill="hold" nodeType="withEffect">
                                  <p:stCondLst>
                                    <p:cond delay="0"/>
                                  </p:stCondLst>
                                  <p:childTnLst>
                                    <p:anim calcmode="lin" valueType="num">
                                      <p:cBhvr additive="base">
                                        <p:cTn id="95" dur="4000"/>
                                        <p:tgtEl>
                                          <p:spTgt spid="11"/>
                                        </p:tgtEl>
                                        <p:attrNameLst>
                                          <p:attrName>ppt_x</p:attrName>
                                        </p:attrNameLst>
                                      </p:cBhvr>
                                      <p:tavLst>
                                        <p:tav tm="0">
                                          <p:val>
                                            <p:strVal val="ppt_x"/>
                                          </p:val>
                                        </p:tav>
                                        <p:tav tm="100000">
                                          <p:val>
                                            <p:strVal val="0-ppt_w/2"/>
                                          </p:val>
                                        </p:tav>
                                      </p:tavLst>
                                    </p:anim>
                                    <p:anim calcmode="lin" valueType="num">
                                      <p:cBhvr additive="base">
                                        <p:cTn id="96" dur="4000"/>
                                        <p:tgtEl>
                                          <p:spTgt spid="11"/>
                                        </p:tgtEl>
                                        <p:attrNameLst>
                                          <p:attrName>ppt_y</p:attrName>
                                        </p:attrNameLst>
                                      </p:cBhvr>
                                      <p:tavLst>
                                        <p:tav tm="0">
                                          <p:val>
                                            <p:strVal val="ppt_y"/>
                                          </p:val>
                                        </p:tav>
                                        <p:tav tm="100000">
                                          <p:val>
                                            <p:strVal val="1+ppt_h/2"/>
                                          </p:val>
                                        </p:tav>
                                      </p:tavLst>
                                    </p:anim>
                                    <p:set>
                                      <p:cBhvr>
                                        <p:cTn id="97" dur="1" fill="hold">
                                          <p:stCondLst>
                                            <p:cond delay="3999"/>
                                          </p:stCondLst>
                                        </p:cTn>
                                        <p:tgtEl>
                                          <p:spTgt spid="11"/>
                                        </p:tgtEl>
                                        <p:attrNameLst>
                                          <p:attrName>style.visibility</p:attrName>
                                        </p:attrNameLst>
                                      </p:cBhvr>
                                      <p:to>
                                        <p:strVal val="hidden"/>
                                      </p:to>
                                    </p:set>
                                  </p:childTnLst>
                                </p:cTn>
                              </p:par>
                              <p:par>
                                <p:cTn id="98" presetID="2" presetClass="entr" presetSubtype="12" fill="hold" nodeType="withEffect">
                                  <p:stCondLst>
                                    <p:cond delay="0"/>
                                  </p:stCondLst>
                                  <p:childTnLst>
                                    <p:set>
                                      <p:cBhvr>
                                        <p:cTn id="99" dur="1" fill="hold">
                                          <p:stCondLst>
                                            <p:cond delay="0"/>
                                          </p:stCondLst>
                                        </p:cTn>
                                        <p:tgtEl>
                                          <p:spTgt spid="12"/>
                                        </p:tgtEl>
                                        <p:attrNameLst>
                                          <p:attrName>style.visibility</p:attrName>
                                        </p:attrNameLst>
                                      </p:cBhvr>
                                      <p:to>
                                        <p:strVal val="visible"/>
                                      </p:to>
                                    </p:set>
                                    <p:anim calcmode="lin" valueType="num">
                                      <p:cBhvr additive="base">
                                        <p:cTn id="100" dur="2500" fill="hold"/>
                                        <p:tgtEl>
                                          <p:spTgt spid="12"/>
                                        </p:tgtEl>
                                        <p:attrNameLst>
                                          <p:attrName>ppt_x</p:attrName>
                                        </p:attrNameLst>
                                      </p:cBhvr>
                                      <p:tavLst>
                                        <p:tav tm="0">
                                          <p:val>
                                            <p:strVal val="0-#ppt_w/2"/>
                                          </p:val>
                                        </p:tav>
                                        <p:tav tm="100000">
                                          <p:val>
                                            <p:strVal val="#ppt_x"/>
                                          </p:val>
                                        </p:tav>
                                      </p:tavLst>
                                    </p:anim>
                                    <p:anim calcmode="lin" valueType="num">
                                      <p:cBhvr additive="base">
                                        <p:cTn id="101" dur="2500" fill="hold"/>
                                        <p:tgtEl>
                                          <p:spTgt spid="12"/>
                                        </p:tgtEl>
                                        <p:attrNameLst>
                                          <p:attrName>ppt_y</p:attrName>
                                        </p:attrNameLst>
                                      </p:cBhvr>
                                      <p:tavLst>
                                        <p:tav tm="0">
                                          <p:val>
                                            <p:strVal val="1+#ppt_h/2"/>
                                          </p:val>
                                        </p:tav>
                                        <p:tav tm="100000">
                                          <p:val>
                                            <p:strVal val="#ppt_y"/>
                                          </p:val>
                                        </p:tav>
                                      </p:tavLst>
                                    </p:anim>
                                  </p:childTnLst>
                                </p:cTn>
                              </p:par>
                              <p:par>
                                <p:cTn id="102" presetID="8" presetClass="emph" presetSubtype="0" fill="hold" nodeType="withEffect">
                                  <p:stCondLst>
                                    <p:cond delay="0"/>
                                  </p:stCondLst>
                                  <p:childTnLst>
                                    <p:animRot by="21600000">
                                      <p:cBhvr>
                                        <p:cTn id="103" dur="4000" fill="hold"/>
                                        <p:tgtEl>
                                          <p:spTgt spid="12"/>
                                        </p:tgtEl>
                                        <p:attrNameLst>
                                          <p:attrName>r</p:attrName>
                                        </p:attrNameLst>
                                      </p:cBhvr>
                                    </p:animRot>
                                  </p:childTnLst>
                                </p:cTn>
                              </p:par>
                              <p:par>
                                <p:cTn id="104" presetID="2" presetClass="exit" presetSubtype="12" fill="hold" nodeType="withEffect">
                                  <p:stCondLst>
                                    <p:cond delay="0"/>
                                  </p:stCondLst>
                                  <p:childTnLst>
                                    <p:anim calcmode="lin" valueType="num">
                                      <p:cBhvr additive="base">
                                        <p:cTn id="105" dur="4000"/>
                                        <p:tgtEl>
                                          <p:spTgt spid="12"/>
                                        </p:tgtEl>
                                        <p:attrNameLst>
                                          <p:attrName>ppt_x</p:attrName>
                                        </p:attrNameLst>
                                      </p:cBhvr>
                                      <p:tavLst>
                                        <p:tav tm="0">
                                          <p:val>
                                            <p:strVal val="ppt_x"/>
                                          </p:val>
                                        </p:tav>
                                        <p:tav tm="100000">
                                          <p:val>
                                            <p:strVal val="0-ppt_w/2"/>
                                          </p:val>
                                        </p:tav>
                                      </p:tavLst>
                                    </p:anim>
                                    <p:anim calcmode="lin" valueType="num">
                                      <p:cBhvr additive="base">
                                        <p:cTn id="106" dur="4000"/>
                                        <p:tgtEl>
                                          <p:spTgt spid="12"/>
                                        </p:tgtEl>
                                        <p:attrNameLst>
                                          <p:attrName>ppt_y</p:attrName>
                                        </p:attrNameLst>
                                      </p:cBhvr>
                                      <p:tavLst>
                                        <p:tav tm="0">
                                          <p:val>
                                            <p:strVal val="ppt_y"/>
                                          </p:val>
                                        </p:tav>
                                        <p:tav tm="100000">
                                          <p:val>
                                            <p:strVal val="1+ppt_h/2"/>
                                          </p:val>
                                        </p:tav>
                                      </p:tavLst>
                                    </p:anim>
                                    <p:set>
                                      <p:cBhvr>
                                        <p:cTn id="107" dur="1" fill="hold">
                                          <p:stCondLst>
                                            <p:cond delay="3999"/>
                                          </p:stCondLst>
                                        </p:cTn>
                                        <p:tgtEl>
                                          <p:spTgt spid="12"/>
                                        </p:tgtEl>
                                        <p:attrNameLst>
                                          <p:attrName>style.visibility</p:attrName>
                                        </p:attrNameLst>
                                      </p:cBhvr>
                                      <p:to>
                                        <p:strVal val="hidden"/>
                                      </p:to>
                                    </p:set>
                                  </p:childTnLst>
                                </p:cTn>
                              </p:par>
                              <p:par>
                                <p:cTn id="108" presetID="2" presetClass="entr" presetSubtype="6" fill="hold"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additive="base">
                                        <p:cTn id="110" dur="2500" fill="hold"/>
                                        <p:tgtEl>
                                          <p:spTgt spid="13"/>
                                        </p:tgtEl>
                                        <p:attrNameLst>
                                          <p:attrName>ppt_x</p:attrName>
                                        </p:attrNameLst>
                                      </p:cBhvr>
                                      <p:tavLst>
                                        <p:tav tm="0">
                                          <p:val>
                                            <p:strVal val="1+#ppt_w/2"/>
                                          </p:val>
                                        </p:tav>
                                        <p:tav tm="100000">
                                          <p:val>
                                            <p:strVal val="#ppt_x"/>
                                          </p:val>
                                        </p:tav>
                                      </p:tavLst>
                                    </p:anim>
                                    <p:anim calcmode="lin" valueType="num">
                                      <p:cBhvr additive="base">
                                        <p:cTn id="111" dur="2500" fill="hold"/>
                                        <p:tgtEl>
                                          <p:spTgt spid="13"/>
                                        </p:tgtEl>
                                        <p:attrNameLst>
                                          <p:attrName>ppt_y</p:attrName>
                                        </p:attrNameLst>
                                      </p:cBhvr>
                                      <p:tavLst>
                                        <p:tav tm="0">
                                          <p:val>
                                            <p:strVal val="1+#ppt_h/2"/>
                                          </p:val>
                                        </p:tav>
                                        <p:tav tm="100000">
                                          <p:val>
                                            <p:strVal val="#ppt_y"/>
                                          </p:val>
                                        </p:tav>
                                      </p:tavLst>
                                    </p:anim>
                                  </p:childTnLst>
                                </p:cTn>
                              </p:par>
                              <p:par>
                                <p:cTn id="112" presetID="8" presetClass="emph" presetSubtype="0" fill="hold" nodeType="withEffect">
                                  <p:stCondLst>
                                    <p:cond delay="0"/>
                                  </p:stCondLst>
                                  <p:childTnLst>
                                    <p:animRot by="-21600000">
                                      <p:cBhvr>
                                        <p:cTn id="113" dur="4000" fill="hold"/>
                                        <p:tgtEl>
                                          <p:spTgt spid="13"/>
                                        </p:tgtEl>
                                        <p:attrNameLst>
                                          <p:attrName>r</p:attrName>
                                        </p:attrNameLst>
                                      </p:cBhvr>
                                    </p:animRot>
                                  </p:childTnLst>
                                </p:cTn>
                              </p:par>
                              <p:par>
                                <p:cTn id="114" presetID="2" presetClass="exit" presetSubtype="6" fill="hold" nodeType="withEffect">
                                  <p:stCondLst>
                                    <p:cond delay="0"/>
                                  </p:stCondLst>
                                  <p:childTnLst>
                                    <p:anim calcmode="lin" valueType="num">
                                      <p:cBhvr additive="base">
                                        <p:cTn id="115" dur="4000"/>
                                        <p:tgtEl>
                                          <p:spTgt spid="13"/>
                                        </p:tgtEl>
                                        <p:attrNameLst>
                                          <p:attrName>ppt_x</p:attrName>
                                        </p:attrNameLst>
                                      </p:cBhvr>
                                      <p:tavLst>
                                        <p:tav tm="0">
                                          <p:val>
                                            <p:strVal val="ppt_x"/>
                                          </p:val>
                                        </p:tav>
                                        <p:tav tm="100000">
                                          <p:val>
                                            <p:strVal val="1+ppt_w/2"/>
                                          </p:val>
                                        </p:tav>
                                      </p:tavLst>
                                    </p:anim>
                                    <p:anim calcmode="lin" valueType="num">
                                      <p:cBhvr additive="base">
                                        <p:cTn id="116" dur="4000"/>
                                        <p:tgtEl>
                                          <p:spTgt spid="13"/>
                                        </p:tgtEl>
                                        <p:attrNameLst>
                                          <p:attrName>ppt_y</p:attrName>
                                        </p:attrNameLst>
                                      </p:cBhvr>
                                      <p:tavLst>
                                        <p:tav tm="0">
                                          <p:val>
                                            <p:strVal val="ppt_y"/>
                                          </p:val>
                                        </p:tav>
                                        <p:tav tm="100000">
                                          <p:val>
                                            <p:strVal val="1+ppt_h/2"/>
                                          </p:val>
                                        </p:tav>
                                      </p:tavLst>
                                    </p:anim>
                                    <p:set>
                                      <p:cBhvr>
                                        <p:cTn id="117" dur="1" fill="hold">
                                          <p:stCondLst>
                                            <p:cond delay="3999"/>
                                          </p:stCondLst>
                                        </p:cTn>
                                        <p:tgtEl>
                                          <p:spTgt spid="13"/>
                                        </p:tgtEl>
                                        <p:attrNameLst>
                                          <p:attrName>style.visibility</p:attrName>
                                        </p:attrNameLst>
                                      </p:cBhvr>
                                      <p:to>
                                        <p:strVal val="hidden"/>
                                      </p:to>
                                    </p:set>
                                  </p:childTnLst>
                                </p:cTn>
                              </p:par>
                              <p:par>
                                <p:cTn id="118" presetID="2" presetClass="entr" presetSubtype="6" fill="hold" nodeType="withEffect">
                                  <p:stCondLst>
                                    <p:cond delay="0"/>
                                  </p:stCondLst>
                                  <p:childTnLst>
                                    <p:set>
                                      <p:cBhvr>
                                        <p:cTn id="119" dur="1" fill="hold">
                                          <p:stCondLst>
                                            <p:cond delay="0"/>
                                          </p:stCondLst>
                                        </p:cTn>
                                        <p:tgtEl>
                                          <p:spTgt spid="14"/>
                                        </p:tgtEl>
                                        <p:attrNameLst>
                                          <p:attrName>style.visibility</p:attrName>
                                        </p:attrNameLst>
                                      </p:cBhvr>
                                      <p:to>
                                        <p:strVal val="visible"/>
                                      </p:to>
                                    </p:set>
                                    <p:anim calcmode="lin" valueType="num">
                                      <p:cBhvr additive="base">
                                        <p:cTn id="120" dur="2500" fill="hold"/>
                                        <p:tgtEl>
                                          <p:spTgt spid="14"/>
                                        </p:tgtEl>
                                        <p:attrNameLst>
                                          <p:attrName>ppt_x</p:attrName>
                                        </p:attrNameLst>
                                      </p:cBhvr>
                                      <p:tavLst>
                                        <p:tav tm="0">
                                          <p:val>
                                            <p:strVal val="1+#ppt_w/2"/>
                                          </p:val>
                                        </p:tav>
                                        <p:tav tm="100000">
                                          <p:val>
                                            <p:strVal val="#ppt_x"/>
                                          </p:val>
                                        </p:tav>
                                      </p:tavLst>
                                    </p:anim>
                                    <p:anim calcmode="lin" valueType="num">
                                      <p:cBhvr additive="base">
                                        <p:cTn id="121" dur="2500" fill="hold"/>
                                        <p:tgtEl>
                                          <p:spTgt spid="14"/>
                                        </p:tgtEl>
                                        <p:attrNameLst>
                                          <p:attrName>ppt_y</p:attrName>
                                        </p:attrNameLst>
                                      </p:cBhvr>
                                      <p:tavLst>
                                        <p:tav tm="0">
                                          <p:val>
                                            <p:strVal val="1+#ppt_h/2"/>
                                          </p:val>
                                        </p:tav>
                                        <p:tav tm="100000">
                                          <p:val>
                                            <p:strVal val="#ppt_y"/>
                                          </p:val>
                                        </p:tav>
                                      </p:tavLst>
                                    </p:anim>
                                  </p:childTnLst>
                                </p:cTn>
                              </p:par>
                              <p:par>
                                <p:cTn id="122" presetID="8" presetClass="emph" presetSubtype="0" fill="hold" nodeType="withEffect">
                                  <p:stCondLst>
                                    <p:cond delay="0"/>
                                  </p:stCondLst>
                                  <p:childTnLst>
                                    <p:animRot by="-21600000">
                                      <p:cBhvr>
                                        <p:cTn id="123" dur="4000" fill="hold"/>
                                        <p:tgtEl>
                                          <p:spTgt spid="14"/>
                                        </p:tgtEl>
                                        <p:attrNameLst>
                                          <p:attrName>r</p:attrName>
                                        </p:attrNameLst>
                                      </p:cBhvr>
                                    </p:animRot>
                                  </p:childTnLst>
                                </p:cTn>
                              </p:par>
                              <p:par>
                                <p:cTn id="124" presetID="2" presetClass="exit" presetSubtype="6" fill="hold" nodeType="withEffect">
                                  <p:stCondLst>
                                    <p:cond delay="0"/>
                                  </p:stCondLst>
                                  <p:childTnLst>
                                    <p:anim calcmode="lin" valueType="num">
                                      <p:cBhvr additive="base">
                                        <p:cTn id="125" dur="4000"/>
                                        <p:tgtEl>
                                          <p:spTgt spid="14"/>
                                        </p:tgtEl>
                                        <p:attrNameLst>
                                          <p:attrName>ppt_x</p:attrName>
                                        </p:attrNameLst>
                                      </p:cBhvr>
                                      <p:tavLst>
                                        <p:tav tm="0">
                                          <p:val>
                                            <p:strVal val="ppt_x"/>
                                          </p:val>
                                        </p:tav>
                                        <p:tav tm="100000">
                                          <p:val>
                                            <p:strVal val="1+ppt_w/2"/>
                                          </p:val>
                                        </p:tav>
                                      </p:tavLst>
                                    </p:anim>
                                    <p:anim calcmode="lin" valueType="num">
                                      <p:cBhvr additive="base">
                                        <p:cTn id="126" dur="4000"/>
                                        <p:tgtEl>
                                          <p:spTgt spid="14"/>
                                        </p:tgtEl>
                                        <p:attrNameLst>
                                          <p:attrName>ppt_y</p:attrName>
                                        </p:attrNameLst>
                                      </p:cBhvr>
                                      <p:tavLst>
                                        <p:tav tm="0">
                                          <p:val>
                                            <p:strVal val="ppt_y"/>
                                          </p:val>
                                        </p:tav>
                                        <p:tav tm="100000">
                                          <p:val>
                                            <p:strVal val="1+ppt_h/2"/>
                                          </p:val>
                                        </p:tav>
                                      </p:tavLst>
                                    </p:anim>
                                    <p:set>
                                      <p:cBhvr>
                                        <p:cTn id="127" dur="1" fill="hold">
                                          <p:stCondLst>
                                            <p:cond delay="3999"/>
                                          </p:stCondLst>
                                        </p:cTn>
                                        <p:tgtEl>
                                          <p:spTgt spid="14"/>
                                        </p:tgtEl>
                                        <p:attrNameLst>
                                          <p:attrName>style.visibility</p:attrName>
                                        </p:attrNameLst>
                                      </p:cBhvr>
                                      <p:to>
                                        <p:strVal val="hidden"/>
                                      </p:to>
                                    </p:set>
                                  </p:childTnLst>
                                </p:cTn>
                              </p:par>
                              <p:par>
                                <p:cTn id="128" presetID="23" presetClass="entr" presetSubtype="16" fill="hold" nodeType="withEffect">
                                  <p:stCondLst>
                                    <p:cond delay="500"/>
                                  </p:stCondLst>
                                  <p:childTnLst>
                                    <p:set>
                                      <p:cBhvr>
                                        <p:cTn id="129" dur="1" fill="hold">
                                          <p:stCondLst>
                                            <p:cond delay="0"/>
                                          </p:stCondLst>
                                        </p:cTn>
                                        <p:tgtEl>
                                          <p:spTgt spid="19"/>
                                        </p:tgtEl>
                                        <p:attrNameLst>
                                          <p:attrName>style.visibility</p:attrName>
                                        </p:attrNameLst>
                                      </p:cBhvr>
                                      <p:to>
                                        <p:strVal val="visible"/>
                                      </p:to>
                                    </p:set>
                                    <p:anim calcmode="lin" valueType="num">
                                      <p:cBhvr>
                                        <p:cTn id="130" dur="3000" fill="hold"/>
                                        <p:tgtEl>
                                          <p:spTgt spid="19"/>
                                        </p:tgtEl>
                                        <p:attrNameLst>
                                          <p:attrName>ppt_w</p:attrName>
                                        </p:attrNameLst>
                                      </p:cBhvr>
                                      <p:tavLst>
                                        <p:tav tm="0">
                                          <p:val>
                                            <p:fltVal val="0"/>
                                          </p:val>
                                        </p:tav>
                                        <p:tav tm="100000">
                                          <p:val>
                                            <p:strVal val="#ppt_w"/>
                                          </p:val>
                                        </p:tav>
                                      </p:tavLst>
                                    </p:anim>
                                    <p:anim calcmode="lin" valueType="num">
                                      <p:cBhvr>
                                        <p:cTn id="131" dur="3000" fill="hold"/>
                                        <p:tgtEl>
                                          <p:spTgt spid="19"/>
                                        </p:tgtEl>
                                        <p:attrNameLst>
                                          <p:attrName>ppt_h</p:attrName>
                                        </p:attrNameLst>
                                      </p:cBhvr>
                                      <p:tavLst>
                                        <p:tav tm="0">
                                          <p:val>
                                            <p:fltVal val="0"/>
                                          </p:val>
                                        </p:tav>
                                        <p:tav tm="100000">
                                          <p:val>
                                            <p:strVal val="#ppt_h"/>
                                          </p:val>
                                        </p:tav>
                                      </p:tavLst>
                                    </p:anim>
                                  </p:childTnLst>
                                </p:cTn>
                              </p:par>
                              <p:par>
                                <p:cTn id="132" presetID="4" presetClass="entr" presetSubtype="32" fill="hold" nodeType="withEffect">
                                  <p:stCondLst>
                                    <p:cond delay="500"/>
                                  </p:stCondLst>
                                  <p:childTnLst>
                                    <p:set>
                                      <p:cBhvr>
                                        <p:cTn id="133" dur="1" fill="hold">
                                          <p:stCondLst>
                                            <p:cond delay="0"/>
                                          </p:stCondLst>
                                        </p:cTn>
                                        <p:tgtEl>
                                          <p:spTgt spid="19"/>
                                        </p:tgtEl>
                                        <p:attrNameLst>
                                          <p:attrName>style.visibility</p:attrName>
                                        </p:attrNameLst>
                                      </p:cBhvr>
                                      <p:to>
                                        <p:strVal val="visible"/>
                                      </p:to>
                                    </p:set>
                                    <p:animEffect transition="in" filter="box(out)">
                                      <p:cBhvr>
                                        <p:cTn id="134" dur="3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17 Rectángulo"/>
          <p:cNvSpPr/>
          <p:nvPr/>
        </p:nvSpPr>
        <p:spPr>
          <a:xfrm>
            <a:off x="83897" y="-16250"/>
            <a:ext cx="9126413" cy="6858000"/>
          </a:xfrm>
          <a:prstGeom prst="rect">
            <a:avLst/>
          </a:prstGeom>
          <a:gradFill flip="none" rotWithShape="1">
            <a:gsLst>
              <a:gs pos="20000">
                <a:srgbClr val="00B050">
                  <a:lumMod val="14000"/>
                </a:srgbClr>
              </a:gs>
              <a:gs pos="85000">
                <a:srgbClr val="001F0E"/>
              </a:gs>
              <a:gs pos="52000">
                <a:srgbClr val="391B03">
                  <a:lumMod val="0"/>
                </a:srgbClr>
              </a:gs>
              <a:gs pos="100000">
                <a:srgbClr val="00B050">
                  <a:lumMod val="61000"/>
                </a:srgbClr>
              </a:gs>
              <a:gs pos="0">
                <a:srgbClr val="00B050">
                  <a:lumMod val="7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Diapositiva5"/>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28774" y="310734"/>
            <a:ext cx="9239084" cy="6204031"/>
          </a:xfrm>
          <a:prstGeom prst="rect">
            <a:avLst/>
          </a:prstGeom>
          <a:noFill/>
          <a:ln>
            <a:noFill/>
          </a:ln>
        </p:spPr>
      </p:pic>
      <p:pic>
        <p:nvPicPr>
          <p:cNvPr id="2"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294" y="1412776"/>
            <a:ext cx="1890787" cy="2273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84612" y="1381491"/>
            <a:ext cx="1890787" cy="2273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915816" y="1375063"/>
            <a:ext cx="1890787" cy="2273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403229" y="1412776"/>
            <a:ext cx="1890787" cy="2273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891112" y="1374989"/>
            <a:ext cx="1890787" cy="2273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255551" y="1412776"/>
            <a:ext cx="1890787" cy="2273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flipH="1">
            <a:off x="-8295" y="3140968"/>
            <a:ext cx="1890787" cy="2273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flipH="1">
            <a:off x="1484612" y="3089016"/>
            <a:ext cx="1890787" cy="2273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a:off x="2987824" y="3115068"/>
            <a:ext cx="1890787" cy="2273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a:off x="4499992" y="3140968"/>
            <a:ext cx="1890787" cy="2273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flipH="1">
            <a:off x="5891112" y="3140969"/>
            <a:ext cx="1890787" cy="2273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flipH="1">
            <a:off x="7269562" y="3146581"/>
            <a:ext cx="1890787" cy="2273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11 Forma libre"/>
          <p:cNvSpPr/>
          <p:nvPr/>
        </p:nvSpPr>
        <p:spPr>
          <a:xfrm>
            <a:off x="-11002" y="-16250"/>
            <a:ext cx="9202174"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00B050"/>
              </a:gs>
              <a:gs pos="78000">
                <a:schemeClr val="tx2">
                  <a:lumMod val="10000"/>
                </a:schemeClr>
              </a:gs>
              <a:gs pos="24000">
                <a:srgbClr val="FFFF00">
                  <a:lumMod val="61000"/>
                  <a:lumOff val="39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1 Forma libre"/>
          <p:cNvSpPr/>
          <p:nvPr/>
        </p:nvSpPr>
        <p:spPr>
          <a:xfrm rot="10800000">
            <a:off x="-65232" y="5717006"/>
            <a:ext cx="9238442"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00B050"/>
              </a:gs>
              <a:gs pos="73000">
                <a:schemeClr val="tx2">
                  <a:lumMod val="10000"/>
                </a:schemeClr>
              </a:gs>
              <a:gs pos="24000">
                <a:srgbClr val="FFFF00">
                  <a:lumMod val="68000"/>
                  <a:lumOff val="32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p:cNvSpPr/>
          <p:nvPr/>
        </p:nvSpPr>
        <p:spPr>
          <a:xfrm>
            <a:off x="0" y="-16250"/>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84408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8" presetClass="emph" presetSubtype="0" repeatCount="indefinite" fill="hold" nodeType="withEffect">
                                  <p:stCondLst>
                                    <p:cond delay="0"/>
                                  </p:stCondLst>
                                  <p:childTnLst>
                                    <p:animRot by="-21600000">
                                      <p:cBhvr>
                                        <p:cTn id="9" dur="3000" fill="hold"/>
                                        <p:tgtEl>
                                          <p:spTgt spid="2"/>
                                        </p:tgtEl>
                                        <p:attrNameLst>
                                          <p:attrName>r</p:attrName>
                                        </p:attrNameLst>
                                      </p:cBhvr>
                                    </p:animRot>
                                  </p:childTnLst>
                                </p:cTn>
                              </p:par>
                              <p:par>
                                <p:cTn id="10" presetID="2" presetClass="entr" presetSubtype="4"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3000" fill="hold"/>
                                        <p:tgtEl>
                                          <p:spTgt spid="2"/>
                                        </p:tgtEl>
                                        <p:attrNameLst>
                                          <p:attrName>ppt_x</p:attrName>
                                        </p:attrNameLst>
                                      </p:cBhvr>
                                      <p:tavLst>
                                        <p:tav tm="0">
                                          <p:val>
                                            <p:strVal val="#ppt_x"/>
                                          </p:val>
                                        </p:tav>
                                        <p:tav tm="100000">
                                          <p:val>
                                            <p:strVal val="#ppt_x"/>
                                          </p:val>
                                        </p:tav>
                                      </p:tavLst>
                                    </p:anim>
                                    <p:anim calcmode="lin" valueType="num">
                                      <p:cBhvr additive="base">
                                        <p:cTn id="13" dur="3000" fill="hold"/>
                                        <p:tgtEl>
                                          <p:spTgt spid="2"/>
                                        </p:tgtEl>
                                        <p:attrNameLst>
                                          <p:attrName>ppt_y</p:attrName>
                                        </p:attrNameLst>
                                      </p:cBhvr>
                                      <p:tavLst>
                                        <p:tav tm="0">
                                          <p:val>
                                            <p:strVal val="1+#ppt_h/2"/>
                                          </p:val>
                                        </p:tav>
                                        <p:tav tm="100000">
                                          <p:val>
                                            <p:strVal val="#ppt_y"/>
                                          </p:val>
                                        </p:tav>
                                      </p:tavLst>
                                    </p:anim>
                                  </p:childTnLst>
                                </p:cTn>
                              </p:par>
                              <p:par>
                                <p:cTn id="14" presetID="19" presetClass="entr" presetSubtype="5"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ppt_w"/>
                                          </p:val>
                                        </p:tav>
                                        <p:tav tm="100000">
                                          <p:val>
                                            <p:strVal val="#ppt_w"/>
                                          </p:val>
                                        </p:tav>
                                      </p:tavLst>
                                    </p:anim>
                                    <p:anim calcmode="lin" valueType="num">
                                      <p:cBhvr>
                                        <p:cTn id="17" dur="3000" fill="hold"/>
                                        <p:tgtEl>
                                          <p:spTgt spid="2"/>
                                        </p:tgtEl>
                                        <p:attrNameLst>
                                          <p:attrName>ppt_h</p:attrName>
                                        </p:attrNameLst>
                                      </p:cBhvr>
                                      <p:tavLst>
                                        <p:tav tm="0" fmla="#ppt_h*sin(2.5*pi*$)">
                                          <p:val>
                                            <p:fltVal val="0"/>
                                          </p:val>
                                        </p:tav>
                                        <p:tav tm="100000">
                                          <p:val>
                                            <p:fltVal val="1"/>
                                          </p:val>
                                        </p:tav>
                                      </p:tavLst>
                                    </p:anim>
                                  </p:childTnLst>
                                </p:cTn>
                              </p:par>
                              <p:par>
                                <p:cTn id="18" presetID="8" presetClass="emph" presetSubtype="0" repeatCount="indefinite" fill="hold" nodeType="withEffect">
                                  <p:stCondLst>
                                    <p:cond delay="0"/>
                                  </p:stCondLst>
                                  <p:childTnLst>
                                    <p:animRot by="-21600000">
                                      <p:cBhvr>
                                        <p:cTn id="19" dur="3000" fill="hold"/>
                                        <p:tgtEl>
                                          <p:spTgt spid="3"/>
                                        </p:tgtEl>
                                        <p:attrNameLst>
                                          <p:attrName>r</p:attrName>
                                        </p:attrNameLst>
                                      </p:cBhvr>
                                    </p:animRot>
                                  </p:childTnLst>
                                </p:cTn>
                              </p:par>
                              <p:par>
                                <p:cTn id="20" presetID="2" presetClass="entr" presetSubtype="4"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3000" fill="hold"/>
                                        <p:tgtEl>
                                          <p:spTgt spid="3"/>
                                        </p:tgtEl>
                                        <p:attrNameLst>
                                          <p:attrName>ppt_x</p:attrName>
                                        </p:attrNameLst>
                                      </p:cBhvr>
                                      <p:tavLst>
                                        <p:tav tm="0">
                                          <p:val>
                                            <p:strVal val="#ppt_x"/>
                                          </p:val>
                                        </p:tav>
                                        <p:tav tm="100000">
                                          <p:val>
                                            <p:strVal val="#ppt_x"/>
                                          </p:val>
                                        </p:tav>
                                      </p:tavLst>
                                    </p:anim>
                                    <p:anim calcmode="lin" valueType="num">
                                      <p:cBhvr additive="base">
                                        <p:cTn id="23" dur="3000" fill="hold"/>
                                        <p:tgtEl>
                                          <p:spTgt spid="3"/>
                                        </p:tgtEl>
                                        <p:attrNameLst>
                                          <p:attrName>ppt_y</p:attrName>
                                        </p:attrNameLst>
                                      </p:cBhvr>
                                      <p:tavLst>
                                        <p:tav tm="0">
                                          <p:val>
                                            <p:strVal val="1+#ppt_h/2"/>
                                          </p:val>
                                        </p:tav>
                                        <p:tav tm="100000">
                                          <p:val>
                                            <p:strVal val="#ppt_y"/>
                                          </p:val>
                                        </p:tav>
                                      </p:tavLst>
                                    </p:anim>
                                  </p:childTnLst>
                                </p:cTn>
                              </p:par>
                              <p:par>
                                <p:cTn id="24" presetID="19" presetClass="entr" presetSubtype="5"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3000" fill="hold"/>
                                        <p:tgtEl>
                                          <p:spTgt spid="3"/>
                                        </p:tgtEl>
                                        <p:attrNameLst>
                                          <p:attrName>ppt_w</p:attrName>
                                        </p:attrNameLst>
                                      </p:cBhvr>
                                      <p:tavLst>
                                        <p:tav tm="0">
                                          <p:val>
                                            <p:strVal val="#ppt_w"/>
                                          </p:val>
                                        </p:tav>
                                        <p:tav tm="100000">
                                          <p:val>
                                            <p:strVal val="#ppt_w"/>
                                          </p:val>
                                        </p:tav>
                                      </p:tavLst>
                                    </p:anim>
                                    <p:anim calcmode="lin" valueType="num">
                                      <p:cBhvr>
                                        <p:cTn id="27" dur="3000" fill="hold"/>
                                        <p:tgtEl>
                                          <p:spTgt spid="3"/>
                                        </p:tgtEl>
                                        <p:attrNameLst>
                                          <p:attrName>ppt_h</p:attrName>
                                        </p:attrNameLst>
                                      </p:cBhvr>
                                      <p:tavLst>
                                        <p:tav tm="0" fmla="#ppt_h*sin(2.5*pi*$)">
                                          <p:val>
                                            <p:fltVal val="0"/>
                                          </p:val>
                                        </p:tav>
                                        <p:tav tm="100000">
                                          <p:val>
                                            <p:fltVal val="1"/>
                                          </p:val>
                                        </p:tav>
                                      </p:tavLst>
                                    </p:anim>
                                  </p:childTnLst>
                                </p:cTn>
                              </p:par>
                              <p:par>
                                <p:cTn id="28" presetID="8" presetClass="emph" presetSubtype="0" repeatCount="indefinite" fill="hold" nodeType="withEffect">
                                  <p:stCondLst>
                                    <p:cond delay="0"/>
                                  </p:stCondLst>
                                  <p:childTnLst>
                                    <p:animRot by="-21600000">
                                      <p:cBhvr>
                                        <p:cTn id="29" dur="3000" fill="hold"/>
                                        <p:tgtEl>
                                          <p:spTgt spid="4"/>
                                        </p:tgtEl>
                                        <p:attrNameLst>
                                          <p:attrName>r</p:attrName>
                                        </p:attrNameLst>
                                      </p:cBhvr>
                                    </p:animRot>
                                  </p:childTnLst>
                                </p:cTn>
                              </p:par>
                              <p:par>
                                <p:cTn id="30" presetID="2" presetClass="entr" presetSubtype="4"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3000" fill="hold"/>
                                        <p:tgtEl>
                                          <p:spTgt spid="4"/>
                                        </p:tgtEl>
                                        <p:attrNameLst>
                                          <p:attrName>ppt_x</p:attrName>
                                        </p:attrNameLst>
                                      </p:cBhvr>
                                      <p:tavLst>
                                        <p:tav tm="0">
                                          <p:val>
                                            <p:strVal val="#ppt_x"/>
                                          </p:val>
                                        </p:tav>
                                        <p:tav tm="100000">
                                          <p:val>
                                            <p:strVal val="#ppt_x"/>
                                          </p:val>
                                        </p:tav>
                                      </p:tavLst>
                                    </p:anim>
                                    <p:anim calcmode="lin" valueType="num">
                                      <p:cBhvr additive="base">
                                        <p:cTn id="33" dur="3000" fill="hold"/>
                                        <p:tgtEl>
                                          <p:spTgt spid="4"/>
                                        </p:tgtEl>
                                        <p:attrNameLst>
                                          <p:attrName>ppt_y</p:attrName>
                                        </p:attrNameLst>
                                      </p:cBhvr>
                                      <p:tavLst>
                                        <p:tav tm="0">
                                          <p:val>
                                            <p:strVal val="1+#ppt_h/2"/>
                                          </p:val>
                                        </p:tav>
                                        <p:tav tm="100000">
                                          <p:val>
                                            <p:strVal val="#ppt_y"/>
                                          </p:val>
                                        </p:tav>
                                      </p:tavLst>
                                    </p:anim>
                                  </p:childTnLst>
                                </p:cTn>
                              </p:par>
                              <p:par>
                                <p:cTn id="34" presetID="19" presetClass="entr" presetSubtype="5"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p:cTn id="36" dur="3000" fill="hold"/>
                                        <p:tgtEl>
                                          <p:spTgt spid="4"/>
                                        </p:tgtEl>
                                        <p:attrNameLst>
                                          <p:attrName>ppt_w</p:attrName>
                                        </p:attrNameLst>
                                      </p:cBhvr>
                                      <p:tavLst>
                                        <p:tav tm="0">
                                          <p:val>
                                            <p:strVal val="#ppt_w"/>
                                          </p:val>
                                        </p:tav>
                                        <p:tav tm="100000">
                                          <p:val>
                                            <p:strVal val="#ppt_w"/>
                                          </p:val>
                                        </p:tav>
                                      </p:tavLst>
                                    </p:anim>
                                    <p:anim calcmode="lin" valueType="num">
                                      <p:cBhvr>
                                        <p:cTn id="37" dur="3000" fill="hold"/>
                                        <p:tgtEl>
                                          <p:spTgt spid="4"/>
                                        </p:tgtEl>
                                        <p:attrNameLst>
                                          <p:attrName>ppt_h</p:attrName>
                                        </p:attrNameLst>
                                      </p:cBhvr>
                                      <p:tavLst>
                                        <p:tav tm="0" fmla="#ppt_h*sin(2.5*pi*$)">
                                          <p:val>
                                            <p:fltVal val="0"/>
                                          </p:val>
                                        </p:tav>
                                        <p:tav tm="100000">
                                          <p:val>
                                            <p:fltVal val="1"/>
                                          </p:val>
                                        </p:tav>
                                      </p:tavLst>
                                    </p:anim>
                                  </p:childTnLst>
                                </p:cTn>
                              </p:par>
                              <p:par>
                                <p:cTn id="38" presetID="8" presetClass="emph" presetSubtype="0" repeatCount="indefinite" fill="hold" nodeType="withEffect">
                                  <p:stCondLst>
                                    <p:cond delay="0"/>
                                  </p:stCondLst>
                                  <p:childTnLst>
                                    <p:animRot by="-21600000">
                                      <p:cBhvr>
                                        <p:cTn id="39" dur="3000" fill="hold"/>
                                        <p:tgtEl>
                                          <p:spTgt spid="5"/>
                                        </p:tgtEl>
                                        <p:attrNameLst>
                                          <p:attrName>r</p:attrName>
                                        </p:attrNameLst>
                                      </p:cBhvr>
                                    </p:animRot>
                                  </p:childTnLst>
                                </p:cTn>
                              </p:par>
                              <p:par>
                                <p:cTn id="40" presetID="2" presetClass="entr" presetSubtype="4" fill="hold"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3000" fill="hold"/>
                                        <p:tgtEl>
                                          <p:spTgt spid="5"/>
                                        </p:tgtEl>
                                        <p:attrNameLst>
                                          <p:attrName>ppt_x</p:attrName>
                                        </p:attrNameLst>
                                      </p:cBhvr>
                                      <p:tavLst>
                                        <p:tav tm="0">
                                          <p:val>
                                            <p:strVal val="#ppt_x"/>
                                          </p:val>
                                        </p:tav>
                                        <p:tav tm="100000">
                                          <p:val>
                                            <p:strVal val="#ppt_x"/>
                                          </p:val>
                                        </p:tav>
                                      </p:tavLst>
                                    </p:anim>
                                    <p:anim calcmode="lin" valueType="num">
                                      <p:cBhvr additive="base">
                                        <p:cTn id="43" dur="3000" fill="hold"/>
                                        <p:tgtEl>
                                          <p:spTgt spid="5"/>
                                        </p:tgtEl>
                                        <p:attrNameLst>
                                          <p:attrName>ppt_y</p:attrName>
                                        </p:attrNameLst>
                                      </p:cBhvr>
                                      <p:tavLst>
                                        <p:tav tm="0">
                                          <p:val>
                                            <p:strVal val="1+#ppt_h/2"/>
                                          </p:val>
                                        </p:tav>
                                        <p:tav tm="100000">
                                          <p:val>
                                            <p:strVal val="#ppt_y"/>
                                          </p:val>
                                        </p:tav>
                                      </p:tavLst>
                                    </p:anim>
                                  </p:childTnLst>
                                </p:cTn>
                              </p:par>
                              <p:par>
                                <p:cTn id="44" presetID="19" presetClass="entr" presetSubtype="5"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3000" fill="hold"/>
                                        <p:tgtEl>
                                          <p:spTgt spid="5"/>
                                        </p:tgtEl>
                                        <p:attrNameLst>
                                          <p:attrName>ppt_w</p:attrName>
                                        </p:attrNameLst>
                                      </p:cBhvr>
                                      <p:tavLst>
                                        <p:tav tm="0">
                                          <p:val>
                                            <p:strVal val="#ppt_w"/>
                                          </p:val>
                                        </p:tav>
                                        <p:tav tm="100000">
                                          <p:val>
                                            <p:strVal val="#ppt_w"/>
                                          </p:val>
                                        </p:tav>
                                      </p:tavLst>
                                    </p:anim>
                                    <p:anim calcmode="lin" valueType="num">
                                      <p:cBhvr>
                                        <p:cTn id="47" dur="3000" fill="hold"/>
                                        <p:tgtEl>
                                          <p:spTgt spid="5"/>
                                        </p:tgtEl>
                                        <p:attrNameLst>
                                          <p:attrName>ppt_h</p:attrName>
                                        </p:attrNameLst>
                                      </p:cBhvr>
                                      <p:tavLst>
                                        <p:tav tm="0" fmla="#ppt_h*sin(2.5*pi*$)">
                                          <p:val>
                                            <p:fltVal val="0"/>
                                          </p:val>
                                        </p:tav>
                                        <p:tav tm="100000">
                                          <p:val>
                                            <p:fltVal val="1"/>
                                          </p:val>
                                        </p:tav>
                                      </p:tavLst>
                                    </p:anim>
                                  </p:childTnLst>
                                </p:cTn>
                              </p:par>
                              <p:par>
                                <p:cTn id="48" presetID="8" presetClass="emph" presetSubtype="0" repeatCount="indefinite" fill="hold" nodeType="withEffect">
                                  <p:stCondLst>
                                    <p:cond delay="0"/>
                                  </p:stCondLst>
                                  <p:childTnLst>
                                    <p:animRot by="-21600000">
                                      <p:cBhvr>
                                        <p:cTn id="49" dur="3000" fill="hold"/>
                                        <p:tgtEl>
                                          <p:spTgt spid="6"/>
                                        </p:tgtEl>
                                        <p:attrNameLst>
                                          <p:attrName>r</p:attrName>
                                        </p:attrNameLst>
                                      </p:cBhvr>
                                    </p:animRot>
                                  </p:childTnLst>
                                </p:cTn>
                              </p:par>
                              <p:par>
                                <p:cTn id="50" presetID="2" presetClass="entr" presetSubtype="4" fill="hold"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3000" fill="hold"/>
                                        <p:tgtEl>
                                          <p:spTgt spid="6"/>
                                        </p:tgtEl>
                                        <p:attrNameLst>
                                          <p:attrName>ppt_x</p:attrName>
                                        </p:attrNameLst>
                                      </p:cBhvr>
                                      <p:tavLst>
                                        <p:tav tm="0">
                                          <p:val>
                                            <p:strVal val="#ppt_x"/>
                                          </p:val>
                                        </p:tav>
                                        <p:tav tm="100000">
                                          <p:val>
                                            <p:strVal val="#ppt_x"/>
                                          </p:val>
                                        </p:tav>
                                      </p:tavLst>
                                    </p:anim>
                                    <p:anim calcmode="lin" valueType="num">
                                      <p:cBhvr additive="base">
                                        <p:cTn id="53" dur="3000" fill="hold"/>
                                        <p:tgtEl>
                                          <p:spTgt spid="6"/>
                                        </p:tgtEl>
                                        <p:attrNameLst>
                                          <p:attrName>ppt_y</p:attrName>
                                        </p:attrNameLst>
                                      </p:cBhvr>
                                      <p:tavLst>
                                        <p:tav tm="0">
                                          <p:val>
                                            <p:strVal val="1+#ppt_h/2"/>
                                          </p:val>
                                        </p:tav>
                                        <p:tav tm="100000">
                                          <p:val>
                                            <p:strVal val="#ppt_y"/>
                                          </p:val>
                                        </p:tav>
                                      </p:tavLst>
                                    </p:anim>
                                  </p:childTnLst>
                                </p:cTn>
                              </p:par>
                              <p:par>
                                <p:cTn id="54" presetID="19" presetClass="entr" presetSubtype="5" fill="hold" nodeType="withEffect">
                                  <p:stCondLst>
                                    <p:cond delay="0"/>
                                  </p:stCondLst>
                                  <p:childTnLst>
                                    <p:set>
                                      <p:cBhvr>
                                        <p:cTn id="55" dur="1" fill="hold">
                                          <p:stCondLst>
                                            <p:cond delay="0"/>
                                          </p:stCondLst>
                                        </p:cTn>
                                        <p:tgtEl>
                                          <p:spTgt spid="6"/>
                                        </p:tgtEl>
                                        <p:attrNameLst>
                                          <p:attrName>style.visibility</p:attrName>
                                        </p:attrNameLst>
                                      </p:cBhvr>
                                      <p:to>
                                        <p:strVal val="visible"/>
                                      </p:to>
                                    </p:set>
                                    <p:anim calcmode="lin" valueType="num">
                                      <p:cBhvr>
                                        <p:cTn id="56" dur="3000" fill="hold"/>
                                        <p:tgtEl>
                                          <p:spTgt spid="6"/>
                                        </p:tgtEl>
                                        <p:attrNameLst>
                                          <p:attrName>ppt_w</p:attrName>
                                        </p:attrNameLst>
                                      </p:cBhvr>
                                      <p:tavLst>
                                        <p:tav tm="0">
                                          <p:val>
                                            <p:strVal val="#ppt_w"/>
                                          </p:val>
                                        </p:tav>
                                        <p:tav tm="100000">
                                          <p:val>
                                            <p:strVal val="#ppt_w"/>
                                          </p:val>
                                        </p:tav>
                                      </p:tavLst>
                                    </p:anim>
                                    <p:anim calcmode="lin" valueType="num">
                                      <p:cBhvr>
                                        <p:cTn id="57" dur="3000" fill="hold"/>
                                        <p:tgtEl>
                                          <p:spTgt spid="6"/>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nodeType="withEffect">
                                  <p:stCondLst>
                                    <p:cond delay="0"/>
                                  </p:stCondLst>
                                  <p:childTnLst>
                                    <p:animRot by="-21600000">
                                      <p:cBhvr>
                                        <p:cTn id="59" dur="3000" fill="hold"/>
                                        <p:tgtEl>
                                          <p:spTgt spid="7"/>
                                        </p:tgtEl>
                                        <p:attrNameLst>
                                          <p:attrName>r</p:attrName>
                                        </p:attrNameLst>
                                      </p:cBhvr>
                                    </p:animRot>
                                  </p:childTnLst>
                                </p:cTn>
                              </p:par>
                              <p:par>
                                <p:cTn id="60" presetID="2" presetClass="entr" presetSubtype="4" fill="hold"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3000" fill="hold"/>
                                        <p:tgtEl>
                                          <p:spTgt spid="7"/>
                                        </p:tgtEl>
                                        <p:attrNameLst>
                                          <p:attrName>ppt_x</p:attrName>
                                        </p:attrNameLst>
                                      </p:cBhvr>
                                      <p:tavLst>
                                        <p:tav tm="0">
                                          <p:val>
                                            <p:strVal val="#ppt_x"/>
                                          </p:val>
                                        </p:tav>
                                        <p:tav tm="100000">
                                          <p:val>
                                            <p:strVal val="#ppt_x"/>
                                          </p:val>
                                        </p:tav>
                                      </p:tavLst>
                                    </p:anim>
                                    <p:anim calcmode="lin" valueType="num">
                                      <p:cBhvr additive="base">
                                        <p:cTn id="63" dur="3000" fill="hold"/>
                                        <p:tgtEl>
                                          <p:spTgt spid="7"/>
                                        </p:tgtEl>
                                        <p:attrNameLst>
                                          <p:attrName>ppt_y</p:attrName>
                                        </p:attrNameLst>
                                      </p:cBhvr>
                                      <p:tavLst>
                                        <p:tav tm="0">
                                          <p:val>
                                            <p:strVal val="1+#ppt_h/2"/>
                                          </p:val>
                                        </p:tav>
                                        <p:tav tm="100000">
                                          <p:val>
                                            <p:strVal val="#ppt_y"/>
                                          </p:val>
                                        </p:tav>
                                      </p:tavLst>
                                    </p:anim>
                                  </p:childTnLst>
                                </p:cTn>
                              </p:par>
                              <p:par>
                                <p:cTn id="64" presetID="19" presetClass="entr" presetSubtype="5"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3000" fill="hold"/>
                                        <p:tgtEl>
                                          <p:spTgt spid="7"/>
                                        </p:tgtEl>
                                        <p:attrNameLst>
                                          <p:attrName>ppt_w</p:attrName>
                                        </p:attrNameLst>
                                      </p:cBhvr>
                                      <p:tavLst>
                                        <p:tav tm="0">
                                          <p:val>
                                            <p:strVal val="#ppt_w"/>
                                          </p:val>
                                        </p:tav>
                                        <p:tav tm="100000">
                                          <p:val>
                                            <p:strVal val="#ppt_w"/>
                                          </p:val>
                                        </p:tav>
                                      </p:tavLst>
                                    </p:anim>
                                    <p:anim calcmode="lin" valueType="num">
                                      <p:cBhvr>
                                        <p:cTn id="67" dur="3000" fill="hold"/>
                                        <p:tgtEl>
                                          <p:spTgt spid="7"/>
                                        </p:tgtEl>
                                        <p:attrNameLst>
                                          <p:attrName>ppt_h</p:attrName>
                                        </p:attrNameLst>
                                      </p:cBhvr>
                                      <p:tavLst>
                                        <p:tav tm="0" fmla="#ppt_h*sin(2.5*pi*$)">
                                          <p:val>
                                            <p:fltVal val="0"/>
                                          </p:val>
                                        </p:tav>
                                        <p:tav tm="100000">
                                          <p:val>
                                            <p:fltVal val="1"/>
                                          </p:val>
                                        </p:tav>
                                      </p:tavLst>
                                    </p:anim>
                                  </p:childTnLst>
                                </p:cTn>
                              </p:par>
                              <p:par>
                                <p:cTn id="68" presetID="8" presetClass="emph" presetSubtype="0" repeatCount="indefinite" fill="hold" nodeType="withEffect">
                                  <p:stCondLst>
                                    <p:cond delay="0"/>
                                  </p:stCondLst>
                                  <p:childTnLst>
                                    <p:animRot by="21600000">
                                      <p:cBhvr>
                                        <p:cTn id="69" dur="3000" fill="hold"/>
                                        <p:tgtEl>
                                          <p:spTgt spid="8"/>
                                        </p:tgtEl>
                                        <p:attrNameLst>
                                          <p:attrName>r</p:attrName>
                                        </p:attrNameLst>
                                      </p:cBhvr>
                                    </p:animRot>
                                  </p:childTnLst>
                                </p:cTn>
                              </p:par>
                              <p:par>
                                <p:cTn id="70" presetID="2" presetClass="entr" presetSubtype="1" fill="hold" nodeType="withEffect">
                                  <p:stCondLst>
                                    <p:cond delay="0"/>
                                  </p:stCondLst>
                                  <p:childTnLst>
                                    <p:set>
                                      <p:cBhvr>
                                        <p:cTn id="71" dur="1" fill="hold">
                                          <p:stCondLst>
                                            <p:cond delay="0"/>
                                          </p:stCondLst>
                                        </p:cTn>
                                        <p:tgtEl>
                                          <p:spTgt spid="8"/>
                                        </p:tgtEl>
                                        <p:attrNameLst>
                                          <p:attrName>style.visibility</p:attrName>
                                        </p:attrNameLst>
                                      </p:cBhvr>
                                      <p:to>
                                        <p:strVal val="visible"/>
                                      </p:to>
                                    </p:set>
                                    <p:anim calcmode="lin" valueType="num">
                                      <p:cBhvr additive="base">
                                        <p:cTn id="72" dur="3000" fill="hold"/>
                                        <p:tgtEl>
                                          <p:spTgt spid="8"/>
                                        </p:tgtEl>
                                        <p:attrNameLst>
                                          <p:attrName>ppt_x</p:attrName>
                                        </p:attrNameLst>
                                      </p:cBhvr>
                                      <p:tavLst>
                                        <p:tav tm="0">
                                          <p:val>
                                            <p:strVal val="#ppt_x"/>
                                          </p:val>
                                        </p:tav>
                                        <p:tav tm="100000">
                                          <p:val>
                                            <p:strVal val="#ppt_x"/>
                                          </p:val>
                                        </p:tav>
                                      </p:tavLst>
                                    </p:anim>
                                    <p:anim calcmode="lin" valueType="num">
                                      <p:cBhvr additive="base">
                                        <p:cTn id="73" dur="3000" fill="hold"/>
                                        <p:tgtEl>
                                          <p:spTgt spid="8"/>
                                        </p:tgtEl>
                                        <p:attrNameLst>
                                          <p:attrName>ppt_y</p:attrName>
                                        </p:attrNameLst>
                                      </p:cBhvr>
                                      <p:tavLst>
                                        <p:tav tm="0">
                                          <p:val>
                                            <p:strVal val="0-#ppt_h/2"/>
                                          </p:val>
                                        </p:tav>
                                        <p:tav tm="100000">
                                          <p:val>
                                            <p:strVal val="#ppt_y"/>
                                          </p:val>
                                        </p:tav>
                                      </p:tavLst>
                                    </p:anim>
                                  </p:childTnLst>
                                </p:cTn>
                              </p:par>
                              <p:par>
                                <p:cTn id="74" presetID="19" presetClass="entr" presetSubtype="5" fill="hold" nodeType="withEffect">
                                  <p:stCondLst>
                                    <p:cond delay="0"/>
                                  </p:stCondLst>
                                  <p:childTnLst>
                                    <p:set>
                                      <p:cBhvr>
                                        <p:cTn id="75" dur="1" fill="hold">
                                          <p:stCondLst>
                                            <p:cond delay="0"/>
                                          </p:stCondLst>
                                        </p:cTn>
                                        <p:tgtEl>
                                          <p:spTgt spid="8"/>
                                        </p:tgtEl>
                                        <p:attrNameLst>
                                          <p:attrName>style.visibility</p:attrName>
                                        </p:attrNameLst>
                                      </p:cBhvr>
                                      <p:to>
                                        <p:strVal val="visible"/>
                                      </p:to>
                                    </p:set>
                                    <p:anim calcmode="lin" valueType="num">
                                      <p:cBhvr>
                                        <p:cTn id="76" dur="3000" fill="hold"/>
                                        <p:tgtEl>
                                          <p:spTgt spid="8"/>
                                        </p:tgtEl>
                                        <p:attrNameLst>
                                          <p:attrName>ppt_w</p:attrName>
                                        </p:attrNameLst>
                                      </p:cBhvr>
                                      <p:tavLst>
                                        <p:tav tm="0">
                                          <p:val>
                                            <p:strVal val="#ppt_w"/>
                                          </p:val>
                                        </p:tav>
                                        <p:tav tm="100000">
                                          <p:val>
                                            <p:strVal val="#ppt_w"/>
                                          </p:val>
                                        </p:tav>
                                      </p:tavLst>
                                    </p:anim>
                                    <p:anim calcmode="lin" valueType="num">
                                      <p:cBhvr>
                                        <p:cTn id="77" dur="3000" fill="hold"/>
                                        <p:tgtEl>
                                          <p:spTgt spid="8"/>
                                        </p:tgtEl>
                                        <p:attrNameLst>
                                          <p:attrName>ppt_h</p:attrName>
                                        </p:attrNameLst>
                                      </p:cBhvr>
                                      <p:tavLst>
                                        <p:tav tm="0" fmla="#ppt_h*sin(2.5*pi*$)">
                                          <p:val>
                                            <p:fltVal val="0"/>
                                          </p:val>
                                        </p:tav>
                                        <p:tav tm="100000">
                                          <p:val>
                                            <p:fltVal val="1"/>
                                          </p:val>
                                        </p:tav>
                                      </p:tavLst>
                                    </p:anim>
                                  </p:childTnLst>
                                </p:cTn>
                              </p:par>
                              <p:par>
                                <p:cTn id="78" presetID="8" presetClass="emph" presetSubtype="0" repeatCount="indefinite" fill="hold" nodeType="withEffect">
                                  <p:stCondLst>
                                    <p:cond delay="0"/>
                                  </p:stCondLst>
                                  <p:childTnLst>
                                    <p:animRot by="21600000">
                                      <p:cBhvr>
                                        <p:cTn id="79" dur="3000" fill="hold"/>
                                        <p:tgtEl>
                                          <p:spTgt spid="9"/>
                                        </p:tgtEl>
                                        <p:attrNameLst>
                                          <p:attrName>r</p:attrName>
                                        </p:attrNameLst>
                                      </p:cBhvr>
                                    </p:animRot>
                                  </p:childTnLst>
                                </p:cTn>
                              </p:par>
                              <p:par>
                                <p:cTn id="80" presetID="2" presetClass="entr" presetSubtype="1" fill="hold"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additive="base">
                                        <p:cTn id="82" dur="3000" fill="hold"/>
                                        <p:tgtEl>
                                          <p:spTgt spid="9"/>
                                        </p:tgtEl>
                                        <p:attrNameLst>
                                          <p:attrName>ppt_x</p:attrName>
                                        </p:attrNameLst>
                                      </p:cBhvr>
                                      <p:tavLst>
                                        <p:tav tm="0">
                                          <p:val>
                                            <p:strVal val="#ppt_x"/>
                                          </p:val>
                                        </p:tav>
                                        <p:tav tm="100000">
                                          <p:val>
                                            <p:strVal val="#ppt_x"/>
                                          </p:val>
                                        </p:tav>
                                      </p:tavLst>
                                    </p:anim>
                                    <p:anim calcmode="lin" valueType="num">
                                      <p:cBhvr additive="base">
                                        <p:cTn id="83" dur="3000" fill="hold"/>
                                        <p:tgtEl>
                                          <p:spTgt spid="9"/>
                                        </p:tgtEl>
                                        <p:attrNameLst>
                                          <p:attrName>ppt_y</p:attrName>
                                        </p:attrNameLst>
                                      </p:cBhvr>
                                      <p:tavLst>
                                        <p:tav tm="0">
                                          <p:val>
                                            <p:strVal val="0-#ppt_h/2"/>
                                          </p:val>
                                        </p:tav>
                                        <p:tav tm="100000">
                                          <p:val>
                                            <p:strVal val="#ppt_y"/>
                                          </p:val>
                                        </p:tav>
                                      </p:tavLst>
                                    </p:anim>
                                  </p:childTnLst>
                                </p:cTn>
                              </p:par>
                              <p:par>
                                <p:cTn id="84" presetID="19" presetClass="entr" presetSubtype="5"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3000" fill="hold"/>
                                        <p:tgtEl>
                                          <p:spTgt spid="9"/>
                                        </p:tgtEl>
                                        <p:attrNameLst>
                                          <p:attrName>ppt_w</p:attrName>
                                        </p:attrNameLst>
                                      </p:cBhvr>
                                      <p:tavLst>
                                        <p:tav tm="0">
                                          <p:val>
                                            <p:strVal val="#ppt_w"/>
                                          </p:val>
                                        </p:tav>
                                        <p:tav tm="100000">
                                          <p:val>
                                            <p:strVal val="#ppt_w"/>
                                          </p:val>
                                        </p:tav>
                                      </p:tavLst>
                                    </p:anim>
                                    <p:anim calcmode="lin" valueType="num">
                                      <p:cBhvr>
                                        <p:cTn id="87" dur="3000" fill="hold"/>
                                        <p:tgtEl>
                                          <p:spTgt spid="9"/>
                                        </p:tgtEl>
                                        <p:attrNameLst>
                                          <p:attrName>ppt_h</p:attrName>
                                        </p:attrNameLst>
                                      </p:cBhvr>
                                      <p:tavLst>
                                        <p:tav tm="0" fmla="#ppt_h*sin(2.5*pi*$)">
                                          <p:val>
                                            <p:fltVal val="0"/>
                                          </p:val>
                                        </p:tav>
                                        <p:tav tm="100000">
                                          <p:val>
                                            <p:fltVal val="1"/>
                                          </p:val>
                                        </p:tav>
                                      </p:tavLst>
                                    </p:anim>
                                  </p:childTnLst>
                                </p:cTn>
                              </p:par>
                              <p:par>
                                <p:cTn id="88" presetID="8" presetClass="emph" presetSubtype="0" repeatCount="indefinite" fill="hold" nodeType="withEffect">
                                  <p:stCondLst>
                                    <p:cond delay="0"/>
                                  </p:stCondLst>
                                  <p:childTnLst>
                                    <p:animRot by="21600000">
                                      <p:cBhvr>
                                        <p:cTn id="89" dur="3000" fill="hold"/>
                                        <p:tgtEl>
                                          <p:spTgt spid="10"/>
                                        </p:tgtEl>
                                        <p:attrNameLst>
                                          <p:attrName>r</p:attrName>
                                        </p:attrNameLst>
                                      </p:cBhvr>
                                    </p:animRot>
                                  </p:childTnLst>
                                </p:cTn>
                              </p:par>
                              <p:par>
                                <p:cTn id="90" presetID="2" presetClass="entr" presetSubtype="1" fill="hold" nodeType="withEffect">
                                  <p:stCondLst>
                                    <p:cond delay="0"/>
                                  </p:stCondLst>
                                  <p:childTnLst>
                                    <p:set>
                                      <p:cBhvr>
                                        <p:cTn id="91" dur="1" fill="hold">
                                          <p:stCondLst>
                                            <p:cond delay="0"/>
                                          </p:stCondLst>
                                        </p:cTn>
                                        <p:tgtEl>
                                          <p:spTgt spid="10"/>
                                        </p:tgtEl>
                                        <p:attrNameLst>
                                          <p:attrName>style.visibility</p:attrName>
                                        </p:attrNameLst>
                                      </p:cBhvr>
                                      <p:to>
                                        <p:strVal val="visible"/>
                                      </p:to>
                                    </p:set>
                                    <p:anim calcmode="lin" valueType="num">
                                      <p:cBhvr additive="base">
                                        <p:cTn id="92" dur="3000" fill="hold"/>
                                        <p:tgtEl>
                                          <p:spTgt spid="10"/>
                                        </p:tgtEl>
                                        <p:attrNameLst>
                                          <p:attrName>ppt_x</p:attrName>
                                        </p:attrNameLst>
                                      </p:cBhvr>
                                      <p:tavLst>
                                        <p:tav tm="0">
                                          <p:val>
                                            <p:strVal val="#ppt_x"/>
                                          </p:val>
                                        </p:tav>
                                        <p:tav tm="100000">
                                          <p:val>
                                            <p:strVal val="#ppt_x"/>
                                          </p:val>
                                        </p:tav>
                                      </p:tavLst>
                                    </p:anim>
                                    <p:anim calcmode="lin" valueType="num">
                                      <p:cBhvr additive="base">
                                        <p:cTn id="93" dur="3000" fill="hold"/>
                                        <p:tgtEl>
                                          <p:spTgt spid="10"/>
                                        </p:tgtEl>
                                        <p:attrNameLst>
                                          <p:attrName>ppt_y</p:attrName>
                                        </p:attrNameLst>
                                      </p:cBhvr>
                                      <p:tavLst>
                                        <p:tav tm="0">
                                          <p:val>
                                            <p:strVal val="0-#ppt_h/2"/>
                                          </p:val>
                                        </p:tav>
                                        <p:tav tm="100000">
                                          <p:val>
                                            <p:strVal val="#ppt_y"/>
                                          </p:val>
                                        </p:tav>
                                      </p:tavLst>
                                    </p:anim>
                                  </p:childTnLst>
                                </p:cTn>
                              </p:par>
                              <p:par>
                                <p:cTn id="94" presetID="19" presetClass="entr" presetSubtype="5" fill="hold" nodeType="withEffect">
                                  <p:stCondLst>
                                    <p:cond delay="0"/>
                                  </p:stCondLst>
                                  <p:childTnLst>
                                    <p:set>
                                      <p:cBhvr>
                                        <p:cTn id="95" dur="1" fill="hold">
                                          <p:stCondLst>
                                            <p:cond delay="0"/>
                                          </p:stCondLst>
                                        </p:cTn>
                                        <p:tgtEl>
                                          <p:spTgt spid="10"/>
                                        </p:tgtEl>
                                        <p:attrNameLst>
                                          <p:attrName>style.visibility</p:attrName>
                                        </p:attrNameLst>
                                      </p:cBhvr>
                                      <p:to>
                                        <p:strVal val="visible"/>
                                      </p:to>
                                    </p:set>
                                    <p:anim calcmode="lin" valueType="num">
                                      <p:cBhvr>
                                        <p:cTn id="96" dur="3000" fill="hold"/>
                                        <p:tgtEl>
                                          <p:spTgt spid="10"/>
                                        </p:tgtEl>
                                        <p:attrNameLst>
                                          <p:attrName>ppt_w</p:attrName>
                                        </p:attrNameLst>
                                      </p:cBhvr>
                                      <p:tavLst>
                                        <p:tav tm="0">
                                          <p:val>
                                            <p:strVal val="#ppt_w"/>
                                          </p:val>
                                        </p:tav>
                                        <p:tav tm="100000">
                                          <p:val>
                                            <p:strVal val="#ppt_w"/>
                                          </p:val>
                                        </p:tav>
                                      </p:tavLst>
                                    </p:anim>
                                    <p:anim calcmode="lin" valueType="num">
                                      <p:cBhvr>
                                        <p:cTn id="97" dur="3000" fill="hold"/>
                                        <p:tgtEl>
                                          <p:spTgt spid="10"/>
                                        </p:tgtEl>
                                        <p:attrNameLst>
                                          <p:attrName>ppt_h</p:attrName>
                                        </p:attrNameLst>
                                      </p:cBhvr>
                                      <p:tavLst>
                                        <p:tav tm="0" fmla="#ppt_h*sin(2.5*pi*$)">
                                          <p:val>
                                            <p:fltVal val="0"/>
                                          </p:val>
                                        </p:tav>
                                        <p:tav tm="100000">
                                          <p:val>
                                            <p:fltVal val="1"/>
                                          </p:val>
                                        </p:tav>
                                      </p:tavLst>
                                    </p:anim>
                                  </p:childTnLst>
                                </p:cTn>
                              </p:par>
                              <p:par>
                                <p:cTn id="98" presetID="8" presetClass="emph" presetSubtype="0" repeatCount="indefinite" fill="hold" nodeType="withEffect">
                                  <p:stCondLst>
                                    <p:cond delay="0"/>
                                  </p:stCondLst>
                                  <p:childTnLst>
                                    <p:animRot by="21600000">
                                      <p:cBhvr>
                                        <p:cTn id="99" dur="3000" fill="hold"/>
                                        <p:tgtEl>
                                          <p:spTgt spid="11"/>
                                        </p:tgtEl>
                                        <p:attrNameLst>
                                          <p:attrName>r</p:attrName>
                                        </p:attrNameLst>
                                      </p:cBhvr>
                                    </p:animRot>
                                  </p:childTnLst>
                                </p:cTn>
                              </p:par>
                              <p:par>
                                <p:cTn id="100" presetID="2" presetClass="entr" presetSubtype="1" fill="hold" nodeType="withEffect">
                                  <p:stCondLst>
                                    <p:cond delay="0"/>
                                  </p:stCondLst>
                                  <p:childTnLst>
                                    <p:set>
                                      <p:cBhvr>
                                        <p:cTn id="101" dur="1" fill="hold">
                                          <p:stCondLst>
                                            <p:cond delay="0"/>
                                          </p:stCondLst>
                                        </p:cTn>
                                        <p:tgtEl>
                                          <p:spTgt spid="11"/>
                                        </p:tgtEl>
                                        <p:attrNameLst>
                                          <p:attrName>style.visibility</p:attrName>
                                        </p:attrNameLst>
                                      </p:cBhvr>
                                      <p:to>
                                        <p:strVal val="visible"/>
                                      </p:to>
                                    </p:set>
                                    <p:anim calcmode="lin" valueType="num">
                                      <p:cBhvr additive="base">
                                        <p:cTn id="102" dur="3000" fill="hold"/>
                                        <p:tgtEl>
                                          <p:spTgt spid="11"/>
                                        </p:tgtEl>
                                        <p:attrNameLst>
                                          <p:attrName>ppt_x</p:attrName>
                                        </p:attrNameLst>
                                      </p:cBhvr>
                                      <p:tavLst>
                                        <p:tav tm="0">
                                          <p:val>
                                            <p:strVal val="#ppt_x"/>
                                          </p:val>
                                        </p:tav>
                                        <p:tav tm="100000">
                                          <p:val>
                                            <p:strVal val="#ppt_x"/>
                                          </p:val>
                                        </p:tav>
                                      </p:tavLst>
                                    </p:anim>
                                    <p:anim calcmode="lin" valueType="num">
                                      <p:cBhvr additive="base">
                                        <p:cTn id="103" dur="3000" fill="hold"/>
                                        <p:tgtEl>
                                          <p:spTgt spid="11"/>
                                        </p:tgtEl>
                                        <p:attrNameLst>
                                          <p:attrName>ppt_y</p:attrName>
                                        </p:attrNameLst>
                                      </p:cBhvr>
                                      <p:tavLst>
                                        <p:tav tm="0">
                                          <p:val>
                                            <p:strVal val="0-#ppt_h/2"/>
                                          </p:val>
                                        </p:tav>
                                        <p:tav tm="100000">
                                          <p:val>
                                            <p:strVal val="#ppt_y"/>
                                          </p:val>
                                        </p:tav>
                                      </p:tavLst>
                                    </p:anim>
                                  </p:childTnLst>
                                </p:cTn>
                              </p:par>
                              <p:par>
                                <p:cTn id="104" presetID="19" presetClass="entr" presetSubtype="5" fill="hold"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3000" fill="hold"/>
                                        <p:tgtEl>
                                          <p:spTgt spid="11"/>
                                        </p:tgtEl>
                                        <p:attrNameLst>
                                          <p:attrName>ppt_w</p:attrName>
                                        </p:attrNameLst>
                                      </p:cBhvr>
                                      <p:tavLst>
                                        <p:tav tm="0">
                                          <p:val>
                                            <p:strVal val="#ppt_w"/>
                                          </p:val>
                                        </p:tav>
                                        <p:tav tm="100000">
                                          <p:val>
                                            <p:strVal val="#ppt_w"/>
                                          </p:val>
                                        </p:tav>
                                      </p:tavLst>
                                    </p:anim>
                                    <p:anim calcmode="lin" valueType="num">
                                      <p:cBhvr>
                                        <p:cTn id="107" dur="3000" fill="hold"/>
                                        <p:tgtEl>
                                          <p:spTgt spid="11"/>
                                        </p:tgtEl>
                                        <p:attrNameLst>
                                          <p:attrName>ppt_h</p:attrName>
                                        </p:attrNameLst>
                                      </p:cBhvr>
                                      <p:tavLst>
                                        <p:tav tm="0" fmla="#ppt_h*sin(2.5*pi*$)">
                                          <p:val>
                                            <p:fltVal val="0"/>
                                          </p:val>
                                        </p:tav>
                                        <p:tav tm="100000">
                                          <p:val>
                                            <p:fltVal val="1"/>
                                          </p:val>
                                        </p:tav>
                                      </p:tavLst>
                                    </p:anim>
                                  </p:childTnLst>
                                </p:cTn>
                              </p:par>
                              <p:par>
                                <p:cTn id="108" presetID="8" presetClass="emph" presetSubtype="0" repeatCount="indefinite" fill="hold" nodeType="withEffect">
                                  <p:stCondLst>
                                    <p:cond delay="0"/>
                                  </p:stCondLst>
                                  <p:childTnLst>
                                    <p:animRot by="21600000">
                                      <p:cBhvr>
                                        <p:cTn id="109" dur="3000" fill="hold"/>
                                        <p:tgtEl>
                                          <p:spTgt spid="12"/>
                                        </p:tgtEl>
                                        <p:attrNameLst>
                                          <p:attrName>r</p:attrName>
                                        </p:attrNameLst>
                                      </p:cBhvr>
                                    </p:animRot>
                                  </p:childTnLst>
                                </p:cTn>
                              </p:par>
                              <p:par>
                                <p:cTn id="110" presetID="2" presetClass="entr" presetSubtype="1" fill="hold" nodeType="withEffect">
                                  <p:stCondLst>
                                    <p:cond delay="0"/>
                                  </p:stCondLst>
                                  <p:childTnLst>
                                    <p:set>
                                      <p:cBhvr>
                                        <p:cTn id="111" dur="1" fill="hold">
                                          <p:stCondLst>
                                            <p:cond delay="0"/>
                                          </p:stCondLst>
                                        </p:cTn>
                                        <p:tgtEl>
                                          <p:spTgt spid="12"/>
                                        </p:tgtEl>
                                        <p:attrNameLst>
                                          <p:attrName>style.visibility</p:attrName>
                                        </p:attrNameLst>
                                      </p:cBhvr>
                                      <p:to>
                                        <p:strVal val="visible"/>
                                      </p:to>
                                    </p:set>
                                    <p:anim calcmode="lin" valueType="num">
                                      <p:cBhvr additive="base">
                                        <p:cTn id="112" dur="3000" fill="hold"/>
                                        <p:tgtEl>
                                          <p:spTgt spid="12"/>
                                        </p:tgtEl>
                                        <p:attrNameLst>
                                          <p:attrName>ppt_x</p:attrName>
                                        </p:attrNameLst>
                                      </p:cBhvr>
                                      <p:tavLst>
                                        <p:tav tm="0">
                                          <p:val>
                                            <p:strVal val="#ppt_x"/>
                                          </p:val>
                                        </p:tav>
                                        <p:tav tm="100000">
                                          <p:val>
                                            <p:strVal val="#ppt_x"/>
                                          </p:val>
                                        </p:tav>
                                      </p:tavLst>
                                    </p:anim>
                                    <p:anim calcmode="lin" valueType="num">
                                      <p:cBhvr additive="base">
                                        <p:cTn id="113" dur="3000" fill="hold"/>
                                        <p:tgtEl>
                                          <p:spTgt spid="12"/>
                                        </p:tgtEl>
                                        <p:attrNameLst>
                                          <p:attrName>ppt_y</p:attrName>
                                        </p:attrNameLst>
                                      </p:cBhvr>
                                      <p:tavLst>
                                        <p:tav tm="0">
                                          <p:val>
                                            <p:strVal val="0-#ppt_h/2"/>
                                          </p:val>
                                        </p:tav>
                                        <p:tav tm="100000">
                                          <p:val>
                                            <p:strVal val="#ppt_y"/>
                                          </p:val>
                                        </p:tav>
                                      </p:tavLst>
                                    </p:anim>
                                  </p:childTnLst>
                                </p:cTn>
                              </p:par>
                              <p:par>
                                <p:cTn id="114" presetID="19" presetClass="entr" presetSubtype="5" fill="hold" nodeType="withEffect">
                                  <p:stCondLst>
                                    <p:cond delay="0"/>
                                  </p:stCondLst>
                                  <p:childTnLst>
                                    <p:set>
                                      <p:cBhvr>
                                        <p:cTn id="115" dur="1" fill="hold">
                                          <p:stCondLst>
                                            <p:cond delay="0"/>
                                          </p:stCondLst>
                                        </p:cTn>
                                        <p:tgtEl>
                                          <p:spTgt spid="12"/>
                                        </p:tgtEl>
                                        <p:attrNameLst>
                                          <p:attrName>style.visibility</p:attrName>
                                        </p:attrNameLst>
                                      </p:cBhvr>
                                      <p:to>
                                        <p:strVal val="visible"/>
                                      </p:to>
                                    </p:set>
                                    <p:anim calcmode="lin" valueType="num">
                                      <p:cBhvr>
                                        <p:cTn id="116" dur="3000" fill="hold"/>
                                        <p:tgtEl>
                                          <p:spTgt spid="12"/>
                                        </p:tgtEl>
                                        <p:attrNameLst>
                                          <p:attrName>ppt_w</p:attrName>
                                        </p:attrNameLst>
                                      </p:cBhvr>
                                      <p:tavLst>
                                        <p:tav tm="0">
                                          <p:val>
                                            <p:strVal val="#ppt_w"/>
                                          </p:val>
                                        </p:tav>
                                        <p:tav tm="100000">
                                          <p:val>
                                            <p:strVal val="#ppt_w"/>
                                          </p:val>
                                        </p:tav>
                                      </p:tavLst>
                                    </p:anim>
                                    <p:anim calcmode="lin" valueType="num">
                                      <p:cBhvr>
                                        <p:cTn id="117" dur="3000" fill="hold"/>
                                        <p:tgtEl>
                                          <p:spTgt spid="12"/>
                                        </p:tgtEl>
                                        <p:attrNameLst>
                                          <p:attrName>ppt_h</p:attrName>
                                        </p:attrNameLst>
                                      </p:cBhvr>
                                      <p:tavLst>
                                        <p:tav tm="0" fmla="#ppt_h*sin(2.5*pi*$)">
                                          <p:val>
                                            <p:fltVal val="0"/>
                                          </p:val>
                                        </p:tav>
                                        <p:tav tm="100000">
                                          <p:val>
                                            <p:fltVal val="1"/>
                                          </p:val>
                                        </p:tav>
                                      </p:tavLst>
                                    </p:anim>
                                  </p:childTnLst>
                                </p:cTn>
                              </p:par>
                              <p:par>
                                <p:cTn id="118" presetID="8" presetClass="emph" presetSubtype="0" repeatCount="indefinite" fill="hold" nodeType="withEffect">
                                  <p:stCondLst>
                                    <p:cond delay="0"/>
                                  </p:stCondLst>
                                  <p:childTnLst>
                                    <p:animRot by="21600000">
                                      <p:cBhvr>
                                        <p:cTn id="119" dur="3000" fill="hold"/>
                                        <p:tgtEl>
                                          <p:spTgt spid="13"/>
                                        </p:tgtEl>
                                        <p:attrNameLst>
                                          <p:attrName>r</p:attrName>
                                        </p:attrNameLst>
                                      </p:cBhvr>
                                    </p:animRot>
                                  </p:childTnLst>
                                </p:cTn>
                              </p:par>
                              <p:par>
                                <p:cTn id="120" presetID="2" presetClass="entr" presetSubtype="1" fill="hold"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3000" fill="hold"/>
                                        <p:tgtEl>
                                          <p:spTgt spid="13"/>
                                        </p:tgtEl>
                                        <p:attrNameLst>
                                          <p:attrName>ppt_x</p:attrName>
                                        </p:attrNameLst>
                                      </p:cBhvr>
                                      <p:tavLst>
                                        <p:tav tm="0">
                                          <p:val>
                                            <p:strVal val="#ppt_x"/>
                                          </p:val>
                                        </p:tav>
                                        <p:tav tm="100000">
                                          <p:val>
                                            <p:strVal val="#ppt_x"/>
                                          </p:val>
                                        </p:tav>
                                      </p:tavLst>
                                    </p:anim>
                                    <p:anim calcmode="lin" valueType="num">
                                      <p:cBhvr additive="base">
                                        <p:cTn id="123" dur="3000" fill="hold"/>
                                        <p:tgtEl>
                                          <p:spTgt spid="13"/>
                                        </p:tgtEl>
                                        <p:attrNameLst>
                                          <p:attrName>ppt_y</p:attrName>
                                        </p:attrNameLst>
                                      </p:cBhvr>
                                      <p:tavLst>
                                        <p:tav tm="0">
                                          <p:val>
                                            <p:strVal val="0-#ppt_h/2"/>
                                          </p:val>
                                        </p:tav>
                                        <p:tav tm="100000">
                                          <p:val>
                                            <p:strVal val="#ppt_y"/>
                                          </p:val>
                                        </p:tav>
                                      </p:tavLst>
                                    </p:anim>
                                  </p:childTnLst>
                                </p:cTn>
                              </p:par>
                              <p:par>
                                <p:cTn id="124" presetID="19" presetClass="entr" presetSubtype="5" fill="hold"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p:cTn id="126" dur="3000" fill="hold"/>
                                        <p:tgtEl>
                                          <p:spTgt spid="13"/>
                                        </p:tgtEl>
                                        <p:attrNameLst>
                                          <p:attrName>ppt_w</p:attrName>
                                        </p:attrNameLst>
                                      </p:cBhvr>
                                      <p:tavLst>
                                        <p:tav tm="0">
                                          <p:val>
                                            <p:strVal val="#ppt_w"/>
                                          </p:val>
                                        </p:tav>
                                        <p:tav tm="100000">
                                          <p:val>
                                            <p:strVal val="#ppt_w"/>
                                          </p:val>
                                        </p:tav>
                                      </p:tavLst>
                                    </p:anim>
                                    <p:anim calcmode="lin" valueType="num">
                                      <p:cBhvr>
                                        <p:cTn id="127" dur="3000" fill="hold"/>
                                        <p:tgtEl>
                                          <p:spTgt spid="13"/>
                                        </p:tgtEl>
                                        <p:attrNameLst>
                                          <p:attrName>ppt_h</p:attrName>
                                        </p:attrNameLst>
                                      </p:cBhvr>
                                      <p:tavLst>
                                        <p:tav tm="0" fmla="#ppt_h*sin(2.5*pi*$)">
                                          <p:val>
                                            <p:fltVal val="0"/>
                                          </p:val>
                                        </p:tav>
                                        <p:tav tm="100000">
                                          <p:val>
                                            <p:fltVal val="1"/>
                                          </p:val>
                                        </p:tav>
                                      </p:tavLst>
                                    </p:anim>
                                  </p:childTnLst>
                                </p:cTn>
                              </p:par>
                            </p:childTnLst>
                          </p:cTn>
                        </p:par>
                        <p:par>
                          <p:cTn id="128" fill="hold">
                            <p:stCondLst>
                              <p:cond delay="3000"/>
                            </p:stCondLst>
                            <p:childTnLst>
                              <p:par>
                                <p:cTn id="129" presetID="2" presetClass="exit" presetSubtype="4" fill="hold" nodeType="afterEffect">
                                  <p:stCondLst>
                                    <p:cond delay="0"/>
                                  </p:stCondLst>
                                  <p:childTnLst>
                                    <p:anim calcmode="lin" valueType="num">
                                      <p:cBhvr additive="base">
                                        <p:cTn id="130" dur="3500"/>
                                        <p:tgtEl>
                                          <p:spTgt spid="2"/>
                                        </p:tgtEl>
                                        <p:attrNameLst>
                                          <p:attrName>ppt_x</p:attrName>
                                        </p:attrNameLst>
                                      </p:cBhvr>
                                      <p:tavLst>
                                        <p:tav tm="0">
                                          <p:val>
                                            <p:strVal val="ppt_x"/>
                                          </p:val>
                                        </p:tav>
                                        <p:tav tm="100000">
                                          <p:val>
                                            <p:strVal val="ppt_x"/>
                                          </p:val>
                                        </p:tav>
                                      </p:tavLst>
                                    </p:anim>
                                    <p:anim calcmode="lin" valueType="num">
                                      <p:cBhvr additive="base">
                                        <p:cTn id="131" dur="3500"/>
                                        <p:tgtEl>
                                          <p:spTgt spid="2"/>
                                        </p:tgtEl>
                                        <p:attrNameLst>
                                          <p:attrName>ppt_y</p:attrName>
                                        </p:attrNameLst>
                                      </p:cBhvr>
                                      <p:tavLst>
                                        <p:tav tm="0">
                                          <p:val>
                                            <p:strVal val="ppt_y"/>
                                          </p:val>
                                        </p:tav>
                                        <p:tav tm="100000">
                                          <p:val>
                                            <p:strVal val="1+ppt_h/2"/>
                                          </p:val>
                                        </p:tav>
                                      </p:tavLst>
                                    </p:anim>
                                    <p:set>
                                      <p:cBhvr>
                                        <p:cTn id="132" dur="1" fill="hold">
                                          <p:stCondLst>
                                            <p:cond delay="3499"/>
                                          </p:stCondLst>
                                        </p:cTn>
                                        <p:tgtEl>
                                          <p:spTgt spid="2"/>
                                        </p:tgtEl>
                                        <p:attrNameLst>
                                          <p:attrName>style.visibility</p:attrName>
                                        </p:attrNameLst>
                                      </p:cBhvr>
                                      <p:to>
                                        <p:strVal val="hidden"/>
                                      </p:to>
                                    </p:set>
                                  </p:childTnLst>
                                </p:cTn>
                              </p:par>
                              <p:par>
                                <p:cTn id="133" presetID="2" presetClass="exit" presetSubtype="4" fill="hold" nodeType="withEffect">
                                  <p:stCondLst>
                                    <p:cond delay="0"/>
                                  </p:stCondLst>
                                  <p:childTnLst>
                                    <p:anim calcmode="lin" valueType="num">
                                      <p:cBhvr additive="base">
                                        <p:cTn id="134" dur="3500"/>
                                        <p:tgtEl>
                                          <p:spTgt spid="3"/>
                                        </p:tgtEl>
                                        <p:attrNameLst>
                                          <p:attrName>ppt_x</p:attrName>
                                        </p:attrNameLst>
                                      </p:cBhvr>
                                      <p:tavLst>
                                        <p:tav tm="0">
                                          <p:val>
                                            <p:strVal val="ppt_x"/>
                                          </p:val>
                                        </p:tav>
                                        <p:tav tm="100000">
                                          <p:val>
                                            <p:strVal val="ppt_x"/>
                                          </p:val>
                                        </p:tav>
                                      </p:tavLst>
                                    </p:anim>
                                    <p:anim calcmode="lin" valueType="num">
                                      <p:cBhvr additive="base">
                                        <p:cTn id="135" dur="3500"/>
                                        <p:tgtEl>
                                          <p:spTgt spid="3"/>
                                        </p:tgtEl>
                                        <p:attrNameLst>
                                          <p:attrName>ppt_y</p:attrName>
                                        </p:attrNameLst>
                                      </p:cBhvr>
                                      <p:tavLst>
                                        <p:tav tm="0">
                                          <p:val>
                                            <p:strVal val="ppt_y"/>
                                          </p:val>
                                        </p:tav>
                                        <p:tav tm="100000">
                                          <p:val>
                                            <p:strVal val="1+ppt_h/2"/>
                                          </p:val>
                                        </p:tav>
                                      </p:tavLst>
                                    </p:anim>
                                    <p:set>
                                      <p:cBhvr>
                                        <p:cTn id="136" dur="1" fill="hold">
                                          <p:stCondLst>
                                            <p:cond delay="3499"/>
                                          </p:stCondLst>
                                        </p:cTn>
                                        <p:tgtEl>
                                          <p:spTgt spid="3"/>
                                        </p:tgtEl>
                                        <p:attrNameLst>
                                          <p:attrName>style.visibility</p:attrName>
                                        </p:attrNameLst>
                                      </p:cBhvr>
                                      <p:to>
                                        <p:strVal val="hidden"/>
                                      </p:to>
                                    </p:set>
                                  </p:childTnLst>
                                </p:cTn>
                              </p:par>
                              <p:par>
                                <p:cTn id="137" presetID="2" presetClass="exit" presetSubtype="4" fill="hold" nodeType="withEffect">
                                  <p:stCondLst>
                                    <p:cond delay="0"/>
                                  </p:stCondLst>
                                  <p:childTnLst>
                                    <p:anim calcmode="lin" valueType="num">
                                      <p:cBhvr additive="base">
                                        <p:cTn id="138" dur="3500"/>
                                        <p:tgtEl>
                                          <p:spTgt spid="4"/>
                                        </p:tgtEl>
                                        <p:attrNameLst>
                                          <p:attrName>ppt_x</p:attrName>
                                        </p:attrNameLst>
                                      </p:cBhvr>
                                      <p:tavLst>
                                        <p:tav tm="0">
                                          <p:val>
                                            <p:strVal val="ppt_x"/>
                                          </p:val>
                                        </p:tav>
                                        <p:tav tm="100000">
                                          <p:val>
                                            <p:strVal val="ppt_x"/>
                                          </p:val>
                                        </p:tav>
                                      </p:tavLst>
                                    </p:anim>
                                    <p:anim calcmode="lin" valueType="num">
                                      <p:cBhvr additive="base">
                                        <p:cTn id="139" dur="3500"/>
                                        <p:tgtEl>
                                          <p:spTgt spid="4"/>
                                        </p:tgtEl>
                                        <p:attrNameLst>
                                          <p:attrName>ppt_y</p:attrName>
                                        </p:attrNameLst>
                                      </p:cBhvr>
                                      <p:tavLst>
                                        <p:tav tm="0">
                                          <p:val>
                                            <p:strVal val="ppt_y"/>
                                          </p:val>
                                        </p:tav>
                                        <p:tav tm="100000">
                                          <p:val>
                                            <p:strVal val="1+ppt_h/2"/>
                                          </p:val>
                                        </p:tav>
                                      </p:tavLst>
                                    </p:anim>
                                    <p:set>
                                      <p:cBhvr>
                                        <p:cTn id="140" dur="1" fill="hold">
                                          <p:stCondLst>
                                            <p:cond delay="3499"/>
                                          </p:stCondLst>
                                        </p:cTn>
                                        <p:tgtEl>
                                          <p:spTgt spid="4"/>
                                        </p:tgtEl>
                                        <p:attrNameLst>
                                          <p:attrName>style.visibility</p:attrName>
                                        </p:attrNameLst>
                                      </p:cBhvr>
                                      <p:to>
                                        <p:strVal val="hidden"/>
                                      </p:to>
                                    </p:set>
                                  </p:childTnLst>
                                </p:cTn>
                              </p:par>
                              <p:par>
                                <p:cTn id="141" presetID="2" presetClass="exit" presetSubtype="4" fill="hold" nodeType="withEffect">
                                  <p:stCondLst>
                                    <p:cond delay="0"/>
                                  </p:stCondLst>
                                  <p:childTnLst>
                                    <p:anim calcmode="lin" valueType="num">
                                      <p:cBhvr additive="base">
                                        <p:cTn id="142" dur="3500"/>
                                        <p:tgtEl>
                                          <p:spTgt spid="5"/>
                                        </p:tgtEl>
                                        <p:attrNameLst>
                                          <p:attrName>ppt_x</p:attrName>
                                        </p:attrNameLst>
                                      </p:cBhvr>
                                      <p:tavLst>
                                        <p:tav tm="0">
                                          <p:val>
                                            <p:strVal val="ppt_x"/>
                                          </p:val>
                                        </p:tav>
                                        <p:tav tm="100000">
                                          <p:val>
                                            <p:strVal val="ppt_x"/>
                                          </p:val>
                                        </p:tav>
                                      </p:tavLst>
                                    </p:anim>
                                    <p:anim calcmode="lin" valueType="num">
                                      <p:cBhvr additive="base">
                                        <p:cTn id="143" dur="3500"/>
                                        <p:tgtEl>
                                          <p:spTgt spid="5"/>
                                        </p:tgtEl>
                                        <p:attrNameLst>
                                          <p:attrName>ppt_y</p:attrName>
                                        </p:attrNameLst>
                                      </p:cBhvr>
                                      <p:tavLst>
                                        <p:tav tm="0">
                                          <p:val>
                                            <p:strVal val="ppt_y"/>
                                          </p:val>
                                        </p:tav>
                                        <p:tav tm="100000">
                                          <p:val>
                                            <p:strVal val="1+ppt_h/2"/>
                                          </p:val>
                                        </p:tav>
                                      </p:tavLst>
                                    </p:anim>
                                    <p:set>
                                      <p:cBhvr>
                                        <p:cTn id="144" dur="1" fill="hold">
                                          <p:stCondLst>
                                            <p:cond delay="3499"/>
                                          </p:stCondLst>
                                        </p:cTn>
                                        <p:tgtEl>
                                          <p:spTgt spid="5"/>
                                        </p:tgtEl>
                                        <p:attrNameLst>
                                          <p:attrName>style.visibility</p:attrName>
                                        </p:attrNameLst>
                                      </p:cBhvr>
                                      <p:to>
                                        <p:strVal val="hidden"/>
                                      </p:to>
                                    </p:set>
                                  </p:childTnLst>
                                </p:cTn>
                              </p:par>
                              <p:par>
                                <p:cTn id="145" presetID="2" presetClass="exit" presetSubtype="4" fill="hold" nodeType="withEffect">
                                  <p:stCondLst>
                                    <p:cond delay="0"/>
                                  </p:stCondLst>
                                  <p:childTnLst>
                                    <p:anim calcmode="lin" valueType="num">
                                      <p:cBhvr additive="base">
                                        <p:cTn id="146" dur="3500"/>
                                        <p:tgtEl>
                                          <p:spTgt spid="6"/>
                                        </p:tgtEl>
                                        <p:attrNameLst>
                                          <p:attrName>ppt_x</p:attrName>
                                        </p:attrNameLst>
                                      </p:cBhvr>
                                      <p:tavLst>
                                        <p:tav tm="0">
                                          <p:val>
                                            <p:strVal val="ppt_x"/>
                                          </p:val>
                                        </p:tav>
                                        <p:tav tm="100000">
                                          <p:val>
                                            <p:strVal val="ppt_x"/>
                                          </p:val>
                                        </p:tav>
                                      </p:tavLst>
                                    </p:anim>
                                    <p:anim calcmode="lin" valueType="num">
                                      <p:cBhvr additive="base">
                                        <p:cTn id="147" dur="3500"/>
                                        <p:tgtEl>
                                          <p:spTgt spid="6"/>
                                        </p:tgtEl>
                                        <p:attrNameLst>
                                          <p:attrName>ppt_y</p:attrName>
                                        </p:attrNameLst>
                                      </p:cBhvr>
                                      <p:tavLst>
                                        <p:tav tm="0">
                                          <p:val>
                                            <p:strVal val="ppt_y"/>
                                          </p:val>
                                        </p:tav>
                                        <p:tav tm="100000">
                                          <p:val>
                                            <p:strVal val="1+ppt_h/2"/>
                                          </p:val>
                                        </p:tav>
                                      </p:tavLst>
                                    </p:anim>
                                    <p:set>
                                      <p:cBhvr>
                                        <p:cTn id="148" dur="1" fill="hold">
                                          <p:stCondLst>
                                            <p:cond delay="3499"/>
                                          </p:stCondLst>
                                        </p:cTn>
                                        <p:tgtEl>
                                          <p:spTgt spid="6"/>
                                        </p:tgtEl>
                                        <p:attrNameLst>
                                          <p:attrName>style.visibility</p:attrName>
                                        </p:attrNameLst>
                                      </p:cBhvr>
                                      <p:to>
                                        <p:strVal val="hidden"/>
                                      </p:to>
                                    </p:set>
                                  </p:childTnLst>
                                </p:cTn>
                              </p:par>
                              <p:par>
                                <p:cTn id="149" presetID="2" presetClass="exit" presetSubtype="4" fill="hold" nodeType="withEffect">
                                  <p:stCondLst>
                                    <p:cond delay="0"/>
                                  </p:stCondLst>
                                  <p:childTnLst>
                                    <p:anim calcmode="lin" valueType="num">
                                      <p:cBhvr additive="base">
                                        <p:cTn id="150" dur="3500"/>
                                        <p:tgtEl>
                                          <p:spTgt spid="7"/>
                                        </p:tgtEl>
                                        <p:attrNameLst>
                                          <p:attrName>ppt_x</p:attrName>
                                        </p:attrNameLst>
                                      </p:cBhvr>
                                      <p:tavLst>
                                        <p:tav tm="0">
                                          <p:val>
                                            <p:strVal val="ppt_x"/>
                                          </p:val>
                                        </p:tav>
                                        <p:tav tm="100000">
                                          <p:val>
                                            <p:strVal val="ppt_x"/>
                                          </p:val>
                                        </p:tav>
                                      </p:tavLst>
                                    </p:anim>
                                    <p:anim calcmode="lin" valueType="num">
                                      <p:cBhvr additive="base">
                                        <p:cTn id="151" dur="3500"/>
                                        <p:tgtEl>
                                          <p:spTgt spid="7"/>
                                        </p:tgtEl>
                                        <p:attrNameLst>
                                          <p:attrName>ppt_y</p:attrName>
                                        </p:attrNameLst>
                                      </p:cBhvr>
                                      <p:tavLst>
                                        <p:tav tm="0">
                                          <p:val>
                                            <p:strVal val="ppt_y"/>
                                          </p:val>
                                        </p:tav>
                                        <p:tav tm="100000">
                                          <p:val>
                                            <p:strVal val="1+ppt_h/2"/>
                                          </p:val>
                                        </p:tav>
                                      </p:tavLst>
                                    </p:anim>
                                    <p:set>
                                      <p:cBhvr>
                                        <p:cTn id="152" dur="1" fill="hold">
                                          <p:stCondLst>
                                            <p:cond delay="3499"/>
                                          </p:stCondLst>
                                        </p:cTn>
                                        <p:tgtEl>
                                          <p:spTgt spid="7"/>
                                        </p:tgtEl>
                                        <p:attrNameLst>
                                          <p:attrName>style.visibility</p:attrName>
                                        </p:attrNameLst>
                                      </p:cBhvr>
                                      <p:to>
                                        <p:strVal val="hidden"/>
                                      </p:to>
                                    </p:set>
                                  </p:childTnLst>
                                </p:cTn>
                              </p:par>
                              <p:par>
                                <p:cTn id="153" presetID="2" presetClass="exit" presetSubtype="1" fill="hold" nodeType="withEffect">
                                  <p:stCondLst>
                                    <p:cond delay="0"/>
                                  </p:stCondLst>
                                  <p:childTnLst>
                                    <p:anim calcmode="lin" valueType="num">
                                      <p:cBhvr additive="base">
                                        <p:cTn id="154" dur="3500"/>
                                        <p:tgtEl>
                                          <p:spTgt spid="8"/>
                                        </p:tgtEl>
                                        <p:attrNameLst>
                                          <p:attrName>ppt_x</p:attrName>
                                        </p:attrNameLst>
                                      </p:cBhvr>
                                      <p:tavLst>
                                        <p:tav tm="0">
                                          <p:val>
                                            <p:strVal val="ppt_x"/>
                                          </p:val>
                                        </p:tav>
                                        <p:tav tm="100000">
                                          <p:val>
                                            <p:strVal val="ppt_x"/>
                                          </p:val>
                                        </p:tav>
                                      </p:tavLst>
                                    </p:anim>
                                    <p:anim calcmode="lin" valueType="num">
                                      <p:cBhvr additive="base">
                                        <p:cTn id="155" dur="3500"/>
                                        <p:tgtEl>
                                          <p:spTgt spid="8"/>
                                        </p:tgtEl>
                                        <p:attrNameLst>
                                          <p:attrName>ppt_y</p:attrName>
                                        </p:attrNameLst>
                                      </p:cBhvr>
                                      <p:tavLst>
                                        <p:tav tm="0">
                                          <p:val>
                                            <p:strVal val="ppt_y"/>
                                          </p:val>
                                        </p:tav>
                                        <p:tav tm="100000">
                                          <p:val>
                                            <p:strVal val="0-ppt_h/2"/>
                                          </p:val>
                                        </p:tav>
                                      </p:tavLst>
                                    </p:anim>
                                    <p:set>
                                      <p:cBhvr>
                                        <p:cTn id="156" dur="1" fill="hold">
                                          <p:stCondLst>
                                            <p:cond delay="3499"/>
                                          </p:stCondLst>
                                        </p:cTn>
                                        <p:tgtEl>
                                          <p:spTgt spid="8"/>
                                        </p:tgtEl>
                                        <p:attrNameLst>
                                          <p:attrName>style.visibility</p:attrName>
                                        </p:attrNameLst>
                                      </p:cBhvr>
                                      <p:to>
                                        <p:strVal val="hidden"/>
                                      </p:to>
                                    </p:set>
                                  </p:childTnLst>
                                </p:cTn>
                              </p:par>
                              <p:par>
                                <p:cTn id="157" presetID="2" presetClass="exit" presetSubtype="1" fill="hold" nodeType="withEffect">
                                  <p:stCondLst>
                                    <p:cond delay="0"/>
                                  </p:stCondLst>
                                  <p:childTnLst>
                                    <p:anim calcmode="lin" valueType="num">
                                      <p:cBhvr additive="base">
                                        <p:cTn id="158" dur="3500"/>
                                        <p:tgtEl>
                                          <p:spTgt spid="9"/>
                                        </p:tgtEl>
                                        <p:attrNameLst>
                                          <p:attrName>ppt_x</p:attrName>
                                        </p:attrNameLst>
                                      </p:cBhvr>
                                      <p:tavLst>
                                        <p:tav tm="0">
                                          <p:val>
                                            <p:strVal val="ppt_x"/>
                                          </p:val>
                                        </p:tav>
                                        <p:tav tm="100000">
                                          <p:val>
                                            <p:strVal val="ppt_x"/>
                                          </p:val>
                                        </p:tav>
                                      </p:tavLst>
                                    </p:anim>
                                    <p:anim calcmode="lin" valueType="num">
                                      <p:cBhvr additive="base">
                                        <p:cTn id="159" dur="3500"/>
                                        <p:tgtEl>
                                          <p:spTgt spid="9"/>
                                        </p:tgtEl>
                                        <p:attrNameLst>
                                          <p:attrName>ppt_y</p:attrName>
                                        </p:attrNameLst>
                                      </p:cBhvr>
                                      <p:tavLst>
                                        <p:tav tm="0">
                                          <p:val>
                                            <p:strVal val="ppt_y"/>
                                          </p:val>
                                        </p:tav>
                                        <p:tav tm="100000">
                                          <p:val>
                                            <p:strVal val="0-ppt_h/2"/>
                                          </p:val>
                                        </p:tav>
                                      </p:tavLst>
                                    </p:anim>
                                    <p:set>
                                      <p:cBhvr>
                                        <p:cTn id="160" dur="1" fill="hold">
                                          <p:stCondLst>
                                            <p:cond delay="3499"/>
                                          </p:stCondLst>
                                        </p:cTn>
                                        <p:tgtEl>
                                          <p:spTgt spid="9"/>
                                        </p:tgtEl>
                                        <p:attrNameLst>
                                          <p:attrName>style.visibility</p:attrName>
                                        </p:attrNameLst>
                                      </p:cBhvr>
                                      <p:to>
                                        <p:strVal val="hidden"/>
                                      </p:to>
                                    </p:set>
                                  </p:childTnLst>
                                </p:cTn>
                              </p:par>
                              <p:par>
                                <p:cTn id="161" presetID="2" presetClass="exit" presetSubtype="1" fill="hold" nodeType="withEffect">
                                  <p:stCondLst>
                                    <p:cond delay="0"/>
                                  </p:stCondLst>
                                  <p:childTnLst>
                                    <p:anim calcmode="lin" valueType="num">
                                      <p:cBhvr additive="base">
                                        <p:cTn id="162" dur="3500"/>
                                        <p:tgtEl>
                                          <p:spTgt spid="10"/>
                                        </p:tgtEl>
                                        <p:attrNameLst>
                                          <p:attrName>ppt_x</p:attrName>
                                        </p:attrNameLst>
                                      </p:cBhvr>
                                      <p:tavLst>
                                        <p:tav tm="0">
                                          <p:val>
                                            <p:strVal val="ppt_x"/>
                                          </p:val>
                                        </p:tav>
                                        <p:tav tm="100000">
                                          <p:val>
                                            <p:strVal val="ppt_x"/>
                                          </p:val>
                                        </p:tav>
                                      </p:tavLst>
                                    </p:anim>
                                    <p:anim calcmode="lin" valueType="num">
                                      <p:cBhvr additive="base">
                                        <p:cTn id="163" dur="3500"/>
                                        <p:tgtEl>
                                          <p:spTgt spid="10"/>
                                        </p:tgtEl>
                                        <p:attrNameLst>
                                          <p:attrName>ppt_y</p:attrName>
                                        </p:attrNameLst>
                                      </p:cBhvr>
                                      <p:tavLst>
                                        <p:tav tm="0">
                                          <p:val>
                                            <p:strVal val="ppt_y"/>
                                          </p:val>
                                        </p:tav>
                                        <p:tav tm="100000">
                                          <p:val>
                                            <p:strVal val="0-ppt_h/2"/>
                                          </p:val>
                                        </p:tav>
                                      </p:tavLst>
                                    </p:anim>
                                    <p:set>
                                      <p:cBhvr>
                                        <p:cTn id="164" dur="1" fill="hold">
                                          <p:stCondLst>
                                            <p:cond delay="3499"/>
                                          </p:stCondLst>
                                        </p:cTn>
                                        <p:tgtEl>
                                          <p:spTgt spid="10"/>
                                        </p:tgtEl>
                                        <p:attrNameLst>
                                          <p:attrName>style.visibility</p:attrName>
                                        </p:attrNameLst>
                                      </p:cBhvr>
                                      <p:to>
                                        <p:strVal val="hidden"/>
                                      </p:to>
                                    </p:set>
                                  </p:childTnLst>
                                </p:cTn>
                              </p:par>
                              <p:par>
                                <p:cTn id="165" presetID="2" presetClass="exit" presetSubtype="1" fill="hold" nodeType="withEffect">
                                  <p:stCondLst>
                                    <p:cond delay="0"/>
                                  </p:stCondLst>
                                  <p:childTnLst>
                                    <p:anim calcmode="lin" valueType="num">
                                      <p:cBhvr additive="base">
                                        <p:cTn id="166" dur="3500"/>
                                        <p:tgtEl>
                                          <p:spTgt spid="11"/>
                                        </p:tgtEl>
                                        <p:attrNameLst>
                                          <p:attrName>ppt_x</p:attrName>
                                        </p:attrNameLst>
                                      </p:cBhvr>
                                      <p:tavLst>
                                        <p:tav tm="0">
                                          <p:val>
                                            <p:strVal val="ppt_x"/>
                                          </p:val>
                                        </p:tav>
                                        <p:tav tm="100000">
                                          <p:val>
                                            <p:strVal val="ppt_x"/>
                                          </p:val>
                                        </p:tav>
                                      </p:tavLst>
                                    </p:anim>
                                    <p:anim calcmode="lin" valueType="num">
                                      <p:cBhvr additive="base">
                                        <p:cTn id="167" dur="3500"/>
                                        <p:tgtEl>
                                          <p:spTgt spid="11"/>
                                        </p:tgtEl>
                                        <p:attrNameLst>
                                          <p:attrName>ppt_y</p:attrName>
                                        </p:attrNameLst>
                                      </p:cBhvr>
                                      <p:tavLst>
                                        <p:tav tm="0">
                                          <p:val>
                                            <p:strVal val="ppt_y"/>
                                          </p:val>
                                        </p:tav>
                                        <p:tav tm="100000">
                                          <p:val>
                                            <p:strVal val="0-ppt_h/2"/>
                                          </p:val>
                                        </p:tav>
                                      </p:tavLst>
                                    </p:anim>
                                    <p:set>
                                      <p:cBhvr>
                                        <p:cTn id="168" dur="1" fill="hold">
                                          <p:stCondLst>
                                            <p:cond delay="3499"/>
                                          </p:stCondLst>
                                        </p:cTn>
                                        <p:tgtEl>
                                          <p:spTgt spid="11"/>
                                        </p:tgtEl>
                                        <p:attrNameLst>
                                          <p:attrName>style.visibility</p:attrName>
                                        </p:attrNameLst>
                                      </p:cBhvr>
                                      <p:to>
                                        <p:strVal val="hidden"/>
                                      </p:to>
                                    </p:set>
                                  </p:childTnLst>
                                </p:cTn>
                              </p:par>
                              <p:par>
                                <p:cTn id="169" presetID="2" presetClass="exit" presetSubtype="1" fill="hold" nodeType="withEffect">
                                  <p:stCondLst>
                                    <p:cond delay="0"/>
                                  </p:stCondLst>
                                  <p:childTnLst>
                                    <p:anim calcmode="lin" valueType="num">
                                      <p:cBhvr additive="base">
                                        <p:cTn id="170" dur="3500"/>
                                        <p:tgtEl>
                                          <p:spTgt spid="12"/>
                                        </p:tgtEl>
                                        <p:attrNameLst>
                                          <p:attrName>ppt_x</p:attrName>
                                        </p:attrNameLst>
                                      </p:cBhvr>
                                      <p:tavLst>
                                        <p:tav tm="0">
                                          <p:val>
                                            <p:strVal val="ppt_x"/>
                                          </p:val>
                                        </p:tav>
                                        <p:tav tm="100000">
                                          <p:val>
                                            <p:strVal val="ppt_x"/>
                                          </p:val>
                                        </p:tav>
                                      </p:tavLst>
                                    </p:anim>
                                    <p:anim calcmode="lin" valueType="num">
                                      <p:cBhvr additive="base">
                                        <p:cTn id="171" dur="3500"/>
                                        <p:tgtEl>
                                          <p:spTgt spid="12"/>
                                        </p:tgtEl>
                                        <p:attrNameLst>
                                          <p:attrName>ppt_y</p:attrName>
                                        </p:attrNameLst>
                                      </p:cBhvr>
                                      <p:tavLst>
                                        <p:tav tm="0">
                                          <p:val>
                                            <p:strVal val="ppt_y"/>
                                          </p:val>
                                        </p:tav>
                                        <p:tav tm="100000">
                                          <p:val>
                                            <p:strVal val="0-ppt_h/2"/>
                                          </p:val>
                                        </p:tav>
                                      </p:tavLst>
                                    </p:anim>
                                    <p:set>
                                      <p:cBhvr>
                                        <p:cTn id="172" dur="1" fill="hold">
                                          <p:stCondLst>
                                            <p:cond delay="3499"/>
                                          </p:stCondLst>
                                        </p:cTn>
                                        <p:tgtEl>
                                          <p:spTgt spid="12"/>
                                        </p:tgtEl>
                                        <p:attrNameLst>
                                          <p:attrName>style.visibility</p:attrName>
                                        </p:attrNameLst>
                                      </p:cBhvr>
                                      <p:to>
                                        <p:strVal val="hidden"/>
                                      </p:to>
                                    </p:set>
                                  </p:childTnLst>
                                </p:cTn>
                              </p:par>
                              <p:par>
                                <p:cTn id="173" presetID="2" presetClass="exit" presetSubtype="1" fill="hold" nodeType="withEffect">
                                  <p:stCondLst>
                                    <p:cond delay="0"/>
                                  </p:stCondLst>
                                  <p:childTnLst>
                                    <p:anim calcmode="lin" valueType="num">
                                      <p:cBhvr additive="base">
                                        <p:cTn id="174" dur="3500"/>
                                        <p:tgtEl>
                                          <p:spTgt spid="13"/>
                                        </p:tgtEl>
                                        <p:attrNameLst>
                                          <p:attrName>ppt_x</p:attrName>
                                        </p:attrNameLst>
                                      </p:cBhvr>
                                      <p:tavLst>
                                        <p:tav tm="0">
                                          <p:val>
                                            <p:strVal val="ppt_x"/>
                                          </p:val>
                                        </p:tav>
                                        <p:tav tm="100000">
                                          <p:val>
                                            <p:strVal val="ppt_x"/>
                                          </p:val>
                                        </p:tav>
                                      </p:tavLst>
                                    </p:anim>
                                    <p:anim calcmode="lin" valueType="num">
                                      <p:cBhvr additive="base">
                                        <p:cTn id="175" dur="3500"/>
                                        <p:tgtEl>
                                          <p:spTgt spid="13"/>
                                        </p:tgtEl>
                                        <p:attrNameLst>
                                          <p:attrName>ppt_y</p:attrName>
                                        </p:attrNameLst>
                                      </p:cBhvr>
                                      <p:tavLst>
                                        <p:tav tm="0">
                                          <p:val>
                                            <p:strVal val="ppt_y"/>
                                          </p:val>
                                        </p:tav>
                                        <p:tav tm="100000">
                                          <p:val>
                                            <p:strVal val="0-ppt_h/2"/>
                                          </p:val>
                                        </p:tav>
                                      </p:tavLst>
                                    </p:anim>
                                    <p:set>
                                      <p:cBhvr>
                                        <p:cTn id="176" dur="1" fill="hold">
                                          <p:stCondLst>
                                            <p:cond delay="3499"/>
                                          </p:stCondLst>
                                        </p:cTn>
                                        <p:tgtEl>
                                          <p:spTgt spid="13"/>
                                        </p:tgtEl>
                                        <p:attrNameLst>
                                          <p:attrName>style.visibility</p:attrName>
                                        </p:attrNameLst>
                                      </p:cBhvr>
                                      <p:to>
                                        <p:strVal val="hidden"/>
                                      </p:to>
                                    </p:set>
                                  </p:childTnLst>
                                </p:cTn>
                              </p:par>
                              <p:par>
                                <p:cTn id="177" presetID="16" presetClass="entr" presetSubtype="42" fill="hold" nodeType="withEffect">
                                  <p:stCondLst>
                                    <p:cond delay="500"/>
                                  </p:stCondLst>
                                  <p:childTnLst>
                                    <p:set>
                                      <p:cBhvr>
                                        <p:cTn id="178" dur="1" fill="hold">
                                          <p:stCondLst>
                                            <p:cond delay="0"/>
                                          </p:stCondLst>
                                        </p:cTn>
                                        <p:tgtEl>
                                          <p:spTgt spid="14"/>
                                        </p:tgtEl>
                                        <p:attrNameLst>
                                          <p:attrName>style.visibility</p:attrName>
                                        </p:attrNameLst>
                                      </p:cBhvr>
                                      <p:to>
                                        <p:strVal val="visible"/>
                                      </p:to>
                                    </p:set>
                                    <p:animEffect transition="in" filter="barn(outHorizontal)">
                                      <p:cBhvr>
                                        <p:cTn id="179" dur="2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22 Rectángulo"/>
          <p:cNvSpPr/>
          <p:nvPr/>
        </p:nvSpPr>
        <p:spPr>
          <a:xfrm>
            <a:off x="4771" y="-29075"/>
            <a:ext cx="9201312" cy="6858000"/>
          </a:xfrm>
          <a:prstGeom prst="rect">
            <a:avLst/>
          </a:prstGeom>
          <a:gradFill flip="none" rotWithShape="1">
            <a:gsLst>
              <a:gs pos="0">
                <a:srgbClr val="FFC000"/>
              </a:gs>
              <a:gs pos="27000">
                <a:srgbClr val="6600CC">
                  <a:lumMod val="75000"/>
                </a:srgbClr>
              </a:gs>
              <a:gs pos="10000">
                <a:srgbClr val="9900CC"/>
              </a:gs>
              <a:gs pos="18000">
                <a:srgbClr val="9933FF">
                  <a:lumMod val="78000"/>
                </a:srgbClr>
              </a:gs>
              <a:gs pos="35000">
                <a:srgbClr val="6E00B8">
                  <a:lumMod val="56000"/>
                </a:srgbClr>
              </a:gs>
              <a:gs pos="72000">
                <a:schemeClr val="bg1">
                  <a:lumMod val="3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2" name="21 Imagen" descr="Diapositiva14.JPG"/>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61510" y="3669"/>
            <a:ext cx="9259139" cy="6858000"/>
          </a:xfrm>
          <a:prstGeom prst="rect">
            <a:avLst/>
          </a:prstGeom>
          <a:noFill/>
          <a:ln>
            <a:noFill/>
          </a:ln>
        </p:spPr>
      </p:pic>
      <p:pic>
        <p:nvPicPr>
          <p:cNvPr id="2"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2543687">
            <a:off x="4378571" y="985825"/>
            <a:ext cx="1923067" cy="821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2543687">
            <a:off x="5041615" y="1923039"/>
            <a:ext cx="2262751" cy="821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rot="12543687">
            <a:off x="5464905" y="2947878"/>
            <a:ext cx="3018419" cy="821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a:stretch/>
        </p:blipFill>
        <p:spPr bwMode="auto">
          <a:xfrm rot="9056313" flipH="1">
            <a:off x="2810635" y="1003591"/>
            <a:ext cx="1976873" cy="821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rot="9056313" flipH="1">
            <a:off x="1801384" y="1930159"/>
            <a:ext cx="2292071" cy="821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8" cstate="email">
            <a:extLst>
              <a:ext uri="{28A0092B-C50C-407E-A947-70E740481C1C}">
                <a14:useLocalDpi xmlns:a14="http://schemas.microsoft.com/office/drawing/2010/main"/>
              </a:ext>
            </a:extLst>
          </a:blip>
          <a:srcRect/>
          <a:stretch/>
        </p:blipFill>
        <p:spPr bwMode="auto">
          <a:xfrm rot="8912133" flipH="1">
            <a:off x="689195" y="2926747"/>
            <a:ext cx="2931427" cy="821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rotWithShape="1">
          <a:blip r:embed="rId9" cstate="email">
            <a:extLst>
              <a:ext uri="{28A0092B-C50C-407E-A947-70E740481C1C}">
                <a14:useLocalDpi xmlns:a14="http://schemas.microsoft.com/office/drawing/2010/main"/>
              </a:ext>
            </a:extLst>
          </a:blip>
          <a:srcRect/>
          <a:stretch/>
        </p:blipFill>
        <p:spPr bwMode="auto">
          <a:xfrm rot="1934286">
            <a:off x="681900" y="2998305"/>
            <a:ext cx="2955893" cy="821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a:stretch/>
        </p:blipFill>
        <p:spPr bwMode="auto">
          <a:xfrm rot="1699414">
            <a:off x="1879072" y="4117378"/>
            <a:ext cx="2206836" cy="821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866952">
            <a:off x="2863210" y="4995931"/>
            <a:ext cx="1925634" cy="821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rotWithShape="1">
          <a:blip r:embed="rId11" cstate="email">
            <a:extLst>
              <a:ext uri="{28A0092B-C50C-407E-A947-70E740481C1C}">
                <a14:useLocalDpi xmlns:a14="http://schemas.microsoft.com/office/drawing/2010/main"/>
              </a:ext>
            </a:extLst>
          </a:blip>
          <a:srcRect/>
          <a:stretch/>
        </p:blipFill>
        <p:spPr bwMode="auto">
          <a:xfrm rot="19733048" flipH="1">
            <a:off x="5460584" y="3086820"/>
            <a:ext cx="2986377" cy="821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rotWithShape="1">
          <a:blip r:embed="rId12" cstate="email">
            <a:extLst>
              <a:ext uri="{28A0092B-C50C-407E-A947-70E740481C1C}">
                <a14:useLocalDpi xmlns:a14="http://schemas.microsoft.com/office/drawing/2010/main"/>
              </a:ext>
            </a:extLst>
          </a:blip>
          <a:srcRect/>
          <a:stretch/>
        </p:blipFill>
        <p:spPr bwMode="auto">
          <a:xfrm rot="19733048" flipH="1">
            <a:off x="5063642" y="4068172"/>
            <a:ext cx="2254963" cy="821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9733048" flipH="1">
            <a:off x="4375025" y="4998710"/>
            <a:ext cx="1919442" cy="821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20 Forma libre"/>
          <p:cNvSpPr/>
          <p:nvPr/>
        </p:nvSpPr>
        <p:spPr>
          <a:xfrm>
            <a:off x="-31178" y="-29075"/>
            <a:ext cx="923726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2916">
                <a:srgbClr val="7316FC"/>
              </a:gs>
              <a:gs pos="68000">
                <a:srgbClr val="7030A0">
                  <a:lumMod val="52000"/>
                </a:srgbClr>
              </a:gs>
              <a:gs pos="27000">
                <a:srgbClr val="FFFF60"/>
              </a:gs>
              <a:gs pos="45425">
                <a:srgbClr val="A15398"/>
              </a:gs>
              <a:gs pos="34000">
                <a:srgbClr val="FFC000">
                  <a:lumMod val="91000"/>
                </a:srgbClr>
              </a:gs>
              <a:gs pos="0">
                <a:srgbClr val="FFFF00">
                  <a:lumMod val="80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8" name="27 Forma libre"/>
          <p:cNvSpPr/>
          <p:nvPr/>
        </p:nvSpPr>
        <p:spPr>
          <a:xfrm rot="10800000">
            <a:off x="-53058" y="5773484"/>
            <a:ext cx="9281019"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2916">
                <a:srgbClr val="7316FC"/>
              </a:gs>
              <a:gs pos="68000">
                <a:srgbClr val="7030A0">
                  <a:lumMod val="52000"/>
                </a:srgbClr>
              </a:gs>
              <a:gs pos="27000">
                <a:srgbClr val="FFFF60"/>
              </a:gs>
              <a:gs pos="34000">
                <a:srgbClr val="FFC000"/>
              </a:gs>
              <a:gs pos="0">
                <a:srgbClr val="FFFF00">
                  <a:lumMod val="80000"/>
                </a:srgbClr>
              </a:gs>
              <a:gs pos="0">
                <a:schemeClr val="tx1"/>
              </a:gs>
              <a:gs pos="97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p:cNvSpPr/>
          <p:nvPr/>
        </p:nvSpPr>
        <p:spPr>
          <a:xfrm>
            <a:off x="-82397" y="-20580"/>
            <a:ext cx="9300912"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691349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2500" fill="hold"/>
                                        <p:tgtEl>
                                          <p:spTgt spid="2"/>
                                        </p:tgtEl>
                                        <p:attrNameLst>
                                          <p:attrName>ppt_x</p:attrName>
                                        </p:attrNameLst>
                                      </p:cBhvr>
                                      <p:tavLst>
                                        <p:tav tm="0">
                                          <p:val>
                                            <p:strVal val="0-#ppt_w/2"/>
                                          </p:val>
                                        </p:tav>
                                        <p:tav tm="100000">
                                          <p:val>
                                            <p:strVal val="#ppt_x"/>
                                          </p:val>
                                        </p:tav>
                                      </p:tavLst>
                                    </p:anim>
                                    <p:anim calcmode="lin" valueType="num">
                                      <p:cBhvr additive="base">
                                        <p:cTn id="11" dur="2500" fill="hold"/>
                                        <p:tgtEl>
                                          <p:spTgt spid="2"/>
                                        </p:tgtEl>
                                        <p:attrNameLst>
                                          <p:attrName>ppt_y</p:attrName>
                                        </p:attrNameLst>
                                      </p:cBhvr>
                                      <p:tavLst>
                                        <p:tav tm="0">
                                          <p:val>
                                            <p:strVal val="1+#ppt_h/2"/>
                                          </p:val>
                                        </p:tav>
                                        <p:tav tm="100000">
                                          <p:val>
                                            <p:strVal val="#ppt_y"/>
                                          </p:val>
                                        </p:tav>
                                      </p:tavLst>
                                    </p:anim>
                                  </p:childTnLst>
                                </p:cTn>
                              </p:par>
                              <p:par>
                                <p:cTn id="12" presetID="8" presetClass="emph" presetSubtype="0" fill="hold" nodeType="withEffect">
                                  <p:stCondLst>
                                    <p:cond delay="0"/>
                                  </p:stCondLst>
                                  <p:childTnLst>
                                    <p:animRot by="-21600000">
                                      <p:cBhvr>
                                        <p:cTn id="13" dur="2500" fill="hold"/>
                                        <p:tgtEl>
                                          <p:spTgt spid="2"/>
                                        </p:tgtEl>
                                        <p:attrNameLst>
                                          <p:attrName>r</p:attrName>
                                        </p:attrNameLst>
                                      </p:cBhvr>
                                    </p:animRot>
                                  </p:childTnLst>
                                </p:cTn>
                              </p:par>
                              <p:par>
                                <p:cTn id="14" presetID="2" presetClass="entr" presetSubtype="12"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2500" fill="hold"/>
                                        <p:tgtEl>
                                          <p:spTgt spid="3"/>
                                        </p:tgtEl>
                                        <p:attrNameLst>
                                          <p:attrName>ppt_x</p:attrName>
                                        </p:attrNameLst>
                                      </p:cBhvr>
                                      <p:tavLst>
                                        <p:tav tm="0">
                                          <p:val>
                                            <p:strVal val="0-#ppt_w/2"/>
                                          </p:val>
                                        </p:tav>
                                        <p:tav tm="100000">
                                          <p:val>
                                            <p:strVal val="#ppt_x"/>
                                          </p:val>
                                        </p:tav>
                                      </p:tavLst>
                                    </p:anim>
                                    <p:anim calcmode="lin" valueType="num">
                                      <p:cBhvr additive="base">
                                        <p:cTn id="17" dur="2500" fill="hold"/>
                                        <p:tgtEl>
                                          <p:spTgt spid="3"/>
                                        </p:tgtEl>
                                        <p:attrNameLst>
                                          <p:attrName>ppt_y</p:attrName>
                                        </p:attrNameLst>
                                      </p:cBhvr>
                                      <p:tavLst>
                                        <p:tav tm="0">
                                          <p:val>
                                            <p:strVal val="1+#ppt_h/2"/>
                                          </p:val>
                                        </p:tav>
                                        <p:tav tm="100000">
                                          <p:val>
                                            <p:strVal val="#ppt_y"/>
                                          </p:val>
                                        </p:tav>
                                      </p:tavLst>
                                    </p:anim>
                                  </p:childTnLst>
                                </p:cTn>
                              </p:par>
                              <p:par>
                                <p:cTn id="18" presetID="8" presetClass="emph" presetSubtype="0" fill="hold" nodeType="withEffect">
                                  <p:stCondLst>
                                    <p:cond delay="0"/>
                                  </p:stCondLst>
                                  <p:childTnLst>
                                    <p:animRot by="-21600000">
                                      <p:cBhvr>
                                        <p:cTn id="19" dur="2500" fill="hold"/>
                                        <p:tgtEl>
                                          <p:spTgt spid="3"/>
                                        </p:tgtEl>
                                        <p:attrNameLst>
                                          <p:attrName>r</p:attrName>
                                        </p:attrNameLst>
                                      </p:cBhvr>
                                    </p:animRot>
                                  </p:childTnLst>
                                </p:cTn>
                              </p:par>
                              <p:par>
                                <p:cTn id="20" presetID="2" presetClass="entr" presetSubtype="1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2500" fill="hold"/>
                                        <p:tgtEl>
                                          <p:spTgt spid="4"/>
                                        </p:tgtEl>
                                        <p:attrNameLst>
                                          <p:attrName>ppt_x</p:attrName>
                                        </p:attrNameLst>
                                      </p:cBhvr>
                                      <p:tavLst>
                                        <p:tav tm="0">
                                          <p:val>
                                            <p:strVal val="0-#ppt_w/2"/>
                                          </p:val>
                                        </p:tav>
                                        <p:tav tm="100000">
                                          <p:val>
                                            <p:strVal val="#ppt_x"/>
                                          </p:val>
                                        </p:tav>
                                      </p:tavLst>
                                    </p:anim>
                                    <p:anim calcmode="lin" valueType="num">
                                      <p:cBhvr additive="base">
                                        <p:cTn id="23" dur="2500" fill="hold"/>
                                        <p:tgtEl>
                                          <p:spTgt spid="4"/>
                                        </p:tgtEl>
                                        <p:attrNameLst>
                                          <p:attrName>ppt_y</p:attrName>
                                        </p:attrNameLst>
                                      </p:cBhvr>
                                      <p:tavLst>
                                        <p:tav tm="0">
                                          <p:val>
                                            <p:strVal val="1+#ppt_h/2"/>
                                          </p:val>
                                        </p:tav>
                                        <p:tav tm="100000">
                                          <p:val>
                                            <p:strVal val="#ppt_y"/>
                                          </p:val>
                                        </p:tav>
                                      </p:tavLst>
                                    </p:anim>
                                  </p:childTnLst>
                                </p:cTn>
                              </p:par>
                              <p:par>
                                <p:cTn id="24" presetID="8" presetClass="emph" presetSubtype="0" fill="hold" nodeType="withEffect">
                                  <p:stCondLst>
                                    <p:cond delay="0"/>
                                  </p:stCondLst>
                                  <p:childTnLst>
                                    <p:animRot by="-21600000">
                                      <p:cBhvr>
                                        <p:cTn id="25" dur="2500" fill="hold"/>
                                        <p:tgtEl>
                                          <p:spTgt spid="4"/>
                                        </p:tgtEl>
                                        <p:attrNameLst>
                                          <p:attrName>r</p:attrName>
                                        </p:attrNameLst>
                                      </p:cBhvr>
                                    </p:animRot>
                                  </p:childTnLst>
                                </p:cTn>
                              </p:par>
                              <p:par>
                                <p:cTn id="26" presetID="2" presetClass="entr" presetSubtype="6"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2500" fill="hold"/>
                                        <p:tgtEl>
                                          <p:spTgt spid="5"/>
                                        </p:tgtEl>
                                        <p:attrNameLst>
                                          <p:attrName>ppt_x</p:attrName>
                                        </p:attrNameLst>
                                      </p:cBhvr>
                                      <p:tavLst>
                                        <p:tav tm="0">
                                          <p:val>
                                            <p:strVal val="1+#ppt_w/2"/>
                                          </p:val>
                                        </p:tav>
                                        <p:tav tm="100000">
                                          <p:val>
                                            <p:strVal val="#ppt_x"/>
                                          </p:val>
                                        </p:tav>
                                      </p:tavLst>
                                    </p:anim>
                                    <p:anim calcmode="lin" valueType="num">
                                      <p:cBhvr additive="base">
                                        <p:cTn id="29" dur="2500" fill="hold"/>
                                        <p:tgtEl>
                                          <p:spTgt spid="5"/>
                                        </p:tgtEl>
                                        <p:attrNameLst>
                                          <p:attrName>ppt_y</p:attrName>
                                        </p:attrNameLst>
                                      </p:cBhvr>
                                      <p:tavLst>
                                        <p:tav tm="0">
                                          <p:val>
                                            <p:strVal val="1+#ppt_h/2"/>
                                          </p:val>
                                        </p:tav>
                                        <p:tav tm="100000">
                                          <p:val>
                                            <p:strVal val="#ppt_y"/>
                                          </p:val>
                                        </p:tav>
                                      </p:tavLst>
                                    </p:anim>
                                  </p:childTnLst>
                                </p:cTn>
                              </p:par>
                              <p:par>
                                <p:cTn id="30" presetID="8" presetClass="emph" presetSubtype="0" fill="hold" nodeType="withEffect">
                                  <p:stCondLst>
                                    <p:cond delay="0"/>
                                  </p:stCondLst>
                                  <p:childTnLst>
                                    <p:animRot by="21600000">
                                      <p:cBhvr>
                                        <p:cTn id="31" dur="2500" fill="hold"/>
                                        <p:tgtEl>
                                          <p:spTgt spid="5"/>
                                        </p:tgtEl>
                                        <p:attrNameLst>
                                          <p:attrName>r</p:attrName>
                                        </p:attrNameLst>
                                      </p:cBhvr>
                                    </p:animRot>
                                  </p:childTnLst>
                                </p:cTn>
                              </p:par>
                              <p:par>
                                <p:cTn id="32" presetID="2" presetClass="entr" presetSubtype="6"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2500" fill="hold"/>
                                        <p:tgtEl>
                                          <p:spTgt spid="6"/>
                                        </p:tgtEl>
                                        <p:attrNameLst>
                                          <p:attrName>ppt_x</p:attrName>
                                        </p:attrNameLst>
                                      </p:cBhvr>
                                      <p:tavLst>
                                        <p:tav tm="0">
                                          <p:val>
                                            <p:strVal val="1+#ppt_w/2"/>
                                          </p:val>
                                        </p:tav>
                                        <p:tav tm="100000">
                                          <p:val>
                                            <p:strVal val="#ppt_x"/>
                                          </p:val>
                                        </p:tav>
                                      </p:tavLst>
                                    </p:anim>
                                    <p:anim calcmode="lin" valueType="num">
                                      <p:cBhvr additive="base">
                                        <p:cTn id="35" dur="2500" fill="hold"/>
                                        <p:tgtEl>
                                          <p:spTgt spid="6"/>
                                        </p:tgtEl>
                                        <p:attrNameLst>
                                          <p:attrName>ppt_y</p:attrName>
                                        </p:attrNameLst>
                                      </p:cBhvr>
                                      <p:tavLst>
                                        <p:tav tm="0">
                                          <p:val>
                                            <p:strVal val="1+#ppt_h/2"/>
                                          </p:val>
                                        </p:tav>
                                        <p:tav tm="100000">
                                          <p:val>
                                            <p:strVal val="#ppt_y"/>
                                          </p:val>
                                        </p:tav>
                                      </p:tavLst>
                                    </p:anim>
                                  </p:childTnLst>
                                </p:cTn>
                              </p:par>
                              <p:par>
                                <p:cTn id="36" presetID="8" presetClass="emph" presetSubtype="0" fill="hold" nodeType="withEffect">
                                  <p:stCondLst>
                                    <p:cond delay="0"/>
                                  </p:stCondLst>
                                  <p:childTnLst>
                                    <p:animRot by="21600000">
                                      <p:cBhvr>
                                        <p:cTn id="37" dur="2500" fill="hold"/>
                                        <p:tgtEl>
                                          <p:spTgt spid="6"/>
                                        </p:tgtEl>
                                        <p:attrNameLst>
                                          <p:attrName>r</p:attrName>
                                        </p:attrNameLst>
                                      </p:cBhvr>
                                    </p:animRot>
                                  </p:childTnLst>
                                </p:cTn>
                              </p:par>
                              <p:par>
                                <p:cTn id="38" presetID="2" presetClass="entr" presetSubtype="6" fill="hold"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2500" fill="hold"/>
                                        <p:tgtEl>
                                          <p:spTgt spid="7"/>
                                        </p:tgtEl>
                                        <p:attrNameLst>
                                          <p:attrName>ppt_x</p:attrName>
                                        </p:attrNameLst>
                                      </p:cBhvr>
                                      <p:tavLst>
                                        <p:tav tm="0">
                                          <p:val>
                                            <p:strVal val="1+#ppt_w/2"/>
                                          </p:val>
                                        </p:tav>
                                        <p:tav tm="100000">
                                          <p:val>
                                            <p:strVal val="#ppt_x"/>
                                          </p:val>
                                        </p:tav>
                                      </p:tavLst>
                                    </p:anim>
                                    <p:anim calcmode="lin" valueType="num">
                                      <p:cBhvr additive="base">
                                        <p:cTn id="41" dur="2500" fill="hold"/>
                                        <p:tgtEl>
                                          <p:spTgt spid="7"/>
                                        </p:tgtEl>
                                        <p:attrNameLst>
                                          <p:attrName>ppt_y</p:attrName>
                                        </p:attrNameLst>
                                      </p:cBhvr>
                                      <p:tavLst>
                                        <p:tav tm="0">
                                          <p:val>
                                            <p:strVal val="1+#ppt_h/2"/>
                                          </p:val>
                                        </p:tav>
                                        <p:tav tm="100000">
                                          <p:val>
                                            <p:strVal val="#ppt_y"/>
                                          </p:val>
                                        </p:tav>
                                      </p:tavLst>
                                    </p:anim>
                                  </p:childTnLst>
                                </p:cTn>
                              </p:par>
                              <p:par>
                                <p:cTn id="42" presetID="8" presetClass="emph" presetSubtype="0" fill="hold" nodeType="withEffect">
                                  <p:stCondLst>
                                    <p:cond delay="0"/>
                                  </p:stCondLst>
                                  <p:childTnLst>
                                    <p:animRot by="21600000">
                                      <p:cBhvr>
                                        <p:cTn id="43" dur="2500" fill="hold"/>
                                        <p:tgtEl>
                                          <p:spTgt spid="7"/>
                                        </p:tgtEl>
                                        <p:attrNameLst>
                                          <p:attrName>r</p:attrName>
                                        </p:attrNameLst>
                                      </p:cBhvr>
                                    </p:animRot>
                                  </p:childTnLst>
                                </p:cTn>
                              </p:par>
                              <p:par>
                                <p:cTn id="44" presetID="2" presetClass="entr" presetSubtype="9"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2500" fill="hold"/>
                                        <p:tgtEl>
                                          <p:spTgt spid="13"/>
                                        </p:tgtEl>
                                        <p:attrNameLst>
                                          <p:attrName>ppt_x</p:attrName>
                                        </p:attrNameLst>
                                      </p:cBhvr>
                                      <p:tavLst>
                                        <p:tav tm="0">
                                          <p:val>
                                            <p:strVal val="0-#ppt_w/2"/>
                                          </p:val>
                                        </p:tav>
                                        <p:tav tm="100000">
                                          <p:val>
                                            <p:strVal val="#ppt_x"/>
                                          </p:val>
                                        </p:tav>
                                      </p:tavLst>
                                    </p:anim>
                                    <p:anim calcmode="lin" valueType="num">
                                      <p:cBhvr additive="base">
                                        <p:cTn id="47" dur="2500" fill="hold"/>
                                        <p:tgtEl>
                                          <p:spTgt spid="13"/>
                                        </p:tgtEl>
                                        <p:attrNameLst>
                                          <p:attrName>ppt_y</p:attrName>
                                        </p:attrNameLst>
                                      </p:cBhvr>
                                      <p:tavLst>
                                        <p:tav tm="0">
                                          <p:val>
                                            <p:strVal val="0-#ppt_h/2"/>
                                          </p:val>
                                        </p:tav>
                                        <p:tav tm="100000">
                                          <p:val>
                                            <p:strVal val="#ppt_y"/>
                                          </p:val>
                                        </p:tav>
                                      </p:tavLst>
                                    </p:anim>
                                  </p:childTnLst>
                                </p:cTn>
                              </p:par>
                              <p:par>
                                <p:cTn id="48" presetID="8" presetClass="emph" presetSubtype="0" fill="hold" nodeType="withEffect">
                                  <p:stCondLst>
                                    <p:cond delay="0"/>
                                  </p:stCondLst>
                                  <p:childTnLst>
                                    <p:animRot by="21600000">
                                      <p:cBhvr>
                                        <p:cTn id="49" dur="2500" fill="hold"/>
                                        <p:tgtEl>
                                          <p:spTgt spid="13"/>
                                        </p:tgtEl>
                                        <p:attrNameLst>
                                          <p:attrName>r</p:attrName>
                                        </p:attrNameLst>
                                      </p:cBhvr>
                                    </p:animRot>
                                  </p:childTnLst>
                                </p:cTn>
                              </p:par>
                              <p:par>
                                <p:cTn id="50" presetID="2" presetClass="entr" presetSubtype="9"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2500" fill="hold"/>
                                        <p:tgtEl>
                                          <p:spTgt spid="14"/>
                                        </p:tgtEl>
                                        <p:attrNameLst>
                                          <p:attrName>ppt_x</p:attrName>
                                        </p:attrNameLst>
                                      </p:cBhvr>
                                      <p:tavLst>
                                        <p:tav tm="0">
                                          <p:val>
                                            <p:strVal val="0-#ppt_w/2"/>
                                          </p:val>
                                        </p:tav>
                                        <p:tav tm="100000">
                                          <p:val>
                                            <p:strVal val="#ppt_x"/>
                                          </p:val>
                                        </p:tav>
                                      </p:tavLst>
                                    </p:anim>
                                    <p:anim calcmode="lin" valueType="num">
                                      <p:cBhvr additive="base">
                                        <p:cTn id="53" dur="2500" fill="hold"/>
                                        <p:tgtEl>
                                          <p:spTgt spid="14"/>
                                        </p:tgtEl>
                                        <p:attrNameLst>
                                          <p:attrName>ppt_y</p:attrName>
                                        </p:attrNameLst>
                                      </p:cBhvr>
                                      <p:tavLst>
                                        <p:tav tm="0">
                                          <p:val>
                                            <p:strVal val="0-#ppt_h/2"/>
                                          </p:val>
                                        </p:tav>
                                        <p:tav tm="100000">
                                          <p:val>
                                            <p:strVal val="#ppt_y"/>
                                          </p:val>
                                        </p:tav>
                                      </p:tavLst>
                                    </p:anim>
                                  </p:childTnLst>
                                </p:cTn>
                              </p:par>
                              <p:par>
                                <p:cTn id="54" presetID="8" presetClass="emph" presetSubtype="0" fill="hold" nodeType="withEffect">
                                  <p:stCondLst>
                                    <p:cond delay="0"/>
                                  </p:stCondLst>
                                  <p:childTnLst>
                                    <p:animRot by="21600000">
                                      <p:cBhvr>
                                        <p:cTn id="55" dur="2500" fill="hold"/>
                                        <p:tgtEl>
                                          <p:spTgt spid="14"/>
                                        </p:tgtEl>
                                        <p:attrNameLst>
                                          <p:attrName>r</p:attrName>
                                        </p:attrNameLst>
                                      </p:cBhvr>
                                    </p:animRot>
                                  </p:childTnLst>
                                </p:cTn>
                              </p:par>
                              <p:par>
                                <p:cTn id="56" presetID="2" presetClass="entr" presetSubtype="3"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2500" fill="hold"/>
                                        <p:tgtEl>
                                          <p:spTgt spid="8"/>
                                        </p:tgtEl>
                                        <p:attrNameLst>
                                          <p:attrName>ppt_x</p:attrName>
                                        </p:attrNameLst>
                                      </p:cBhvr>
                                      <p:tavLst>
                                        <p:tav tm="0">
                                          <p:val>
                                            <p:strVal val="1+#ppt_w/2"/>
                                          </p:val>
                                        </p:tav>
                                        <p:tav tm="100000">
                                          <p:val>
                                            <p:strVal val="#ppt_x"/>
                                          </p:val>
                                        </p:tav>
                                      </p:tavLst>
                                    </p:anim>
                                    <p:anim calcmode="lin" valueType="num">
                                      <p:cBhvr additive="base">
                                        <p:cTn id="59" dur="2500" fill="hold"/>
                                        <p:tgtEl>
                                          <p:spTgt spid="8"/>
                                        </p:tgtEl>
                                        <p:attrNameLst>
                                          <p:attrName>ppt_y</p:attrName>
                                        </p:attrNameLst>
                                      </p:cBhvr>
                                      <p:tavLst>
                                        <p:tav tm="0">
                                          <p:val>
                                            <p:strVal val="0-#ppt_h/2"/>
                                          </p:val>
                                        </p:tav>
                                        <p:tav tm="100000">
                                          <p:val>
                                            <p:strVal val="#ppt_y"/>
                                          </p:val>
                                        </p:tav>
                                      </p:tavLst>
                                    </p:anim>
                                  </p:childTnLst>
                                </p:cTn>
                              </p:par>
                              <p:par>
                                <p:cTn id="60" presetID="8" presetClass="emph" presetSubtype="0" fill="hold" nodeType="withEffect">
                                  <p:stCondLst>
                                    <p:cond delay="0"/>
                                  </p:stCondLst>
                                  <p:childTnLst>
                                    <p:animRot by="-21600000">
                                      <p:cBhvr>
                                        <p:cTn id="61" dur="2500" fill="hold"/>
                                        <p:tgtEl>
                                          <p:spTgt spid="8"/>
                                        </p:tgtEl>
                                        <p:attrNameLst>
                                          <p:attrName>r</p:attrName>
                                        </p:attrNameLst>
                                      </p:cBhvr>
                                    </p:animRot>
                                  </p:childTnLst>
                                </p:cTn>
                              </p:par>
                              <p:par>
                                <p:cTn id="62" presetID="2" presetClass="entr" presetSubtype="3" fill="hold" nodeType="with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additive="base">
                                        <p:cTn id="64" dur="2500" fill="hold"/>
                                        <p:tgtEl>
                                          <p:spTgt spid="10"/>
                                        </p:tgtEl>
                                        <p:attrNameLst>
                                          <p:attrName>ppt_x</p:attrName>
                                        </p:attrNameLst>
                                      </p:cBhvr>
                                      <p:tavLst>
                                        <p:tav tm="0">
                                          <p:val>
                                            <p:strVal val="1+#ppt_w/2"/>
                                          </p:val>
                                        </p:tav>
                                        <p:tav tm="100000">
                                          <p:val>
                                            <p:strVal val="#ppt_x"/>
                                          </p:val>
                                        </p:tav>
                                      </p:tavLst>
                                    </p:anim>
                                    <p:anim calcmode="lin" valueType="num">
                                      <p:cBhvr additive="base">
                                        <p:cTn id="65" dur="2500" fill="hold"/>
                                        <p:tgtEl>
                                          <p:spTgt spid="10"/>
                                        </p:tgtEl>
                                        <p:attrNameLst>
                                          <p:attrName>ppt_y</p:attrName>
                                        </p:attrNameLst>
                                      </p:cBhvr>
                                      <p:tavLst>
                                        <p:tav tm="0">
                                          <p:val>
                                            <p:strVal val="0-#ppt_h/2"/>
                                          </p:val>
                                        </p:tav>
                                        <p:tav tm="100000">
                                          <p:val>
                                            <p:strVal val="#ppt_y"/>
                                          </p:val>
                                        </p:tav>
                                      </p:tavLst>
                                    </p:anim>
                                  </p:childTnLst>
                                </p:cTn>
                              </p:par>
                              <p:par>
                                <p:cTn id="66" presetID="8" presetClass="emph" presetSubtype="0" fill="hold" nodeType="withEffect">
                                  <p:stCondLst>
                                    <p:cond delay="0"/>
                                  </p:stCondLst>
                                  <p:childTnLst>
                                    <p:animRot by="-21600000">
                                      <p:cBhvr>
                                        <p:cTn id="67" dur="2500" fill="hold"/>
                                        <p:tgtEl>
                                          <p:spTgt spid="10"/>
                                        </p:tgtEl>
                                        <p:attrNameLst>
                                          <p:attrName>r</p:attrName>
                                        </p:attrNameLst>
                                      </p:cBhvr>
                                    </p:animRot>
                                  </p:childTnLst>
                                </p:cTn>
                              </p:par>
                              <p:par>
                                <p:cTn id="68" presetID="2" presetClass="entr" presetSubtype="3"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2500" fill="hold"/>
                                        <p:tgtEl>
                                          <p:spTgt spid="11"/>
                                        </p:tgtEl>
                                        <p:attrNameLst>
                                          <p:attrName>ppt_x</p:attrName>
                                        </p:attrNameLst>
                                      </p:cBhvr>
                                      <p:tavLst>
                                        <p:tav tm="0">
                                          <p:val>
                                            <p:strVal val="1+#ppt_w/2"/>
                                          </p:val>
                                        </p:tav>
                                        <p:tav tm="100000">
                                          <p:val>
                                            <p:strVal val="#ppt_x"/>
                                          </p:val>
                                        </p:tav>
                                      </p:tavLst>
                                    </p:anim>
                                    <p:anim calcmode="lin" valueType="num">
                                      <p:cBhvr additive="base">
                                        <p:cTn id="71" dur="2500" fill="hold"/>
                                        <p:tgtEl>
                                          <p:spTgt spid="11"/>
                                        </p:tgtEl>
                                        <p:attrNameLst>
                                          <p:attrName>ppt_y</p:attrName>
                                        </p:attrNameLst>
                                      </p:cBhvr>
                                      <p:tavLst>
                                        <p:tav tm="0">
                                          <p:val>
                                            <p:strVal val="0-#ppt_h/2"/>
                                          </p:val>
                                        </p:tav>
                                        <p:tav tm="100000">
                                          <p:val>
                                            <p:strVal val="#ppt_y"/>
                                          </p:val>
                                        </p:tav>
                                      </p:tavLst>
                                    </p:anim>
                                  </p:childTnLst>
                                </p:cTn>
                              </p:par>
                              <p:par>
                                <p:cTn id="72" presetID="8" presetClass="emph" presetSubtype="0" fill="hold" nodeType="withEffect">
                                  <p:stCondLst>
                                    <p:cond delay="0"/>
                                  </p:stCondLst>
                                  <p:childTnLst>
                                    <p:animRot by="-21600000">
                                      <p:cBhvr>
                                        <p:cTn id="73" dur="2500" fill="hold"/>
                                        <p:tgtEl>
                                          <p:spTgt spid="11"/>
                                        </p:tgtEl>
                                        <p:attrNameLst>
                                          <p:attrName>r</p:attrName>
                                        </p:attrNameLst>
                                      </p:cBhvr>
                                    </p:animRot>
                                  </p:childTnLst>
                                </p:cTn>
                              </p:par>
                              <p:par>
                                <p:cTn id="74" presetID="2" presetClass="entr" presetSubtype="9" fill="hold" nodeType="withEffect">
                                  <p:stCondLst>
                                    <p:cond delay="0"/>
                                  </p:stCondLst>
                                  <p:childTnLst>
                                    <p:set>
                                      <p:cBhvr>
                                        <p:cTn id="75" dur="1" fill="hold">
                                          <p:stCondLst>
                                            <p:cond delay="0"/>
                                          </p:stCondLst>
                                        </p:cTn>
                                        <p:tgtEl>
                                          <p:spTgt spid="12"/>
                                        </p:tgtEl>
                                        <p:attrNameLst>
                                          <p:attrName>style.visibility</p:attrName>
                                        </p:attrNameLst>
                                      </p:cBhvr>
                                      <p:to>
                                        <p:strVal val="visible"/>
                                      </p:to>
                                    </p:set>
                                    <p:anim calcmode="lin" valueType="num">
                                      <p:cBhvr additive="base">
                                        <p:cTn id="76" dur="2500" fill="hold"/>
                                        <p:tgtEl>
                                          <p:spTgt spid="12"/>
                                        </p:tgtEl>
                                        <p:attrNameLst>
                                          <p:attrName>ppt_x</p:attrName>
                                        </p:attrNameLst>
                                      </p:cBhvr>
                                      <p:tavLst>
                                        <p:tav tm="0">
                                          <p:val>
                                            <p:strVal val="0-#ppt_w/2"/>
                                          </p:val>
                                        </p:tav>
                                        <p:tav tm="100000">
                                          <p:val>
                                            <p:strVal val="#ppt_x"/>
                                          </p:val>
                                        </p:tav>
                                      </p:tavLst>
                                    </p:anim>
                                    <p:anim calcmode="lin" valueType="num">
                                      <p:cBhvr additive="base">
                                        <p:cTn id="77" dur="2500" fill="hold"/>
                                        <p:tgtEl>
                                          <p:spTgt spid="12"/>
                                        </p:tgtEl>
                                        <p:attrNameLst>
                                          <p:attrName>ppt_y</p:attrName>
                                        </p:attrNameLst>
                                      </p:cBhvr>
                                      <p:tavLst>
                                        <p:tav tm="0">
                                          <p:val>
                                            <p:strVal val="0-#ppt_h/2"/>
                                          </p:val>
                                        </p:tav>
                                        <p:tav tm="100000">
                                          <p:val>
                                            <p:strVal val="#ppt_y"/>
                                          </p:val>
                                        </p:tav>
                                      </p:tavLst>
                                    </p:anim>
                                  </p:childTnLst>
                                </p:cTn>
                              </p:par>
                              <p:par>
                                <p:cTn id="78" presetID="8" presetClass="emph" presetSubtype="0" fill="hold" nodeType="withEffect">
                                  <p:stCondLst>
                                    <p:cond delay="0"/>
                                  </p:stCondLst>
                                  <p:childTnLst>
                                    <p:animRot by="21600000">
                                      <p:cBhvr>
                                        <p:cTn id="79" dur="2500" fill="hold"/>
                                        <p:tgtEl>
                                          <p:spTgt spid="12"/>
                                        </p:tgtEl>
                                        <p:attrNameLst>
                                          <p:attrName>r</p:attrName>
                                        </p:attrNameLst>
                                      </p:cBhvr>
                                    </p:animRot>
                                  </p:childTnLst>
                                </p:cTn>
                              </p:par>
                            </p:childTnLst>
                          </p:cTn>
                        </p:par>
                        <p:par>
                          <p:cTn id="80" fill="hold">
                            <p:stCondLst>
                              <p:cond delay="2500"/>
                            </p:stCondLst>
                            <p:childTnLst>
                              <p:par>
                                <p:cTn id="81" presetID="2" presetClass="exit" presetSubtype="9" fill="hold" nodeType="afterEffect">
                                  <p:stCondLst>
                                    <p:cond delay="0"/>
                                  </p:stCondLst>
                                  <p:childTnLst>
                                    <p:anim calcmode="lin" valueType="num">
                                      <p:cBhvr additive="base">
                                        <p:cTn id="82" dur="3750"/>
                                        <p:tgtEl>
                                          <p:spTgt spid="12"/>
                                        </p:tgtEl>
                                        <p:attrNameLst>
                                          <p:attrName>ppt_x</p:attrName>
                                        </p:attrNameLst>
                                      </p:cBhvr>
                                      <p:tavLst>
                                        <p:tav tm="0">
                                          <p:val>
                                            <p:strVal val="ppt_x"/>
                                          </p:val>
                                        </p:tav>
                                        <p:tav tm="100000">
                                          <p:val>
                                            <p:strVal val="0-ppt_w/2"/>
                                          </p:val>
                                        </p:tav>
                                      </p:tavLst>
                                    </p:anim>
                                    <p:anim calcmode="lin" valueType="num">
                                      <p:cBhvr additive="base">
                                        <p:cTn id="83" dur="3750"/>
                                        <p:tgtEl>
                                          <p:spTgt spid="12"/>
                                        </p:tgtEl>
                                        <p:attrNameLst>
                                          <p:attrName>ppt_y</p:attrName>
                                        </p:attrNameLst>
                                      </p:cBhvr>
                                      <p:tavLst>
                                        <p:tav tm="0">
                                          <p:val>
                                            <p:strVal val="ppt_y"/>
                                          </p:val>
                                        </p:tav>
                                        <p:tav tm="100000">
                                          <p:val>
                                            <p:strVal val="0-ppt_h/2"/>
                                          </p:val>
                                        </p:tav>
                                      </p:tavLst>
                                    </p:anim>
                                    <p:set>
                                      <p:cBhvr>
                                        <p:cTn id="84" dur="1" fill="hold">
                                          <p:stCondLst>
                                            <p:cond delay="3749"/>
                                          </p:stCondLst>
                                        </p:cTn>
                                        <p:tgtEl>
                                          <p:spTgt spid="12"/>
                                        </p:tgtEl>
                                        <p:attrNameLst>
                                          <p:attrName>style.visibility</p:attrName>
                                        </p:attrNameLst>
                                      </p:cBhvr>
                                      <p:to>
                                        <p:strVal val="hidden"/>
                                      </p:to>
                                    </p:set>
                                  </p:childTnLst>
                                </p:cTn>
                              </p:par>
                              <p:par>
                                <p:cTn id="85" presetID="19" presetClass="exit" presetSubtype="10" fill="hold" nodeType="withEffect">
                                  <p:stCondLst>
                                    <p:cond delay="0"/>
                                  </p:stCondLst>
                                  <p:childTnLst>
                                    <p:anim calcmode="lin" valueType="num">
                                      <p:cBhvr>
                                        <p:cTn id="86" dur="3750"/>
                                        <p:tgtEl>
                                          <p:spTgt spid="12"/>
                                        </p:tgtEl>
                                        <p:attrNameLst>
                                          <p:attrName>ppt_h</p:attrName>
                                        </p:attrNameLst>
                                      </p:cBhvr>
                                      <p:tavLst>
                                        <p:tav tm="0">
                                          <p:val>
                                            <p:strVal val="ppt_h"/>
                                          </p:val>
                                        </p:tav>
                                        <p:tav tm="100000">
                                          <p:val>
                                            <p:strVal val="ppt_h"/>
                                          </p:val>
                                        </p:tav>
                                      </p:tavLst>
                                    </p:anim>
                                    <p:anim calcmode="lin" valueType="num">
                                      <p:cBhvr>
                                        <p:cTn id="87" dur="375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3749"/>
                                          </p:stCondLst>
                                        </p:cTn>
                                        <p:tgtEl>
                                          <p:spTgt spid="12"/>
                                        </p:tgtEl>
                                        <p:attrNameLst>
                                          <p:attrName>style.visibility</p:attrName>
                                        </p:attrNameLst>
                                      </p:cBhvr>
                                      <p:to>
                                        <p:strVal val="hidden"/>
                                      </p:to>
                                    </p:set>
                                  </p:childTnLst>
                                </p:cTn>
                              </p:par>
                              <p:par>
                                <p:cTn id="89" presetID="2" presetClass="exit" presetSubtype="3" fill="hold" nodeType="withEffect">
                                  <p:stCondLst>
                                    <p:cond delay="0"/>
                                  </p:stCondLst>
                                  <p:childTnLst>
                                    <p:anim calcmode="lin" valueType="num">
                                      <p:cBhvr additive="base">
                                        <p:cTn id="90" dur="3750"/>
                                        <p:tgtEl>
                                          <p:spTgt spid="11"/>
                                        </p:tgtEl>
                                        <p:attrNameLst>
                                          <p:attrName>ppt_x</p:attrName>
                                        </p:attrNameLst>
                                      </p:cBhvr>
                                      <p:tavLst>
                                        <p:tav tm="0">
                                          <p:val>
                                            <p:strVal val="ppt_x"/>
                                          </p:val>
                                        </p:tav>
                                        <p:tav tm="100000">
                                          <p:val>
                                            <p:strVal val="1+ppt_w/2"/>
                                          </p:val>
                                        </p:tav>
                                      </p:tavLst>
                                    </p:anim>
                                    <p:anim calcmode="lin" valueType="num">
                                      <p:cBhvr additive="base">
                                        <p:cTn id="91" dur="3750"/>
                                        <p:tgtEl>
                                          <p:spTgt spid="11"/>
                                        </p:tgtEl>
                                        <p:attrNameLst>
                                          <p:attrName>ppt_y</p:attrName>
                                        </p:attrNameLst>
                                      </p:cBhvr>
                                      <p:tavLst>
                                        <p:tav tm="0">
                                          <p:val>
                                            <p:strVal val="ppt_y"/>
                                          </p:val>
                                        </p:tav>
                                        <p:tav tm="100000">
                                          <p:val>
                                            <p:strVal val="0-ppt_h/2"/>
                                          </p:val>
                                        </p:tav>
                                      </p:tavLst>
                                    </p:anim>
                                    <p:set>
                                      <p:cBhvr>
                                        <p:cTn id="92" dur="1" fill="hold">
                                          <p:stCondLst>
                                            <p:cond delay="3749"/>
                                          </p:stCondLst>
                                        </p:cTn>
                                        <p:tgtEl>
                                          <p:spTgt spid="11"/>
                                        </p:tgtEl>
                                        <p:attrNameLst>
                                          <p:attrName>style.visibility</p:attrName>
                                        </p:attrNameLst>
                                      </p:cBhvr>
                                      <p:to>
                                        <p:strVal val="hidden"/>
                                      </p:to>
                                    </p:set>
                                  </p:childTnLst>
                                </p:cTn>
                              </p:par>
                              <p:par>
                                <p:cTn id="93" presetID="19" presetClass="exit" presetSubtype="10" fill="hold" nodeType="withEffect">
                                  <p:stCondLst>
                                    <p:cond delay="0"/>
                                  </p:stCondLst>
                                  <p:childTnLst>
                                    <p:anim calcmode="lin" valueType="num">
                                      <p:cBhvr>
                                        <p:cTn id="94" dur="3750"/>
                                        <p:tgtEl>
                                          <p:spTgt spid="11"/>
                                        </p:tgtEl>
                                        <p:attrNameLst>
                                          <p:attrName>ppt_h</p:attrName>
                                        </p:attrNameLst>
                                      </p:cBhvr>
                                      <p:tavLst>
                                        <p:tav tm="0">
                                          <p:val>
                                            <p:strVal val="ppt_h"/>
                                          </p:val>
                                        </p:tav>
                                        <p:tav tm="100000">
                                          <p:val>
                                            <p:strVal val="ppt_h"/>
                                          </p:val>
                                        </p:tav>
                                      </p:tavLst>
                                    </p:anim>
                                    <p:anim calcmode="lin" valueType="num">
                                      <p:cBhvr>
                                        <p:cTn id="95" dur="375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3749"/>
                                          </p:stCondLst>
                                        </p:cTn>
                                        <p:tgtEl>
                                          <p:spTgt spid="11"/>
                                        </p:tgtEl>
                                        <p:attrNameLst>
                                          <p:attrName>style.visibility</p:attrName>
                                        </p:attrNameLst>
                                      </p:cBhvr>
                                      <p:to>
                                        <p:strVal val="hidden"/>
                                      </p:to>
                                    </p:set>
                                  </p:childTnLst>
                                </p:cTn>
                              </p:par>
                              <p:par>
                                <p:cTn id="97" presetID="2" presetClass="exit" presetSubtype="3" fill="hold" nodeType="withEffect">
                                  <p:stCondLst>
                                    <p:cond delay="0"/>
                                  </p:stCondLst>
                                  <p:childTnLst>
                                    <p:anim calcmode="lin" valueType="num">
                                      <p:cBhvr additive="base">
                                        <p:cTn id="98" dur="3750"/>
                                        <p:tgtEl>
                                          <p:spTgt spid="10"/>
                                        </p:tgtEl>
                                        <p:attrNameLst>
                                          <p:attrName>ppt_x</p:attrName>
                                        </p:attrNameLst>
                                      </p:cBhvr>
                                      <p:tavLst>
                                        <p:tav tm="0">
                                          <p:val>
                                            <p:strVal val="ppt_x"/>
                                          </p:val>
                                        </p:tav>
                                        <p:tav tm="100000">
                                          <p:val>
                                            <p:strVal val="1+ppt_w/2"/>
                                          </p:val>
                                        </p:tav>
                                      </p:tavLst>
                                    </p:anim>
                                    <p:anim calcmode="lin" valueType="num">
                                      <p:cBhvr additive="base">
                                        <p:cTn id="99" dur="3750"/>
                                        <p:tgtEl>
                                          <p:spTgt spid="10"/>
                                        </p:tgtEl>
                                        <p:attrNameLst>
                                          <p:attrName>ppt_y</p:attrName>
                                        </p:attrNameLst>
                                      </p:cBhvr>
                                      <p:tavLst>
                                        <p:tav tm="0">
                                          <p:val>
                                            <p:strVal val="ppt_y"/>
                                          </p:val>
                                        </p:tav>
                                        <p:tav tm="100000">
                                          <p:val>
                                            <p:strVal val="0-ppt_h/2"/>
                                          </p:val>
                                        </p:tav>
                                      </p:tavLst>
                                    </p:anim>
                                    <p:set>
                                      <p:cBhvr>
                                        <p:cTn id="100" dur="1" fill="hold">
                                          <p:stCondLst>
                                            <p:cond delay="3749"/>
                                          </p:stCondLst>
                                        </p:cTn>
                                        <p:tgtEl>
                                          <p:spTgt spid="10"/>
                                        </p:tgtEl>
                                        <p:attrNameLst>
                                          <p:attrName>style.visibility</p:attrName>
                                        </p:attrNameLst>
                                      </p:cBhvr>
                                      <p:to>
                                        <p:strVal val="hidden"/>
                                      </p:to>
                                    </p:set>
                                  </p:childTnLst>
                                </p:cTn>
                              </p:par>
                              <p:par>
                                <p:cTn id="101" presetID="19" presetClass="exit" presetSubtype="10" fill="hold" nodeType="withEffect">
                                  <p:stCondLst>
                                    <p:cond delay="0"/>
                                  </p:stCondLst>
                                  <p:childTnLst>
                                    <p:anim calcmode="lin" valueType="num">
                                      <p:cBhvr>
                                        <p:cTn id="102" dur="3750"/>
                                        <p:tgtEl>
                                          <p:spTgt spid="10"/>
                                        </p:tgtEl>
                                        <p:attrNameLst>
                                          <p:attrName>ppt_h</p:attrName>
                                        </p:attrNameLst>
                                      </p:cBhvr>
                                      <p:tavLst>
                                        <p:tav tm="0">
                                          <p:val>
                                            <p:strVal val="ppt_h"/>
                                          </p:val>
                                        </p:tav>
                                        <p:tav tm="100000">
                                          <p:val>
                                            <p:strVal val="ppt_h"/>
                                          </p:val>
                                        </p:tav>
                                      </p:tavLst>
                                    </p:anim>
                                    <p:anim calcmode="lin" valueType="num">
                                      <p:cBhvr>
                                        <p:cTn id="103" dur="375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3749"/>
                                          </p:stCondLst>
                                        </p:cTn>
                                        <p:tgtEl>
                                          <p:spTgt spid="10"/>
                                        </p:tgtEl>
                                        <p:attrNameLst>
                                          <p:attrName>style.visibility</p:attrName>
                                        </p:attrNameLst>
                                      </p:cBhvr>
                                      <p:to>
                                        <p:strVal val="hidden"/>
                                      </p:to>
                                    </p:set>
                                  </p:childTnLst>
                                </p:cTn>
                              </p:par>
                              <p:par>
                                <p:cTn id="105" presetID="2" presetClass="exit" presetSubtype="3" fill="hold" nodeType="withEffect">
                                  <p:stCondLst>
                                    <p:cond delay="0"/>
                                  </p:stCondLst>
                                  <p:childTnLst>
                                    <p:anim calcmode="lin" valueType="num">
                                      <p:cBhvr additive="base">
                                        <p:cTn id="106" dur="3750"/>
                                        <p:tgtEl>
                                          <p:spTgt spid="8"/>
                                        </p:tgtEl>
                                        <p:attrNameLst>
                                          <p:attrName>ppt_x</p:attrName>
                                        </p:attrNameLst>
                                      </p:cBhvr>
                                      <p:tavLst>
                                        <p:tav tm="0">
                                          <p:val>
                                            <p:strVal val="ppt_x"/>
                                          </p:val>
                                        </p:tav>
                                        <p:tav tm="100000">
                                          <p:val>
                                            <p:strVal val="1+ppt_w/2"/>
                                          </p:val>
                                        </p:tav>
                                      </p:tavLst>
                                    </p:anim>
                                    <p:anim calcmode="lin" valueType="num">
                                      <p:cBhvr additive="base">
                                        <p:cTn id="107" dur="3750"/>
                                        <p:tgtEl>
                                          <p:spTgt spid="8"/>
                                        </p:tgtEl>
                                        <p:attrNameLst>
                                          <p:attrName>ppt_y</p:attrName>
                                        </p:attrNameLst>
                                      </p:cBhvr>
                                      <p:tavLst>
                                        <p:tav tm="0">
                                          <p:val>
                                            <p:strVal val="ppt_y"/>
                                          </p:val>
                                        </p:tav>
                                        <p:tav tm="100000">
                                          <p:val>
                                            <p:strVal val="0-ppt_h/2"/>
                                          </p:val>
                                        </p:tav>
                                      </p:tavLst>
                                    </p:anim>
                                    <p:set>
                                      <p:cBhvr>
                                        <p:cTn id="108" dur="1" fill="hold">
                                          <p:stCondLst>
                                            <p:cond delay="3749"/>
                                          </p:stCondLst>
                                        </p:cTn>
                                        <p:tgtEl>
                                          <p:spTgt spid="8"/>
                                        </p:tgtEl>
                                        <p:attrNameLst>
                                          <p:attrName>style.visibility</p:attrName>
                                        </p:attrNameLst>
                                      </p:cBhvr>
                                      <p:to>
                                        <p:strVal val="hidden"/>
                                      </p:to>
                                    </p:set>
                                  </p:childTnLst>
                                </p:cTn>
                              </p:par>
                              <p:par>
                                <p:cTn id="109" presetID="19" presetClass="exit" presetSubtype="10" fill="hold" nodeType="withEffect">
                                  <p:stCondLst>
                                    <p:cond delay="0"/>
                                  </p:stCondLst>
                                  <p:childTnLst>
                                    <p:anim calcmode="lin" valueType="num">
                                      <p:cBhvr>
                                        <p:cTn id="110" dur="3750"/>
                                        <p:tgtEl>
                                          <p:spTgt spid="8"/>
                                        </p:tgtEl>
                                        <p:attrNameLst>
                                          <p:attrName>ppt_h</p:attrName>
                                        </p:attrNameLst>
                                      </p:cBhvr>
                                      <p:tavLst>
                                        <p:tav tm="0">
                                          <p:val>
                                            <p:strVal val="ppt_h"/>
                                          </p:val>
                                        </p:tav>
                                        <p:tav tm="100000">
                                          <p:val>
                                            <p:strVal val="ppt_h"/>
                                          </p:val>
                                        </p:tav>
                                      </p:tavLst>
                                    </p:anim>
                                    <p:anim calcmode="lin" valueType="num">
                                      <p:cBhvr>
                                        <p:cTn id="111" dur="375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3749"/>
                                          </p:stCondLst>
                                        </p:cTn>
                                        <p:tgtEl>
                                          <p:spTgt spid="8"/>
                                        </p:tgtEl>
                                        <p:attrNameLst>
                                          <p:attrName>style.visibility</p:attrName>
                                        </p:attrNameLst>
                                      </p:cBhvr>
                                      <p:to>
                                        <p:strVal val="hidden"/>
                                      </p:to>
                                    </p:set>
                                  </p:childTnLst>
                                </p:cTn>
                              </p:par>
                              <p:par>
                                <p:cTn id="113" presetID="2" presetClass="exit" presetSubtype="9" fill="hold" nodeType="withEffect">
                                  <p:stCondLst>
                                    <p:cond delay="0"/>
                                  </p:stCondLst>
                                  <p:childTnLst>
                                    <p:anim calcmode="lin" valueType="num">
                                      <p:cBhvr additive="base">
                                        <p:cTn id="114" dur="3750"/>
                                        <p:tgtEl>
                                          <p:spTgt spid="14"/>
                                        </p:tgtEl>
                                        <p:attrNameLst>
                                          <p:attrName>ppt_x</p:attrName>
                                        </p:attrNameLst>
                                      </p:cBhvr>
                                      <p:tavLst>
                                        <p:tav tm="0">
                                          <p:val>
                                            <p:strVal val="ppt_x"/>
                                          </p:val>
                                        </p:tav>
                                        <p:tav tm="100000">
                                          <p:val>
                                            <p:strVal val="0-ppt_w/2"/>
                                          </p:val>
                                        </p:tav>
                                      </p:tavLst>
                                    </p:anim>
                                    <p:anim calcmode="lin" valueType="num">
                                      <p:cBhvr additive="base">
                                        <p:cTn id="115" dur="3750"/>
                                        <p:tgtEl>
                                          <p:spTgt spid="14"/>
                                        </p:tgtEl>
                                        <p:attrNameLst>
                                          <p:attrName>ppt_y</p:attrName>
                                        </p:attrNameLst>
                                      </p:cBhvr>
                                      <p:tavLst>
                                        <p:tav tm="0">
                                          <p:val>
                                            <p:strVal val="ppt_y"/>
                                          </p:val>
                                        </p:tav>
                                        <p:tav tm="100000">
                                          <p:val>
                                            <p:strVal val="0-ppt_h/2"/>
                                          </p:val>
                                        </p:tav>
                                      </p:tavLst>
                                    </p:anim>
                                    <p:set>
                                      <p:cBhvr>
                                        <p:cTn id="116" dur="1" fill="hold">
                                          <p:stCondLst>
                                            <p:cond delay="3749"/>
                                          </p:stCondLst>
                                        </p:cTn>
                                        <p:tgtEl>
                                          <p:spTgt spid="14"/>
                                        </p:tgtEl>
                                        <p:attrNameLst>
                                          <p:attrName>style.visibility</p:attrName>
                                        </p:attrNameLst>
                                      </p:cBhvr>
                                      <p:to>
                                        <p:strVal val="hidden"/>
                                      </p:to>
                                    </p:set>
                                  </p:childTnLst>
                                </p:cTn>
                              </p:par>
                              <p:par>
                                <p:cTn id="117" presetID="19" presetClass="exit" presetSubtype="10" fill="hold" nodeType="withEffect">
                                  <p:stCondLst>
                                    <p:cond delay="0"/>
                                  </p:stCondLst>
                                  <p:childTnLst>
                                    <p:anim calcmode="lin" valueType="num">
                                      <p:cBhvr>
                                        <p:cTn id="118" dur="3750"/>
                                        <p:tgtEl>
                                          <p:spTgt spid="14"/>
                                        </p:tgtEl>
                                        <p:attrNameLst>
                                          <p:attrName>ppt_h</p:attrName>
                                        </p:attrNameLst>
                                      </p:cBhvr>
                                      <p:tavLst>
                                        <p:tav tm="0">
                                          <p:val>
                                            <p:strVal val="ppt_h"/>
                                          </p:val>
                                        </p:tav>
                                        <p:tav tm="100000">
                                          <p:val>
                                            <p:strVal val="ppt_h"/>
                                          </p:val>
                                        </p:tav>
                                      </p:tavLst>
                                    </p:anim>
                                    <p:anim calcmode="lin" valueType="num">
                                      <p:cBhvr>
                                        <p:cTn id="119" dur="375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3749"/>
                                          </p:stCondLst>
                                        </p:cTn>
                                        <p:tgtEl>
                                          <p:spTgt spid="14"/>
                                        </p:tgtEl>
                                        <p:attrNameLst>
                                          <p:attrName>style.visibility</p:attrName>
                                        </p:attrNameLst>
                                      </p:cBhvr>
                                      <p:to>
                                        <p:strVal val="hidden"/>
                                      </p:to>
                                    </p:set>
                                  </p:childTnLst>
                                </p:cTn>
                              </p:par>
                              <p:par>
                                <p:cTn id="121" presetID="2" presetClass="exit" presetSubtype="9" fill="hold" nodeType="withEffect">
                                  <p:stCondLst>
                                    <p:cond delay="0"/>
                                  </p:stCondLst>
                                  <p:childTnLst>
                                    <p:anim calcmode="lin" valueType="num">
                                      <p:cBhvr additive="base">
                                        <p:cTn id="122" dur="3750"/>
                                        <p:tgtEl>
                                          <p:spTgt spid="13"/>
                                        </p:tgtEl>
                                        <p:attrNameLst>
                                          <p:attrName>ppt_x</p:attrName>
                                        </p:attrNameLst>
                                      </p:cBhvr>
                                      <p:tavLst>
                                        <p:tav tm="0">
                                          <p:val>
                                            <p:strVal val="ppt_x"/>
                                          </p:val>
                                        </p:tav>
                                        <p:tav tm="100000">
                                          <p:val>
                                            <p:strVal val="0-ppt_w/2"/>
                                          </p:val>
                                        </p:tav>
                                      </p:tavLst>
                                    </p:anim>
                                    <p:anim calcmode="lin" valueType="num">
                                      <p:cBhvr additive="base">
                                        <p:cTn id="123" dur="3750"/>
                                        <p:tgtEl>
                                          <p:spTgt spid="13"/>
                                        </p:tgtEl>
                                        <p:attrNameLst>
                                          <p:attrName>ppt_y</p:attrName>
                                        </p:attrNameLst>
                                      </p:cBhvr>
                                      <p:tavLst>
                                        <p:tav tm="0">
                                          <p:val>
                                            <p:strVal val="ppt_y"/>
                                          </p:val>
                                        </p:tav>
                                        <p:tav tm="100000">
                                          <p:val>
                                            <p:strVal val="0-ppt_h/2"/>
                                          </p:val>
                                        </p:tav>
                                      </p:tavLst>
                                    </p:anim>
                                    <p:set>
                                      <p:cBhvr>
                                        <p:cTn id="124" dur="1" fill="hold">
                                          <p:stCondLst>
                                            <p:cond delay="3749"/>
                                          </p:stCondLst>
                                        </p:cTn>
                                        <p:tgtEl>
                                          <p:spTgt spid="13"/>
                                        </p:tgtEl>
                                        <p:attrNameLst>
                                          <p:attrName>style.visibility</p:attrName>
                                        </p:attrNameLst>
                                      </p:cBhvr>
                                      <p:to>
                                        <p:strVal val="hidden"/>
                                      </p:to>
                                    </p:set>
                                  </p:childTnLst>
                                </p:cTn>
                              </p:par>
                              <p:par>
                                <p:cTn id="125" presetID="19" presetClass="exit" presetSubtype="10" fill="hold" nodeType="withEffect">
                                  <p:stCondLst>
                                    <p:cond delay="0"/>
                                  </p:stCondLst>
                                  <p:childTnLst>
                                    <p:anim calcmode="lin" valueType="num">
                                      <p:cBhvr>
                                        <p:cTn id="126" dur="3750"/>
                                        <p:tgtEl>
                                          <p:spTgt spid="13"/>
                                        </p:tgtEl>
                                        <p:attrNameLst>
                                          <p:attrName>ppt_h</p:attrName>
                                        </p:attrNameLst>
                                      </p:cBhvr>
                                      <p:tavLst>
                                        <p:tav tm="0">
                                          <p:val>
                                            <p:strVal val="ppt_h"/>
                                          </p:val>
                                        </p:tav>
                                        <p:tav tm="100000">
                                          <p:val>
                                            <p:strVal val="ppt_h"/>
                                          </p:val>
                                        </p:tav>
                                      </p:tavLst>
                                    </p:anim>
                                    <p:anim calcmode="lin" valueType="num">
                                      <p:cBhvr>
                                        <p:cTn id="127" dur="375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3749"/>
                                          </p:stCondLst>
                                        </p:cTn>
                                        <p:tgtEl>
                                          <p:spTgt spid="13"/>
                                        </p:tgtEl>
                                        <p:attrNameLst>
                                          <p:attrName>style.visibility</p:attrName>
                                        </p:attrNameLst>
                                      </p:cBhvr>
                                      <p:to>
                                        <p:strVal val="hidden"/>
                                      </p:to>
                                    </p:set>
                                  </p:childTnLst>
                                </p:cTn>
                              </p:par>
                              <p:par>
                                <p:cTn id="129" presetID="2" presetClass="exit" presetSubtype="6" fill="hold" nodeType="withEffect">
                                  <p:stCondLst>
                                    <p:cond delay="0"/>
                                  </p:stCondLst>
                                  <p:childTnLst>
                                    <p:anim calcmode="lin" valueType="num">
                                      <p:cBhvr additive="base">
                                        <p:cTn id="130" dur="3750"/>
                                        <p:tgtEl>
                                          <p:spTgt spid="7"/>
                                        </p:tgtEl>
                                        <p:attrNameLst>
                                          <p:attrName>ppt_x</p:attrName>
                                        </p:attrNameLst>
                                      </p:cBhvr>
                                      <p:tavLst>
                                        <p:tav tm="0">
                                          <p:val>
                                            <p:strVal val="ppt_x"/>
                                          </p:val>
                                        </p:tav>
                                        <p:tav tm="100000">
                                          <p:val>
                                            <p:strVal val="1+ppt_w/2"/>
                                          </p:val>
                                        </p:tav>
                                      </p:tavLst>
                                    </p:anim>
                                    <p:anim calcmode="lin" valueType="num">
                                      <p:cBhvr additive="base">
                                        <p:cTn id="131" dur="3750"/>
                                        <p:tgtEl>
                                          <p:spTgt spid="7"/>
                                        </p:tgtEl>
                                        <p:attrNameLst>
                                          <p:attrName>ppt_y</p:attrName>
                                        </p:attrNameLst>
                                      </p:cBhvr>
                                      <p:tavLst>
                                        <p:tav tm="0">
                                          <p:val>
                                            <p:strVal val="ppt_y"/>
                                          </p:val>
                                        </p:tav>
                                        <p:tav tm="100000">
                                          <p:val>
                                            <p:strVal val="1+ppt_h/2"/>
                                          </p:val>
                                        </p:tav>
                                      </p:tavLst>
                                    </p:anim>
                                    <p:set>
                                      <p:cBhvr>
                                        <p:cTn id="132" dur="1" fill="hold">
                                          <p:stCondLst>
                                            <p:cond delay="3749"/>
                                          </p:stCondLst>
                                        </p:cTn>
                                        <p:tgtEl>
                                          <p:spTgt spid="7"/>
                                        </p:tgtEl>
                                        <p:attrNameLst>
                                          <p:attrName>style.visibility</p:attrName>
                                        </p:attrNameLst>
                                      </p:cBhvr>
                                      <p:to>
                                        <p:strVal val="hidden"/>
                                      </p:to>
                                    </p:set>
                                  </p:childTnLst>
                                </p:cTn>
                              </p:par>
                              <p:par>
                                <p:cTn id="133" presetID="19" presetClass="exit" presetSubtype="10" fill="hold" nodeType="withEffect">
                                  <p:stCondLst>
                                    <p:cond delay="0"/>
                                  </p:stCondLst>
                                  <p:childTnLst>
                                    <p:anim calcmode="lin" valueType="num">
                                      <p:cBhvr>
                                        <p:cTn id="134" dur="3750"/>
                                        <p:tgtEl>
                                          <p:spTgt spid="7"/>
                                        </p:tgtEl>
                                        <p:attrNameLst>
                                          <p:attrName>ppt_h</p:attrName>
                                        </p:attrNameLst>
                                      </p:cBhvr>
                                      <p:tavLst>
                                        <p:tav tm="0">
                                          <p:val>
                                            <p:strVal val="ppt_h"/>
                                          </p:val>
                                        </p:tav>
                                        <p:tav tm="100000">
                                          <p:val>
                                            <p:strVal val="ppt_h"/>
                                          </p:val>
                                        </p:tav>
                                      </p:tavLst>
                                    </p:anim>
                                    <p:anim calcmode="lin" valueType="num">
                                      <p:cBhvr>
                                        <p:cTn id="135" dur="375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3749"/>
                                          </p:stCondLst>
                                        </p:cTn>
                                        <p:tgtEl>
                                          <p:spTgt spid="7"/>
                                        </p:tgtEl>
                                        <p:attrNameLst>
                                          <p:attrName>style.visibility</p:attrName>
                                        </p:attrNameLst>
                                      </p:cBhvr>
                                      <p:to>
                                        <p:strVal val="hidden"/>
                                      </p:to>
                                    </p:set>
                                  </p:childTnLst>
                                </p:cTn>
                              </p:par>
                              <p:par>
                                <p:cTn id="137" presetID="2" presetClass="exit" presetSubtype="6" fill="hold" nodeType="withEffect">
                                  <p:stCondLst>
                                    <p:cond delay="0"/>
                                  </p:stCondLst>
                                  <p:childTnLst>
                                    <p:anim calcmode="lin" valueType="num">
                                      <p:cBhvr additive="base">
                                        <p:cTn id="138" dur="3750"/>
                                        <p:tgtEl>
                                          <p:spTgt spid="6"/>
                                        </p:tgtEl>
                                        <p:attrNameLst>
                                          <p:attrName>ppt_x</p:attrName>
                                        </p:attrNameLst>
                                      </p:cBhvr>
                                      <p:tavLst>
                                        <p:tav tm="0">
                                          <p:val>
                                            <p:strVal val="ppt_x"/>
                                          </p:val>
                                        </p:tav>
                                        <p:tav tm="100000">
                                          <p:val>
                                            <p:strVal val="1+ppt_w/2"/>
                                          </p:val>
                                        </p:tav>
                                      </p:tavLst>
                                    </p:anim>
                                    <p:anim calcmode="lin" valueType="num">
                                      <p:cBhvr additive="base">
                                        <p:cTn id="139" dur="3750"/>
                                        <p:tgtEl>
                                          <p:spTgt spid="6"/>
                                        </p:tgtEl>
                                        <p:attrNameLst>
                                          <p:attrName>ppt_y</p:attrName>
                                        </p:attrNameLst>
                                      </p:cBhvr>
                                      <p:tavLst>
                                        <p:tav tm="0">
                                          <p:val>
                                            <p:strVal val="ppt_y"/>
                                          </p:val>
                                        </p:tav>
                                        <p:tav tm="100000">
                                          <p:val>
                                            <p:strVal val="1+ppt_h/2"/>
                                          </p:val>
                                        </p:tav>
                                      </p:tavLst>
                                    </p:anim>
                                    <p:set>
                                      <p:cBhvr>
                                        <p:cTn id="140" dur="1" fill="hold">
                                          <p:stCondLst>
                                            <p:cond delay="3749"/>
                                          </p:stCondLst>
                                        </p:cTn>
                                        <p:tgtEl>
                                          <p:spTgt spid="6"/>
                                        </p:tgtEl>
                                        <p:attrNameLst>
                                          <p:attrName>style.visibility</p:attrName>
                                        </p:attrNameLst>
                                      </p:cBhvr>
                                      <p:to>
                                        <p:strVal val="hidden"/>
                                      </p:to>
                                    </p:set>
                                  </p:childTnLst>
                                </p:cTn>
                              </p:par>
                              <p:par>
                                <p:cTn id="141" presetID="19" presetClass="exit" presetSubtype="10" fill="hold" nodeType="withEffect">
                                  <p:stCondLst>
                                    <p:cond delay="0"/>
                                  </p:stCondLst>
                                  <p:childTnLst>
                                    <p:anim calcmode="lin" valueType="num">
                                      <p:cBhvr>
                                        <p:cTn id="142" dur="3750"/>
                                        <p:tgtEl>
                                          <p:spTgt spid="6"/>
                                        </p:tgtEl>
                                        <p:attrNameLst>
                                          <p:attrName>ppt_h</p:attrName>
                                        </p:attrNameLst>
                                      </p:cBhvr>
                                      <p:tavLst>
                                        <p:tav tm="0">
                                          <p:val>
                                            <p:strVal val="ppt_h"/>
                                          </p:val>
                                        </p:tav>
                                        <p:tav tm="100000">
                                          <p:val>
                                            <p:strVal val="ppt_h"/>
                                          </p:val>
                                        </p:tav>
                                      </p:tavLst>
                                    </p:anim>
                                    <p:anim calcmode="lin" valueType="num">
                                      <p:cBhvr>
                                        <p:cTn id="143" dur="375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3749"/>
                                          </p:stCondLst>
                                        </p:cTn>
                                        <p:tgtEl>
                                          <p:spTgt spid="6"/>
                                        </p:tgtEl>
                                        <p:attrNameLst>
                                          <p:attrName>style.visibility</p:attrName>
                                        </p:attrNameLst>
                                      </p:cBhvr>
                                      <p:to>
                                        <p:strVal val="hidden"/>
                                      </p:to>
                                    </p:set>
                                  </p:childTnLst>
                                </p:cTn>
                              </p:par>
                              <p:par>
                                <p:cTn id="145" presetID="2" presetClass="exit" presetSubtype="6" fill="hold" nodeType="withEffect">
                                  <p:stCondLst>
                                    <p:cond delay="0"/>
                                  </p:stCondLst>
                                  <p:childTnLst>
                                    <p:anim calcmode="lin" valueType="num">
                                      <p:cBhvr additive="base">
                                        <p:cTn id="146" dur="3750"/>
                                        <p:tgtEl>
                                          <p:spTgt spid="5"/>
                                        </p:tgtEl>
                                        <p:attrNameLst>
                                          <p:attrName>ppt_x</p:attrName>
                                        </p:attrNameLst>
                                      </p:cBhvr>
                                      <p:tavLst>
                                        <p:tav tm="0">
                                          <p:val>
                                            <p:strVal val="ppt_x"/>
                                          </p:val>
                                        </p:tav>
                                        <p:tav tm="100000">
                                          <p:val>
                                            <p:strVal val="1+ppt_w/2"/>
                                          </p:val>
                                        </p:tav>
                                      </p:tavLst>
                                    </p:anim>
                                    <p:anim calcmode="lin" valueType="num">
                                      <p:cBhvr additive="base">
                                        <p:cTn id="147" dur="3750"/>
                                        <p:tgtEl>
                                          <p:spTgt spid="5"/>
                                        </p:tgtEl>
                                        <p:attrNameLst>
                                          <p:attrName>ppt_y</p:attrName>
                                        </p:attrNameLst>
                                      </p:cBhvr>
                                      <p:tavLst>
                                        <p:tav tm="0">
                                          <p:val>
                                            <p:strVal val="ppt_y"/>
                                          </p:val>
                                        </p:tav>
                                        <p:tav tm="100000">
                                          <p:val>
                                            <p:strVal val="1+ppt_h/2"/>
                                          </p:val>
                                        </p:tav>
                                      </p:tavLst>
                                    </p:anim>
                                    <p:set>
                                      <p:cBhvr>
                                        <p:cTn id="148" dur="1" fill="hold">
                                          <p:stCondLst>
                                            <p:cond delay="3749"/>
                                          </p:stCondLst>
                                        </p:cTn>
                                        <p:tgtEl>
                                          <p:spTgt spid="5"/>
                                        </p:tgtEl>
                                        <p:attrNameLst>
                                          <p:attrName>style.visibility</p:attrName>
                                        </p:attrNameLst>
                                      </p:cBhvr>
                                      <p:to>
                                        <p:strVal val="hidden"/>
                                      </p:to>
                                    </p:set>
                                  </p:childTnLst>
                                </p:cTn>
                              </p:par>
                              <p:par>
                                <p:cTn id="149" presetID="19" presetClass="exit" presetSubtype="10" fill="hold" nodeType="withEffect">
                                  <p:stCondLst>
                                    <p:cond delay="0"/>
                                  </p:stCondLst>
                                  <p:childTnLst>
                                    <p:anim calcmode="lin" valueType="num">
                                      <p:cBhvr>
                                        <p:cTn id="150" dur="3750"/>
                                        <p:tgtEl>
                                          <p:spTgt spid="5"/>
                                        </p:tgtEl>
                                        <p:attrNameLst>
                                          <p:attrName>ppt_h</p:attrName>
                                        </p:attrNameLst>
                                      </p:cBhvr>
                                      <p:tavLst>
                                        <p:tav tm="0">
                                          <p:val>
                                            <p:strVal val="ppt_h"/>
                                          </p:val>
                                        </p:tav>
                                        <p:tav tm="100000">
                                          <p:val>
                                            <p:strVal val="ppt_h"/>
                                          </p:val>
                                        </p:tav>
                                      </p:tavLst>
                                    </p:anim>
                                    <p:anim calcmode="lin" valueType="num">
                                      <p:cBhvr>
                                        <p:cTn id="151" dur="375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3749"/>
                                          </p:stCondLst>
                                        </p:cTn>
                                        <p:tgtEl>
                                          <p:spTgt spid="5"/>
                                        </p:tgtEl>
                                        <p:attrNameLst>
                                          <p:attrName>style.visibility</p:attrName>
                                        </p:attrNameLst>
                                      </p:cBhvr>
                                      <p:to>
                                        <p:strVal val="hidden"/>
                                      </p:to>
                                    </p:set>
                                  </p:childTnLst>
                                </p:cTn>
                              </p:par>
                              <p:par>
                                <p:cTn id="153" presetID="2" presetClass="exit" presetSubtype="12" fill="hold" nodeType="withEffect">
                                  <p:stCondLst>
                                    <p:cond delay="0"/>
                                  </p:stCondLst>
                                  <p:childTnLst>
                                    <p:anim calcmode="lin" valueType="num">
                                      <p:cBhvr additive="base">
                                        <p:cTn id="154" dur="3750"/>
                                        <p:tgtEl>
                                          <p:spTgt spid="4"/>
                                        </p:tgtEl>
                                        <p:attrNameLst>
                                          <p:attrName>ppt_x</p:attrName>
                                        </p:attrNameLst>
                                      </p:cBhvr>
                                      <p:tavLst>
                                        <p:tav tm="0">
                                          <p:val>
                                            <p:strVal val="ppt_x"/>
                                          </p:val>
                                        </p:tav>
                                        <p:tav tm="100000">
                                          <p:val>
                                            <p:strVal val="0-ppt_w/2"/>
                                          </p:val>
                                        </p:tav>
                                      </p:tavLst>
                                    </p:anim>
                                    <p:anim calcmode="lin" valueType="num">
                                      <p:cBhvr additive="base">
                                        <p:cTn id="155" dur="3750"/>
                                        <p:tgtEl>
                                          <p:spTgt spid="4"/>
                                        </p:tgtEl>
                                        <p:attrNameLst>
                                          <p:attrName>ppt_y</p:attrName>
                                        </p:attrNameLst>
                                      </p:cBhvr>
                                      <p:tavLst>
                                        <p:tav tm="0">
                                          <p:val>
                                            <p:strVal val="ppt_y"/>
                                          </p:val>
                                        </p:tav>
                                        <p:tav tm="100000">
                                          <p:val>
                                            <p:strVal val="1+ppt_h/2"/>
                                          </p:val>
                                        </p:tav>
                                      </p:tavLst>
                                    </p:anim>
                                    <p:set>
                                      <p:cBhvr>
                                        <p:cTn id="156" dur="1" fill="hold">
                                          <p:stCondLst>
                                            <p:cond delay="3749"/>
                                          </p:stCondLst>
                                        </p:cTn>
                                        <p:tgtEl>
                                          <p:spTgt spid="4"/>
                                        </p:tgtEl>
                                        <p:attrNameLst>
                                          <p:attrName>style.visibility</p:attrName>
                                        </p:attrNameLst>
                                      </p:cBhvr>
                                      <p:to>
                                        <p:strVal val="hidden"/>
                                      </p:to>
                                    </p:set>
                                  </p:childTnLst>
                                </p:cTn>
                              </p:par>
                              <p:par>
                                <p:cTn id="157" presetID="19" presetClass="exit" presetSubtype="10" fill="hold" nodeType="withEffect">
                                  <p:stCondLst>
                                    <p:cond delay="0"/>
                                  </p:stCondLst>
                                  <p:childTnLst>
                                    <p:anim calcmode="lin" valueType="num">
                                      <p:cBhvr>
                                        <p:cTn id="158" dur="3750"/>
                                        <p:tgtEl>
                                          <p:spTgt spid="4"/>
                                        </p:tgtEl>
                                        <p:attrNameLst>
                                          <p:attrName>ppt_h</p:attrName>
                                        </p:attrNameLst>
                                      </p:cBhvr>
                                      <p:tavLst>
                                        <p:tav tm="0">
                                          <p:val>
                                            <p:strVal val="ppt_h"/>
                                          </p:val>
                                        </p:tav>
                                        <p:tav tm="100000">
                                          <p:val>
                                            <p:strVal val="ppt_h"/>
                                          </p:val>
                                        </p:tav>
                                      </p:tavLst>
                                    </p:anim>
                                    <p:anim calcmode="lin" valueType="num">
                                      <p:cBhvr>
                                        <p:cTn id="159" dur="375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3749"/>
                                          </p:stCondLst>
                                        </p:cTn>
                                        <p:tgtEl>
                                          <p:spTgt spid="4"/>
                                        </p:tgtEl>
                                        <p:attrNameLst>
                                          <p:attrName>style.visibility</p:attrName>
                                        </p:attrNameLst>
                                      </p:cBhvr>
                                      <p:to>
                                        <p:strVal val="hidden"/>
                                      </p:to>
                                    </p:set>
                                  </p:childTnLst>
                                </p:cTn>
                              </p:par>
                              <p:par>
                                <p:cTn id="161" presetID="2" presetClass="exit" presetSubtype="12" fill="hold" nodeType="withEffect">
                                  <p:stCondLst>
                                    <p:cond delay="0"/>
                                  </p:stCondLst>
                                  <p:childTnLst>
                                    <p:anim calcmode="lin" valueType="num">
                                      <p:cBhvr additive="base">
                                        <p:cTn id="162" dur="3750"/>
                                        <p:tgtEl>
                                          <p:spTgt spid="3"/>
                                        </p:tgtEl>
                                        <p:attrNameLst>
                                          <p:attrName>ppt_x</p:attrName>
                                        </p:attrNameLst>
                                      </p:cBhvr>
                                      <p:tavLst>
                                        <p:tav tm="0">
                                          <p:val>
                                            <p:strVal val="ppt_x"/>
                                          </p:val>
                                        </p:tav>
                                        <p:tav tm="100000">
                                          <p:val>
                                            <p:strVal val="0-ppt_w/2"/>
                                          </p:val>
                                        </p:tav>
                                      </p:tavLst>
                                    </p:anim>
                                    <p:anim calcmode="lin" valueType="num">
                                      <p:cBhvr additive="base">
                                        <p:cTn id="163" dur="3750"/>
                                        <p:tgtEl>
                                          <p:spTgt spid="3"/>
                                        </p:tgtEl>
                                        <p:attrNameLst>
                                          <p:attrName>ppt_y</p:attrName>
                                        </p:attrNameLst>
                                      </p:cBhvr>
                                      <p:tavLst>
                                        <p:tav tm="0">
                                          <p:val>
                                            <p:strVal val="ppt_y"/>
                                          </p:val>
                                        </p:tav>
                                        <p:tav tm="100000">
                                          <p:val>
                                            <p:strVal val="1+ppt_h/2"/>
                                          </p:val>
                                        </p:tav>
                                      </p:tavLst>
                                    </p:anim>
                                    <p:set>
                                      <p:cBhvr>
                                        <p:cTn id="164" dur="1" fill="hold">
                                          <p:stCondLst>
                                            <p:cond delay="3749"/>
                                          </p:stCondLst>
                                        </p:cTn>
                                        <p:tgtEl>
                                          <p:spTgt spid="3"/>
                                        </p:tgtEl>
                                        <p:attrNameLst>
                                          <p:attrName>style.visibility</p:attrName>
                                        </p:attrNameLst>
                                      </p:cBhvr>
                                      <p:to>
                                        <p:strVal val="hidden"/>
                                      </p:to>
                                    </p:set>
                                  </p:childTnLst>
                                </p:cTn>
                              </p:par>
                              <p:par>
                                <p:cTn id="165" presetID="19" presetClass="exit" presetSubtype="10" fill="hold" nodeType="withEffect">
                                  <p:stCondLst>
                                    <p:cond delay="0"/>
                                  </p:stCondLst>
                                  <p:childTnLst>
                                    <p:anim calcmode="lin" valueType="num">
                                      <p:cBhvr>
                                        <p:cTn id="166" dur="3750"/>
                                        <p:tgtEl>
                                          <p:spTgt spid="3"/>
                                        </p:tgtEl>
                                        <p:attrNameLst>
                                          <p:attrName>ppt_h</p:attrName>
                                        </p:attrNameLst>
                                      </p:cBhvr>
                                      <p:tavLst>
                                        <p:tav tm="0">
                                          <p:val>
                                            <p:strVal val="ppt_h"/>
                                          </p:val>
                                        </p:tav>
                                        <p:tav tm="100000">
                                          <p:val>
                                            <p:strVal val="ppt_h"/>
                                          </p:val>
                                        </p:tav>
                                      </p:tavLst>
                                    </p:anim>
                                    <p:anim calcmode="lin" valueType="num">
                                      <p:cBhvr>
                                        <p:cTn id="167" dur="375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8" dur="1" fill="hold">
                                          <p:stCondLst>
                                            <p:cond delay="3749"/>
                                          </p:stCondLst>
                                        </p:cTn>
                                        <p:tgtEl>
                                          <p:spTgt spid="3"/>
                                        </p:tgtEl>
                                        <p:attrNameLst>
                                          <p:attrName>style.visibility</p:attrName>
                                        </p:attrNameLst>
                                      </p:cBhvr>
                                      <p:to>
                                        <p:strVal val="hidden"/>
                                      </p:to>
                                    </p:set>
                                  </p:childTnLst>
                                </p:cTn>
                              </p:par>
                              <p:par>
                                <p:cTn id="169" presetID="2" presetClass="exit" presetSubtype="12" fill="hold" nodeType="withEffect">
                                  <p:stCondLst>
                                    <p:cond delay="0"/>
                                  </p:stCondLst>
                                  <p:childTnLst>
                                    <p:anim calcmode="lin" valueType="num">
                                      <p:cBhvr additive="base">
                                        <p:cTn id="170" dur="3750"/>
                                        <p:tgtEl>
                                          <p:spTgt spid="2"/>
                                        </p:tgtEl>
                                        <p:attrNameLst>
                                          <p:attrName>ppt_x</p:attrName>
                                        </p:attrNameLst>
                                      </p:cBhvr>
                                      <p:tavLst>
                                        <p:tav tm="0">
                                          <p:val>
                                            <p:strVal val="ppt_x"/>
                                          </p:val>
                                        </p:tav>
                                        <p:tav tm="100000">
                                          <p:val>
                                            <p:strVal val="0-ppt_w/2"/>
                                          </p:val>
                                        </p:tav>
                                      </p:tavLst>
                                    </p:anim>
                                    <p:anim calcmode="lin" valueType="num">
                                      <p:cBhvr additive="base">
                                        <p:cTn id="171" dur="3750"/>
                                        <p:tgtEl>
                                          <p:spTgt spid="2"/>
                                        </p:tgtEl>
                                        <p:attrNameLst>
                                          <p:attrName>ppt_y</p:attrName>
                                        </p:attrNameLst>
                                      </p:cBhvr>
                                      <p:tavLst>
                                        <p:tav tm="0">
                                          <p:val>
                                            <p:strVal val="ppt_y"/>
                                          </p:val>
                                        </p:tav>
                                        <p:tav tm="100000">
                                          <p:val>
                                            <p:strVal val="1+ppt_h/2"/>
                                          </p:val>
                                        </p:tav>
                                      </p:tavLst>
                                    </p:anim>
                                    <p:set>
                                      <p:cBhvr>
                                        <p:cTn id="172" dur="1" fill="hold">
                                          <p:stCondLst>
                                            <p:cond delay="3749"/>
                                          </p:stCondLst>
                                        </p:cTn>
                                        <p:tgtEl>
                                          <p:spTgt spid="2"/>
                                        </p:tgtEl>
                                        <p:attrNameLst>
                                          <p:attrName>style.visibility</p:attrName>
                                        </p:attrNameLst>
                                      </p:cBhvr>
                                      <p:to>
                                        <p:strVal val="hidden"/>
                                      </p:to>
                                    </p:set>
                                  </p:childTnLst>
                                </p:cTn>
                              </p:par>
                              <p:par>
                                <p:cTn id="173" presetID="19" presetClass="exit" presetSubtype="10" fill="hold" nodeType="withEffect">
                                  <p:stCondLst>
                                    <p:cond delay="0"/>
                                  </p:stCondLst>
                                  <p:childTnLst>
                                    <p:anim calcmode="lin" valueType="num">
                                      <p:cBhvr>
                                        <p:cTn id="174" dur="3750"/>
                                        <p:tgtEl>
                                          <p:spTgt spid="2"/>
                                        </p:tgtEl>
                                        <p:attrNameLst>
                                          <p:attrName>ppt_h</p:attrName>
                                        </p:attrNameLst>
                                      </p:cBhvr>
                                      <p:tavLst>
                                        <p:tav tm="0">
                                          <p:val>
                                            <p:strVal val="ppt_h"/>
                                          </p:val>
                                        </p:tav>
                                        <p:tav tm="100000">
                                          <p:val>
                                            <p:strVal val="ppt_h"/>
                                          </p:val>
                                        </p:tav>
                                      </p:tavLst>
                                    </p:anim>
                                    <p:anim calcmode="lin" valueType="num">
                                      <p:cBhvr>
                                        <p:cTn id="175" dur="375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3749"/>
                                          </p:stCondLst>
                                        </p:cTn>
                                        <p:tgtEl>
                                          <p:spTgt spid="2"/>
                                        </p:tgtEl>
                                        <p:attrNameLst>
                                          <p:attrName>style.visibility</p:attrName>
                                        </p:attrNameLst>
                                      </p:cBhvr>
                                      <p:to>
                                        <p:strVal val="hidden"/>
                                      </p:to>
                                    </p:set>
                                  </p:childTnLst>
                                </p:cTn>
                              </p:par>
                              <p:par>
                                <p:cTn id="177" presetID="23" presetClass="entr" presetSubtype="288" fill="hold" nodeType="withEffect">
                                  <p:stCondLst>
                                    <p:cond delay="750"/>
                                  </p:stCondLst>
                                  <p:childTnLst>
                                    <p:set>
                                      <p:cBhvr>
                                        <p:cTn id="178" dur="1" fill="hold">
                                          <p:stCondLst>
                                            <p:cond delay="0"/>
                                          </p:stCondLst>
                                        </p:cTn>
                                        <p:tgtEl>
                                          <p:spTgt spid="22"/>
                                        </p:tgtEl>
                                        <p:attrNameLst>
                                          <p:attrName>style.visibility</p:attrName>
                                        </p:attrNameLst>
                                      </p:cBhvr>
                                      <p:to>
                                        <p:strVal val="visible"/>
                                      </p:to>
                                    </p:set>
                                    <p:anim calcmode="lin" valueType="num">
                                      <p:cBhvr>
                                        <p:cTn id="179" dur="2500" fill="hold"/>
                                        <p:tgtEl>
                                          <p:spTgt spid="22"/>
                                        </p:tgtEl>
                                        <p:attrNameLst>
                                          <p:attrName>ppt_w</p:attrName>
                                        </p:attrNameLst>
                                      </p:cBhvr>
                                      <p:tavLst>
                                        <p:tav tm="0">
                                          <p:val>
                                            <p:strVal val="4/3*#ppt_w"/>
                                          </p:val>
                                        </p:tav>
                                        <p:tav tm="100000">
                                          <p:val>
                                            <p:strVal val="#ppt_w"/>
                                          </p:val>
                                        </p:tav>
                                      </p:tavLst>
                                    </p:anim>
                                    <p:anim calcmode="lin" valueType="num">
                                      <p:cBhvr>
                                        <p:cTn id="180" dur="2500" fill="hold"/>
                                        <p:tgtEl>
                                          <p:spTgt spid="22"/>
                                        </p:tgtEl>
                                        <p:attrNameLst>
                                          <p:attrName>ppt_h</p:attrName>
                                        </p:attrNameLst>
                                      </p:cBhvr>
                                      <p:tavLst>
                                        <p:tav tm="0">
                                          <p:val>
                                            <p:strVal val="4/3*#ppt_h"/>
                                          </p:val>
                                        </p:tav>
                                        <p:tav tm="100000">
                                          <p:val>
                                            <p:strVal val="#ppt_h"/>
                                          </p:val>
                                        </p:tav>
                                      </p:tavLst>
                                    </p:anim>
                                  </p:childTnLst>
                                </p:cTn>
                              </p:par>
                              <p:par>
                                <p:cTn id="181" presetID="8" presetClass="entr" presetSubtype="32" fill="hold" nodeType="withEffect">
                                  <p:stCondLst>
                                    <p:cond delay="750"/>
                                  </p:stCondLst>
                                  <p:childTnLst>
                                    <p:set>
                                      <p:cBhvr>
                                        <p:cTn id="182" dur="1" fill="hold">
                                          <p:stCondLst>
                                            <p:cond delay="0"/>
                                          </p:stCondLst>
                                        </p:cTn>
                                        <p:tgtEl>
                                          <p:spTgt spid="22"/>
                                        </p:tgtEl>
                                        <p:attrNameLst>
                                          <p:attrName>style.visibility</p:attrName>
                                        </p:attrNameLst>
                                      </p:cBhvr>
                                      <p:to>
                                        <p:strVal val="visible"/>
                                      </p:to>
                                    </p:set>
                                    <p:animEffect transition="in" filter="diamond(out)">
                                      <p:cBhvr>
                                        <p:cTn id="183" dur="2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21703" y="0"/>
            <a:ext cx="4550297" cy="6858000"/>
          </a:xfrm>
          <a:prstGeom prst="rect">
            <a:avLst/>
          </a:prstGeom>
          <a:gradFill flip="none" rotWithShape="1">
            <a:gsLst>
              <a:gs pos="91000">
                <a:srgbClr val="11100A"/>
              </a:gs>
              <a:gs pos="10000">
                <a:srgbClr val="FFC000"/>
              </a:gs>
              <a:gs pos="32000">
                <a:srgbClr val="FFC000">
                  <a:lumMod val="67000"/>
                </a:srgbClr>
              </a:gs>
              <a:gs pos="53000">
                <a:schemeClr val="tx2">
                  <a:lumMod val="16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H="1">
            <a:off x="4499992" y="1972"/>
            <a:ext cx="4644008" cy="6858000"/>
          </a:xfrm>
          <a:prstGeom prst="rect">
            <a:avLst/>
          </a:prstGeom>
          <a:gradFill flip="none" rotWithShape="1">
            <a:gsLst>
              <a:gs pos="91000">
                <a:srgbClr val="11100A"/>
              </a:gs>
              <a:gs pos="10000">
                <a:srgbClr val="FFC000"/>
              </a:gs>
              <a:gs pos="32000">
                <a:srgbClr val="FFC000">
                  <a:lumMod val="67000"/>
                </a:srgbClr>
              </a:gs>
              <a:gs pos="53000">
                <a:schemeClr val="tx2">
                  <a:lumMod val="16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5" name="14 Imagen" descr="Diapositiva3"/>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13912" y="407019"/>
            <a:ext cx="9218630" cy="6043961"/>
          </a:xfrm>
          <a:prstGeom prst="rect">
            <a:avLst/>
          </a:prstGeom>
          <a:noFill/>
          <a:ln>
            <a:noFill/>
          </a:ln>
        </p:spPr>
      </p:pic>
      <p:sp>
        <p:nvSpPr>
          <p:cNvPr id="6" name="Forma libre 42"/>
          <p:cNvSpPr/>
          <p:nvPr/>
        </p:nvSpPr>
        <p:spPr>
          <a:xfrm rot="5400000">
            <a:off x="-1783836" y="2782900"/>
            <a:ext cx="4900488" cy="1296144"/>
          </a:xfrm>
          <a:custGeom>
            <a:avLst/>
            <a:gdLst>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39297 w 8833546"/>
              <a:gd name="connsiteY5" fmla="*/ 1620223 h 5597725"/>
              <a:gd name="connsiteX6" fmla="*/ 4682223 w 8833546"/>
              <a:gd name="connsiteY6" fmla="*/ 1768669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98740 w 8833546"/>
              <a:gd name="connsiteY13" fmla="*/ 3954568 h 5597725"/>
              <a:gd name="connsiteX14" fmla="*/ 4194248 w 8833546"/>
              <a:gd name="connsiteY14" fmla="*/ 3977503 h 5597725"/>
              <a:gd name="connsiteX15" fmla="*/ 4151322 w 8833546"/>
              <a:gd name="connsiteY15" fmla="*/ 3829057 h 5597725"/>
              <a:gd name="connsiteX16" fmla="*/ 2171340 w 8833546"/>
              <a:gd name="connsiteY16" fmla="*/ 1414428 h 5597725"/>
              <a:gd name="connsiteX17" fmla="*/ 78823 w 8833546"/>
              <a:gd name="connsiteY17" fmla="*/ 4208637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39297 w 8833546"/>
              <a:gd name="connsiteY5" fmla="*/ 1620223 h 5597725"/>
              <a:gd name="connsiteX6" fmla="*/ 4682223 w 8833546"/>
              <a:gd name="connsiteY6" fmla="*/ 1768669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98740 w 8833546"/>
              <a:gd name="connsiteY13" fmla="*/ 3954568 h 5597725"/>
              <a:gd name="connsiteX14" fmla="*/ 4194248 w 8833546"/>
              <a:gd name="connsiteY14" fmla="*/ 3977503 h 5597725"/>
              <a:gd name="connsiteX15" fmla="*/ 4151322 w 8833546"/>
              <a:gd name="connsiteY15" fmla="*/ 3829057 h 5597725"/>
              <a:gd name="connsiteX16" fmla="*/ 2171340 w 8833546"/>
              <a:gd name="connsiteY16" fmla="*/ 1414428 h 5597725"/>
              <a:gd name="connsiteX17" fmla="*/ 78823 w 8833546"/>
              <a:gd name="connsiteY17" fmla="*/ 4208637 h 5597725"/>
              <a:gd name="connsiteX18" fmla="*/ 0 w 8833546"/>
              <a:gd name="connsiteY18"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39297 w 8833546"/>
              <a:gd name="connsiteY5" fmla="*/ 1620223 h 5597725"/>
              <a:gd name="connsiteX6" fmla="*/ 4682223 w 8833546"/>
              <a:gd name="connsiteY6" fmla="*/ 1768669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98740 w 8833546"/>
              <a:gd name="connsiteY13" fmla="*/ 3954568 h 5597725"/>
              <a:gd name="connsiteX14" fmla="*/ 4151322 w 8833546"/>
              <a:gd name="connsiteY14" fmla="*/ 3829057 h 5597725"/>
              <a:gd name="connsiteX15" fmla="*/ 2171340 w 8833546"/>
              <a:gd name="connsiteY15" fmla="*/ 1414428 h 5597725"/>
              <a:gd name="connsiteX16" fmla="*/ 78823 w 8833546"/>
              <a:gd name="connsiteY16" fmla="*/ 4208637 h 5597725"/>
              <a:gd name="connsiteX17" fmla="*/ 0 w 8833546"/>
              <a:gd name="connsiteY17"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98740 w 8833546"/>
              <a:gd name="connsiteY12" fmla="*/ 3954568 h 5597725"/>
              <a:gd name="connsiteX13" fmla="*/ 4151322 w 8833546"/>
              <a:gd name="connsiteY13" fmla="*/ 3829057 h 5597725"/>
              <a:gd name="connsiteX14" fmla="*/ 2171340 w 8833546"/>
              <a:gd name="connsiteY14" fmla="*/ 1414428 h 5597725"/>
              <a:gd name="connsiteX15" fmla="*/ 78823 w 8833546"/>
              <a:gd name="connsiteY15" fmla="*/ 4208637 h 5597725"/>
              <a:gd name="connsiteX16" fmla="*/ 0 w 8833546"/>
              <a:gd name="connsiteY16"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51322 w 8833546"/>
              <a:gd name="connsiteY12" fmla="*/ 3829057 h 5597725"/>
              <a:gd name="connsiteX13" fmla="*/ 2171340 w 8833546"/>
              <a:gd name="connsiteY13" fmla="*/ 1414428 h 5597725"/>
              <a:gd name="connsiteX14" fmla="*/ 78823 w 8833546"/>
              <a:gd name="connsiteY14" fmla="*/ 4208637 h 5597725"/>
              <a:gd name="connsiteX15" fmla="*/ 0 w 8833546"/>
              <a:gd name="connsiteY15"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4715434 w 8833546"/>
              <a:gd name="connsiteY6" fmla="*/ 1810873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51322 w 8833546"/>
              <a:gd name="connsiteY13" fmla="*/ 3829057 h 5597725"/>
              <a:gd name="connsiteX14" fmla="*/ 2171340 w 8833546"/>
              <a:gd name="connsiteY14" fmla="*/ 1414428 h 5597725"/>
              <a:gd name="connsiteX15" fmla="*/ 78823 w 8833546"/>
              <a:gd name="connsiteY15" fmla="*/ 4208637 h 5597725"/>
              <a:gd name="connsiteX16" fmla="*/ 0 w 8833546"/>
              <a:gd name="connsiteY16"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51322 w 8833546"/>
              <a:gd name="connsiteY12" fmla="*/ 3829057 h 5597725"/>
              <a:gd name="connsiteX13" fmla="*/ 2171340 w 8833546"/>
              <a:gd name="connsiteY13" fmla="*/ 1414428 h 5597725"/>
              <a:gd name="connsiteX14" fmla="*/ 78823 w 8833546"/>
              <a:gd name="connsiteY14" fmla="*/ 4208637 h 5597725"/>
              <a:gd name="connsiteX15" fmla="*/ 0 w 8833546"/>
              <a:gd name="connsiteY15"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51322 w 8833546"/>
              <a:gd name="connsiteY12" fmla="*/ 3829057 h 5597725"/>
              <a:gd name="connsiteX13" fmla="*/ 2171340 w 8833546"/>
              <a:gd name="connsiteY13" fmla="*/ 1414428 h 5597725"/>
              <a:gd name="connsiteX14" fmla="*/ 78823 w 8833546"/>
              <a:gd name="connsiteY14" fmla="*/ 4208637 h 5597725"/>
              <a:gd name="connsiteX15" fmla="*/ 0 w 8833546"/>
              <a:gd name="connsiteY15"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82223 w 8833546"/>
              <a:gd name="connsiteY4" fmla="*/ 1768669 h 5597725"/>
              <a:gd name="connsiteX5" fmla="*/ 6662206 w 8833546"/>
              <a:gd name="connsiteY5" fmla="*/ 4183298 h 5597725"/>
              <a:gd name="connsiteX6" fmla="*/ 8754722 w 8833546"/>
              <a:gd name="connsiteY6" fmla="*/ 1389088 h 5597725"/>
              <a:gd name="connsiteX7" fmla="*/ 8833546 w 8833546"/>
              <a:gd name="connsiteY7" fmla="*/ 1048873 h 5597725"/>
              <a:gd name="connsiteX8" fmla="*/ 8753940 w 8833546"/>
              <a:gd name="connsiteY8" fmla="*/ 1535456 h 5597725"/>
              <a:gd name="connsiteX9" fmla="*/ 6081426 w 8833546"/>
              <a:gd name="connsiteY9" fmla="*/ 5597725 h 5597725"/>
              <a:gd name="connsiteX10" fmla="*/ 4413872 w 8833546"/>
              <a:gd name="connsiteY10" fmla="*/ 4348957 h 5597725"/>
              <a:gd name="connsiteX11" fmla="*/ 4151322 w 8833546"/>
              <a:gd name="connsiteY11" fmla="*/ 3829057 h 5597725"/>
              <a:gd name="connsiteX12" fmla="*/ 2171340 w 8833546"/>
              <a:gd name="connsiteY12" fmla="*/ 1414428 h 5597725"/>
              <a:gd name="connsiteX13" fmla="*/ 78823 w 8833546"/>
              <a:gd name="connsiteY13" fmla="*/ 4208637 h 5597725"/>
              <a:gd name="connsiteX14" fmla="*/ 0 w 8833546"/>
              <a:gd name="connsiteY14" fmla="*/ 4548852 h 5597725"/>
              <a:gd name="connsiteX0" fmla="*/ 0 w 8833546"/>
              <a:gd name="connsiteY0" fmla="*/ 4548852 h 5660723"/>
              <a:gd name="connsiteX1" fmla="*/ 79605 w 8833546"/>
              <a:gd name="connsiteY1" fmla="*/ 4062270 h 5660723"/>
              <a:gd name="connsiteX2" fmla="*/ 2752119 w 8833546"/>
              <a:gd name="connsiteY2" fmla="*/ 0 h 5660723"/>
              <a:gd name="connsiteX3" fmla="*/ 4419674 w 8833546"/>
              <a:gd name="connsiteY3" fmla="*/ 1248768 h 5660723"/>
              <a:gd name="connsiteX4" fmla="*/ 4682223 w 8833546"/>
              <a:gd name="connsiteY4" fmla="*/ 1768669 h 5660723"/>
              <a:gd name="connsiteX5" fmla="*/ 6662206 w 8833546"/>
              <a:gd name="connsiteY5" fmla="*/ 4183298 h 5660723"/>
              <a:gd name="connsiteX6" fmla="*/ 8754722 w 8833546"/>
              <a:gd name="connsiteY6" fmla="*/ 1389088 h 5660723"/>
              <a:gd name="connsiteX7" fmla="*/ 8833546 w 8833546"/>
              <a:gd name="connsiteY7" fmla="*/ 1048873 h 5660723"/>
              <a:gd name="connsiteX8" fmla="*/ 8753940 w 8833546"/>
              <a:gd name="connsiteY8" fmla="*/ 1535456 h 5660723"/>
              <a:gd name="connsiteX9" fmla="*/ 6081426 w 8833546"/>
              <a:gd name="connsiteY9" fmla="*/ 5597725 h 5660723"/>
              <a:gd name="connsiteX10" fmla="*/ 4151322 w 8833546"/>
              <a:gd name="connsiteY10" fmla="*/ 3829057 h 5660723"/>
              <a:gd name="connsiteX11" fmla="*/ 2171340 w 8833546"/>
              <a:gd name="connsiteY11" fmla="*/ 1414428 h 5660723"/>
              <a:gd name="connsiteX12" fmla="*/ 78823 w 8833546"/>
              <a:gd name="connsiteY12" fmla="*/ 4208637 h 5660723"/>
              <a:gd name="connsiteX13" fmla="*/ 0 w 8833546"/>
              <a:gd name="connsiteY13" fmla="*/ 4548852 h 5660723"/>
              <a:gd name="connsiteX0" fmla="*/ 0 w 8833546"/>
              <a:gd name="connsiteY0" fmla="*/ 4548852 h 5690214"/>
              <a:gd name="connsiteX1" fmla="*/ 79605 w 8833546"/>
              <a:gd name="connsiteY1" fmla="*/ 4062270 h 5690214"/>
              <a:gd name="connsiteX2" fmla="*/ 2752119 w 8833546"/>
              <a:gd name="connsiteY2" fmla="*/ 0 h 5690214"/>
              <a:gd name="connsiteX3" fmla="*/ 4419674 w 8833546"/>
              <a:gd name="connsiteY3" fmla="*/ 1248768 h 5690214"/>
              <a:gd name="connsiteX4" fmla="*/ 4682223 w 8833546"/>
              <a:gd name="connsiteY4" fmla="*/ 1768669 h 5690214"/>
              <a:gd name="connsiteX5" fmla="*/ 6662206 w 8833546"/>
              <a:gd name="connsiteY5" fmla="*/ 4183298 h 5690214"/>
              <a:gd name="connsiteX6" fmla="*/ 8754722 w 8833546"/>
              <a:gd name="connsiteY6" fmla="*/ 1389088 h 5690214"/>
              <a:gd name="connsiteX7" fmla="*/ 8833546 w 8833546"/>
              <a:gd name="connsiteY7" fmla="*/ 1048873 h 5690214"/>
              <a:gd name="connsiteX8" fmla="*/ 8753940 w 8833546"/>
              <a:gd name="connsiteY8" fmla="*/ 1535456 h 5690214"/>
              <a:gd name="connsiteX9" fmla="*/ 6081426 w 8833546"/>
              <a:gd name="connsiteY9" fmla="*/ 5597725 h 5690214"/>
              <a:gd name="connsiteX10" fmla="*/ 4151322 w 8833546"/>
              <a:gd name="connsiteY10" fmla="*/ 3829057 h 5690214"/>
              <a:gd name="connsiteX11" fmla="*/ 2171340 w 8833546"/>
              <a:gd name="connsiteY11" fmla="*/ 1414428 h 5690214"/>
              <a:gd name="connsiteX12" fmla="*/ 78823 w 8833546"/>
              <a:gd name="connsiteY12" fmla="*/ 4208637 h 5690214"/>
              <a:gd name="connsiteX13" fmla="*/ 0 w 8833546"/>
              <a:gd name="connsiteY13" fmla="*/ 4548852 h 5690214"/>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26394"/>
              <a:gd name="connsiteX1" fmla="*/ 79605 w 8833546"/>
              <a:gd name="connsiteY1" fmla="*/ 4062270 h 5626394"/>
              <a:gd name="connsiteX2" fmla="*/ 2752119 w 8833546"/>
              <a:gd name="connsiteY2" fmla="*/ 0 h 5626394"/>
              <a:gd name="connsiteX3" fmla="*/ 4419674 w 8833546"/>
              <a:gd name="connsiteY3" fmla="*/ 1248768 h 5626394"/>
              <a:gd name="connsiteX4" fmla="*/ 4682223 w 8833546"/>
              <a:gd name="connsiteY4" fmla="*/ 1768669 h 5626394"/>
              <a:gd name="connsiteX5" fmla="*/ 6662206 w 8833546"/>
              <a:gd name="connsiteY5" fmla="*/ 4183298 h 5626394"/>
              <a:gd name="connsiteX6" fmla="*/ 8754722 w 8833546"/>
              <a:gd name="connsiteY6" fmla="*/ 1389088 h 5626394"/>
              <a:gd name="connsiteX7" fmla="*/ 8833546 w 8833546"/>
              <a:gd name="connsiteY7" fmla="*/ 1048873 h 5626394"/>
              <a:gd name="connsiteX8" fmla="*/ 8753940 w 8833546"/>
              <a:gd name="connsiteY8" fmla="*/ 1535456 h 5626394"/>
              <a:gd name="connsiteX9" fmla="*/ 6081426 w 8833546"/>
              <a:gd name="connsiteY9" fmla="*/ 5597725 h 5626394"/>
              <a:gd name="connsiteX10" fmla="*/ 4151322 w 8833546"/>
              <a:gd name="connsiteY10" fmla="*/ 3829057 h 5626394"/>
              <a:gd name="connsiteX11" fmla="*/ 2171340 w 8833546"/>
              <a:gd name="connsiteY11" fmla="*/ 1414428 h 5626394"/>
              <a:gd name="connsiteX12" fmla="*/ 78823 w 8833546"/>
              <a:gd name="connsiteY12" fmla="*/ 4208637 h 5626394"/>
              <a:gd name="connsiteX13" fmla="*/ 0 w 8833546"/>
              <a:gd name="connsiteY13" fmla="*/ 4548852 h 5626394"/>
              <a:gd name="connsiteX0" fmla="*/ 0 w 8833546"/>
              <a:gd name="connsiteY0" fmla="*/ 4548852 h 5626394"/>
              <a:gd name="connsiteX1" fmla="*/ 79605 w 8833546"/>
              <a:gd name="connsiteY1" fmla="*/ 4062270 h 5626394"/>
              <a:gd name="connsiteX2" fmla="*/ 2752119 w 8833546"/>
              <a:gd name="connsiteY2" fmla="*/ 0 h 5626394"/>
              <a:gd name="connsiteX3" fmla="*/ 4419674 w 8833546"/>
              <a:gd name="connsiteY3" fmla="*/ 1248768 h 5626394"/>
              <a:gd name="connsiteX4" fmla="*/ 4682223 w 8833546"/>
              <a:gd name="connsiteY4" fmla="*/ 1768669 h 5626394"/>
              <a:gd name="connsiteX5" fmla="*/ 6662206 w 8833546"/>
              <a:gd name="connsiteY5" fmla="*/ 4183298 h 5626394"/>
              <a:gd name="connsiteX6" fmla="*/ 8754722 w 8833546"/>
              <a:gd name="connsiteY6" fmla="*/ 1389088 h 5626394"/>
              <a:gd name="connsiteX7" fmla="*/ 8833546 w 8833546"/>
              <a:gd name="connsiteY7" fmla="*/ 1048873 h 5626394"/>
              <a:gd name="connsiteX8" fmla="*/ 8753940 w 8833546"/>
              <a:gd name="connsiteY8" fmla="*/ 1535456 h 5626394"/>
              <a:gd name="connsiteX9" fmla="*/ 6081426 w 8833546"/>
              <a:gd name="connsiteY9" fmla="*/ 5597725 h 5626394"/>
              <a:gd name="connsiteX10" fmla="*/ 4151322 w 8833546"/>
              <a:gd name="connsiteY10" fmla="*/ 3829057 h 5626394"/>
              <a:gd name="connsiteX11" fmla="*/ 2171340 w 8833546"/>
              <a:gd name="connsiteY11" fmla="*/ 1414428 h 5626394"/>
              <a:gd name="connsiteX12" fmla="*/ 78823 w 8833546"/>
              <a:gd name="connsiteY12" fmla="*/ 4208637 h 5626394"/>
              <a:gd name="connsiteX13" fmla="*/ 0 w 8833546"/>
              <a:gd name="connsiteY13" fmla="*/ 4548852 h 5626394"/>
              <a:gd name="connsiteX0" fmla="*/ 0 w 8833546"/>
              <a:gd name="connsiteY0" fmla="*/ 4548852 h 5626394"/>
              <a:gd name="connsiteX1" fmla="*/ 79605 w 8833546"/>
              <a:gd name="connsiteY1" fmla="*/ 4062270 h 5626394"/>
              <a:gd name="connsiteX2" fmla="*/ 2752119 w 8833546"/>
              <a:gd name="connsiteY2" fmla="*/ 0 h 5626394"/>
              <a:gd name="connsiteX3" fmla="*/ 4419674 w 8833546"/>
              <a:gd name="connsiteY3" fmla="*/ 1248768 h 5626394"/>
              <a:gd name="connsiteX4" fmla="*/ 4682223 w 8833546"/>
              <a:gd name="connsiteY4" fmla="*/ 1768669 h 5626394"/>
              <a:gd name="connsiteX5" fmla="*/ 6662206 w 8833546"/>
              <a:gd name="connsiteY5" fmla="*/ 4183298 h 5626394"/>
              <a:gd name="connsiteX6" fmla="*/ 8754722 w 8833546"/>
              <a:gd name="connsiteY6" fmla="*/ 1389088 h 5626394"/>
              <a:gd name="connsiteX7" fmla="*/ 8833546 w 8833546"/>
              <a:gd name="connsiteY7" fmla="*/ 1048873 h 5626394"/>
              <a:gd name="connsiteX8" fmla="*/ 8753940 w 8833546"/>
              <a:gd name="connsiteY8" fmla="*/ 1535456 h 5626394"/>
              <a:gd name="connsiteX9" fmla="*/ 6081426 w 8833546"/>
              <a:gd name="connsiteY9" fmla="*/ 5597725 h 5626394"/>
              <a:gd name="connsiteX10" fmla="*/ 4151322 w 8833546"/>
              <a:gd name="connsiteY10" fmla="*/ 3829057 h 5626394"/>
              <a:gd name="connsiteX11" fmla="*/ 2171340 w 8833546"/>
              <a:gd name="connsiteY11" fmla="*/ 1414428 h 5626394"/>
              <a:gd name="connsiteX12" fmla="*/ 78823 w 8833546"/>
              <a:gd name="connsiteY12" fmla="*/ 4208637 h 5626394"/>
              <a:gd name="connsiteX13" fmla="*/ 0 w 8833546"/>
              <a:gd name="connsiteY13" fmla="*/ 4548852 h 5626394"/>
              <a:gd name="connsiteX0" fmla="*/ 0 w 8833546"/>
              <a:gd name="connsiteY0" fmla="*/ 4548852 h 5766434"/>
              <a:gd name="connsiteX1" fmla="*/ 79605 w 8833546"/>
              <a:gd name="connsiteY1" fmla="*/ 4062270 h 5766434"/>
              <a:gd name="connsiteX2" fmla="*/ 2752119 w 8833546"/>
              <a:gd name="connsiteY2" fmla="*/ 0 h 5766434"/>
              <a:gd name="connsiteX3" fmla="*/ 4419674 w 8833546"/>
              <a:gd name="connsiteY3" fmla="*/ 1248768 h 5766434"/>
              <a:gd name="connsiteX4" fmla="*/ 4682223 w 8833546"/>
              <a:gd name="connsiteY4" fmla="*/ 1768669 h 5766434"/>
              <a:gd name="connsiteX5" fmla="*/ 6662206 w 8833546"/>
              <a:gd name="connsiteY5" fmla="*/ 4183298 h 5766434"/>
              <a:gd name="connsiteX6" fmla="*/ 8754722 w 8833546"/>
              <a:gd name="connsiteY6" fmla="*/ 1389088 h 5766434"/>
              <a:gd name="connsiteX7" fmla="*/ 8833546 w 8833546"/>
              <a:gd name="connsiteY7" fmla="*/ 1048873 h 5766434"/>
              <a:gd name="connsiteX8" fmla="*/ 8753940 w 8833546"/>
              <a:gd name="connsiteY8" fmla="*/ 1535456 h 5766434"/>
              <a:gd name="connsiteX9" fmla="*/ 6332437 w 8833546"/>
              <a:gd name="connsiteY9" fmla="*/ 5741160 h 5766434"/>
              <a:gd name="connsiteX10" fmla="*/ 4151322 w 8833546"/>
              <a:gd name="connsiteY10" fmla="*/ 3829057 h 5766434"/>
              <a:gd name="connsiteX11" fmla="*/ 2171340 w 8833546"/>
              <a:gd name="connsiteY11" fmla="*/ 1414428 h 5766434"/>
              <a:gd name="connsiteX12" fmla="*/ 78823 w 8833546"/>
              <a:gd name="connsiteY12" fmla="*/ 4208637 h 5766434"/>
              <a:gd name="connsiteX13" fmla="*/ 0 w 8833546"/>
              <a:gd name="connsiteY13" fmla="*/ 4548852 h 5766434"/>
              <a:gd name="connsiteX0" fmla="*/ 0 w 8833546"/>
              <a:gd name="connsiteY0" fmla="*/ 4674358 h 5891940"/>
              <a:gd name="connsiteX1" fmla="*/ 79605 w 8833546"/>
              <a:gd name="connsiteY1" fmla="*/ 4187776 h 5891940"/>
              <a:gd name="connsiteX2" fmla="*/ 2805908 w 8833546"/>
              <a:gd name="connsiteY2" fmla="*/ 0 h 5891940"/>
              <a:gd name="connsiteX3" fmla="*/ 4419674 w 8833546"/>
              <a:gd name="connsiteY3" fmla="*/ 1374274 h 5891940"/>
              <a:gd name="connsiteX4" fmla="*/ 4682223 w 8833546"/>
              <a:gd name="connsiteY4" fmla="*/ 1894175 h 5891940"/>
              <a:gd name="connsiteX5" fmla="*/ 6662206 w 8833546"/>
              <a:gd name="connsiteY5" fmla="*/ 4308804 h 5891940"/>
              <a:gd name="connsiteX6" fmla="*/ 8754722 w 8833546"/>
              <a:gd name="connsiteY6" fmla="*/ 1514594 h 5891940"/>
              <a:gd name="connsiteX7" fmla="*/ 8833546 w 8833546"/>
              <a:gd name="connsiteY7" fmla="*/ 1174379 h 5891940"/>
              <a:gd name="connsiteX8" fmla="*/ 8753940 w 8833546"/>
              <a:gd name="connsiteY8" fmla="*/ 1660962 h 5891940"/>
              <a:gd name="connsiteX9" fmla="*/ 6332437 w 8833546"/>
              <a:gd name="connsiteY9" fmla="*/ 5866666 h 5891940"/>
              <a:gd name="connsiteX10" fmla="*/ 4151322 w 8833546"/>
              <a:gd name="connsiteY10" fmla="*/ 3954563 h 5891940"/>
              <a:gd name="connsiteX11" fmla="*/ 2171340 w 8833546"/>
              <a:gd name="connsiteY11" fmla="*/ 1539934 h 5891940"/>
              <a:gd name="connsiteX12" fmla="*/ 78823 w 8833546"/>
              <a:gd name="connsiteY12" fmla="*/ 4334143 h 5891940"/>
              <a:gd name="connsiteX13" fmla="*/ 0 w 8833546"/>
              <a:gd name="connsiteY13" fmla="*/ 4674358 h 5891940"/>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62206 w 8833546"/>
              <a:gd name="connsiteY5" fmla="*/ 4316336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62206 w 8833546"/>
              <a:gd name="connsiteY5" fmla="*/ 4316336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05404 w 8833546"/>
              <a:gd name="connsiteY5" fmla="*/ 4316335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05404 w 8833546"/>
              <a:gd name="connsiteY5" fmla="*/ 4316335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05404 w 8833546"/>
              <a:gd name="connsiteY5" fmla="*/ 4316335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33546" h="5899472">
                <a:moveTo>
                  <a:pt x="0" y="4681890"/>
                </a:moveTo>
                <a:lnTo>
                  <a:pt x="79605" y="4195308"/>
                </a:lnTo>
                <a:cubicBezTo>
                  <a:pt x="567640" y="1787652"/>
                  <a:pt x="1527274" y="-135903"/>
                  <a:pt x="2805908" y="7532"/>
                </a:cubicBezTo>
                <a:cubicBezTo>
                  <a:pt x="3419758" y="76393"/>
                  <a:pt x="3943660" y="593397"/>
                  <a:pt x="4419674" y="1381806"/>
                </a:cubicBezTo>
                <a:lnTo>
                  <a:pt x="4682223" y="1901707"/>
                </a:lnTo>
                <a:cubicBezTo>
                  <a:pt x="5046511" y="2390795"/>
                  <a:pt x="5594874" y="4312949"/>
                  <a:pt x="6605404" y="4316335"/>
                </a:cubicBezTo>
                <a:cubicBezTo>
                  <a:pt x="7615934" y="4319721"/>
                  <a:pt x="8289677" y="3213190"/>
                  <a:pt x="8754722" y="1522126"/>
                </a:cubicBezTo>
                <a:lnTo>
                  <a:pt x="8833546" y="1181911"/>
                </a:lnTo>
                <a:lnTo>
                  <a:pt x="8753940" y="1668494"/>
                </a:lnTo>
                <a:cubicBezTo>
                  <a:pt x="8265905" y="4076149"/>
                  <a:pt x="7637425" y="5563649"/>
                  <a:pt x="6332437" y="5874198"/>
                </a:cubicBezTo>
                <a:cubicBezTo>
                  <a:pt x="5498647" y="6072616"/>
                  <a:pt x="4623712" y="5071688"/>
                  <a:pt x="4151322" y="3962095"/>
                </a:cubicBezTo>
                <a:cubicBezTo>
                  <a:pt x="3375898" y="2272267"/>
                  <a:pt x="2968465" y="1547466"/>
                  <a:pt x="2171340" y="1547466"/>
                </a:cubicBezTo>
                <a:cubicBezTo>
                  <a:pt x="1307787" y="1547466"/>
                  <a:pt x="543868" y="2650612"/>
                  <a:pt x="78823" y="4341675"/>
                </a:cubicBezTo>
                <a:lnTo>
                  <a:pt x="0" y="4681890"/>
                </a:lnTo>
                <a:close/>
              </a:path>
            </a:pathLst>
          </a:custGeom>
          <a:gradFill>
            <a:gsLst>
              <a:gs pos="64000">
                <a:schemeClr val="tx2">
                  <a:lumMod val="25000"/>
                  <a:alpha val="82000"/>
                </a:schemeClr>
              </a:gs>
              <a:gs pos="26000">
                <a:srgbClr val="FFC000">
                  <a:alpha val="85000"/>
                </a:srgbClr>
              </a:gs>
              <a:gs pos="0">
                <a:schemeClr val="tx1"/>
              </a:gs>
            </a:gsLst>
            <a:lin ang="5400000" scaled="1"/>
          </a:gradFill>
          <a:ln>
            <a:noFill/>
          </a:ln>
          <a:effectLst>
            <a:reflection blurRad="6350" stA="50000" endA="300" endPos="90000" dist="50800" dir="5400000" sy="-100000" algn="bl" rotWithShape="0"/>
          </a:effectLst>
          <a:scene3d>
            <a:camera prst="orthographicFront"/>
            <a:lightRig rig="flat" dir="t"/>
          </a:scene3d>
          <a:sp3d>
            <a:bevelT w="177800" prst="convex"/>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7" name="Forma libre 42"/>
          <p:cNvSpPr/>
          <p:nvPr/>
        </p:nvSpPr>
        <p:spPr>
          <a:xfrm rot="5400000">
            <a:off x="-850330" y="2782900"/>
            <a:ext cx="4900488" cy="1296144"/>
          </a:xfrm>
          <a:custGeom>
            <a:avLst/>
            <a:gdLst>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39297 w 8833546"/>
              <a:gd name="connsiteY5" fmla="*/ 1620223 h 5597725"/>
              <a:gd name="connsiteX6" fmla="*/ 4682223 w 8833546"/>
              <a:gd name="connsiteY6" fmla="*/ 1768669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98740 w 8833546"/>
              <a:gd name="connsiteY13" fmla="*/ 3954568 h 5597725"/>
              <a:gd name="connsiteX14" fmla="*/ 4194248 w 8833546"/>
              <a:gd name="connsiteY14" fmla="*/ 3977503 h 5597725"/>
              <a:gd name="connsiteX15" fmla="*/ 4151322 w 8833546"/>
              <a:gd name="connsiteY15" fmla="*/ 3829057 h 5597725"/>
              <a:gd name="connsiteX16" fmla="*/ 2171340 w 8833546"/>
              <a:gd name="connsiteY16" fmla="*/ 1414428 h 5597725"/>
              <a:gd name="connsiteX17" fmla="*/ 78823 w 8833546"/>
              <a:gd name="connsiteY17" fmla="*/ 4208637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39297 w 8833546"/>
              <a:gd name="connsiteY5" fmla="*/ 1620223 h 5597725"/>
              <a:gd name="connsiteX6" fmla="*/ 4682223 w 8833546"/>
              <a:gd name="connsiteY6" fmla="*/ 1768669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98740 w 8833546"/>
              <a:gd name="connsiteY13" fmla="*/ 3954568 h 5597725"/>
              <a:gd name="connsiteX14" fmla="*/ 4194248 w 8833546"/>
              <a:gd name="connsiteY14" fmla="*/ 3977503 h 5597725"/>
              <a:gd name="connsiteX15" fmla="*/ 4151322 w 8833546"/>
              <a:gd name="connsiteY15" fmla="*/ 3829057 h 5597725"/>
              <a:gd name="connsiteX16" fmla="*/ 2171340 w 8833546"/>
              <a:gd name="connsiteY16" fmla="*/ 1414428 h 5597725"/>
              <a:gd name="connsiteX17" fmla="*/ 78823 w 8833546"/>
              <a:gd name="connsiteY17" fmla="*/ 4208637 h 5597725"/>
              <a:gd name="connsiteX18" fmla="*/ 0 w 8833546"/>
              <a:gd name="connsiteY18"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39297 w 8833546"/>
              <a:gd name="connsiteY5" fmla="*/ 1620223 h 5597725"/>
              <a:gd name="connsiteX6" fmla="*/ 4682223 w 8833546"/>
              <a:gd name="connsiteY6" fmla="*/ 1768669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98740 w 8833546"/>
              <a:gd name="connsiteY13" fmla="*/ 3954568 h 5597725"/>
              <a:gd name="connsiteX14" fmla="*/ 4151322 w 8833546"/>
              <a:gd name="connsiteY14" fmla="*/ 3829057 h 5597725"/>
              <a:gd name="connsiteX15" fmla="*/ 2171340 w 8833546"/>
              <a:gd name="connsiteY15" fmla="*/ 1414428 h 5597725"/>
              <a:gd name="connsiteX16" fmla="*/ 78823 w 8833546"/>
              <a:gd name="connsiteY16" fmla="*/ 4208637 h 5597725"/>
              <a:gd name="connsiteX17" fmla="*/ 0 w 8833546"/>
              <a:gd name="connsiteY17"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98740 w 8833546"/>
              <a:gd name="connsiteY12" fmla="*/ 3954568 h 5597725"/>
              <a:gd name="connsiteX13" fmla="*/ 4151322 w 8833546"/>
              <a:gd name="connsiteY13" fmla="*/ 3829057 h 5597725"/>
              <a:gd name="connsiteX14" fmla="*/ 2171340 w 8833546"/>
              <a:gd name="connsiteY14" fmla="*/ 1414428 h 5597725"/>
              <a:gd name="connsiteX15" fmla="*/ 78823 w 8833546"/>
              <a:gd name="connsiteY15" fmla="*/ 4208637 h 5597725"/>
              <a:gd name="connsiteX16" fmla="*/ 0 w 8833546"/>
              <a:gd name="connsiteY16"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51322 w 8833546"/>
              <a:gd name="connsiteY12" fmla="*/ 3829057 h 5597725"/>
              <a:gd name="connsiteX13" fmla="*/ 2171340 w 8833546"/>
              <a:gd name="connsiteY13" fmla="*/ 1414428 h 5597725"/>
              <a:gd name="connsiteX14" fmla="*/ 78823 w 8833546"/>
              <a:gd name="connsiteY14" fmla="*/ 4208637 h 5597725"/>
              <a:gd name="connsiteX15" fmla="*/ 0 w 8833546"/>
              <a:gd name="connsiteY15"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4715434 w 8833546"/>
              <a:gd name="connsiteY6" fmla="*/ 1810873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51322 w 8833546"/>
              <a:gd name="connsiteY13" fmla="*/ 3829057 h 5597725"/>
              <a:gd name="connsiteX14" fmla="*/ 2171340 w 8833546"/>
              <a:gd name="connsiteY14" fmla="*/ 1414428 h 5597725"/>
              <a:gd name="connsiteX15" fmla="*/ 78823 w 8833546"/>
              <a:gd name="connsiteY15" fmla="*/ 4208637 h 5597725"/>
              <a:gd name="connsiteX16" fmla="*/ 0 w 8833546"/>
              <a:gd name="connsiteY16"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51322 w 8833546"/>
              <a:gd name="connsiteY12" fmla="*/ 3829057 h 5597725"/>
              <a:gd name="connsiteX13" fmla="*/ 2171340 w 8833546"/>
              <a:gd name="connsiteY13" fmla="*/ 1414428 h 5597725"/>
              <a:gd name="connsiteX14" fmla="*/ 78823 w 8833546"/>
              <a:gd name="connsiteY14" fmla="*/ 4208637 h 5597725"/>
              <a:gd name="connsiteX15" fmla="*/ 0 w 8833546"/>
              <a:gd name="connsiteY15"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51322 w 8833546"/>
              <a:gd name="connsiteY12" fmla="*/ 3829057 h 5597725"/>
              <a:gd name="connsiteX13" fmla="*/ 2171340 w 8833546"/>
              <a:gd name="connsiteY13" fmla="*/ 1414428 h 5597725"/>
              <a:gd name="connsiteX14" fmla="*/ 78823 w 8833546"/>
              <a:gd name="connsiteY14" fmla="*/ 4208637 h 5597725"/>
              <a:gd name="connsiteX15" fmla="*/ 0 w 8833546"/>
              <a:gd name="connsiteY15"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82223 w 8833546"/>
              <a:gd name="connsiteY4" fmla="*/ 1768669 h 5597725"/>
              <a:gd name="connsiteX5" fmla="*/ 6662206 w 8833546"/>
              <a:gd name="connsiteY5" fmla="*/ 4183298 h 5597725"/>
              <a:gd name="connsiteX6" fmla="*/ 8754722 w 8833546"/>
              <a:gd name="connsiteY6" fmla="*/ 1389088 h 5597725"/>
              <a:gd name="connsiteX7" fmla="*/ 8833546 w 8833546"/>
              <a:gd name="connsiteY7" fmla="*/ 1048873 h 5597725"/>
              <a:gd name="connsiteX8" fmla="*/ 8753940 w 8833546"/>
              <a:gd name="connsiteY8" fmla="*/ 1535456 h 5597725"/>
              <a:gd name="connsiteX9" fmla="*/ 6081426 w 8833546"/>
              <a:gd name="connsiteY9" fmla="*/ 5597725 h 5597725"/>
              <a:gd name="connsiteX10" fmla="*/ 4413872 w 8833546"/>
              <a:gd name="connsiteY10" fmla="*/ 4348957 h 5597725"/>
              <a:gd name="connsiteX11" fmla="*/ 4151322 w 8833546"/>
              <a:gd name="connsiteY11" fmla="*/ 3829057 h 5597725"/>
              <a:gd name="connsiteX12" fmla="*/ 2171340 w 8833546"/>
              <a:gd name="connsiteY12" fmla="*/ 1414428 h 5597725"/>
              <a:gd name="connsiteX13" fmla="*/ 78823 w 8833546"/>
              <a:gd name="connsiteY13" fmla="*/ 4208637 h 5597725"/>
              <a:gd name="connsiteX14" fmla="*/ 0 w 8833546"/>
              <a:gd name="connsiteY14" fmla="*/ 4548852 h 5597725"/>
              <a:gd name="connsiteX0" fmla="*/ 0 w 8833546"/>
              <a:gd name="connsiteY0" fmla="*/ 4548852 h 5660723"/>
              <a:gd name="connsiteX1" fmla="*/ 79605 w 8833546"/>
              <a:gd name="connsiteY1" fmla="*/ 4062270 h 5660723"/>
              <a:gd name="connsiteX2" fmla="*/ 2752119 w 8833546"/>
              <a:gd name="connsiteY2" fmla="*/ 0 h 5660723"/>
              <a:gd name="connsiteX3" fmla="*/ 4419674 w 8833546"/>
              <a:gd name="connsiteY3" fmla="*/ 1248768 h 5660723"/>
              <a:gd name="connsiteX4" fmla="*/ 4682223 w 8833546"/>
              <a:gd name="connsiteY4" fmla="*/ 1768669 h 5660723"/>
              <a:gd name="connsiteX5" fmla="*/ 6662206 w 8833546"/>
              <a:gd name="connsiteY5" fmla="*/ 4183298 h 5660723"/>
              <a:gd name="connsiteX6" fmla="*/ 8754722 w 8833546"/>
              <a:gd name="connsiteY6" fmla="*/ 1389088 h 5660723"/>
              <a:gd name="connsiteX7" fmla="*/ 8833546 w 8833546"/>
              <a:gd name="connsiteY7" fmla="*/ 1048873 h 5660723"/>
              <a:gd name="connsiteX8" fmla="*/ 8753940 w 8833546"/>
              <a:gd name="connsiteY8" fmla="*/ 1535456 h 5660723"/>
              <a:gd name="connsiteX9" fmla="*/ 6081426 w 8833546"/>
              <a:gd name="connsiteY9" fmla="*/ 5597725 h 5660723"/>
              <a:gd name="connsiteX10" fmla="*/ 4151322 w 8833546"/>
              <a:gd name="connsiteY10" fmla="*/ 3829057 h 5660723"/>
              <a:gd name="connsiteX11" fmla="*/ 2171340 w 8833546"/>
              <a:gd name="connsiteY11" fmla="*/ 1414428 h 5660723"/>
              <a:gd name="connsiteX12" fmla="*/ 78823 w 8833546"/>
              <a:gd name="connsiteY12" fmla="*/ 4208637 h 5660723"/>
              <a:gd name="connsiteX13" fmla="*/ 0 w 8833546"/>
              <a:gd name="connsiteY13" fmla="*/ 4548852 h 5660723"/>
              <a:gd name="connsiteX0" fmla="*/ 0 w 8833546"/>
              <a:gd name="connsiteY0" fmla="*/ 4548852 h 5690214"/>
              <a:gd name="connsiteX1" fmla="*/ 79605 w 8833546"/>
              <a:gd name="connsiteY1" fmla="*/ 4062270 h 5690214"/>
              <a:gd name="connsiteX2" fmla="*/ 2752119 w 8833546"/>
              <a:gd name="connsiteY2" fmla="*/ 0 h 5690214"/>
              <a:gd name="connsiteX3" fmla="*/ 4419674 w 8833546"/>
              <a:gd name="connsiteY3" fmla="*/ 1248768 h 5690214"/>
              <a:gd name="connsiteX4" fmla="*/ 4682223 w 8833546"/>
              <a:gd name="connsiteY4" fmla="*/ 1768669 h 5690214"/>
              <a:gd name="connsiteX5" fmla="*/ 6662206 w 8833546"/>
              <a:gd name="connsiteY5" fmla="*/ 4183298 h 5690214"/>
              <a:gd name="connsiteX6" fmla="*/ 8754722 w 8833546"/>
              <a:gd name="connsiteY6" fmla="*/ 1389088 h 5690214"/>
              <a:gd name="connsiteX7" fmla="*/ 8833546 w 8833546"/>
              <a:gd name="connsiteY7" fmla="*/ 1048873 h 5690214"/>
              <a:gd name="connsiteX8" fmla="*/ 8753940 w 8833546"/>
              <a:gd name="connsiteY8" fmla="*/ 1535456 h 5690214"/>
              <a:gd name="connsiteX9" fmla="*/ 6081426 w 8833546"/>
              <a:gd name="connsiteY9" fmla="*/ 5597725 h 5690214"/>
              <a:gd name="connsiteX10" fmla="*/ 4151322 w 8833546"/>
              <a:gd name="connsiteY10" fmla="*/ 3829057 h 5690214"/>
              <a:gd name="connsiteX11" fmla="*/ 2171340 w 8833546"/>
              <a:gd name="connsiteY11" fmla="*/ 1414428 h 5690214"/>
              <a:gd name="connsiteX12" fmla="*/ 78823 w 8833546"/>
              <a:gd name="connsiteY12" fmla="*/ 4208637 h 5690214"/>
              <a:gd name="connsiteX13" fmla="*/ 0 w 8833546"/>
              <a:gd name="connsiteY13" fmla="*/ 4548852 h 5690214"/>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26394"/>
              <a:gd name="connsiteX1" fmla="*/ 79605 w 8833546"/>
              <a:gd name="connsiteY1" fmla="*/ 4062270 h 5626394"/>
              <a:gd name="connsiteX2" fmla="*/ 2752119 w 8833546"/>
              <a:gd name="connsiteY2" fmla="*/ 0 h 5626394"/>
              <a:gd name="connsiteX3" fmla="*/ 4419674 w 8833546"/>
              <a:gd name="connsiteY3" fmla="*/ 1248768 h 5626394"/>
              <a:gd name="connsiteX4" fmla="*/ 4682223 w 8833546"/>
              <a:gd name="connsiteY4" fmla="*/ 1768669 h 5626394"/>
              <a:gd name="connsiteX5" fmla="*/ 6662206 w 8833546"/>
              <a:gd name="connsiteY5" fmla="*/ 4183298 h 5626394"/>
              <a:gd name="connsiteX6" fmla="*/ 8754722 w 8833546"/>
              <a:gd name="connsiteY6" fmla="*/ 1389088 h 5626394"/>
              <a:gd name="connsiteX7" fmla="*/ 8833546 w 8833546"/>
              <a:gd name="connsiteY7" fmla="*/ 1048873 h 5626394"/>
              <a:gd name="connsiteX8" fmla="*/ 8753940 w 8833546"/>
              <a:gd name="connsiteY8" fmla="*/ 1535456 h 5626394"/>
              <a:gd name="connsiteX9" fmla="*/ 6081426 w 8833546"/>
              <a:gd name="connsiteY9" fmla="*/ 5597725 h 5626394"/>
              <a:gd name="connsiteX10" fmla="*/ 4151322 w 8833546"/>
              <a:gd name="connsiteY10" fmla="*/ 3829057 h 5626394"/>
              <a:gd name="connsiteX11" fmla="*/ 2171340 w 8833546"/>
              <a:gd name="connsiteY11" fmla="*/ 1414428 h 5626394"/>
              <a:gd name="connsiteX12" fmla="*/ 78823 w 8833546"/>
              <a:gd name="connsiteY12" fmla="*/ 4208637 h 5626394"/>
              <a:gd name="connsiteX13" fmla="*/ 0 w 8833546"/>
              <a:gd name="connsiteY13" fmla="*/ 4548852 h 5626394"/>
              <a:gd name="connsiteX0" fmla="*/ 0 w 8833546"/>
              <a:gd name="connsiteY0" fmla="*/ 4548852 h 5626394"/>
              <a:gd name="connsiteX1" fmla="*/ 79605 w 8833546"/>
              <a:gd name="connsiteY1" fmla="*/ 4062270 h 5626394"/>
              <a:gd name="connsiteX2" fmla="*/ 2752119 w 8833546"/>
              <a:gd name="connsiteY2" fmla="*/ 0 h 5626394"/>
              <a:gd name="connsiteX3" fmla="*/ 4419674 w 8833546"/>
              <a:gd name="connsiteY3" fmla="*/ 1248768 h 5626394"/>
              <a:gd name="connsiteX4" fmla="*/ 4682223 w 8833546"/>
              <a:gd name="connsiteY4" fmla="*/ 1768669 h 5626394"/>
              <a:gd name="connsiteX5" fmla="*/ 6662206 w 8833546"/>
              <a:gd name="connsiteY5" fmla="*/ 4183298 h 5626394"/>
              <a:gd name="connsiteX6" fmla="*/ 8754722 w 8833546"/>
              <a:gd name="connsiteY6" fmla="*/ 1389088 h 5626394"/>
              <a:gd name="connsiteX7" fmla="*/ 8833546 w 8833546"/>
              <a:gd name="connsiteY7" fmla="*/ 1048873 h 5626394"/>
              <a:gd name="connsiteX8" fmla="*/ 8753940 w 8833546"/>
              <a:gd name="connsiteY8" fmla="*/ 1535456 h 5626394"/>
              <a:gd name="connsiteX9" fmla="*/ 6081426 w 8833546"/>
              <a:gd name="connsiteY9" fmla="*/ 5597725 h 5626394"/>
              <a:gd name="connsiteX10" fmla="*/ 4151322 w 8833546"/>
              <a:gd name="connsiteY10" fmla="*/ 3829057 h 5626394"/>
              <a:gd name="connsiteX11" fmla="*/ 2171340 w 8833546"/>
              <a:gd name="connsiteY11" fmla="*/ 1414428 h 5626394"/>
              <a:gd name="connsiteX12" fmla="*/ 78823 w 8833546"/>
              <a:gd name="connsiteY12" fmla="*/ 4208637 h 5626394"/>
              <a:gd name="connsiteX13" fmla="*/ 0 w 8833546"/>
              <a:gd name="connsiteY13" fmla="*/ 4548852 h 5626394"/>
              <a:gd name="connsiteX0" fmla="*/ 0 w 8833546"/>
              <a:gd name="connsiteY0" fmla="*/ 4548852 h 5626394"/>
              <a:gd name="connsiteX1" fmla="*/ 79605 w 8833546"/>
              <a:gd name="connsiteY1" fmla="*/ 4062270 h 5626394"/>
              <a:gd name="connsiteX2" fmla="*/ 2752119 w 8833546"/>
              <a:gd name="connsiteY2" fmla="*/ 0 h 5626394"/>
              <a:gd name="connsiteX3" fmla="*/ 4419674 w 8833546"/>
              <a:gd name="connsiteY3" fmla="*/ 1248768 h 5626394"/>
              <a:gd name="connsiteX4" fmla="*/ 4682223 w 8833546"/>
              <a:gd name="connsiteY4" fmla="*/ 1768669 h 5626394"/>
              <a:gd name="connsiteX5" fmla="*/ 6662206 w 8833546"/>
              <a:gd name="connsiteY5" fmla="*/ 4183298 h 5626394"/>
              <a:gd name="connsiteX6" fmla="*/ 8754722 w 8833546"/>
              <a:gd name="connsiteY6" fmla="*/ 1389088 h 5626394"/>
              <a:gd name="connsiteX7" fmla="*/ 8833546 w 8833546"/>
              <a:gd name="connsiteY7" fmla="*/ 1048873 h 5626394"/>
              <a:gd name="connsiteX8" fmla="*/ 8753940 w 8833546"/>
              <a:gd name="connsiteY8" fmla="*/ 1535456 h 5626394"/>
              <a:gd name="connsiteX9" fmla="*/ 6081426 w 8833546"/>
              <a:gd name="connsiteY9" fmla="*/ 5597725 h 5626394"/>
              <a:gd name="connsiteX10" fmla="*/ 4151322 w 8833546"/>
              <a:gd name="connsiteY10" fmla="*/ 3829057 h 5626394"/>
              <a:gd name="connsiteX11" fmla="*/ 2171340 w 8833546"/>
              <a:gd name="connsiteY11" fmla="*/ 1414428 h 5626394"/>
              <a:gd name="connsiteX12" fmla="*/ 78823 w 8833546"/>
              <a:gd name="connsiteY12" fmla="*/ 4208637 h 5626394"/>
              <a:gd name="connsiteX13" fmla="*/ 0 w 8833546"/>
              <a:gd name="connsiteY13" fmla="*/ 4548852 h 5626394"/>
              <a:gd name="connsiteX0" fmla="*/ 0 w 8833546"/>
              <a:gd name="connsiteY0" fmla="*/ 4548852 h 5766434"/>
              <a:gd name="connsiteX1" fmla="*/ 79605 w 8833546"/>
              <a:gd name="connsiteY1" fmla="*/ 4062270 h 5766434"/>
              <a:gd name="connsiteX2" fmla="*/ 2752119 w 8833546"/>
              <a:gd name="connsiteY2" fmla="*/ 0 h 5766434"/>
              <a:gd name="connsiteX3" fmla="*/ 4419674 w 8833546"/>
              <a:gd name="connsiteY3" fmla="*/ 1248768 h 5766434"/>
              <a:gd name="connsiteX4" fmla="*/ 4682223 w 8833546"/>
              <a:gd name="connsiteY4" fmla="*/ 1768669 h 5766434"/>
              <a:gd name="connsiteX5" fmla="*/ 6662206 w 8833546"/>
              <a:gd name="connsiteY5" fmla="*/ 4183298 h 5766434"/>
              <a:gd name="connsiteX6" fmla="*/ 8754722 w 8833546"/>
              <a:gd name="connsiteY6" fmla="*/ 1389088 h 5766434"/>
              <a:gd name="connsiteX7" fmla="*/ 8833546 w 8833546"/>
              <a:gd name="connsiteY7" fmla="*/ 1048873 h 5766434"/>
              <a:gd name="connsiteX8" fmla="*/ 8753940 w 8833546"/>
              <a:gd name="connsiteY8" fmla="*/ 1535456 h 5766434"/>
              <a:gd name="connsiteX9" fmla="*/ 6332437 w 8833546"/>
              <a:gd name="connsiteY9" fmla="*/ 5741160 h 5766434"/>
              <a:gd name="connsiteX10" fmla="*/ 4151322 w 8833546"/>
              <a:gd name="connsiteY10" fmla="*/ 3829057 h 5766434"/>
              <a:gd name="connsiteX11" fmla="*/ 2171340 w 8833546"/>
              <a:gd name="connsiteY11" fmla="*/ 1414428 h 5766434"/>
              <a:gd name="connsiteX12" fmla="*/ 78823 w 8833546"/>
              <a:gd name="connsiteY12" fmla="*/ 4208637 h 5766434"/>
              <a:gd name="connsiteX13" fmla="*/ 0 w 8833546"/>
              <a:gd name="connsiteY13" fmla="*/ 4548852 h 5766434"/>
              <a:gd name="connsiteX0" fmla="*/ 0 w 8833546"/>
              <a:gd name="connsiteY0" fmla="*/ 4674358 h 5891940"/>
              <a:gd name="connsiteX1" fmla="*/ 79605 w 8833546"/>
              <a:gd name="connsiteY1" fmla="*/ 4187776 h 5891940"/>
              <a:gd name="connsiteX2" fmla="*/ 2805908 w 8833546"/>
              <a:gd name="connsiteY2" fmla="*/ 0 h 5891940"/>
              <a:gd name="connsiteX3" fmla="*/ 4419674 w 8833546"/>
              <a:gd name="connsiteY3" fmla="*/ 1374274 h 5891940"/>
              <a:gd name="connsiteX4" fmla="*/ 4682223 w 8833546"/>
              <a:gd name="connsiteY4" fmla="*/ 1894175 h 5891940"/>
              <a:gd name="connsiteX5" fmla="*/ 6662206 w 8833546"/>
              <a:gd name="connsiteY5" fmla="*/ 4308804 h 5891940"/>
              <a:gd name="connsiteX6" fmla="*/ 8754722 w 8833546"/>
              <a:gd name="connsiteY6" fmla="*/ 1514594 h 5891940"/>
              <a:gd name="connsiteX7" fmla="*/ 8833546 w 8833546"/>
              <a:gd name="connsiteY7" fmla="*/ 1174379 h 5891940"/>
              <a:gd name="connsiteX8" fmla="*/ 8753940 w 8833546"/>
              <a:gd name="connsiteY8" fmla="*/ 1660962 h 5891940"/>
              <a:gd name="connsiteX9" fmla="*/ 6332437 w 8833546"/>
              <a:gd name="connsiteY9" fmla="*/ 5866666 h 5891940"/>
              <a:gd name="connsiteX10" fmla="*/ 4151322 w 8833546"/>
              <a:gd name="connsiteY10" fmla="*/ 3954563 h 5891940"/>
              <a:gd name="connsiteX11" fmla="*/ 2171340 w 8833546"/>
              <a:gd name="connsiteY11" fmla="*/ 1539934 h 5891940"/>
              <a:gd name="connsiteX12" fmla="*/ 78823 w 8833546"/>
              <a:gd name="connsiteY12" fmla="*/ 4334143 h 5891940"/>
              <a:gd name="connsiteX13" fmla="*/ 0 w 8833546"/>
              <a:gd name="connsiteY13" fmla="*/ 4674358 h 5891940"/>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62206 w 8833546"/>
              <a:gd name="connsiteY5" fmla="*/ 4316336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62206 w 8833546"/>
              <a:gd name="connsiteY5" fmla="*/ 4316336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05404 w 8833546"/>
              <a:gd name="connsiteY5" fmla="*/ 4316335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05404 w 8833546"/>
              <a:gd name="connsiteY5" fmla="*/ 4316335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05404 w 8833546"/>
              <a:gd name="connsiteY5" fmla="*/ 4316335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33546" h="5899472">
                <a:moveTo>
                  <a:pt x="0" y="4681890"/>
                </a:moveTo>
                <a:lnTo>
                  <a:pt x="79605" y="4195308"/>
                </a:lnTo>
                <a:cubicBezTo>
                  <a:pt x="567640" y="1787652"/>
                  <a:pt x="1527274" y="-135903"/>
                  <a:pt x="2805908" y="7532"/>
                </a:cubicBezTo>
                <a:cubicBezTo>
                  <a:pt x="3419758" y="76393"/>
                  <a:pt x="3943660" y="593397"/>
                  <a:pt x="4419674" y="1381806"/>
                </a:cubicBezTo>
                <a:lnTo>
                  <a:pt x="4682223" y="1901707"/>
                </a:lnTo>
                <a:cubicBezTo>
                  <a:pt x="5046511" y="2390795"/>
                  <a:pt x="5594874" y="4312949"/>
                  <a:pt x="6605404" y="4316335"/>
                </a:cubicBezTo>
                <a:cubicBezTo>
                  <a:pt x="7615934" y="4319721"/>
                  <a:pt x="8289677" y="3213190"/>
                  <a:pt x="8754722" y="1522126"/>
                </a:cubicBezTo>
                <a:lnTo>
                  <a:pt x="8833546" y="1181911"/>
                </a:lnTo>
                <a:lnTo>
                  <a:pt x="8753940" y="1668494"/>
                </a:lnTo>
                <a:cubicBezTo>
                  <a:pt x="8265905" y="4076149"/>
                  <a:pt x="7637425" y="5563649"/>
                  <a:pt x="6332437" y="5874198"/>
                </a:cubicBezTo>
                <a:cubicBezTo>
                  <a:pt x="5498647" y="6072616"/>
                  <a:pt x="4623712" y="5071688"/>
                  <a:pt x="4151322" y="3962095"/>
                </a:cubicBezTo>
                <a:cubicBezTo>
                  <a:pt x="3375898" y="2272267"/>
                  <a:pt x="2968465" y="1547466"/>
                  <a:pt x="2171340" y="1547466"/>
                </a:cubicBezTo>
                <a:cubicBezTo>
                  <a:pt x="1307787" y="1547466"/>
                  <a:pt x="543868" y="2650612"/>
                  <a:pt x="78823" y="4341675"/>
                </a:cubicBezTo>
                <a:lnTo>
                  <a:pt x="0" y="4681890"/>
                </a:lnTo>
                <a:close/>
              </a:path>
            </a:pathLst>
          </a:custGeom>
          <a:gradFill>
            <a:gsLst>
              <a:gs pos="64000">
                <a:schemeClr val="tx2">
                  <a:lumMod val="25000"/>
                  <a:alpha val="82000"/>
                </a:schemeClr>
              </a:gs>
              <a:gs pos="26000">
                <a:srgbClr val="FFC000">
                  <a:alpha val="85000"/>
                </a:srgbClr>
              </a:gs>
              <a:gs pos="0">
                <a:schemeClr val="tx1"/>
              </a:gs>
            </a:gsLst>
            <a:lin ang="5400000" scaled="1"/>
          </a:gradFill>
          <a:ln>
            <a:noFill/>
          </a:ln>
          <a:effectLst>
            <a:reflection blurRad="6350" stA="50000" endA="300" endPos="90000" dist="50800" dir="5400000" sy="-100000" algn="bl" rotWithShape="0"/>
          </a:effectLst>
          <a:scene3d>
            <a:camera prst="orthographicFront"/>
            <a:lightRig rig="flat" dir="t"/>
          </a:scene3d>
          <a:sp3d>
            <a:bevelT w="177800" prst="convex"/>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8" name="Forma libre 42"/>
          <p:cNvSpPr/>
          <p:nvPr/>
        </p:nvSpPr>
        <p:spPr>
          <a:xfrm rot="5400000">
            <a:off x="105532" y="2782899"/>
            <a:ext cx="4900488" cy="1296144"/>
          </a:xfrm>
          <a:custGeom>
            <a:avLst/>
            <a:gdLst>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39297 w 8833546"/>
              <a:gd name="connsiteY5" fmla="*/ 1620223 h 5597725"/>
              <a:gd name="connsiteX6" fmla="*/ 4682223 w 8833546"/>
              <a:gd name="connsiteY6" fmla="*/ 1768669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98740 w 8833546"/>
              <a:gd name="connsiteY13" fmla="*/ 3954568 h 5597725"/>
              <a:gd name="connsiteX14" fmla="*/ 4194248 w 8833546"/>
              <a:gd name="connsiteY14" fmla="*/ 3977503 h 5597725"/>
              <a:gd name="connsiteX15" fmla="*/ 4151322 w 8833546"/>
              <a:gd name="connsiteY15" fmla="*/ 3829057 h 5597725"/>
              <a:gd name="connsiteX16" fmla="*/ 2171340 w 8833546"/>
              <a:gd name="connsiteY16" fmla="*/ 1414428 h 5597725"/>
              <a:gd name="connsiteX17" fmla="*/ 78823 w 8833546"/>
              <a:gd name="connsiteY17" fmla="*/ 4208637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39297 w 8833546"/>
              <a:gd name="connsiteY5" fmla="*/ 1620223 h 5597725"/>
              <a:gd name="connsiteX6" fmla="*/ 4682223 w 8833546"/>
              <a:gd name="connsiteY6" fmla="*/ 1768669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98740 w 8833546"/>
              <a:gd name="connsiteY13" fmla="*/ 3954568 h 5597725"/>
              <a:gd name="connsiteX14" fmla="*/ 4194248 w 8833546"/>
              <a:gd name="connsiteY14" fmla="*/ 3977503 h 5597725"/>
              <a:gd name="connsiteX15" fmla="*/ 4151322 w 8833546"/>
              <a:gd name="connsiteY15" fmla="*/ 3829057 h 5597725"/>
              <a:gd name="connsiteX16" fmla="*/ 2171340 w 8833546"/>
              <a:gd name="connsiteY16" fmla="*/ 1414428 h 5597725"/>
              <a:gd name="connsiteX17" fmla="*/ 78823 w 8833546"/>
              <a:gd name="connsiteY17" fmla="*/ 4208637 h 5597725"/>
              <a:gd name="connsiteX18" fmla="*/ 0 w 8833546"/>
              <a:gd name="connsiteY18"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39297 w 8833546"/>
              <a:gd name="connsiteY5" fmla="*/ 1620223 h 5597725"/>
              <a:gd name="connsiteX6" fmla="*/ 4682223 w 8833546"/>
              <a:gd name="connsiteY6" fmla="*/ 1768669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98740 w 8833546"/>
              <a:gd name="connsiteY13" fmla="*/ 3954568 h 5597725"/>
              <a:gd name="connsiteX14" fmla="*/ 4151322 w 8833546"/>
              <a:gd name="connsiteY14" fmla="*/ 3829057 h 5597725"/>
              <a:gd name="connsiteX15" fmla="*/ 2171340 w 8833546"/>
              <a:gd name="connsiteY15" fmla="*/ 1414428 h 5597725"/>
              <a:gd name="connsiteX16" fmla="*/ 78823 w 8833546"/>
              <a:gd name="connsiteY16" fmla="*/ 4208637 h 5597725"/>
              <a:gd name="connsiteX17" fmla="*/ 0 w 8833546"/>
              <a:gd name="connsiteY17"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98740 w 8833546"/>
              <a:gd name="connsiteY12" fmla="*/ 3954568 h 5597725"/>
              <a:gd name="connsiteX13" fmla="*/ 4151322 w 8833546"/>
              <a:gd name="connsiteY13" fmla="*/ 3829057 h 5597725"/>
              <a:gd name="connsiteX14" fmla="*/ 2171340 w 8833546"/>
              <a:gd name="connsiteY14" fmla="*/ 1414428 h 5597725"/>
              <a:gd name="connsiteX15" fmla="*/ 78823 w 8833546"/>
              <a:gd name="connsiteY15" fmla="*/ 4208637 h 5597725"/>
              <a:gd name="connsiteX16" fmla="*/ 0 w 8833546"/>
              <a:gd name="connsiteY16"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51322 w 8833546"/>
              <a:gd name="connsiteY12" fmla="*/ 3829057 h 5597725"/>
              <a:gd name="connsiteX13" fmla="*/ 2171340 w 8833546"/>
              <a:gd name="connsiteY13" fmla="*/ 1414428 h 5597725"/>
              <a:gd name="connsiteX14" fmla="*/ 78823 w 8833546"/>
              <a:gd name="connsiteY14" fmla="*/ 4208637 h 5597725"/>
              <a:gd name="connsiteX15" fmla="*/ 0 w 8833546"/>
              <a:gd name="connsiteY15"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4715434 w 8833546"/>
              <a:gd name="connsiteY6" fmla="*/ 1810873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51322 w 8833546"/>
              <a:gd name="connsiteY13" fmla="*/ 3829057 h 5597725"/>
              <a:gd name="connsiteX14" fmla="*/ 2171340 w 8833546"/>
              <a:gd name="connsiteY14" fmla="*/ 1414428 h 5597725"/>
              <a:gd name="connsiteX15" fmla="*/ 78823 w 8833546"/>
              <a:gd name="connsiteY15" fmla="*/ 4208637 h 5597725"/>
              <a:gd name="connsiteX16" fmla="*/ 0 w 8833546"/>
              <a:gd name="connsiteY16"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51322 w 8833546"/>
              <a:gd name="connsiteY12" fmla="*/ 3829057 h 5597725"/>
              <a:gd name="connsiteX13" fmla="*/ 2171340 w 8833546"/>
              <a:gd name="connsiteY13" fmla="*/ 1414428 h 5597725"/>
              <a:gd name="connsiteX14" fmla="*/ 78823 w 8833546"/>
              <a:gd name="connsiteY14" fmla="*/ 4208637 h 5597725"/>
              <a:gd name="connsiteX15" fmla="*/ 0 w 8833546"/>
              <a:gd name="connsiteY15"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51322 w 8833546"/>
              <a:gd name="connsiteY12" fmla="*/ 3829057 h 5597725"/>
              <a:gd name="connsiteX13" fmla="*/ 2171340 w 8833546"/>
              <a:gd name="connsiteY13" fmla="*/ 1414428 h 5597725"/>
              <a:gd name="connsiteX14" fmla="*/ 78823 w 8833546"/>
              <a:gd name="connsiteY14" fmla="*/ 4208637 h 5597725"/>
              <a:gd name="connsiteX15" fmla="*/ 0 w 8833546"/>
              <a:gd name="connsiteY15"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82223 w 8833546"/>
              <a:gd name="connsiteY4" fmla="*/ 1768669 h 5597725"/>
              <a:gd name="connsiteX5" fmla="*/ 6662206 w 8833546"/>
              <a:gd name="connsiteY5" fmla="*/ 4183298 h 5597725"/>
              <a:gd name="connsiteX6" fmla="*/ 8754722 w 8833546"/>
              <a:gd name="connsiteY6" fmla="*/ 1389088 h 5597725"/>
              <a:gd name="connsiteX7" fmla="*/ 8833546 w 8833546"/>
              <a:gd name="connsiteY7" fmla="*/ 1048873 h 5597725"/>
              <a:gd name="connsiteX8" fmla="*/ 8753940 w 8833546"/>
              <a:gd name="connsiteY8" fmla="*/ 1535456 h 5597725"/>
              <a:gd name="connsiteX9" fmla="*/ 6081426 w 8833546"/>
              <a:gd name="connsiteY9" fmla="*/ 5597725 h 5597725"/>
              <a:gd name="connsiteX10" fmla="*/ 4413872 w 8833546"/>
              <a:gd name="connsiteY10" fmla="*/ 4348957 h 5597725"/>
              <a:gd name="connsiteX11" fmla="*/ 4151322 w 8833546"/>
              <a:gd name="connsiteY11" fmla="*/ 3829057 h 5597725"/>
              <a:gd name="connsiteX12" fmla="*/ 2171340 w 8833546"/>
              <a:gd name="connsiteY12" fmla="*/ 1414428 h 5597725"/>
              <a:gd name="connsiteX13" fmla="*/ 78823 w 8833546"/>
              <a:gd name="connsiteY13" fmla="*/ 4208637 h 5597725"/>
              <a:gd name="connsiteX14" fmla="*/ 0 w 8833546"/>
              <a:gd name="connsiteY14" fmla="*/ 4548852 h 5597725"/>
              <a:gd name="connsiteX0" fmla="*/ 0 w 8833546"/>
              <a:gd name="connsiteY0" fmla="*/ 4548852 h 5660723"/>
              <a:gd name="connsiteX1" fmla="*/ 79605 w 8833546"/>
              <a:gd name="connsiteY1" fmla="*/ 4062270 h 5660723"/>
              <a:gd name="connsiteX2" fmla="*/ 2752119 w 8833546"/>
              <a:gd name="connsiteY2" fmla="*/ 0 h 5660723"/>
              <a:gd name="connsiteX3" fmla="*/ 4419674 w 8833546"/>
              <a:gd name="connsiteY3" fmla="*/ 1248768 h 5660723"/>
              <a:gd name="connsiteX4" fmla="*/ 4682223 w 8833546"/>
              <a:gd name="connsiteY4" fmla="*/ 1768669 h 5660723"/>
              <a:gd name="connsiteX5" fmla="*/ 6662206 w 8833546"/>
              <a:gd name="connsiteY5" fmla="*/ 4183298 h 5660723"/>
              <a:gd name="connsiteX6" fmla="*/ 8754722 w 8833546"/>
              <a:gd name="connsiteY6" fmla="*/ 1389088 h 5660723"/>
              <a:gd name="connsiteX7" fmla="*/ 8833546 w 8833546"/>
              <a:gd name="connsiteY7" fmla="*/ 1048873 h 5660723"/>
              <a:gd name="connsiteX8" fmla="*/ 8753940 w 8833546"/>
              <a:gd name="connsiteY8" fmla="*/ 1535456 h 5660723"/>
              <a:gd name="connsiteX9" fmla="*/ 6081426 w 8833546"/>
              <a:gd name="connsiteY9" fmla="*/ 5597725 h 5660723"/>
              <a:gd name="connsiteX10" fmla="*/ 4151322 w 8833546"/>
              <a:gd name="connsiteY10" fmla="*/ 3829057 h 5660723"/>
              <a:gd name="connsiteX11" fmla="*/ 2171340 w 8833546"/>
              <a:gd name="connsiteY11" fmla="*/ 1414428 h 5660723"/>
              <a:gd name="connsiteX12" fmla="*/ 78823 w 8833546"/>
              <a:gd name="connsiteY12" fmla="*/ 4208637 h 5660723"/>
              <a:gd name="connsiteX13" fmla="*/ 0 w 8833546"/>
              <a:gd name="connsiteY13" fmla="*/ 4548852 h 5660723"/>
              <a:gd name="connsiteX0" fmla="*/ 0 w 8833546"/>
              <a:gd name="connsiteY0" fmla="*/ 4548852 h 5690214"/>
              <a:gd name="connsiteX1" fmla="*/ 79605 w 8833546"/>
              <a:gd name="connsiteY1" fmla="*/ 4062270 h 5690214"/>
              <a:gd name="connsiteX2" fmla="*/ 2752119 w 8833546"/>
              <a:gd name="connsiteY2" fmla="*/ 0 h 5690214"/>
              <a:gd name="connsiteX3" fmla="*/ 4419674 w 8833546"/>
              <a:gd name="connsiteY3" fmla="*/ 1248768 h 5690214"/>
              <a:gd name="connsiteX4" fmla="*/ 4682223 w 8833546"/>
              <a:gd name="connsiteY4" fmla="*/ 1768669 h 5690214"/>
              <a:gd name="connsiteX5" fmla="*/ 6662206 w 8833546"/>
              <a:gd name="connsiteY5" fmla="*/ 4183298 h 5690214"/>
              <a:gd name="connsiteX6" fmla="*/ 8754722 w 8833546"/>
              <a:gd name="connsiteY6" fmla="*/ 1389088 h 5690214"/>
              <a:gd name="connsiteX7" fmla="*/ 8833546 w 8833546"/>
              <a:gd name="connsiteY7" fmla="*/ 1048873 h 5690214"/>
              <a:gd name="connsiteX8" fmla="*/ 8753940 w 8833546"/>
              <a:gd name="connsiteY8" fmla="*/ 1535456 h 5690214"/>
              <a:gd name="connsiteX9" fmla="*/ 6081426 w 8833546"/>
              <a:gd name="connsiteY9" fmla="*/ 5597725 h 5690214"/>
              <a:gd name="connsiteX10" fmla="*/ 4151322 w 8833546"/>
              <a:gd name="connsiteY10" fmla="*/ 3829057 h 5690214"/>
              <a:gd name="connsiteX11" fmla="*/ 2171340 w 8833546"/>
              <a:gd name="connsiteY11" fmla="*/ 1414428 h 5690214"/>
              <a:gd name="connsiteX12" fmla="*/ 78823 w 8833546"/>
              <a:gd name="connsiteY12" fmla="*/ 4208637 h 5690214"/>
              <a:gd name="connsiteX13" fmla="*/ 0 w 8833546"/>
              <a:gd name="connsiteY13" fmla="*/ 4548852 h 5690214"/>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26394"/>
              <a:gd name="connsiteX1" fmla="*/ 79605 w 8833546"/>
              <a:gd name="connsiteY1" fmla="*/ 4062270 h 5626394"/>
              <a:gd name="connsiteX2" fmla="*/ 2752119 w 8833546"/>
              <a:gd name="connsiteY2" fmla="*/ 0 h 5626394"/>
              <a:gd name="connsiteX3" fmla="*/ 4419674 w 8833546"/>
              <a:gd name="connsiteY3" fmla="*/ 1248768 h 5626394"/>
              <a:gd name="connsiteX4" fmla="*/ 4682223 w 8833546"/>
              <a:gd name="connsiteY4" fmla="*/ 1768669 h 5626394"/>
              <a:gd name="connsiteX5" fmla="*/ 6662206 w 8833546"/>
              <a:gd name="connsiteY5" fmla="*/ 4183298 h 5626394"/>
              <a:gd name="connsiteX6" fmla="*/ 8754722 w 8833546"/>
              <a:gd name="connsiteY6" fmla="*/ 1389088 h 5626394"/>
              <a:gd name="connsiteX7" fmla="*/ 8833546 w 8833546"/>
              <a:gd name="connsiteY7" fmla="*/ 1048873 h 5626394"/>
              <a:gd name="connsiteX8" fmla="*/ 8753940 w 8833546"/>
              <a:gd name="connsiteY8" fmla="*/ 1535456 h 5626394"/>
              <a:gd name="connsiteX9" fmla="*/ 6081426 w 8833546"/>
              <a:gd name="connsiteY9" fmla="*/ 5597725 h 5626394"/>
              <a:gd name="connsiteX10" fmla="*/ 4151322 w 8833546"/>
              <a:gd name="connsiteY10" fmla="*/ 3829057 h 5626394"/>
              <a:gd name="connsiteX11" fmla="*/ 2171340 w 8833546"/>
              <a:gd name="connsiteY11" fmla="*/ 1414428 h 5626394"/>
              <a:gd name="connsiteX12" fmla="*/ 78823 w 8833546"/>
              <a:gd name="connsiteY12" fmla="*/ 4208637 h 5626394"/>
              <a:gd name="connsiteX13" fmla="*/ 0 w 8833546"/>
              <a:gd name="connsiteY13" fmla="*/ 4548852 h 5626394"/>
              <a:gd name="connsiteX0" fmla="*/ 0 w 8833546"/>
              <a:gd name="connsiteY0" fmla="*/ 4548852 h 5626394"/>
              <a:gd name="connsiteX1" fmla="*/ 79605 w 8833546"/>
              <a:gd name="connsiteY1" fmla="*/ 4062270 h 5626394"/>
              <a:gd name="connsiteX2" fmla="*/ 2752119 w 8833546"/>
              <a:gd name="connsiteY2" fmla="*/ 0 h 5626394"/>
              <a:gd name="connsiteX3" fmla="*/ 4419674 w 8833546"/>
              <a:gd name="connsiteY3" fmla="*/ 1248768 h 5626394"/>
              <a:gd name="connsiteX4" fmla="*/ 4682223 w 8833546"/>
              <a:gd name="connsiteY4" fmla="*/ 1768669 h 5626394"/>
              <a:gd name="connsiteX5" fmla="*/ 6662206 w 8833546"/>
              <a:gd name="connsiteY5" fmla="*/ 4183298 h 5626394"/>
              <a:gd name="connsiteX6" fmla="*/ 8754722 w 8833546"/>
              <a:gd name="connsiteY6" fmla="*/ 1389088 h 5626394"/>
              <a:gd name="connsiteX7" fmla="*/ 8833546 w 8833546"/>
              <a:gd name="connsiteY7" fmla="*/ 1048873 h 5626394"/>
              <a:gd name="connsiteX8" fmla="*/ 8753940 w 8833546"/>
              <a:gd name="connsiteY8" fmla="*/ 1535456 h 5626394"/>
              <a:gd name="connsiteX9" fmla="*/ 6081426 w 8833546"/>
              <a:gd name="connsiteY9" fmla="*/ 5597725 h 5626394"/>
              <a:gd name="connsiteX10" fmla="*/ 4151322 w 8833546"/>
              <a:gd name="connsiteY10" fmla="*/ 3829057 h 5626394"/>
              <a:gd name="connsiteX11" fmla="*/ 2171340 w 8833546"/>
              <a:gd name="connsiteY11" fmla="*/ 1414428 h 5626394"/>
              <a:gd name="connsiteX12" fmla="*/ 78823 w 8833546"/>
              <a:gd name="connsiteY12" fmla="*/ 4208637 h 5626394"/>
              <a:gd name="connsiteX13" fmla="*/ 0 w 8833546"/>
              <a:gd name="connsiteY13" fmla="*/ 4548852 h 5626394"/>
              <a:gd name="connsiteX0" fmla="*/ 0 w 8833546"/>
              <a:gd name="connsiteY0" fmla="*/ 4548852 h 5626394"/>
              <a:gd name="connsiteX1" fmla="*/ 79605 w 8833546"/>
              <a:gd name="connsiteY1" fmla="*/ 4062270 h 5626394"/>
              <a:gd name="connsiteX2" fmla="*/ 2752119 w 8833546"/>
              <a:gd name="connsiteY2" fmla="*/ 0 h 5626394"/>
              <a:gd name="connsiteX3" fmla="*/ 4419674 w 8833546"/>
              <a:gd name="connsiteY3" fmla="*/ 1248768 h 5626394"/>
              <a:gd name="connsiteX4" fmla="*/ 4682223 w 8833546"/>
              <a:gd name="connsiteY4" fmla="*/ 1768669 h 5626394"/>
              <a:gd name="connsiteX5" fmla="*/ 6662206 w 8833546"/>
              <a:gd name="connsiteY5" fmla="*/ 4183298 h 5626394"/>
              <a:gd name="connsiteX6" fmla="*/ 8754722 w 8833546"/>
              <a:gd name="connsiteY6" fmla="*/ 1389088 h 5626394"/>
              <a:gd name="connsiteX7" fmla="*/ 8833546 w 8833546"/>
              <a:gd name="connsiteY7" fmla="*/ 1048873 h 5626394"/>
              <a:gd name="connsiteX8" fmla="*/ 8753940 w 8833546"/>
              <a:gd name="connsiteY8" fmla="*/ 1535456 h 5626394"/>
              <a:gd name="connsiteX9" fmla="*/ 6081426 w 8833546"/>
              <a:gd name="connsiteY9" fmla="*/ 5597725 h 5626394"/>
              <a:gd name="connsiteX10" fmla="*/ 4151322 w 8833546"/>
              <a:gd name="connsiteY10" fmla="*/ 3829057 h 5626394"/>
              <a:gd name="connsiteX11" fmla="*/ 2171340 w 8833546"/>
              <a:gd name="connsiteY11" fmla="*/ 1414428 h 5626394"/>
              <a:gd name="connsiteX12" fmla="*/ 78823 w 8833546"/>
              <a:gd name="connsiteY12" fmla="*/ 4208637 h 5626394"/>
              <a:gd name="connsiteX13" fmla="*/ 0 w 8833546"/>
              <a:gd name="connsiteY13" fmla="*/ 4548852 h 5626394"/>
              <a:gd name="connsiteX0" fmla="*/ 0 w 8833546"/>
              <a:gd name="connsiteY0" fmla="*/ 4548852 h 5766434"/>
              <a:gd name="connsiteX1" fmla="*/ 79605 w 8833546"/>
              <a:gd name="connsiteY1" fmla="*/ 4062270 h 5766434"/>
              <a:gd name="connsiteX2" fmla="*/ 2752119 w 8833546"/>
              <a:gd name="connsiteY2" fmla="*/ 0 h 5766434"/>
              <a:gd name="connsiteX3" fmla="*/ 4419674 w 8833546"/>
              <a:gd name="connsiteY3" fmla="*/ 1248768 h 5766434"/>
              <a:gd name="connsiteX4" fmla="*/ 4682223 w 8833546"/>
              <a:gd name="connsiteY4" fmla="*/ 1768669 h 5766434"/>
              <a:gd name="connsiteX5" fmla="*/ 6662206 w 8833546"/>
              <a:gd name="connsiteY5" fmla="*/ 4183298 h 5766434"/>
              <a:gd name="connsiteX6" fmla="*/ 8754722 w 8833546"/>
              <a:gd name="connsiteY6" fmla="*/ 1389088 h 5766434"/>
              <a:gd name="connsiteX7" fmla="*/ 8833546 w 8833546"/>
              <a:gd name="connsiteY7" fmla="*/ 1048873 h 5766434"/>
              <a:gd name="connsiteX8" fmla="*/ 8753940 w 8833546"/>
              <a:gd name="connsiteY8" fmla="*/ 1535456 h 5766434"/>
              <a:gd name="connsiteX9" fmla="*/ 6332437 w 8833546"/>
              <a:gd name="connsiteY9" fmla="*/ 5741160 h 5766434"/>
              <a:gd name="connsiteX10" fmla="*/ 4151322 w 8833546"/>
              <a:gd name="connsiteY10" fmla="*/ 3829057 h 5766434"/>
              <a:gd name="connsiteX11" fmla="*/ 2171340 w 8833546"/>
              <a:gd name="connsiteY11" fmla="*/ 1414428 h 5766434"/>
              <a:gd name="connsiteX12" fmla="*/ 78823 w 8833546"/>
              <a:gd name="connsiteY12" fmla="*/ 4208637 h 5766434"/>
              <a:gd name="connsiteX13" fmla="*/ 0 w 8833546"/>
              <a:gd name="connsiteY13" fmla="*/ 4548852 h 5766434"/>
              <a:gd name="connsiteX0" fmla="*/ 0 w 8833546"/>
              <a:gd name="connsiteY0" fmla="*/ 4674358 h 5891940"/>
              <a:gd name="connsiteX1" fmla="*/ 79605 w 8833546"/>
              <a:gd name="connsiteY1" fmla="*/ 4187776 h 5891940"/>
              <a:gd name="connsiteX2" fmla="*/ 2805908 w 8833546"/>
              <a:gd name="connsiteY2" fmla="*/ 0 h 5891940"/>
              <a:gd name="connsiteX3" fmla="*/ 4419674 w 8833546"/>
              <a:gd name="connsiteY3" fmla="*/ 1374274 h 5891940"/>
              <a:gd name="connsiteX4" fmla="*/ 4682223 w 8833546"/>
              <a:gd name="connsiteY4" fmla="*/ 1894175 h 5891940"/>
              <a:gd name="connsiteX5" fmla="*/ 6662206 w 8833546"/>
              <a:gd name="connsiteY5" fmla="*/ 4308804 h 5891940"/>
              <a:gd name="connsiteX6" fmla="*/ 8754722 w 8833546"/>
              <a:gd name="connsiteY6" fmla="*/ 1514594 h 5891940"/>
              <a:gd name="connsiteX7" fmla="*/ 8833546 w 8833546"/>
              <a:gd name="connsiteY7" fmla="*/ 1174379 h 5891940"/>
              <a:gd name="connsiteX8" fmla="*/ 8753940 w 8833546"/>
              <a:gd name="connsiteY8" fmla="*/ 1660962 h 5891940"/>
              <a:gd name="connsiteX9" fmla="*/ 6332437 w 8833546"/>
              <a:gd name="connsiteY9" fmla="*/ 5866666 h 5891940"/>
              <a:gd name="connsiteX10" fmla="*/ 4151322 w 8833546"/>
              <a:gd name="connsiteY10" fmla="*/ 3954563 h 5891940"/>
              <a:gd name="connsiteX11" fmla="*/ 2171340 w 8833546"/>
              <a:gd name="connsiteY11" fmla="*/ 1539934 h 5891940"/>
              <a:gd name="connsiteX12" fmla="*/ 78823 w 8833546"/>
              <a:gd name="connsiteY12" fmla="*/ 4334143 h 5891940"/>
              <a:gd name="connsiteX13" fmla="*/ 0 w 8833546"/>
              <a:gd name="connsiteY13" fmla="*/ 4674358 h 5891940"/>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62206 w 8833546"/>
              <a:gd name="connsiteY5" fmla="*/ 4316336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62206 w 8833546"/>
              <a:gd name="connsiteY5" fmla="*/ 4316336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05404 w 8833546"/>
              <a:gd name="connsiteY5" fmla="*/ 4316335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05404 w 8833546"/>
              <a:gd name="connsiteY5" fmla="*/ 4316335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05404 w 8833546"/>
              <a:gd name="connsiteY5" fmla="*/ 4316335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33546" h="5899472">
                <a:moveTo>
                  <a:pt x="0" y="4681890"/>
                </a:moveTo>
                <a:lnTo>
                  <a:pt x="79605" y="4195308"/>
                </a:lnTo>
                <a:cubicBezTo>
                  <a:pt x="567640" y="1787652"/>
                  <a:pt x="1527274" y="-135903"/>
                  <a:pt x="2805908" y="7532"/>
                </a:cubicBezTo>
                <a:cubicBezTo>
                  <a:pt x="3419758" y="76393"/>
                  <a:pt x="3943660" y="593397"/>
                  <a:pt x="4419674" y="1381806"/>
                </a:cubicBezTo>
                <a:lnTo>
                  <a:pt x="4682223" y="1901707"/>
                </a:lnTo>
                <a:cubicBezTo>
                  <a:pt x="5046511" y="2390795"/>
                  <a:pt x="5594874" y="4312949"/>
                  <a:pt x="6605404" y="4316335"/>
                </a:cubicBezTo>
                <a:cubicBezTo>
                  <a:pt x="7615934" y="4319721"/>
                  <a:pt x="8289677" y="3213190"/>
                  <a:pt x="8754722" y="1522126"/>
                </a:cubicBezTo>
                <a:lnTo>
                  <a:pt x="8833546" y="1181911"/>
                </a:lnTo>
                <a:lnTo>
                  <a:pt x="8753940" y="1668494"/>
                </a:lnTo>
                <a:cubicBezTo>
                  <a:pt x="8265905" y="4076149"/>
                  <a:pt x="7637425" y="5563649"/>
                  <a:pt x="6332437" y="5874198"/>
                </a:cubicBezTo>
                <a:cubicBezTo>
                  <a:pt x="5498647" y="6072616"/>
                  <a:pt x="4623712" y="5071688"/>
                  <a:pt x="4151322" y="3962095"/>
                </a:cubicBezTo>
                <a:cubicBezTo>
                  <a:pt x="3375898" y="2272267"/>
                  <a:pt x="2968465" y="1547466"/>
                  <a:pt x="2171340" y="1547466"/>
                </a:cubicBezTo>
                <a:cubicBezTo>
                  <a:pt x="1307787" y="1547466"/>
                  <a:pt x="543868" y="2650612"/>
                  <a:pt x="78823" y="4341675"/>
                </a:cubicBezTo>
                <a:lnTo>
                  <a:pt x="0" y="4681890"/>
                </a:lnTo>
                <a:close/>
              </a:path>
            </a:pathLst>
          </a:custGeom>
          <a:gradFill>
            <a:gsLst>
              <a:gs pos="64000">
                <a:schemeClr val="tx2">
                  <a:lumMod val="25000"/>
                  <a:alpha val="82000"/>
                </a:schemeClr>
              </a:gs>
              <a:gs pos="26000">
                <a:srgbClr val="FFC000">
                  <a:alpha val="85000"/>
                </a:srgbClr>
              </a:gs>
              <a:gs pos="0">
                <a:schemeClr val="tx1"/>
              </a:gs>
            </a:gsLst>
            <a:lin ang="5400000" scaled="1"/>
          </a:gradFill>
          <a:ln>
            <a:noFill/>
          </a:ln>
          <a:effectLst>
            <a:reflection blurRad="6350" stA="50000" endA="300" endPos="90000" dist="50800" dir="5400000" sy="-100000" algn="bl" rotWithShape="0"/>
          </a:effectLst>
          <a:scene3d>
            <a:camera prst="orthographicFront"/>
            <a:lightRig rig="flat" dir="t"/>
          </a:scene3d>
          <a:sp3d>
            <a:bevelT w="177800" prst="convex"/>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9" name="Forma libre 42"/>
          <p:cNvSpPr/>
          <p:nvPr/>
        </p:nvSpPr>
        <p:spPr>
          <a:xfrm rot="5400000">
            <a:off x="1041636" y="2911925"/>
            <a:ext cx="4900488" cy="1296144"/>
          </a:xfrm>
          <a:custGeom>
            <a:avLst/>
            <a:gdLst>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39297 w 8833546"/>
              <a:gd name="connsiteY5" fmla="*/ 1620223 h 5597725"/>
              <a:gd name="connsiteX6" fmla="*/ 4682223 w 8833546"/>
              <a:gd name="connsiteY6" fmla="*/ 1768669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98740 w 8833546"/>
              <a:gd name="connsiteY13" fmla="*/ 3954568 h 5597725"/>
              <a:gd name="connsiteX14" fmla="*/ 4194248 w 8833546"/>
              <a:gd name="connsiteY14" fmla="*/ 3977503 h 5597725"/>
              <a:gd name="connsiteX15" fmla="*/ 4151322 w 8833546"/>
              <a:gd name="connsiteY15" fmla="*/ 3829057 h 5597725"/>
              <a:gd name="connsiteX16" fmla="*/ 2171340 w 8833546"/>
              <a:gd name="connsiteY16" fmla="*/ 1414428 h 5597725"/>
              <a:gd name="connsiteX17" fmla="*/ 78823 w 8833546"/>
              <a:gd name="connsiteY17" fmla="*/ 4208637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39297 w 8833546"/>
              <a:gd name="connsiteY5" fmla="*/ 1620223 h 5597725"/>
              <a:gd name="connsiteX6" fmla="*/ 4682223 w 8833546"/>
              <a:gd name="connsiteY6" fmla="*/ 1768669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98740 w 8833546"/>
              <a:gd name="connsiteY13" fmla="*/ 3954568 h 5597725"/>
              <a:gd name="connsiteX14" fmla="*/ 4194248 w 8833546"/>
              <a:gd name="connsiteY14" fmla="*/ 3977503 h 5597725"/>
              <a:gd name="connsiteX15" fmla="*/ 4151322 w 8833546"/>
              <a:gd name="connsiteY15" fmla="*/ 3829057 h 5597725"/>
              <a:gd name="connsiteX16" fmla="*/ 2171340 w 8833546"/>
              <a:gd name="connsiteY16" fmla="*/ 1414428 h 5597725"/>
              <a:gd name="connsiteX17" fmla="*/ 78823 w 8833546"/>
              <a:gd name="connsiteY17" fmla="*/ 4208637 h 5597725"/>
              <a:gd name="connsiteX18" fmla="*/ 0 w 8833546"/>
              <a:gd name="connsiteY18"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39297 w 8833546"/>
              <a:gd name="connsiteY5" fmla="*/ 1620223 h 5597725"/>
              <a:gd name="connsiteX6" fmla="*/ 4682223 w 8833546"/>
              <a:gd name="connsiteY6" fmla="*/ 1768669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98740 w 8833546"/>
              <a:gd name="connsiteY13" fmla="*/ 3954568 h 5597725"/>
              <a:gd name="connsiteX14" fmla="*/ 4151322 w 8833546"/>
              <a:gd name="connsiteY14" fmla="*/ 3829057 h 5597725"/>
              <a:gd name="connsiteX15" fmla="*/ 2171340 w 8833546"/>
              <a:gd name="connsiteY15" fmla="*/ 1414428 h 5597725"/>
              <a:gd name="connsiteX16" fmla="*/ 78823 w 8833546"/>
              <a:gd name="connsiteY16" fmla="*/ 4208637 h 5597725"/>
              <a:gd name="connsiteX17" fmla="*/ 0 w 8833546"/>
              <a:gd name="connsiteY17"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98740 w 8833546"/>
              <a:gd name="connsiteY12" fmla="*/ 3954568 h 5597725"/>
              <a:gd name="connsiteX13" fmla="*/ 4151322 w 8833546"/>
              <a:gd name="connsiteY13" fmla="*/ 3829057 h 5597725"/>
              <a:gd name="connsiteX14" fmla="*/ 2171340 w 8833546"/>
              <a:gd name="connsiteY14" fmla="*/ 1414428 h 5597725"/>
              <a:gd name="connsiteX15" fmla="*/ 78823 w 8833546"/>
              <a:gd name="connsiteY15" fmla="*/ 4208637 h 5597725"/>
              <a:gd name="connsiteX16" fmla="*/ 0 w 8833546"/>
              <a:gd name="connsiteY16"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51322 w 8833546"/>
              <a:gd name="connsiteY12" fmla="*/ 3829057 h 5597725"/>
              <a:gd name="connsiteX13" fmla="*/ 2171340 w 8833546"/>
              <a:gd name="connsiteY13" fmla="*/ 1414428 h 5597725"/>
              <a:gd name="connsiteX14" fmla="*/ 78823 w 8833546"/>
              <a:gd name="connsiteY14" fmla="*/ 4208637 h 5597725"/>
              <a:gd name="connsiteX15" fmla="*/ 0 w 8833546"/>
              <a:gd name="connsiteY15"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4715434 w 8833546"/>
              <a:gd name="connsiteY6" fmla="*/ 1810873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51322 w 8833546"/>
              <a:gd name="connsiteY13" fmla="*/ 3829057 h 5597725"/>
              <a:gd name="connsiteX14" fmla="*/ 2171340 w 8833546"/>
              <a:gd name="connsiteY14" fmla="*/ 1414428 h 5597725"/>
              <a:gd name="connsiteX15" fmla="*/ 78823 w 8833546"/>
              <a:gd name="connsiteY15" fmla="*/ 4208637 h 5597725"/>
              <a:gd name="connsiteX16" fmla="*/ 0 w 8833546"/>
              <a:gd name="connsiteY16"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51322 w 8833546"/>
              <a:gd name="connsiteY12" fmla="*/ 3829057 h 5597725"/>
              <a:gd name="connsiteX13" fmla="*/ 2171340 w 8833546"/>
              <a:gd name="connsiteY13" fmla="*/ 1414428 h 5597725"/>
              <a:gd name="connsiteX14" fmla="*/ 78823 w 8833546"/>
              <a:gd name="connsiteY14" fmla="*/ 4208637 h 5597725"/>
              <a:gd name="connsiteX15" fmla="*/ 0 w 8833546"/>
              <a:gd name="connsiteY15"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51322 w 8833546"/>
              <a:gd name="connsiteY12" fmla="*/ 3829057 h 5597725"/>
              <a:gd name="connsiteX13" fmla="*/ 2171340 w 8833546"/>
              <a:gd name="connsiteY13" fmla="*/ 1414428 h 5597725"/>
              <a:gd name="connsiteX14" fmla="*/ 78823 w 8833546"/>
              <a:gd name="connsiteY14" fmla="*/ 4208637 h 5597725"/>
              <a:gd name="connsiteX15" fmla="*/ 0 w 8833546"/>
              <a:gd name="connsiteY15"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82223 w 8833546"/>
              <a:gd name="connsiteY4" fmla="*/ 1768669 h 5597725"/>
              <a:gd name="connsiteX5" fmla="*/ 6662206 w 8833546"/>
              <a:gd name="connsiteY5" fmla="*/ 4183298 h 5597725"/>
              <a:gd name="connsiteX6" fmla="*/ 8754722 w 8833546"/>
              <a:gd name="connsiteY6" fmla="*/ 1389088 h 5597725"/>
              <a:gd name="connsiteX7" fmla="*/ 8833546 w 8833546"/>
              <a:gd name="connsiteY7" fmla="*/ 1048873 h 5597725"/>
              <a:gd name="connsiteX8" fmla="*/ 8753940 w 8833546"/>
              <a:gd name="connsiteY8" fmla="*/ 1535456 h 5597725"/>
              <a:gd name="connsiteX9" fmla="*/ 6081426 w 8833546"/>
              <a:gd name="connsiteY9" fmla="*/ 5597725 h 5597725"/>
              <a:gd name="connsiteX10" fmla="*/ 4413872 w 8833546"/>
              <a:gd name="connsiteY10" fmla="*/ 4348957 h 5597725"/>
              <a:gd name="connsiteX11" fmla="*/ 4151322 w 8833546"/>
              <a:gd name="connsiteY11" fmla="*/ 3829057 h 5597725"/>
              <a:gd name="connsiteX12" fmla="*/ 2171340 w 8833546"/>
              <a:gd name="connsiteY12" fmla="*/ 1414428 h 5597725"/>
              <a:gd name="connsiteX13" fmla="*/ 78823 w 8833546"/>
              <a:gd name="connsiteY13" fmla="*/ 4208637 h 5597725"/>
              <a:gd name="connsiteX14" fmla="*/ 0 w 8833546"/>
              <a:gd name="connsiteY14" fmla="*/ 4548852 h 5597725"/>
              <a:gd name="connsiteX0" fmla="*/ 0 w 8833546"/>
              <a:gd name="connsiteY0" fmla="*/ 4548852 h 5660723"/>
              <a:gd name="connsiteX1" fmla="*/ 79605 w 8833546"/>
              <a:gd name="connsiteY1" fmla="*/ 4062270 h 5660723"/>
              <a:gd name="connsiteX2" fmla="*/ 2752119 w 8833546"/>
              <a:gd name="connsiteY2" fmla="*/ 0 h 5660723"/>
              <a:gd name="connsiteX3" fmla="*/ 4419674 w 8833546"/>
              <a:gd name="connsiteY3" fmla="*/ 1248768 h 5660723"/>
              <a:gd name="connsiteX4" fmla="*/ 4682223 w 8833546"/>
              <a:gd name="connsiteY4" fmla="*/ 1768669 h 5660723"/>
              <a:gd name="connsiteX5" fmla="*/ 6662206 w 8833546"/>
              <a:gd name="connsiteY5" fmla="*/ 4183298 h 5660723"/>
              <a:gd name="connsiteX6" fmla="*/ 8754722 w 8833546"/>
              <a:gd name="connsiteY6" fmla="*/ 1389088 h 5660723"/>
              <a:gd name="connsiteX7" fmla="*/ 8833546 w 8833546"/>
              <a:gd name="connsiteY7" fmla="*/ 1048873 h 5660723"/>
              <a:gd name="connsiteX8" fmla="*/ 8753940 w 8833546"/>
              <a:gd name="connsiteY8" fmla="*/ 1535456 h 5660723"/>
              <a:gd name="connsiteX9" fmla="*/ 6081426 w 8833546"/>
              <a:gd name="connsiteY9" fmla="*/ 5597725 h 5660723"/>
              <a:gd name="connsiteX10" fmla="*/ 4151322 w 8833546"/>
              <a:gd name="connsiteY10" fmla="*/ 3829057 h 5660723"/>
              <a:gd name="connsiteX11" fmla="*/ 2171340 w 8833546"/>
              <a:gd name="connsiteY11" fmla="*/ 1414428 h 5660723"/>
              <a:gd name="connsiteX12" fmla="*/ 78823 w 8833546"/>
              <a:gd name="connsiteY12" fmla="*/ 4208637 h 5660723"/>
              <a:gd name="connsiteX13" fmla="*/ 0 w 8833546"/>
              <a:gd name="connsiteY13" fmla="*/ 4548852 h 5660723"/>
              <a:gd name="connsiteX0" fmla="*/ 0 w 8833546"/>
              <a:gd name="connsiteY0" fmla="*/ 4548852 h 5690214"/>
              <a:gd name="connsiteX1" fmla="*/ 79605 w 8833546"/>
              <a:gd name="connsiteY1" fmla="*/ 4062270 h 5690214"/>
              <a:gd name="connsiteX2" fmla="*/ 2752119 w 8833546"/>
              <a:gd name="connsiteY2" fmla="*/ 0 h 5690214"/>
              <a:gd name="connsiteX3" fmla="*/ 4419674 w 8833546"/>
              <a:gd name="connsiteY3" fmla="*/ 1248768 h 5690214"/>
              <a:gd name="connsiteX4" fmla="*/ 4682223 w 8833546"/>
              <a:gd name="connsiteY4" fmla="*/ 1768669 h 5690214"/>
              <a:gd name="connsiteX5" fmla="*/ 6662206 w 8833546"/>
              <a:gd name="connsiteY5" fmla="*/ 4183298 h 5690214"/>
              <a:gd name="connsiteX6" fmla="*/ 8754722 w 8833546"/>
              <a:gd name="connsiteY6" fmla="*/ 1389088 h 5690214"/>
              <a:gd name="connsiteX7" fmla="*/ 8833546 w 8833546"/>
              <a:gd name="connsiteY7" fmla="*/ 1048873 h 5690214"/>
              <a:gd name="connsiteX8" fmla="*/ 8753940 w 8833546"/>
              <a:gd name="connsiteY8" fmla="*/ 1535456 h 5690214"/>
              <a:gd name="connsiteX9" fmla="*/ 6081426 w 8833546"/>
              <a:gd name="connsiteY9" fmla="*/ 5597725 h 5690214"/>
              <a:gd name="connsiteX10" fmla="*/ 4151322 w 8833546"/>
              <a:gd name="connsiteY10" fmla="*/ 3829057 h 5690214"/>
              <a:gd name="connsiteX11" fmla="*/ 2171340 w 8833546"/>
              <a:gd name="connsiteY11" fmla="*/ 1414428 h 5690214"/>
              <a:gd name="connsiteX12" fmla="*/ 78823 w 8833546"/>
              <a:gd name="connsiteY12" fmla="*/ 4208637 h 5690214"/>
              <a:gd name="connsiteX13" fmla="*/ 0 w 8833546"/>
              <a:gd name="connsiteY13" fmla="*/ 4548852 h 5690214"/>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26394"/>
              <a:gd name="connsiteX1" fmla="*/ 79605 w 8833546"/>
              <a:gd name="connsiteY1" fmla="*/ 4062270 h 5626394"/>
              <a:gd name="connsiteX2" fmla="*/ 2752119 w 8833546"/>
              <a:gd name="connsiteY2" fmla="*/ 0 h 5626394"/>
              <a:gd name="connsiteX3" fmla="*/ 4419674 w 8833546"/>
              <a:gd name="connsiteY3" fmla="*/ 1248768 h 5626394"/>
              <a:gd name="connsiteX4" fmla="*/ 4682223 w 8833546"/>
              <a:gd name="connsiteY4" fmla="*/ 1768669 h 5626394"/>
              <a:gd name="connsiteX5" fmla="*/ 6662206 w 8833546"/>
              <a:gd name="connsiteY5" fmla="*/ 4183298 h 5626394"/>
              <a:gd name="connsiteX6" fmla="*/ 8754722 w 8833546"/>
              <a:gd name="connsiteY6" fmla="*/ 1389088 h 5626394"/>
              <a:gd name="connsiteX7" fmla="*/ 8833546 w 8833546"/>
              <a:gd name="connsiteY7" fmla="*/ 1048873 h 5626394"/>
              <a:gd name="connsiteX8" fmla="*/ 8753940 w 8833546"/>
              <a:gd name="connsiteY8" fmla="*/ 1535456 h 5626394"/>
              <a:gd name="connsiteX9" fmla="*/ 6081426 w 8833546"/>
              <a:gd name="connsiteY9" fmla="*/ 5597725 h 5626394"/>
              <a:gd name="connsiteX10" fmla="*/ 4151322 w 8833546"/>
              <a:gd name="connsiteY10" fmla="*/ 3829057 h 5626394"/>
              <a:gd name="connsiteX11" fmla="*/ 2171340 w 8833546"/>
              <a:gd name="connsiteY11" fmla="*/ 1414428 h 5626394"/>
              <a:gd name="connsiteX12" fmla="*/ 78823 w 8833546"/>
              <a:gd name="connsiteY12" fmla="*/ 4208637 h 5626394"/>
              <a:gd name="connsiteX13" fmla="*/ 0 w 8833546"/>
              <a:gd name="connsiteY13" fmla="*/ 4548852 h 5626394"/>
              <a:gd name="connsiteX0" fmla="*/ 0 w 8833546"/>
              <a:gd name="connsiteY0" fmla="*/ 4548852 h 5626394"/>
              <a:gd name="connsiteX1" fmla="*/ 79605 w 8833546"/>
              <a:gd name="connsiteY1" fmla="*/ 4062270 h 5626394"/>
              <a:gd name="connsiteX2" fmla="*/ 2752119 w 8833546"/>
              <a:gd name="connsiteY2" fmla="*/ 0 h 5626394"/>
              <a:gd name="connsiteX3" fmla="*/ 4419674 w 8833546"/>
              <a:gd name="connsiteY3" fmla="*/ 1248768 h 5626394"/>
              <a:gd name="connsiteX4" fmla="*/ 4682223 w 8833546"/>
              <a:gd name="connsiteY4" fmla="*/ 1768669 h 5626394"/>
              <a:gd name="connsiteX5" fmla="*/ 6662206 w 8833546"/>
              <a:gd name="connsiteY5" fmla="*/ 4183298 h 5626394"/>
              <a:gd name="connsiteX6" fmla="*/ 8754722 w 8833546"/>
              <a:gd name="connsiteY6" fmla="*/ 1389088 h 5626394"/>
              <a:gd name="connsiteX7" fmla="*/ 8833546 w 8833546"/>
              <a:gd name="connsiteY7" fmla="*/ 1048873 h 5626394"/>
              <a:gd name="connsiteX8" fmla="*/ 8753940 w 8833546"/>
              <a:gd name="connsiteY8" fmla="*/ 1535456 h 5626394"/>
              <a:gd name="connsiteX9" fmla="*/ 6081426 w 8833546"/>
              <a:gd name="connsiteY9" fmla="*/ 5597725 h 5626394"/>
              <a:gd name="connsiteX10" fmla="*/ 4151322 w 8833546"/>
              <a:gd name="connsiteY10" fmla="*/ 3829057 h 5626394"/>
              <a:gd name="connsiteX11" fmla="*/ 2171340 w 8833546"/>
              <a:gd name="connsiteY11" fmla="*/ 1414428 h 5626394"/>
              <a:gd name="connsiteX12" fmla="*/ 78823 w 8833546"/>
              <a:gd name="connsiteY12" fmla="*/ 4208637 h 5626394"/>
              <a:gd name="connsiteX13" fmla="*/ 0 w 8833546"/>
              <a:gd name="connsiteY13" fmla="*/ 4548852 h 5626394"/>
              <a:gd name="connsiteX0" fmla="*/ 0 w 8833546"/>
              <a:gd name="connsiteY0" fmla="*/ 4548852 h 5626394"/>
              <a:gd name="connsiteX1" fmla="*/ 79605 w 8833546"/>
              <a:gd name="connsiteY1" fmla="*/ 4062270 h 5626394"/>
              <a:gd name="connsiteX2" fmla="*/ 2752119 w 8833546"/>
              <a:gd name="connsiteY2" fmla="*/ 0 h 5626394"/>
              <a:gd name="connsiteX3" fmla="*/ 4419674 w 8833546"/>
              <a:gd name="connsiteY3" fmla="*/ 1248768 h 5626394"/>
              <a:gd name="connsiteX4" fmla="*/ 4682223 w 8833546"/>
              <a:gd name="connsiteY4" fmla="*/ 1768669 h 5626394"/>
              <a:gd name="connsiteX5" fmla="*/ 6662206 w 8833546"/>
              <a:gd name="connsiteY5" fmla="*/ 4183298 h 5626394"/>
              <a:gd name="connsiteX6" fmla="*/ 8754722 w 8833546"/>
              <a:gd name="connsiteY6" fmla="*/ 1389088 h 5626394"/>
              <a:gd name="connsiteX7" fmla="*/ 8833546 w 8833546"/>
              <a:gd name="connsiteY7" fmla="*/ 1048873 h 5626394"/>
              <a:gd name="connsiteX8" fmla="*/ 8753940 w 8833546"/>
              <a:gd name="connsiteY8" fmla="*/ 1535456 h 5626394"/>
              <a:gd name="connsiteX9" fmla="*/ 6081426 w 8833546"/>
              <a:gd name="connsiteY9" fmla="*/ 5597725 h 5626394"/>
              <a:gd name="connsiteX10" fmla="*/ 4151322 w 8833546"/>
              <a:gd name="connsiteY10" fmla="*/ 3829057 h 5626394"/>
              <a:gd name="connsiteX11" fmla="*/ 2171340 w 8833546"/>
              <a:gd name="connsiteY11" fmla="*/ 1414428 h 5626394"/>
              <a:gd name="connsiteX12" fmla="*/ 78823 w 8833546"/>
              <a:gd name="connsiteY12" fmla="*/ 4208637 h 5626394"/>
              <a:gd name="connsiteX13" fmla="*/ 0 w 8833546"/>
              <a:gd name="connsiteY13" fmla="*/ 4548852 h 5626394"/>
              <a:gd name="connsiteX0" fmla="*/ 0 w 8833546"/>
              <a:gd name="connsiteY0" fmla="*/ 4548852 h 5766434"/>
              <a:gd name="connsiteX1" fmla="*/ 79605 w 8833546"/>
              <a:gd name="connsiteY1" fmla="*/ 4062270 h 5766434"/>
              <a:gd name="connsiteX2" fmla="*/ 2752119 w 8833546"/>
              <a:gd name="connsiteY2" fmla="*/ 0 h 5766434"/>
              <a:gd name="connsiteX3" fmla="*/ 4419674 w 8833546"/>
              <a:gd name="connsiteY3" fmla="*/ 1248768 h 5766434"/>
              <a:gd name="connsiteX4" fmla="*/ 4682223 w 8833546"/>
              <a:gd name="connsiteY4" fmla="*/ 1768669 h 5766434"/>
              <a:gd name="connsiteX5" fmla="*/ 6662206 w 8833546"/>
              <a:gd name="connsiteY5" fmla="*/ 4183298 h 5766434"/>
              <a:gd name="connsiteX6" fmla="*/ 8754722 w 8833546"/>
              <a:gd name="connsiteY6" fmla="*/ 1389088 h 5766434"/>
              <a:gd name="connsiteX7" fmla="*/ 8833546 w 8833546"/>
              <a:gd name="connsiteY7" fmla="*/ 1048873 h 5766434"/>
              <a:gd name="connsiteX8" fmla="*/ 8753940 w 8833546"/>
              <a:gd name="connsiteY8" fmla="*/ 1535456 h 5766434"/>
              <a:gd name="connsiteX9" fmla="*/ 6332437 w 8833546"/>
              <a:gd name="connsiteY9" fmla="*/ 5741160 h 5766434"/>
              <a:gd name="connsiteX10" fmla="*/ 4151322 w 8833546"/>
              <a:gd name="connsiteY10" fmla="*/ 3829057 h 5766434"/>
              <a:gd name="connsiteX11" fmla="*/ 2171340 w 8833546"/>
              <a:gd name="connsiteY11" fmla="*/ 1414428 h 5766434"/>
              <a:gd name="connsiteX12" fmla="*/ 78823 w 8833546"/>
              <a:gd name="connsiteY12" fmla="*/ 4208637 h 5766434"/>
              <a:gd name="connsiteX13" fmla="*/ 0 w 8833546"/>
              <a:gd name="connsiteY13" fmla="*/ 4548852 h 5766434"/>
              <a:gd name="connsiteX0" fmla="*/ 0 w 8833546"/>
              <a:gd name="connsiteY0" fmla="*/ 4674358 h 5891940"/>
              <a:gd name="connsiteX1" fmla="*/ 79605 w 8833546"/>
              <a:gd name="connsiteY1" fmla="*/ 4187776 h 5891940"/>
              <a:gd name="connsiteX2" fmla="*/ 2805908 w 8833546"/>
              <a:gd name="connsiteY2" fmla="*/ 0 h 5891940"/>
              <a:gd name="connsiteX3" fmla="*/ 4419674 w 8833546"/>
              <a:gd name="connsiteY3" fmla="*/ 1374274 h 5891940"/>
              <a:gd name="connsiteX4" fmla="*/ 4682223 w 8833546"/>
              <a:gd name="connsiteY4" fmla="*/ 1894175 h 5891940"/>
              <a:gd name="connsiteX5" fmla="*/ 6662206 w 8833546"/>
              <a:gd name="connsiteY5" fmla="*/ 4308804 h 5891940"/>
              <a:gd name="connsiteX6" fmla="*/ 8754722 w 8833546"/>
              <a:gd name="connsiteY6" fmla="*/ 1514594 h 5891940"/>
              <a:gd name="connsiteX7" fmla="*/ 8833546 w 8833546"/>
              <a:gd name="connsiteY7" fmla="*/ 1174379 h 5891940"/>
              <a:gd name="connsiteX8" fmla="*/ 8753940 w 8833546"/>
              <a:gd name="connsiteY8" fmla="*/ 1660962 h 5891940"/>
              <a:gd name="connsiteX9" fmla="*/ 6332437 w 8833546"/>
              <a:gd name="connsiteY9" fmla="*/ 5866666 h 5891940"/>
              <a:gd name="connsiteX10" fmla="*/ 4151322 w 8833546"/>
              <a:gd name="connsiteY10" fmla="*/ 3954563 h 5891940"/>
              <a:gd name="connsiteX11" fmla="*/ 2171340 w 8833546"/>
              <a:gd name="connsiteY11" fmla="*/ 1539934 h 5891940"/>
              <a:gd name="connsiteX12" fmla="*/ 78823 w 8833546"/>
              <a:gd name="connsiteY12" fmla="*/ 4334143 h 5891940"/>
              <a:gd name="connsiteX13" fmla="*/ 0 w 8833546"/>
              <a:gd name="connsiteY13" fmla="*/ 4674358 h 5891940"/>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62206 w 8833546"/>
              <a:gd name="connsiteY5" fmla="*/ 4316336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62206 w 8833546"/>
              <a:gd name="connsiteY5" fmla="*/ 4316336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05404 w 8833546"/>
              <a:gd name="connsiteY5" fmla="*/ 4316335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05404 w 8833546"/>
              <a:gd name="connsiteY5" fmla="*/ 4316335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05404 w 8833546"/>
              <a:gd name="connsiteY5" fmla="*/ 4316335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33546" h="5899472">
                <a:moveTo>
                  <a:pt x="0" y="4681890"/>
                </a:moveTo>
                <a:lnTo>
                  <a:pt x="79605" y="4195308"/>
                </a:lnTo>
                <a:cubicBezTo>
                  <a:pt x="567640" y="1787652"/>
                  <a:pt x="1527274" y="-135903"/>
                  <a:pt x="2805908" y="7532"/>
                </a:cubicBezTo>
                <a:cubicBezTo>
                  <a:pt x="3419758" y="76393"/>
                  <a:pt x="3943660" y="593397"/>
                  <a:pt x="4419674" y="1381806"/>
                </a:cubicBezTo>
                <a:lnTo>
                  <a:pt x="4682223" y="1901707"/>
                </a:lnTo>
                <a:cubicBezTo>
                  <a:pt x="5046511" y="2390795"/>
                  <a:pt x="5594874" y="4312949"/>
                  <a:pt x="6605404" y="4316335"/>
                </a:cubicBezTo>
                <a:cubicBezTo>
                  <a:pt x="7615934" y="4319721"/>
                  <a:pt x="8289677" y="3213190"/>
                  <a:pt x="8754722" y="1522126"/>
                </a:cubicBezTo>
                <a:lnTo>
                  <a:pt x="8833546" y="1181911"/>
                </a:lnTo>
                <a:lnTo>
                  <a:pt x="8753940" y="1668494"/>
                </a:lnTo>
                <a:cubicBezTo>
                  <a:pt x="8265905" y="4076149"/>
                  <a:pt x="7637425" y="5563649"/>
                  <a:pt x="6332437" y="5874198"/>
                </a:cubicBezTo>
                <a:cubicBezTo>
                  <a:pt x="5498647" y="6072616"/>
                  <a:pt x="4623712" y="5071688"/>
                  <a:pt x="4151322" y="3962095"/>
                </a:cubicBezTo>
                <a:cubicBezTo>
                  <a:pt x="3375898" y="2272267"/>
                  <a:pt x="2968465" y="1547466"/>
                  <a:pt x="2171340" y="1547466"/>
                </a:cubicBezTo>
                <a:cubicBezTo>
                  <a:pt x="1307787" y="1547466"/>
                  <a:pt x="543868" y="2650612"/>
                  <a:pt x="78823" y="4341675"/>
                </a:cubicBezTo>
                <a:lnTo>
                  <a:pt x="0" y="4681890"/>
                </a:lnTo>
                <a:close/>
              </a:path>
            </a:pathLst>
          </a:custGeom>
          <a:gradFill>
            <a:gsLst>
              <a:gs pos="64000">
                <a:schemeClr val="tx2">
                  <a:lumMod val="25000"/>
                  <a:alpha val="82000"/>
                </a:schemeClr>
              </a:gs>
              <a:gs pos="26000">
                <a:srgbClr val="FFC000">
                  <a:alpha val="85000"/>
                </a:srgbClr>
              </a:gs>
              <a:gs pos="0">
                <a:schemeClr val="tx1"/>
              </a:gs>
            </a:gsLst>
            <a:lin ang="5400000" scaled="1"/>
          </a:gradFill>
          <a:ln>
            <a:noFill/>
          </a:ln>
          <a:effectLst>
            <a:reflection blurRad="6350" stA="50000" endA="300" endPos="90000" dist="50800" dir="5400000" sy="-100000" algn="bl" rotWithShape="0"/>
          </a:effectLst>
          <a:scene3d>
            <a:camera prst="orthographicFront"/>
            <a:lightRig rig="flat" dir="t"/>
          </a:scene3d>
          <a:sp3d>
            <a:bevelT w="177800" prst="convex"/>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0" name="Forma libre 42"/>
          <p:cNvSpPr/>
          <p:nvPr/>
        </p:nvSpPr>
        <p:spPr>
          <a:xfrm rot="16200000" flipH="1">
            <a:off x="2959932" y="2911925"/>
            <a:ext cx="4900488" cy="1296144"/>
          </a:xfrm>
          <a:custGeom>
            <a:avLst/>
            <a:gdLst>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39297 w 8833546"/>
              <a:gd name="connsiteY5" fmla="*/ 1620223 h 5597725"/>
              <a:gd name="connsiteX6" fmla="*/ 4682223 w 8833546"/>
              <a:gd name="connsiteY6" fmla="*/ 1768669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98740 w 8833546"/>
              <a:gd name="connsiteY13" fmla="*/ 3954568 h 5597725"/>
              <a:gd name="connsiteX14" fmla="*/ 4194248 w 8833546"/>
              <a:gd name="connsiteY14" fmla="*/ 3977503 h 5597725"/>
              <a:gd name="connsiteX15" fmla="*/ 4151322 w 8833546"/>
              <a:gd name="connsiteY15" fmla="*/ 3829057 h 5597725"/>
              <a:gd name="connsiteX16" fmla="*/ 2171340 w 8833546"/>
              <a:gd name="connsiteY16" fmla="*/ 1414428 h 5597725"/>
              <a:gd name="connsiteX17" fmla="*/ 78823 w 8833546"/>
              <a:gd name="connsiteY17" fmla="*/ 4208637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39297 w 8833546"/>
              <a:gd name="connsiteY5" fmla="*/ 1620223 h 5597725"/>
              <a:gd name="connsiteX6" fmla="*/ 4682223 w 8833546"/>
              <a:gd name="connsiteY6" fmla="*/ 1768669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98740 w 8833546"/>
              <a:gd name="connsiteY13" fmla="*/ 3954568 h 5597725"/>
              <a:gd name="connsiteX14" fmla="*/ 4194248 w 8833546"/>
              <a:gd name="connsiteY14" fmla="*/ 3977503 h 5597725"/>
              <a:gd name="connsiteX15" fmla="*/ 4151322 w 8833546"/>
              <a:gd name="connsiteY15" fmla="*/ 3829057 h 5597725"/>
              <a:gd name="connsiteX16" fmla="*/ 2171340 w 8833546"/>
              <a:gd name="connsiteY16" fmla="*/ 1414428 h 5597725"/>
              <a:gd name="connsiteX17" fmla="*/ 78823 w 8833546"/>
              <a:gd name="connsiteY17" fmla="*/ 4208637 h 5597725"/>
              <a:gd name="connsiteX18" fmla="*/ 0 w 8833546"/>
              <a:gd name="connsiteY18"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39297 w 8833546"/>
              <a:gd name="connsiteY5" fmla="*/ 1620223 h 5597725"/>
              <a:gd name="connsiteX6" fmla="*/ 4682223 w 8833546"/>
              <a:gd name="connsiteY6" fmla="*/ 1768669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98740 w 8833546"/>
              <a:gd name="connsiteY13" fmla="*/ 3954568 h 5597725"/>
              <a:gd name="connsiteX14" fmla="*/ 4151322 w 8833546"/>
              <a:gd name="connsiteY14" fmla="*/ 3829057 h 5597725"/>
              <a:gd name="connsiteX15" fmla="*/ 2171340 w 8833546"/>
              <a:gd name="connsiteY15" fmla="*/ 1414428 h 5597725"/>
              <a:gd name="connsiteX16" fmla="*/ 78823 w 8833546"/>
              <a:gd name="connsiteY16" fmla="*/ 4208637 h 5597725"/>
              <a:gd name="connsiteX17" fmla="*/ 0 w 8833546"/>
              <a:gd name="connsiteY17"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98740 w 8833546"/>
              <a:gd name="connsiteY12" fmla="*/ 3954568 h 5597725"/>
              <a:gd name="connsiteX13" fmla="*/ 4151322 w 8833546"/>
              <a:gd name="connsiteY13" fmla="*/ 3829057 h 5597725"/>
              <a:gd name="connsiteX14" fmla="*/ 2171340 w 8833546"/>
              <a:gd name="connsiteY14" fmla="*/ 1414428 h 5597725"/>
              <a:gd name="connsiteX15" fmla="*/ 78823 w 8833546"/>
              <a:gd name="connsiteY15" fmla="*/ 4208637 h 5597725"/>
              <a:gd name="connsiteX16" fmla="*/ 0 w 8833546"/>
              <a:gd name="connsiteY16"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51322 w 8833546"/>
              <a:gd name="connsiteY12" fmla="*/ 3829057 h 5597725"/>
              <a:gd name="connsiteX13" fmla="*/ 2171340 w 8833546"/>
              <a:gd name="connsiteY13" fmla="*/ 1414428 h 5597725"/>
              <a:gd name="connsiteX14" fmla="*/ 78823 w 8833546"/>
              <a:gd name="connsiteY14" fmla="*/ 4208637 h 5597725"/>
              <a:gd name="connsiteX15" fmla="*/ 0 w 8833546"/>
              <a:gd name="connsiteY15"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4715434 w 8833546"/>
              <a:gd name="connsiteY6" fmla="*/ 1810873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51322 w 8833546"/>
              <a:gd name="connsiteY13" fmla="*/ 3829057 h 5597725"/>
              <a:gd name="connsiteX14" fmla="*/ 2171340 w 8833546"/>
              <a:gd name="connsiteY14" fmla="*/ 1414428 h 5597725"/>
              <a:gd name="connsiteX15" fmla="*/ 78823 w 8833546"/>
              <a:gd name="connsiteY15" fmla="*/ 4208637 h 5597725"/>
              <a:gd name="connsiteX16" fmla="*/ 0 w 8833546"/>
              <a:gd name="connsiteY16"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51322 w 8833546"/>
              <a:gd name="connsiteY12" fmla="*/ 3829057 h 5597725"/>
              <a:gd name="connsiteX13" fmla="*/ 2171340 w 8833546"/>
              <a:gd name="connsiteY13" fmla="*/ 1414428 h 5597725"/>
              <a:gd name="connsiteX14" fmla="*/ 78823 w 8833546"/>
              <a:gd name="connsiteY14" fmla="*/ 4208637 h 5597725"/>
              <a:gd name="connsiteX15" fmla="*/ 0 w 8833546"/>
              <a:gd name="connsiteY15"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51322 w 8833546"/>
              <a:gd name="connsiteY12" fmla="*/ 3829057 h 5597725"/>
              <a:gd name="connsiteX13" fmla="*/ 2171340 w 8833546"/>
              <a:gd name="connsiteY13" fmla="*/ 1414428 h 5597725"/>
              <a:gd name="connsiteX14" fmla="*/ 78823 w 8833546"/>
              <a:gd name="connsiteY14" fmla="*/ 4208637 h 5597725"/>
              <a:gd name="connsiteX15" fmla="*/ 0 w 8833546"/>
              <a:gd name="connsiteY15"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82223 w 8833546"/>
              <a:gd name="connsiteY4" fmla="*/ 1768669 h 5597725"/>
              <a:gd name="connsiteX5" fmla="*/ 6662206 w 8833546"/>
              <a:gd name="connsiteY5" fmla="*/ 4183298 h 5597725"/>
              <a:gd name="connsiteX6" fmla="*/ 8754722 w 8833546"/>
              <a:gd name="connsiteY6" fmla="*/ 1389088 h 5597725"/>
              <a:gd name="connsiteX7" fmla="*/ 8833546 w 8833546"/>
              <a:gd name="connsiteY7" fmla="*/ 1048873 h 5597725"/>
              <a:gd name="connsiteX8" fmla="*/ 8753940 w 8833546"/>
              <a:gd name="connsiteY8" fmla="*/ 1535456 h 5597725"/>
              <a:gd name="connsiteX9" fmla="*/ 6081426 w 8833546"/>
              <a:gd name="connsiteY9" fmla="*/ 5597725 h 5597725"/>
              <a:gd name="connsiteX10" fmla="*/ 4413872 w 8833546"/>
              <a:gd name="connsiteY10" fmla="*/ 4348957 h 5597725"/>
              <a:gd name="connsiteX11" fmla="*/ 4151322 w 8833546"/>
              <a:gd name="connsiteY11" fmla="*/ 3829057 h 5597725"/>
              <a:gd name="connsiteX12" fmla="*/ 2171340 w 8833546"/>
              <a:gd name="connsiteY12" fmla="*/ 1414428 h 5597725"/>
              <a:gd name="connsiteX13" fmla="*/ 78823 w 8833546"/>
              <a:gd name="connsiteY13" fmla="*/ 4208637 h 5597725"/>
              <a:gd name="connsiteX14" fmla="*/ 0 w 8833546"/>
              <a:gd name="connsiteY14" fmla="*/ 4548852 h 5597725"/>
              <a:gd name="connsiteX0" fmla="*/ 0 w 8833546"/>
              <a:gd name="connsiteY0" fmla="*/ 4548852 h 5660723"/>
              <a:gd name="connsiteX1" fmla="*/ 79605 w 8833546"/>
              <a:gd name="connsiteY1" fmla="*/ 4062270 h 5660723"/>
              <a:gd name="connsiteX2" fmla="*/ 2752119 w 8833546"/>
              <a:gd name="connsiteY2" fmla="*/ 0 h 5660723"/>
              <a:gd name="connsiteX3" fmla="*/ 4419674 w 8833546"/>
              <a:gd name="connsiteY3" fmla="*/ 1248768 h 5660723"/>
              <a:gd name="connsiteX4" fmla="*/ 4682223 w 8833546"/>
              <a:gd name="connsiteY4" fmla="*/ 1768669 h 5660723"/>
              <a:gd name="connsiteX5" fmla="*/ 6662206 w 8833546"/>
              <a:gd name="connsiteY5" fmla="*/ 4183298 h 5660723"/>
              <a:gd name="connsiteX6" fmla="*/ 8754722 w 8833546"/>
              <a:gd name="connsiteY6" fmla="*/ 1389088 h 5660723"/>
              <a:gd name="connsiteX7" fmla="*/ 8833546 w 8833546"/>
              <a:gd name="connsiteY7" fmla="*/ 1048873 h 5660723"/>
              <a:gd name="connsiteX8" fmla="*/ 8753940 w 8833546"/>
              <a:gd name="connsiteY8" fmla="*/ 1535456 h 5660723"/>
              <a:gd name="connsiteX9" fmla="*/ 6081426 w 8833546"/>
              <a:gd name="connsiteY9" fmla="*/ 5597725 h 5660723"/>
              <a:gd name="connsiteX10" fmla="*/ 4151322 w 8833546"/>
              <a:gd name="connsiteY10" fmla="*/ 3829057 h 5660723"/>
              <a:gd name="connsiteX11" fmla="*/ 2171340 w 8833546"/>
              <a:gd name="connsiteY11" fmla="*/ 1414428 h 5660723"/>
              <a:gd name="connsiteX12" fmla="*/ 78823 w 8833546"/>
              <a:gd name="connsiteY12" fmla="*/ 4208637 h 5660723"/>
              <a:gd name="connsiteX13" fmla="*/ 0 w 8833546"/>
              <a:gd name="connsiteY13" fmla="*/ 4548852 h 5660723"/>
              <a:gd name="connsiteX0" fmla="*/ 0 w 8833546"/>
              <a:gd name="connsiteY0" fmla="*/ 4548852 h 5690214"/>
              <a:gd name="connsiteX1" fmla="*/ 79605 w 8833546"/>
              <a:gd name="connsiteY1" fmla="*/ 4062270 h 5690214"/>
              <a:gd name="connsiteX2" fmla="*/ 2752119 w 8833546"/>
              <a:gd name="connsiteY2" fmla="*/ 0 h 5690214"/>
              <a:gd name="connsiteX3" fmla="*/ 4419674 w 8833546"/>
              <a:gd name="connsiteY3" fmla="*/ 1248768 h 5690214"/>
              <a:gd name="connsiteX4" fmla="*/ 4682223 w 8833546"/>
              <a:gd name="connsiteY4" fmla="*/ 1768669 h 5690214"/>
              <a:gd name="connsiteX5" fmla="*/ 6662206 w 8833546"/>
              <a:gd name="connsiteY5" fmla="*/ 4183298 h 5690214"/>
              <a:gd name="connsiteX6" fmla="*/ 8754722 w 8833546"/>
              <a:gd name="connsiteY6" fmla="*/ 1389088 h 5690214"/>
              <a:gd name="connsiteX7" fmla="*/ 8833546 w 8833546"/>
              <a:gd name="connsiteY7" fmla="*/ 1048873 h 5690214"/>
              <a:gd name="connsiteX8" fmla="*/ 8753940 w 8833546"/>
              <a:gd name="connsiteY8" fmla="*/ 1535456 h 5690214"/>
              <a:gd name="connsiteX9" fmla="*/ 6081426 w 8833546"/>
              <a:gd name="connsiteY9" fmla="*/ 5597725 h 5690214"/>
              <a:gd name="connsiteX10" fmla="*/ 4151322 w 8833546"/>
              <a:gd name="connsiteY10" fmla="*/ 3829057 h 5690214"/>
              <a:gd name="connsiteX11" fmla="*/ 2171340 w 8833546"/>
              <a:gd name="connsiteY11" fmla="*/ 1414428 h 5690214"/>
              <a:gd name="connsiteX12" fmla="*/ 78823 w 8833546"/>
              <a:gd name="connsiteY12" fmla="*/ 4208637 h 5690214"/>
              <a:gd name="connsiteX13" fmla="*/ 0 w 8833546"/>
              <a:gd name="connsiteY13" fmla="*/ 4548852 h 5690214"/>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26394"/>
              <a:gd name="connsiteX1" fmla="*/ 79605 w 8833546"/>
              <a:gd name="connsiteY1" fmla="*/ 4062270 h 5626394"/>
              <a:gd name="connsiteX2" fmla="*/ 2752119 w 8833546"/>
              <a:gd name="connsiteY2" fmla="*/ 0 h 5626394"/>
              <a:gd name="connsiteX3" fmla="*/ 4419674 w 8833546"/>
              <a:gd name="connsiteY3" fmla="*/ 1248768 h 5626394"/>
              <a:gd name="connsiteX4" fmla="*/ 4682223 w 8833546"/>
              <a:gd name="connsiteY4" fmla="*/ 1768669 h 5626394"/>
              <a:gd name="connsiteX5" fmla="*/ 6662206 w 8833546"/>
              <a:gd name="connsiteY5" fmla="*/ 4183298 h 5626394"/>
              <a:gd name="connsiteX6" fmla="*/ 8754722 w 8833546"/>
              <a:gd name="connsiteY6" fmla="*/ 1389088 h 5626394"/>
              <a:gd name="connsiteX7" fmla="*/ 8833546 w 8833546"/>
              <a:gd name="connsiteY7" fmla="*/ 1048873 h 5626394"/>
              <a:gd name="connsiteX8" fmla="*/ 8753940 w 8833546"/>
              <a:gd name="connsiteY8" fmla="*/ 1535456 h 5626394"/>
              <a:gd name="connsiteX9" fmla="*/ 6081426 w 8833546"/>
              <a:gd name="connsiteY9" fmla="*/ 5597725 h 5626394"/>
              <a:gd name="connsiteX10" fmla="*/ 4151322 w 8833546"/>
              <a:gd name="connsiteY10" fmla="*/ 3829057 h 5626394"/>
              <a:gd name="connsiteX11" fmla="*/ 2171340 w 8833546"/>
              <a:gd name="connsiteY11" fmla="*/ 1414428 h 5626394"/>
              <a:gd name="connsiteX12" fmla="*/ 78823 w 8833546"/>
              <a:gd name="connsiteY12" fmla="*/ 4208637 h 5626394"/>
              <a:gd name="connsiteX13" fmla="*/ 0 w 8833546"/>
              <a:gd name="connsiteY13" fmla="*/ 4548852 h 5626394"/>
              <a:gd name="connsiteX0" fmla="*/ 0 w 8833546"/>
              <a:gd name="connsiteY0" fmla="*/ 4548852 h 5626394"/>
              <a:gd name="connsiteX1" fmla="*/ 79605 w 8833546"/>
              <a:gd name="connsiteY1" fmla="*/ 4062270 h 5626394"/>
              <a:gd name="connsiteX2" fmla="*/ 2752119 w 8833546"/>
              <a:gd name="connsiteY2" fmla="*/ 0 h 5626394"/>
              <a:gd name="connsiteX3" fmla="*/ 4419674 w 8833546"/>
              <a:gd name="connsiteY3" fmla="*/ 1248768 h 5626394"/>
              <a:gd name="connsiteX4" fmla="*/ 4682223 w 8833546"/>
              <a:gd name="connsiteY4" fmla="*/ 1768669 h 5626394"/>
              <a:gd name="connsiteX5" fmla="*/ 6662206 w 8833546"/>
              <a:gd name="connsiteY5" fmla="*/ 4183298 h 5626394"/>
              <a:gd name="connsiteX6" fmla="*/ 8754722 w 8833546"/>
              <a:gd name="connsiteY6" fmla="*/ 1389088 h 5626394"/>
              <a:gd name="connsiteX7" fmla="*/ 8833546 w 8833546"/>
              <a:gd name="connsiteY7" fmla="*/ 1048873 h 5626394"/>
              <a:gd name="connsiteX8" fmla="*/ 8753940 w 8833546"/>
              <a:gd name="connsiteY8" fmla="*/ 1535456 h 5626394"/>
              <a:gd name="connsiteX9" fmla="*/ 6081426 w 8833546"/>
              <a:gd name="connsiteY9" fmla="*/ 5597725 h 5626394"/>
              <a:gd name="connsiteX10" fmla="*/ 4151322 w 8833546"/>
              <a:gd name="connsiteY10" fmla="*/ 3829057 h 5626394"/>
              <a:gd name="connsiteX11" fmla="*/ 2171340 w 8833546"/>
              <a:gd name="connsiteY11" fmla="*/ 1414428 h 5626394"/>
              <a:gd name="connsiteX12" fmla="*/ 78823 w 8833546"/>
              <a:gd name="connsiteY12" fmla="*/ 4208637 h 5626394"/>
              <a:gd name="connsiteX13" fmla="*/ 0 w 8833546"/>
              <a:gd name="connsiteY13" fmla="*/ 4548852 h 5626394"/>
              <a:gd name="connsiteX0" fmla="*/ 0 w 8833546"/>
              <a:gd name="connsiteY0" fmla="*/ 4548852 h 5626394"/>
              <a:gd name="connsiteX1" fmla="*/ 79605 w 8833546"/>
              <a:gd name="connsiteY1" fmla="*/ 4062270 h 5626394"/>
              <a:gd name="connsiteX2" fmla="*/ 2752119 w 8833546"/>
              <a:gd name="connsiteY2" fmla="*/ 0 h 5626394"/>
              <a:gd name="connsiteX3" fmla="*/ 4419674 w 8833546"/>
              <a:gd name="connsiteY3" fmla="*/ 1248768 h 5626394"/>
              <a:gd name="connsiteX4" fmla="*/ 4682223 w 8833546"/>
              <a:gd name="connsiteY4" fmla="*/ 1768669 h 5626394"/>
              <a:gd name="connsiteX5" fmla="*/ 6662206 w 8833546"/>
              <a:gd name="connsiteY5" fmla="*/ 4183298 h 5626394"/>
              <a:gd name="connsiteX6" fmla="*/ 8754722 w 8833546"/>
              <a:gd name="connsiteY6" fmla="*/ 1389088 h 5626394"/>
              <a:gd name="connsiteX7" fmla="*/ 8833546 w 8833546"/>
              <a:gd name="connsiteY7" fmla="*/ 1048873 h 5626394"/>
              <a:gd name="connsiteX8" fmla="*/ 8753940 w 8833546"/>
              <a:gd name="connsiteY8" fmla="*/ 1535456 h 5626394"/>
              <a:gd name="connsiteX9" fmla="*/ 6081426 w 8833546"/>
              <a:gd name="connsiteY9" fmla="*/ 5597725 h 5626394"/>
              <a:gd name="connsiteX10" fmla="*/ 4151322 w 8833546"/>
              <a:gd name="connsiteY10" fmla="*/ 3829057 h 5626394"/>
              <a:gd name="connsiteX11" fmla="*/ 2171340 w 8833546"/>
              <a:gd name="connsiteY11" fmla="*/ 1414428 h 5626394"/>
              <a:gd name="connsiteX12" fmla="*/ 78823 w 8833546"/>
              <a:gd name="connsiteY12" fmla="*/ 4208637 h 5626394"/>
              <a:gd name="connsiteX13" fmla="*/ 0 w 8833546"/>
              <a:gd name="connsiteY13" fmla="*/ 4548852 h 5626394"/>
              <a:gd name="connsiteX0" fmla="*/ 0 w 8833546"/>
              <a:gd name="connsiteY0" fmla="*/ 4548852 h 5766434"/>
              <a:gd name="connsiteX1" fmla="*/ 79605 w 8833546"/>
              <a:gd name="connsiteY1" fmla="*/ 4062270 h 5766434"/>
              <a:gd name="connsiteX2" fmla="*/ 2752119 w 8833546"/>
              <a:gd name="connsiteY2" fmla="*/ 0 h 5766434"/>
              <a:gd name="connsiteX3" fmla="*/ 4419674 w 8833546"/>
              <a:gd name="connsiteY3" fmla="*/ 1248768 h 5766434"/>
              <a:gd name="connsiteX4" fmla="*/ 4682223 w 8833546"/>
              <a:gd name="connsiteY4" fmla="*/ 1768669 h 5766434"/>
              <a:gd name="connsiteX5" fmla="*/ 6662206 w 8833546"/>
              <a:gd name="connsiteY5" fmla="*/ 4183298 h 5766434"/>
              <a:gd name="connsiteX6" fmla="*/ 8754722 w 8833546"/>
              <a:gd name="connsiteY6" fmla="*/ 1389088 h 5766434"/>
              <a:gd name="connsiteX7" fmla="*/ 8833546 w 8833546"/>
              <a:gd name="connsiteY7" fmla="*/ 1048873 h 5766434"/>
              <a:gd name="connsiteX8" fmla="*/ 8753940 w 8833546"/>
              <a:gd name="connsiteY8" fmla="*/ 1535456 h 5766434"/>
              <a:gd name="connsiteX9" fmla="*/ 6332437 w 8833546"/>
              <a:gd name="connsiteY9" fmla="*/ 5741160 h 5766434"/>
              <a:gd name="connsiteX10" fmla="*/ 4151322 w 8833546"/>
              <a:gd name="connsiteY10" fmla="*/ 3829057 h 5766434"/>
              <a:gd name="connsiteX11" fmla="*/ 2171340 w 8833546"/>
              <a:gd name="connsiteY11" fmla="*/ 1414428 h 5766434"/>
              <a:gd name="connsiteX12" fmla="*/ 78823 w 8833546"/>
              <a:gd name="connsiteY12" fmla="*/ 4208637 h 5766434"/>
              <a:gd name="connsiteX13" fmla="*/ 0 w 8833546"/>
              <a:gd name="connsiteY13" fmla="*/ 4548852 h 5766434"/>
              <a:gd name="connsiteX0" fmla="*/ 0 w 8833546"/>
              <a:gd name="connsiteY0" fmla="*/ 4674358 h 5891940"/>
              <a:gd name="connsiteX1" fmla="*/ 79605 w 8833546"/>
              <a:gd name="connsiteY1" fmla="*/ 4187776 h 5891940"/>
              <a:gd name="connsiteX2" fmla="*/ 2805908 w 8833546"/>
              <a:gd name="connsiteY2" fmla="*/ 0 h 5891940"/>
              <a:gd name="connsiteX3" fmla="*/ 4419674 w 8833546"/>
              <a:gd name="connsiteY3" fmla="*/ 1374274 h 5891940"/>
              <a:gd name="connsiteX4" fmla="*/ 4682223 w 8833546"/>
              <a:gd name="connsiteY4" fmla="*/ 1894175 h 5891940"/>
              <a:gd name="connsiteX5" fmla="*/ 6662206 w 8833546"/>
              <a:gd name="connsiteY5" fmla="*/ 4308804 h 5891940"/>
              <a:gd name="connsiteX6" fmla="*/ 8754722 w 8833546"/>
              <a:gd name="connsiteY6" fmla="*/ 1514594 h 5891940"/>
              <a:gd name="connsiteX7" fmla="*/ 8833546 w 8833546"/>
              <a:gd name="connsiteY7" fmla="*/ 1174379 h 5891940"/>
              <a:gd name="connsiteX8" fmla="*/ 8753940 w 8833546"/>
              <a:gd name="connsiteY8" fmla="*/ 1660962 h 5891940"/>
              <a:gd name="connsiteX9" fmla="*/ 6332437 w 8833546"/>
              <a:gd name="connsiteY9" fmla="*/ 5866666 h 5891940"/>
              <a:gd name="connsiteX10" fmla="*/ 4151322 w 8833546"/>
              <a:gd name="connsiteY10" fmla="*/ 3954563 h 5891940"/>
              <a:gd name="connsiteX11" fmla="*/ 2171340 w 8833546"/>
              <a:gd name="connsiteY11" fmla="*/ 1539934 h 5891940"/>
              <a:gd name="connsiteX12" fmla="*/ 78823 w 8833546"/>
              <a:gd name="connsiteY12" fmla="*/ 4334143 h 5891940"/>
              <a:gd name="connsiteX13" fmla="*/ 0 w 8833546"/>
              <a:gd name="connsiteY13" fmla="*/ 4674358 h 5891940"/>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62206 w 8833546"/>
              <a:gd name="connsiteY5" fmla="*/ 4316336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62206 w 8833546"/>
              <a:gd name="connsiteY5" fmla="*/ 4316336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05404 w 8833546"/>
              <a:gd name="connsiteY5" fmla="*/ 4316335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05404 w 8833546"/>
              <a:gd name="connsiteY5" fmla="*/ 4316335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05404 w 8833546"/>
              <a:gd name="connsiteY5" fmla="*/ 4316335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33546" h="5899472">
                <a:moveTo>
                  <a:pt x="0" y="4681890"/>
                </a:moveTo>
                <a:lnTo>
                  <a:pt x="79605" y="4195308"/>
                </a:lnTo>
                <a:cubicBezTo>
                  <a:pt x="567640" y="1787652"/>
                  <a:pt x="1527274" y="-135903"/>
                  <a:pt x="2805908" y="7532"/>
                </a:cubicBezTo>
                <a:cubicBezTo>
                  <a:pt x="3419758" y="76393"/>
                  <a:pt x="3943660" y="593397"/>
                  <a:pt x="4419674" y="1381806"/>
                </a:cubicBezTo>
                <a:lnTo>
                  <a:pt x="4682223" y="1901707"/>
                </a:lnTo>
                <a:cubicBezTo>
                  <a:pt x="5046511" y="2390795"/>
                  <a:pt x="5594874" y="4312949"/>
                  <a:pt x="6605404" y="4316335"/>
                </a:cubicBezTo>
                <a:cubicBezTo>
                  <a:pt x="7615934" y="4319721"/>
                  <a:pt x="8289677" y="3213190"/>
                  <a:pt x="8754722" y="1522126"/>
                </a:cubicBezTo>
                <a:lnTo>
                  <a:pt x="8833546" y="1181911"/>
                </a:lnTo>
                <a:lnTo>
                  <a:pt x="8753940" y="1668494"/>
                </a:lnTo>
                <a:cubicBezTo>
                  <a:pt x="8265905" y="4076149"/>
                  <a:pt x="7637425" y="5563649"/>
                  <a:pt x="6332437" y="5874198"/>
                </a:cubicBezTo>
                <a:cubicBezTo>
                  <a:pt x="5498647" y="6072616"/>
                  <a:pt x="4623712" y="5071688"/>
                  <a:pt x="4151322" y="3962095"/>
                </a:cubicBezTo>
                <a:cubicBezTo>
                  <a:pt x="3375898" y="2272267"/>
                  <a:pt x="2968465" y="1547466"/>
                  <a:pt x="2171340" y="1547466"/>
                </a:cubicBezTo>
                <a:cubicBezTo>
                  <a:pt x="1307787" y="1547466"/>
                  <a:pt x="543868" y="2650612"/>
                  <a:pt x="78823" y="4341675"/>
                </a:cubicBezTo>
                <a:lnTo>
                  <a:pt x="0" y="4681890"/>
                </a:lnTo>
                <a:close/>
              </a:path>
            </a:pathLst>
          </a:custGeom>
          <a:gradFill>
            <a:gsLst>
              <a:gs pos="64000">
                <a:schemeClr val="tx2">
                  <a:lumMod val="25000"/>
                  <a:alpha val="82000"/>
                </a:schemeClr>
              </a:gs>
              <a:gs pos="26000">
                <a:srgbClr val="FFC000">
                  <a:alpha val="85000"/>
                </a:srgbClr>
              </a:gs>
              <a:gs pos="0">
                <a:schemeClr val="tx1"/>
              </a:gs>
            </a:gsLst>
            <a:lin ang="5400000" scaled="1"/>
          </a:gradFill>
          <a:ln>
            <a:noFill/>
          </a:ln>
          <a:effectLst>
            <a:reflection blurRad="6350" stA="50000" endA="300" endPos="90000" dist="50800" dir="5400000" sy="-100000" algn="bl" rotWithShape="0"/>
          </a:effectLst>
          <a:scene3d>
            <a:camera prst="orthographicFront"/>
            <a:lightRig rig="flat" dir="t">
              <a:rot lat="0" lon="0" rev="6000000"/>
            </a:lightRig>
          </a:scene3d>
          <a:sp3d>
            <a:bevelT w="177800" prst="convex"/>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1" name="Forma libre 42"/>
          <p:cNvSpPr/>
          <p:nvPr/>
        </p:nvSpPr>
        <p:spPr>
          <a:xfrm rot="16200000" flipH="1">
            <a:off x="4115852" y="2911924"/>
            <a:ext cx="4900488" cy="1296144"/>
          </a:xfrm>
          <a:custGeom>
            <a:avLst/>
            <a:gdLst>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39297 w 8833546"/>
              <a:gd name="connsiteY5" fmla="*/ 1620223 h 5597725"/>
              <a:gd name="connsiteX6" fmla="*/ 4682223 w 8833546"/>
              <a:gd name="connsiteY6" fmla="*/ 1768669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98740 w 8833546"/>
              <a:gd name="connsiteY13" fmla="*/ 3954568 h 5597725"/>
              <a:gd name="connsiteX14" fmla="*/ 4194248 w 8833546"/>
              <a:gd name="connsiteY14" fmla="*/ 3977503 h 5597725"/>
              <a:gd name="connsiteX15" fmla="*/ 4151322 w 8833546"/>
              <a:gd name="connsiteY15" fmla="*/ 3829057 h 5597725"/>
              <a:gd name="connsiteX16" fmla="*/ 2171340 w 8833546"/>
              <a:gd name="connsiteY16" fmla="*/ 1414428 h 5597725"/>
              <a:gd name="connsiteX17" fmla="*/ 78823 w 8833546"/>
              <a:gd name="connsiteY17" fmla="*/ 4208637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39297 w 8833546"/>
              <a:gd name="connsiteY5" fmla="*/ 1620223 h 5597725"/>
              <a:gd name="connsiteX6" fmla="*/ 4682223 w 8833546"/>
              <a:gd name="connsiteY6" fmla="*/ 1768669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98740 w 8833546"/>
              <a:gd name="connsiteY13" fmla="*/ 3954568 h 5597725"/>
              <a:gd name="connsiteX14" fmla="*/ 4194248 w 8833546"/>
              <a:gd name="connsiteY14" fmla="*/ 3977503 h 5597725"/>
              <a:gd name="connsiteX15" fmla="*/ 4151322 w 8833546"/>
              <a:gd name="connsiteY15" fmla="*/ 3829057 h 5597725"/>
              <a:gd name="connsiteX16" fmla="*/ 2171340 w 8833546"/>
              <a:gd name="connsiteY16" fmla="*/ 1414428 h 5597725"/>
              <a:gd name="connsiteX17" fmla="*/ 78823 w 8833546"/>
              <a:gd name="connsiteY17" fmla="*/ 4208637 h 5597725"/>
              <a:gd name="connsiteX18" fmla="*/ 0 w 8833546"/>
              <a:gd name="connsiteY18"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39297 w 8833546"/>
              <a:gd name="connsiteY5" fmla="*/ 1620223 h 5597725"/>
              <a:gd name="connsiteX6" fmla="*/ 4682223 w 8833546"/>
              <a:gd name="connsiteY6" fmla="*/ 1768669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98740 w 8833546"/>
              <a:gd name="connsiteY13" fmla="*/ 3954568 h 5597725"/>
              <a:gd name="connsiteX14" fmla="*/ 4151322 w 8833546"/>
              <a:gd name="connsiteY14" fmla="*/ 3829057 h 5597725"/>
              <a:gd name="connsiteX15" fmla="*/ 2171340 w 8833546"/>
              <a:gd name="connsiteY15" fmla="*/ 1414428 h 5597725"/>
              <a:gd name="connsiteX16" fmla="*/ 78823 w 8833546"/>
              <a:gd name="connsiteY16" fmla="*/ 4208637 h 5597725"/>
              <a:gd name="connsiteX17" fmla="*/ 0 w 8833546"/>
              <a:gd name="connsiteY17"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98740 w 8833546"/>
              <a:gd name="connsiteY12" fmla="*/ 3954568 h 5597725"/>
              <a:gd name="connsiteX13" fmla="*/ 4151322 w 8833546"/>
              <a:gd name="connsiteY13" fmla="*/ 3829057 h 5597725"/>
              <a:gd name="connsiteX14" fmla="*/ 2171340 w 8833546"/>
              <a:gd name="connsiteY14" fmla="*/ 1414428 h 5597725"/>
              <a:gd name="connsiteX15" fmla="*/ 78823 w 8833546"/>
              <a:gd name="connsiteY15" fmla="*/ 4208637 h 5597725"/>
              <a:gd name="connsiteX16" fmla="*/ 0 w 8833546"/>
              <a:gd name="connsiteY16"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51322 w 8833546"/>
              <a:gd name="connsiteY12" fmla="*/ 3829057 h 5597725"/>
              <a:gd name="connsiteX13" fmla="*/ 2171340 w 8833546"/>
              <a:gd name="connsiteY13" fmla="*/ 1414428 h 5597725"/>
              <a:gd name="connsiteX14" fmla="*/ 78823 w 8833546"/>
              <a:gd name="connsiteY14" fmla="*/ 4208637 h 5597725"/>
              <a:gd name="connsiteX15" fmla="*/ 0 w 8833546"/>
              <a:gd name="connsiteY15"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4715434 w 8833546"/>
              <a:gd name="connsiteY6" fmla="*/ 1810873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51322 w 8833546"/>
              <a:gd name="connsiteY13" fmla="*/ 3829057 h 5597725"/>
              <a:gd name="connsiteX14" fmla="*/ 2171340 w 8833546"/>
              <a:gd name="connsiteY14" fmla="*/ 1414428 h 5597725"/>
              <a:gd name="connsiteX15" fmla="*/ 78823 w 8833546"/>
              <a:gd name="connsiteY15" fmla="*/ 4208637 h 5597725"/>
              <a:gd name="connsiteX16" fmla="*/ 0 w 8833546"/>
              <a:gd name="connsiteY16"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51322 w 8833546"/>
              <a:gd name="connsiteY12" fmla="*/ 3829057 h 5597725"/>
              <a:gd name="connsiteX13" fmla="*/ 2171340 w 8833546"/>
              <a:gd name="connsiteY13" fmla="*/ 1414428 h 5597725"/>
              <a:gd name="connsiteX14" fmla="*/ 78823 w 8833546"/>
              <a:gd name="connsiteY14" fmla="*/ 4208637 h 5597725"/>
              <a:gd name="connsiteX15" fmla="*/ 0 w 8833546"/>
              <a:gd name="connsiteY15"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51322 w 8833546"/>
              <a:gd name="connsiteY12" fmla="*/ 3829057 h 5597725"/>
              <a:gd name="connsiteX13" fmla="*/ 2171340 w 8833546"/>
              <a:gd name="connsiteY13" fmla="*/ 1414428 h 5597725"/>
              <a:gd name="connsiteX14" fmla="*/ 78823 w 8833546"/>
              <a:gd name="connsiteY14" fmla="*/ 4208637 h 5597725"/>
              <a:gd name="connsiteX15" fmla="*/ 0 w 8833546"/>
              <a:gd name="connsiteY15"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82223 w 8833546"/>
              <a:gd name="connsiteY4" fmla="*/ 1768669 h 5597725"/>
              <a:gd name="connsiteX5" fmla="*/ 6662206 w 8833546"/>
              <a:gd name="connsiteY5" fmla="*/ 4183298 h 5597725"/>
              <a:gd name="connsiteX6" fmla="*/ 8754722 w 8833546"/>
              <a:gd name="connsiteY6" fmla="*/ 1389088 h 5597725"/>
              <a:gd name="connsiteX7" fmla="*/ 8833546 w 8833546"/>
              <a:gd name="connsiteY7" fmla="*/ 1048873 h 5597725"/>
              <a:gd name="connsiteX8" fmla="*/ 8753940 w 8833546"/>
              <a:gd name="connsiteY8" fmla="*/ 1535456 h 5597725"/>
              <a:gd name="connsiteX9" fmla="*/ 6081426 w 8833546"/>
              <a:gd name="connsiteY9" fmla="*/ 5597725 h 5597725"/>
              <a:gd name="connsiteX10" fmla="*/ 4413872 w 8833546"/>
              <a:gd name="connsiteY10" fmla="*/ 4348957 h 5597725"/>
              <a:gd name="connsiteX11" fmla="*/ 4151322 w 8833546"/>
              <a:gd name="connsiteY11" fmla="*/ 3829057 h 5597725"/>
              <a:gd name="connsiteX12" fmla="*/ 2171340 w 8833546"/>
              <a:gd name="connsiteY12" fmla="*/ 1414428 h 5597725"/>
              <a:gd name="connsiteX13" fmla="*/ 78823 w 8833546"/>
              <a:gd name="connsiteY13" fmla="*/ 4208637 h 5597725"/>
              <a:gd name="connsiteX14" fmla="*/ 0 w 8833546"/>
              <a:gd name="connsiteY14" fmla="*/ 4548852 h 5597725"/>
              <a:gd name="connsiteX0" fmla="*/ 0 w 8833546"/>
              <a:gd name="connsiteY0" fmla="*/ 4548852 h 5660723"/>
              <a:gd name="connsiteX1" fmla="*/ 79605 w 8833546"/>
              <a:gd name="connsiteY1" fmla="*/ 4062270 h 5660723"/>
              <a:gd name="connsiteX2" fmla="*/ 2752119 w 8833546"/>
              <a:gd name="connsiteY2" fmla="*/ 0 h 5660723"/>
              <a:gd name="connsiteX3" fmla="*/ 4419674 w 8833546"/>
              <a:gd name="connsiteY3" fmla="*/ 1248768 h 5660723"/>
              <a:gd name="connsiteX4" fmla="*/ 4682223 w 8833546"/>
              <a:gd name="connsiteY4" fmla="*/ 1768669 h 5660723"/>
              <a:gd name="connsiteX5" fmla="*/ 6662206 w 8833546"/>
              <a:gd name="connsiteY5" fmla="*/ 4183298 h 5660723"/>
              <a:gd name="connsiteX6" fmla="*/ 8754722 w 8833546"/>
              <a:gd name="connsiteY6" fmla="*/ 1389088 h 5660723"/>
              <a:gd name="connsiteX7" fmla="*/ 8833546 w 8833546"/>
              <a:gd name="connsiteY7" fmla="*/ 1048873 h 5660723"/>
              <a:gd name="connsiteX8" fmla="*/ 8753940 w 8833546"/>
              <a:gd name="connsiteY8" fmla="*/ 1535456 h 5660723"/>
              <a:gd name="connsiteX9" fmla="*/ 6081426 w 8833546"/>
              <a:gd name="connsiteY9" fmla="*/ 5597725 h 5660723"/>
              <a:gd name="connsiteX10" fmla="*/ 4151322 w 8833546"/>
              <a:gd name="connsiteY10" fmla="*/ 3829057 h 5660723"/>
              <a:gd name="connsiteX11" fmla="*/ 2171340 w 8833546"/>
              <a:gd name="connsiteY11" fmla="*/ 1414428 h 5660723"/>
              <a:gd name="connsiteX12" fmla="*/ 78823 w 8833546"/>
              <a:gd name="connsiteY12" fmla="*/ 4208637 h 5660723"/>
              <a:gd name="connsiteX13" fmla="*/ 0 w 8833546"/>
              <a:gd name="connsiteY13" fmla="*/ 4548852 h 5660723"/>
              <a:gd name="connsiteX0" fmla="*/ 0 w 8833546"/>
              <a:gd name="connsiteY0" fmla="*/ 4548852 h 5690214"/>
              <a:gd name="connsiteX1" fmla="*/ 79605 w 8833546"/>
              <a:gd name="connsiteY1" fmla="*/ 4062270 h 5690214"/>
              <a:gd name="connsiteX2" fmla="*/ 2752119 w 8833546"/>
              <a:gd name="connsiteY2" fmla="*/ 0 h 5690214"/>
              <a:gd name="connsiteX3" fmla="*/ 4419674 w 8833546"/>
              <a:gd name="connsiteY3" fmla="*/ 1248768 h 5690214"/>
              <a:gd name="connsiteX4" fmla="*/ 4682223 w 8833546"/>
              <a:gd name="connsiteY4" fmla="*/ 1768669 h 5690214"/>
              <a:gd name="connsiteX5" fmla="*/ 6662206 w 8833546"/>
              <a:gd name="connsiteY5" fmla="*/ 4183298 h 5690214"/>
              <a:gd name="connsiteX6" fmla="*/ 8754722 w 8833546"/>
              <a:gd name="connsiteY6" fmla="*/ 1389088 h 5690214"/>
              <a:gd name="connsiteX7" fmla="*/ 8833546 w 8833546"/>
              <a:gd name="connsiteY7" fmla="*/ 1048873 h 5690214"/>
              <a:gd name="connsiteX8" fmla="*/ 8753940 w 8833546"/>
              <a:gd name="connsiteY8" fmla="*/ 1535456 h 5690214"/>
              <a:gd name="connsiteX9" fmla="*/ 6081426 w 8833546"/>
              <a:gd name="connsiteY9" fmla="*/ 5597725 h 5690214"/>
              <a:gd name="connsiteX10" fmla="*/ 4151322 w 8833546"/>
              <a:gd name="connsiteY10" fmla="*/ 3829057 h 5690214"/>
              <a:gd name="connsiteX11" fmla="*/ 2171340 w 8833546"/>
              <a:gd name="connsiteY11" fmla="*/ 1414428 h 5690214"/>
              <a:gd name="connsiteX12" fmla="*/ 78823 w 8833546"/>
              <a:gd name="connsiteY12" fmla="*/ 4208637 h 5690214"/>
              <a:gd name="connsiteX13" fmla="*/ 0 w 8833546"/>
              <a:gd name="connsiteY13" fmla="*/ 4548852 h 5690214"/>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26394"/>
              <a:gd name="connsiteX1" fmla="*/ 79605 w 8833546"/>
              <a:gd name="connsiteY1" fmla="*/ 4062270 h 5626394"/>
              <a:gd name="connsiteX2" fmla="*/ 2752119 w 8833546"/>
              <a:gd name="connsiteY2" fmla="*/ 0 h 5626394"/>
              <a:gd name="connsiteX3" fmla="*/ 4419674 w 8833546"/>
              <a:gd name="connsiteY3" fmla="*/ 1248768 h 5626394"/>
              <a:gd name="connsiteX4" fmla="*/ 4682223 w 8833546"/>
              <a:gd name="connsiteY4" fmla="*/ 1768669 h 5626394"/>
              <a:gd name="connsiteX5" fmla="*/ 6662206 w 8833546"/>
              <a:gd name="connsiteY5" fmla="*/ 4183298 h 5626394"/>
              <a:gd name="connsiteX6" fmla="*/ 8754722 w 8833546"/>
              <a:gd name="connsiteY6" fmla="*/ 1389088 h 5626394"/>
              <a:gd name="connsiteX7" fmla="*/ 8833546 w 8833546"/>
              <a:gd name="connsiteY7" fmla="*/ 1048873 h 5626394"/>
              <a:gd name="connsiteX8" fmla="*/ 8753940 w 8833546"/>
              <a:gd name="connsiteY8" fmla="*/ 1535456 h 5626394"/>
              <a:gd name="connsiteX9" fmla="*/ 6081426 w 8833546"/>
              <a:gd name="connsiteY9" fmla="*/ 5597725 h 5626394"/>
              <a:gd name="connsiteX10" fmla="*/ 4151322 w 8833546"/>
              <a:gd name="connsiteY10" fmla="*/ 3829057 h 5626394"/>
              <a:gd name="connsiteX11" fmla="*/ 2171340 w 8833546"/>
              <a:gd name="connsiteY11" fmla="*/ 1414428 h 5626394"/>
              <a:gd name="connsiteX12" fmla="*/ 78823 w 8833546"/>
              <a:gd name="connsiteY12" fmla="*/ 4208637 h 5626394"/>
              <a:gd name="connsiteX13" fmla="*/ 0 w 8833546"/>
              <a:gd name="connsiteY13" fmla="*/ 4548852 h 5626394"/>
              <a:gd name="connsiteX0" fmla="*/ 0 w 8833546"/>
              <a:gd name="connsiteY0" fmla="*/ 4548852 h 5626394"/>
              <a:gd name="connsiteX1" fmla="*/ 79605 w 8833546"/>
              <a:gd name="connsiteY1" fmla="*/ 4062270 h 5626394"/>
              <a:gd name="connsiteX2" fmla="*/ 2752119 w 8833546"/>
              <a:gd name="connsiteY2" fmla="*/ 0 h 5626394"/>
              <a:gd name="connsiteX3" fmla="*/ 4419674 w 8833546"/>
              <a:gd name="connsiteY3" fmla="*/ 1248768 h 5626394"/>
              <a:gd name="connsiteX4" fmla="*/ 4682223 w 8833546"/>
              <a:gd name="connsiteY4" fmla="*/ 1768669 h 5626394"/>
              <a:gd name="connsiteX5" fmla="*/ 6662206 w 8833546"/>
              <a:gd name="connsiteY5" fmla="*/ 4183298 h 5626394"/>
              <a:gd name="connsiteX6" fmla="*/ 8754722 w 8833546"/>
              <a:gd name="connsiteY6" fmla="*/ 1389088 h 5626394"/>
              <a:gd name="connsiteX7" fmla="*/ 8833546 w 8833546"/>
              <a:gd name="connsiteY7" fmla="*/ 1048873 h 5626394"/>
              <a:gd name="connsiteX8" fmla="*/ 8753940 w 8833546"/>
              <a:gd name="connsiteY8" fmla="*/ 1535456 h 5626394"/>
              <a:gd name="connsiteX9" fmla="*/ 6081426 w 8833546"/>
              <a:gd name="connsiteY9" fmla="*/ 5597725 h 5626394"/>
              <a:gd name="connsiteX10" fmla="*/ 4151322 w 8833546"/>
              <a:gd name="connsiteY10" fmla="*/ 3829057 h 5626394"/>
              <a:gd name="connsiteX11" fmla="*/ 2171340 w 8833546"/>
              <a:gd name="connsiteY11" fmla="*/ 1414428 h 5626394"/>
              <a:gd name="connsiteX12" fmla="*/ 78823 w 8833546"/>
              <a:gd name="connsiteY12" fmla="*/ 4208637 h 5626394"/>
              <a:gd name="connsiteX13" fmla="*/ 0 w 8833546"/>
              <a:gd name="connsiteY13" fmla="*/ 4548852 h 5626394"/>
              <a:gd name="connsiteX0" fmla="*/ 0 w 8833546"/>
              <a:gd name="connsiteY0" fmla="*/ 4548852 h 5626394"/>
              <a:gd name="connsiteX1" fmla="*/ 79605 w 8833546"/>
              <a:gd name="connsiteY1" fmla="*/ 4062270 h 5626394"/>
              <a:gd name="connsiteX2" fmla="*/ 2752119 w 8833546"/>
              <a:gd name="connsiteY2" fmla="*/ 0 h 5626394"/>
              <a:gd name="connsiteX3" fmla="*/ 4419674 w 8833546"/>
              <a:gd name="connsiteY3" fmla="*/ 1248768 h 5626394"/>
              <a:gd name="connsiteX4" fmla="*/ 4682223 w 8833546"/>
              <a:gd name="connsiteY4" fmla="*/ 1768669 h 5626394"/>
              <a:gd name="connsiteX5" fmla="*/ 6662206 w 8833546"/>
              <a:gd name="connsiteY5" fmla="*/ 4183298 h 5626394"/>
              <a:gd name="connsiteX6" fmla="*/ 8754722 w 8833546"/>
              <a:gd name="connsiteY6" fmla="*/ 1389088 h 5626394"/>
              <a:gd name="connsiteX7" fmla="*/ 8833546 w 8833546"/>
              <a:gd name="connsiteY7" fmla="*/ 1048873 h 5626394"/>
              <a:gd name="connsiteX8" fmla="*/ 8753940 w 8833546"/>
              <a:gd name="connsiteY8" fmla="*/ 1535456 h 5626394"/>
              <a:gd name="connsiteX9" fmla="*/ 6081426 w 8833546"/>
              <a:gd name="connsiteY9" fmla="*/ 5597725 h 5626394"/>
              <a:gd name="connsiteX10" fmla="*/ 4151322 w 8833546"/>
              <a:gd name="connsiteY10" fmla="*/ 3829057 h 5626394"/>
              <a:gd name="connsiteX11" fmla="*/ 2171340 w 8833546"/>
              <a:gd name="connsiteY11" fmla="*/ 1414428 h 5626394"/>
              <a:gd name="connsiteX12" fmla="*/ 78823 w 8833546"/>
              <a:gd name="connsiteY12" fmla="*/ 4208637 h 5626394"/>
              <a:gd name="connsiteX13" fmla="*/ 0 w 8833546"/>
              <a:gd name="connsiteY13" fmla="*/ 4548852 h 5626394"/>
              <a:gd name="connsiteX0" fmla="*/ 0 w 8833546"/>
              <a:gd name="connsiteY0" fmla="*/ 4548852 h 5766434"/>
              <a:gd name="connsiteX1" fmla="*/ 79605 w 8833546"/>
              <a:gd name="connsiteY1" fmla="*/ 4062270 h 5766434"/>
              <a:gd name="connsiteX2" fmla="*/ 2752119 w 8833546"/>
              <a:gd name="connsiteY2" fmla="*/ 0 h 5766434"/>
              <a:gd name="connsiteX3" fmla="*/ 4419674 w 8833546"/>
              <a:gd name="connsiteY3" fmla="*/ 1248768 h 5766434"/>
              <a:gd name="connsiteX4" fmla="*/ 4682223 w 8833546"/>
              <a:gd name="connsiteY4" fmla="*/ 1768669 h 5766434"/>
              <a:gd name="connsiteX5" fmla="*/ 6662206 w 8833546"/>
              <a:gd name="connsiteY5" fmla="*/ 4183298 h 5766434"/>
              <a:gd name="connsiteX6" fmla="*/ 8754722 w 8833546"/>
              <a:gd name="connsiteY6" fmla="*/ 1389088 h 5766434"/>
              <a:gd name="connsiteX7" fmla="*/ 8833546 w 8833546"/>
              <a:gd name="connsiteY7" fmla="*/ 1048873 h 5766434"/>
              <a:gd name="connsiteX8" fmla="*/ 8753940 w 8833546"/>
              <a:gd name="connsiteY8" fmla="*/ 1535456 h 5766434"/>
              <a:gd name="connsiteX9" fmla="*/ 6332437 w 8833546"/>
              <a:gd name="connsiteY9" fmla="*/ 5741160 h 5766434"/>
              <a:gd name="connsiteX10" fmla="*/ 4151322 w 8833546"/>
              <a:gd name="connsiteY10" fmla="*/ 3829057 h 5766434"/>
              <a:gd name="connsiteX11" fmla="*/ 2171340 w 8833546"/>
              <a:gd name="connsiteY11" fmla="*/ 1414428 h 5766434"/>
              <a:gd name="connsiteX12" fmla="*/ 78823 w 8833546"/>
              <a:gd name="connsiteY12" fmla="*/ 4208637 h 5766434"/>
              <a:gd name="connsiteX13" fmla="*/ 0 w 8833546"/>
              <a:gd name="connsiteY13" fmla="*/ 4548852 h 5766434"/>
              <a:gd name="connsiteX0" fmla="*/ 0 w 8833546"/>
              <a:gd name="connsiteY0" fmla="*/ 4674358 h 5891940"/>
              <a:gd name="connsiteX1" fmla="*/ 79605 w 8833546"/>
              <a:gd name="connsiteY1" fmla="*/ 4187776 h 5891940"/>
              <a:gd name="connsiteX2" fmla="*/ 2805908 w 8833546"/>
              <a:gd name="connsiteY2" fmla="*/ 0 h 5891940"/>
              <a:gd name="connsiteX3" fmla="*/ 4419674 w 8833546"/>
              <a:gd name="connsiteY3" fmla="*/ 1374274 h 5891940"/>
              <a:gd name="connsiteX4" fmla="*/ 4682223 w 8833546"/>
              <a:gd name="connsiteY4" fmla="*/ 1894175 h 5891940"/>
              <a:gd name="connsiteX5" fmla="*/ 6662206 w 8833546"/>
              <a:gd name="connsiteY5" fmla="*/ 4308804 h 5891940"/>
              <a:gd name="connsiteX6" fmla="*/ 8754722 w 8833546"/>
              <a:gd name="connsiteY6" fmla="*/ 1514594 h 5891940"/>
              <a:gd name="connsiteX7" fmla="*/ 8833546 w 8833546"/>
              <a:gd name="connsiteY7" fmla="*/ 1174379 h 5891940"/>
              <a:gd name="connsiteX8" fmla="*/ 8753940 w 8833546"/>
              <a:gd name="connsiteY8" fmla="*/ 1660962 h 5891940"/>
              <a:gd name="connsiteX9" fmla="*/ 6332437 w 8833546"/>
              <a:gd name="connsiteY9" fmla="*/ 5866666 h 5891940"/>
              <a:gd name="connsiteX10" fmla="*/ 4151322 w 8833546"/>
              <a:gd name="connsiteY10" fmla="*/ 3954563 h 5891940"/>
              <a:gd name="connsiteX11" fmla="*/ 2171340 w 8833546"/>
              <a:gd name="connsiteY11" fmla="*/ 1539934 h 5891940"/>
              <a:gd name="connsiteX12" fmla="*/ 78823 w 8833546"/>
              <a:gd name="connsiteY12" fmla="*/ 4334143 h 5891940"/>
              <a:gd name="connsiteX13" fmla="*/ 0 w 8833546"/>
              <a:gd name="connsiteY13" fmla="*/ 4674358 h 5891940"/>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62206 w 8833546"/>
              <a:gd name="connsiteY5" fmla="*/ 4316336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62206 w 8833546"/>
              <a:gd name="connsiteY5" fmla="*/ 4316336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05404 w 8833546"/>
              <a:gd name="connsiteY5" fmla="*/ 4316335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05404 w 8833546"/>
              <a:gd name="connsiteY5" fmla="*/ 4316335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05404 w 8833546"/>
              <a:gd name="connsiteY5" fmla="*/ 4316335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33546" h="5899472">
                <a:moveTo>
                  <a:pt x="0" y="4681890"/>
                </a:moveTo>
                <a:lnTo>
                  <a:pt x="79605" y="4195308"/>
                </a:lnTo>
                <a:cubicBezTo>
                  <a:pt x="567640" y="1787652"/>
                  <a:pt x="1527274" y="-135903"/>
                  <a:pt x="2805908" y="7532"/>
                </a:cubicBezTo>
                <a:cubicBezTo>
                  <a:pt x="3419758" y="76393"/>
                  <a:pt x="3943660" y="593397"/>
                  <a:pt x="4419674" y="1381806"/>
                </a:cubicBezTo>
                <a:lnTo>
                  <a:pt x="4682223" y="1901707"/>
                </a:lnTo>
                <a:cubicBezTo>
                  <a:pt x="5046511" y="2390795"/>
                  <a:pt x="5594874" y="4312949"/>
                  <a:pt x="6605404" y="4316335"/>
                </a:cubicBezTo>
                <a:cubicBezTo>
                  <a:pt x="7615934" y="4319721"/>
                  <a:pt x="8289677" y="3213190"/>
                  <a:pt x="8754722" y="1522126"/>
                </a:cubicBezTo>
                <a:lnTo>
                  <a:pt x="8833546" y="1181911"/>
                </a:lnTo>
                <a:lnTo>
                  <a:pt x="8753940" y="1668494"/>
                </a:lnTo>
                <a:cubicBezTo>
                  <a:pt x="8265905" y="4076149"/>
                  <a:pt x="7637425" y="5563649"/>
                  <a:pt x="6332437" y="5874198"/>
                </a:cubicBezTo>
                <a:cubicBezTo>
                  <a:pt x="5498647" y="6072616"/>
                  <a:pt x="4623712" y="5071688"/>
                  <a:pt x="4151322" y="3962095"/>
                </a:cubicBezTo>
                <a:cubicBezTo>
                  <a:pt x="3375898" y="2272267"/>
                  <a:pt x="2968465" y="1547466"/>
                  <a:pt x="2171340" y="1547466"/>
                </a:cubicBezTo>
                <a:cubicBezTo>
                  <a:pt x="1307787" y="1547466"/>
                  <a:pt x="543868" y="2650612"/>
                  <a:pt x="78823" y="4341675"/>
                </a:cubicBezTo>
                <a:lnTo>
                  <a:pt x="0" y="4681890"/>
                </a:lnTo>
                <a:close/>
              </a:path>
            </a:pathLst>
          </a:custGeom>
          <a:gradFill>
            <a:gsLst>
              <a:gs pos="64000">
                <a:schemeClr val="tx2">
                  <a:lumMod val="25000"/>
                  <a:alpha val="82000"/>
                </a:schemeClr>
              </a:gs>
              <a:gs pos="26000">
                <a:srgbClr val="FFC000">
                  <a:alpha val="85000"/>
                </a:srgbClr>
              </a:gs>
              <a:gs pos="0">
                <a:schemeClr val="tx1"/>
              </a:gs>
            </a:gsLst>
            <a:lin ang="5400000" scaled="1"/>
          </a:gradFill>
          <a:ln>
            <a:noFill/>
          </a:ln>
          <a:effectLst>
            <a:reflection blurRad="6350" stA="50000" endA="300" endPos="90000" dist="50800" dir="5400000" sy="-100000" algn="bl" rotWithShape="0"/>
          </a:effectLst>
          <a:scene3d>
            <a:camera prst="orthographicFront"/>
            <a:lightRig rig="flat" dir="t">
              <a:rot lat="0" lon="0" rev="6000000"/>
            </a:lightRig>
          </a:scene3d>
          <a:sp3d>
            <a:bevelT w="177800" prst="convex"/>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2" name="Forma libre 42"/>
          <p:cNvSpPr/>
          <p:nvPr/>
        </p:nvSpPr>
        <p:spPr>
          <a:xfrm rot="16200000" flipH="1">
            <a:off x="5146092" y="2943165"/>
            <a:ext cx="4900488" cy="1296144"/>
          </a:xfrm>
          <a:custGeom>
            <a:avLst/>
            <a:gdLst>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39297 w 8833546"/>
              <a:gd name="connsiteY5" fmla="*/ 1620223 h 5597725"/>
              <a:gd name="connsiteX6" fmla="*/ 4682223 w 8833546"/>
              <a:gd name="connsiteY6" fmla="*/ 1768669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98740 w 8833546"/>
              <a:gd name="connsiteY13" fmla="*/ 3954568 h 5597725"/>
              <a:gd name="connsiteX14" fmla="*/ 4194248 w 8833546"/>
              <a:gd name="connsiteY14" fmla="*/ 3977503 h 5597725"/>
              <a:gd name="connsiteX15" fmla="*/ 4151322 w 8833546"/>
              <a:gd name="connsiteY15" fmla="*/ 3829057 h 5597725"/>
              <a:gd name="connsiteX16" fmla="*/ 2171340 w 8833546"/>
              <a:gd name="connsiteY16" fmla="*/ 1414428 h 5597725"/>
              <a:gd name="connsiteX17" fmla="*/ 78823 w 8833546"/>
              <a:gd name="connsiteY17" fmla="*/ 4208637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39297 w 8833546"/>
              <a:gd name="connsiteY5" fmla="*/ 1620223 h 5597725"/>
              <a:gd name="connsiteX6" fmla="*/ 4682223 w 8833546"/>
              <a:gd name="connsiteY6" fmla="*/ 1768669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98740 w 8833546"/>
              <a:gd name="connsiteY13" fmla="*/ 3954568 h 5597725"/>
              <a:gd name="connsiteX14" fmla="*/ 4194248 w 8833546"/>
              <a:gd name="connsiteY14" fmla="*/ 3977503 h 5597725"/>
              <a:gd name="connsiteX15" fmla="*/ 4151322 w 8833546"/>
              <a:gd name="connsiteY15" fmla="*/ 3829057 h 5597725"/>
              <a:gd name="connsiteX16" fmla="*/ 2171340 w 8833546"/>
              <a:gd name="connsiteY16" fmla="*/ 1414428 h 5597725"/>
              <a:gd name="connsiteX17" fmla="*/ 78823 w 8833546"/>
              <a:gd name="connsiteY17" fmla="*/ 4208637 h 5597725"/>
              <a:gd name="connsiteX18" fmla="*/ 0 w 8833546"/>
              <a:gd name="connsiteY18"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39297 w 8833546"/>
              <a:gd name="connsiteY5" fmla="*/ 1620223 h 5597725"/>
              <a:gd name="connsiteX6" fmla="*/ 4682223 w 8833546"/>
              <a:gd name="connsiteY6" fmla="*/ 1768669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98740 w 8833546"/>
              <a:gd name="connsiteY13" fmla="*/ 3954568 h 5597725"/>
              <a:gd name="connsiteX14" fmla="*/ 4151322 w 8833546"/>
              <a:gd name="connsiteY14" fmla="*/ 3829057 h 5597725"/>
              <a:gd name="connsiteX15" fmla="*/ 2171340 w 8833546"/>
              <a:gd name="connsiteY15" fmla="*/ 1414428 h 5597725"/>
              <a:gd name="connsiteX16" fmla="*/ 78823 w 8833546"/>
              <a:gd name="connsiteY16" fmla="*/ 4208637 h 5597725"/>
              <a:gd name="connsiteX17" fmla="*/ 0 w 8833546"/>
              <a:gd name="connsiteY17"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98740 w 8833546"/>
              <a:gd name="connsiteY12" fmla="*/ 3954568 h 5597725"/>
              <a:gd name="connsiteX13" fmla="*/ 4151322 w 8833546"/>
              <a:gd name="connsiteY13" fmla="*/ 3829057 h 5597725"/>
              <a:gd name="connsiteX14" fmla="*/ 2171340 w 8833546"/>
              <a:gd name="connsiteY14" fmla="*/ 1414428 h 5597725"/>
              <a:gd name="connsiteX15" fmla="*/ 78823 w 8833546"/>
              <a:gd name="connsiteY15" fmla="*/ 4208637 h 5597725"/>
              <a:gd name="connsiteX16" fmla="*/ 0 w 8833546"/>
              <a:gd name="connsiteY16"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51322 w 8833546"/>
              <a:gd name="connsiteY12" fmla="*/ 3829057 h 5597725"/>
              <a:gd name="connsiteX13" fmla="*/ 2171340 w 8833546"/>
              <a:gd name="connsiteY13" fmla="*/ 1414428 h 5597725"/>
              <a:gd name="connsiteX14" fmla="*/ 78823 w 8833546"/>
              <a:gd name="connsiteY14" fmla="*/ 4208637 h 5597725"/>
              <a:gd name="connsiteX15" fmla="*/ 0 w 8833546"/>
              <a:gd name="connsiteY15"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4715434 w 8833546"/>
              <a:gd name="connsiteY6" fmla="*/ 1810873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51322 w 8833546"/>
              <a:gd name="connsiteY13" fmla="*/ 3829057 h 5597725"/>
              <a:gd name="connsiteX14" fmla="*/ 2171340 w 8833546"/>
              <a:gd name="connsiteY14" fmla="*/ 1414428 h 5597725"/>
              <a:gd name="connsiteX15" fmla="*/ 78823 w 8833546"/>
              <a:gd name="connsiteY15" fmla="*/ 4208637 h 5597725"/>
              <a:gd name="connsiteX16" fmla="*/ 0 w 8833546"/>
              <a:gd name="connsiteY16"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51322 w 8833546"/>
              <a:gd name="connsiteY12" fmla="*/ 3829057 h 5597725"/>
              <a:gd name="connsiteX13" fmla="*/ 2171340 w 8833546"/>
              <a:gd name="connsiteY13" fmla="*/ 1414428 h 5597725"/>
              <a:gd name="connsiteX14" fmla="*/ 78823 w 8833546"/>
              <a:gd name="connsiteY14" fmla="*/ 4208637 h 5597725"/>
              <a:gd name="connsiteX15" fmla="*/ 0 w 8833546"/>
              <a:gd name="connsiteY15"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51322 w 8833546"/>
              <a:gd name="connsiteY12" fmla="*/ 3829057 h 5597725"/>
              <a:gd name="connsiteX13" fmla="*/ 2171340 w 8833546"/>
              <a:gd name="connsiteY13" fmla="*/ 1414428 h 5597725"/>
              <a:gd name="connsiteX14" fmla="*/ 78823 w 8833546"/>
              <a:gd name="connsiteY14" fmla="*/ 4208637 h 5597725"/>
              <a:gd name="connsiteX15" fmla="*/ 0 w 8833546"/>
              <a:gd name="connsiteY15"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82223 w 8833546"/>
              <a:gd name="connsiteY4" fmla="*/ 1768669 h 5597725"/>
              <a:gd name="connsiteX5" fmla="*/ 6662206 w 8833546"/>
              <a:gd name="connsiteY5" fmla="*/ 4183298 h 5597725"/>
              <a:gd name="connsiteX6" fmla="*/ 8754722 w 8833546"/>
              <a:gd name="connsiteY6" fmla="*/ 1389088 h 5597725"/>
              <a:gd name="connsiteX7" fmla="*/ 8833546 w 8833546"/>
              <a:gd name="connsiteY7" fmla="*/ 1048873 h 5597725"/>
              <a:gd name="connsiteX8" fmla="*/ 8753940 w 8833546"/>
              <a:gd name="connsiteY8" fmla="*/ 1535456 h 5597725"/>
              <a:gd name="connsiteX9" fmla="*/ 6081426 w 8833546"/>
              <a:gd name="connsiteY9" fmla="*/ 5597725 h 5597725"/>
              <a:gd name="connsiteX10" fmla="*/ 4413872 w 8833546"/>
              <a:gd name="connsiteY10" fmla="*/ 4348957 h 5597725"/>
              <a:gd name="connsiteX11" fmla="*/ 4151322 w 8833546"/>
              <a:gd name="connsiteY11" fmla="*/ 3829057 h 5597725"/>
              <a:gd name="connsiteX12" fmla="*/ 2171340 w 8833546"/>
              <a:gd name="connsiteY12" fmla="*/ 1414428 h 5597725"/>
              <a:gd name="connsiteX13" fmla="*/ 78823 w 8833546"/>
              <a:gd name="connsiteY13" fmla="*/ 4208637 h 5597725"/>
              <a:gd name="connsiteX14" fmla="*/ 0 w 8833546"/>
              <a:gd name="connsiteY14" fmla="*/ 4548852 h 5597725"/>
              <a:gd name="connsiteX0" fmla="*/ 0 w 8833546"/>
              <a:gd name="connsiteY0" fmla="*/ 4548852 h 5660723"/>
              <a:gd name="connsiteX1" fmla="*/ 79605 w 8833546"/>
              <a:gd name="connsiteY1" fmla="*/ 4062270 h 5660723"/>
              <a:gd name="connsiteX2" fmla="*/ 2752119 w 8833546"/>
              <a:gd name="connsiteY2" fmla="*/ 0 h 5660723"/>
              <a:gd name="connsiteX3" fmla="*/ 4419674 w 8833546"/>
              <a:gd name="connsiteY3" fmla="*/ 1248768 h 5660723"/>
              <a:gd name="connsiteX4" fmla="*/ 4682223 w 8833546"/>
              <a:gd name="connsiteY4" fmla="*/ 1768669 h 5660723"/>
              <a:gd name="connsiteX5" fmla="*/ 6662206 w 8833546"/>
              <a:gd name="connsiteY5" fmla="*/ 4183298 h 5660723"/>
              <a:gd name="connsiteX6" fmla="*/ 8754722 w 8833546"/>
              <a:gd name="connsiteY6" fmla="*/ 1389088 h 5660723"/>
              <a:gd name="connsiteX7" fmla="*/ 8833546 w 8833546"/>
              <a:gd name="connsiteY7" fmla="*/ 1048873 h 5660723"/>
              <a:gd name="connsiteX8" fmla="*/ 8753940 w 8833546"/>
              <a:gd name="connsiteY8" fmla="*/ 1535456 h 5660723"/>
              <a:gd name="connsiteX9" fmla="*/ 6081426 w 8833546"/>
              <a:gd name="connsiteY9" fmla="*/ 5597725 h 5660723"/>
              <a:gd name="connsiteX10" fmla="*/ 4151322 w 8833546"/>
              <a:gd name="connsiteY10" fmla="*/ 3829057 h 5660723"/>
              <a:gd name="connsiteX11" fmla="*/ 2171340 w 8833546"/>
              <a:gd name="connsiteY11" fmla="*/ 1414428 h 5660723"/>
              <a:gd name="connsiteX12" fmla="*/ 78823 w 8833546"/>
              <a:gd name="connsiteY12" fmla="*/ 4208637 h 5660723"/>
              <a:gd name="connsiteX13" fmla="*/ 0 w 8833546"/>
              <a:gd name="connsiteY13" fmla="*/ 4548852 h 5660723"/>
              <a:gd name="connsiteX0" fmla="*/ 0 w 8833546"/>
              <a:gd name="connsiteY0" fmla="*/ 4548852 h 5690214"/>
              <a:gd name="connsiteX1" fmla="*/ 79605 w 8833546"/>
              <a:gd name="connsiteY1" fmla="*/ 4062270 h 5690214"/>
              <a:gd name="connsiteX2" fmla="*/ 2752119 w 8833546"/>
              <a:gd name="connsiteY2" fmla="*/ 0 h 5690214"/>
              <a:gd name="connsiteX3" fmla="*/ 4419674 w 8833546"/>
              <a:gd name="connsiteY3" fmla="*/ 1248768 h 5690214"/>
              <a:gd name="connsiteX4" fmla="*/ 4682223 w 8833546"/>
              <a:gd name="connsiteY4" fmla="*/ 1768669 h 5690214"/>
              <a:gd name="connsiteX5" fmla="*/ 6662206 w 8833546"/>
              <a:gd name="connsiteY5" fmla="*/ 4183298 h 5690214"/>
              <a:gd name="connsiteX6" fmla="*/ 8754722 w 8833546"/>
              <a:gd name="connsiteY6" fmla="*/ 1389088 h 5690214"/>
              <a:gd name="connsiteX7" fmla="*/ 8833546 w 8833546"/>
              <a:gd name="connsiteY7" fmla="*/ 1048873 h 5690214"/>
              <a:gd name="connsiteX8" fmla="*/ 8753940 w 8833546"/>
              <a:gd name="connsiteY8" fmla="*/ 1535456 h 5690214"/>
              <a:gd name="connsiteX9" fmla="*/ 6081426 w 8833546"/>
              <a:gd name="connsiteY9" fmla="*/ 5597725 h 5690214"/>
              <a:gd name="connsiteX10" fmla="*/ 4151322 w 8833546"/>
              <a:gd name="connsiteY10" fmla="*/ 3829057 h 5690214"/>
              <a:gd name="connsiteX11" fmla="*/ 2171340 w 8833546"/>
              <a:gd name="connsiteY11" fmla="*/ 1414428 h 5690214"/>
              <a:gd name="connsiteX12" fmla="*/ 78823 w 8833546"/>
              <a:gd name="connsiteY12" fmla="*/ 4208637 h 5690214"/>
              <a:gd name="connsiteX13" fmla="*/ 0 w 8833546"/>
              <a:gd name="connsiteY13" fmla="*/ 4548852 h 5690214"/>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26394"/>
              <a:gd name="connsiteX1" fmla="*/ 79605 w 8833546"/>
              <a:gd name="connsiteY1" fmla="*/ 4062270 h 5626394"/>
              <a:gd name="connsiteX2" fmla="*/ 2752119 w 8833546"/>
              <a:gd name="connsiteY2" fmla="*/ 0 h 5626394"/>
              <a:gd name="connsiteX3" fmla="*/ 4419674 w 8833546"/>
              <a:gd name="connsiteY3" fmla="*/ 1248768 h 5626394"/>
              <a:gd name="connsiteX4" fmla="*/ 4682223 w 8833546"/>
              <a:gd name="connsiteY4" fmla="*/ 1768669 h 5626394"/>
              <a:gd name="connsiteX5" fmla="*/ 6662206 w 8833546"/>
              <a:gd name="connsiteY5" fmla="*/ 4183298 h 5626394"/>
              <a:gd name="connsiteX6" fmla="*/ 8754722 w 8833546"/>
              <a:gd name="connsiteY6" fmla="*/ 1389088 h 5626394"/>
              <a:gd name="connsiteX7" fmla="*/ 8833546 w 8833546"/>
              <a:gd name="connsiteY7" fmla="*/ 1048873 h 5626394"/>
              <a:gd name="connsiteX8" fmla="*/ 8753940 w 8833546"/>
              <a:gd name="connsiteY8" fmla="*/ 1535456 h 5626394"/>
              <a:gd name="connsiteX9" fmla="*/ 6081426 w 8833546"/>
              <a:gd name="connsiteY9" fmla="*/ 5597725 h 5626394"/>
              <a:gd name="connsiteX10" fmla="*/ 4151322 w 8833546"/>
              <a:gd name="connsiteY10" fmla="*/ 3829057 h 5626394"/>
              <a:gd name="connsiteX11" fmla="*/ 2171340 w 8833546"/>
              <a:gd name="connsiteY11" fmla="*/ 1414428 h 5626394"/>
              <a:gd name="connsiteX12" fmla="*/ 78823 w 8833546"/>
              <a:gd name="connsiteY12" fmla="*/ 4208637 h 5626394"/>
              <a:gd name="connsiteX13" fmla="*/ 0 w 8833546"/>
              <a:gd name="connsiteY13" fmla="*/ 4548852 h 5626394"/>
              <a:gd name="connsiteX0" fmla="*/ 0 w 8833546"/>
              <a:gd name="connsiteY0" fmla="*/ 4548852 h 5626394"/>
              <a:gd name="connsiteX1" fmla="*/ 79605 w 8833546"/>
              <a:gd name="connsiteY1" fmla="*/ 4062270 h 5626394"/>
              <a:gd name="connsiteX2" fmla="*/ 2752119 w 8833546"/>
              <a:gd name="connsiteY2" fmla="*/ 0 h 5626394"/>
              <a:gd name="connsiteX3" fmla="*/ 4419674 w 8833546"/>
              <a:gd name="connsiteY3" fmla="*/ 1248768 h 5626394"/>
              <a:gd name="connsiteX4" fmla="*/ 4682223 w 8833546"/>
              <a:gd name="connsiteY4" fmla="*/ 1768669 h 5626394"/>
              <a:gd name="connsiteX5" fmla="*/ 6662206 w 8833546"/>
              <a:gd name="connsiteY5" fmla="*/ 4183298 h 5626394"/>
              <a:gd name="connsiteX6" fmla="*/ 8754722 w 8833546"/>
              <a:gd name="connsiteY6" fmla="*/ 1389088 h 5626394"/>
              <a:gd name="connsiteX7" fmla="*/ 8833546 w 8833546"/>
              <a:gd name="connsiteY7" fmla="*/ 1048873 h 5626394"/>
              <a:gd name="connsiteX8" fmla="*/ 8753940 w 8833546"/>
              <a:gd name="connsiteY8" fmla="*/ 1535456 h 5626394"/>
              <a:gd name="connsiteX9" fmla="*/ 6081426 w 8833546"/>
              <a:gd name="connsiteY9" fmla="*/ 5597725 h 5626394"/>
              <a:gd name="connsiteX10" fmla="*/ 4151322 w 8833546"/>
              <a:gd name="connsiteY10" fmla="*/ 3829057 h 5626394"/>
              <a:gd name="connsiteX11" fmla="*/ 2171340 w 8833546"/>
              <a:gd name="connsiteY11" fmla="*/ 1414428 h 5626394"/>
              <a:gd name="connsiteX12" fmla="*/ 78823 w 8833546"/>
              <a:gd name="connsiteY12" fmla="*/ 4208637 h 5626394"/>
              <a:gd name="connsiteX13" fmla="*/ 0 w 8833546"/>
              <a:gd name="connsiteY13" fmla="*/ 4548852 h 5626394"/>
              <a:gd name="connsiteX0" fmla="*/ 0 w 8833546"/>
              <a:gd name="connsiteY0" fmla="*/ 4548852 h 5626394"/>
              <a:gd name="connsiteX1" fmla="*/ 79605 w 8833546"/>
              <a:gd name="connsiteY1" fmla="*/ 4062270 h 5626394"/>
              <a:gd name="connsiteX2" fmla="*/ 2752119 w 8833546"/>
              <a:gd name="connsiteY2" fmla="*/ 0 h 5626394"/>
              <a:gd name="connsiteX3" fmla="*/ 4419674 w 8833546"/>
              <a:gd name="connsiteY3" fmla="*/ 1248768 h 5626394"/>
              <a:gd name="connsiteX4" fmla="*/ 4682223 w 8833546"/>
              <a:gd name="connsiteY4" fmla="*/ 1768669 h 5626394"/>
              <a:gd name="connsiteX5" fmla="*/ 6662206 w 8833546"/>
              <a:gd name="connsiteY5" fmla="*/ 4183298 h 5626394"/>
              <a:gd name="connsiteX6" fmla="*/ 8754722 w 8833546"/>
              <a:gd name="connsiteY6" fmla="*/ 1389088 h 5626394"/>
              <a:gd name="connsiteX7" fmla="*/ 8833546 w 8833546"/>
              <a:gd name="connsiteY7" fmla="*/ 1048873 h 5626394"/>
              <a:gd name="connsiteX8" fmla="*/ 8753940 w 8833546"/>
              <a:gd name="connsiteY8" fmla="*/ 1535456 h 5626394"/>
              <a:gd name="connsiteX9" fmla="*/ 6081426 w 8833546"/>
              <a:gd name="connsiteY9" fmla="*/ 5597725 h 5626394"/>
              <a:gd name="connsiteX10" fmla="*/ 4151322 w 8833546"/>
              <a:gd name="connsiteY10" fmla="*/ 3829057 h 5626394"/>
              <a:gd name="connsiteX11" fmla="*/ 2171340 w 8833546"/>
              <a:gd name="connsiteY11" fmla="*/ 1414428 h 5626394"/>
              <a:gd name="connsiteX12" fmla="*/ 78823 w 8833546"/>
              <a:gd name="connsiteY12" fmla="*/ 4208637 h 5626394"/>
              <a:gd name="connsiteX13" fmla="*/ 0 w 8833546"/>
              <a:gd name="connsiteY13" fmla="*/ 4548852 h 5626394"/>
              <a:gd name="connsiteX0" fmla="*/ 0 w 8833546"/>
              <a:gd name="connsiteY0" fmla="*/ 4548852 h 5766434"/>
              <a:gd name="connsiteX1" fmla="*/ 79605 w 8833546"/>
              <a:gd name="connsiteY1" fmla="*/ 4062270 h 5766434"/>
              <a:gd name="connsiteX2" fmla="*/ 2752119 w 8833546"/>
              <a:gd name="connsiteY2" fmla="*/ 0 h 5766434"/>
              <a:gd name="connsiteX3" fmla="*/ 4419674 w 8833546"/>
              <a:gd name="connsiteY3" fmla="*/ 1248768 h 5766434"/>
              <a:gd name="connsiteX4" fmla="*/ 4682223 w 8833546"/>
              <a:gd name="connsiteY4" fmla="*/ 1768669 h 5766434"/>
              <a:gd name="connsiteX5" fmla="*/ 6662206 w 8833546"/>
              <a:gd name="connsiteY5" fmla="*/ 4183298 h 5766434"/>
              <a:gd name="connsiteX6" fmla="*/ 8754722 w 8833546"/>
              <a:gd name="connsiteY6" fmla="*/ 1389088 h 5766434"/>
              <a:gd name="connsiteX7" fmla="*/ 8833546 w 8833546"/>
              <a:gd name="connsiteY7" fmla="*/ 1048873 h 5766434"/>
              <a:gd name="connsiteX8" fmla="*/ 8753940 w 8833546"/>
              <a:gd name="connsiteY8" fmla="*/ 1535456 h 5766434"/>
              <a:gd name="connsiteX9" fmla="*/ 6332437 w 8833546"/>
              <a:gd name="connsiteY9" fmla="*/ 5741160 h 5766434"/>
              <a:gd name="connsiteX10" fmla="*/ 4151322 w 8833546"/>
              <a:gd name="connsiteY10" fmla="*/ 3829057 h 5766434"/>
              <a:gd name="connsiteX11" fmla="*/ 2171340 w 8833546"/>
              <a:gd name="connsiteY11" fmla="*/ 1414428 h 5766434"/>
              <a:gd name="connsiteX12" fmla="*/ 78823 w 8833546"/>
              <a:gd name="connsiteY12" fmla="*/ 4208637 h 5766434"/>
              <a:gd name="connsiteX13" fmla="*/ 0 w 8833546"/>
              <a:gd name="connsiteY13" fmla="*/ 4548852 h 5766434"/>
              <a:gd name="connsiteX0" fmla="*/ 0 w 8833546"/>
              <a:gd name="connsiteY0" fmla="*/ 4674358 h 5891940"/>
              <a:gd name="connsiteX1" fmla="*/ 79605 w 8833546"/>
              <a:gd name="connsiteY1" fmla="*/ 4187776 h 5891940"/>
              <a:gd name="connsiteX2" fmla="*/ 2805908 w 8833546"/>
              <a:gd name="connsiteY2" fmla="*/ 0 h 5891940"/>
              <a:gd name="connsiteX3" fmla="*/ 4419674 w 8833546"/>
              <a:gd name="connsiteY3" fmla="*/ 1374274 h 5891940"/>
              <a:gd name="connsiteX4" fmla="*/ 4682223 w 8833546"/>
              <a:gd name="connsiteY4" fmla="*/ 1894175 h 5891940"/>
              <a:gd name="connsiteX5" fmla="*/ 6662206 w 8833546"/>
              <a:gd name="connsiteY5" fmla="*/ 4308804 h 5891940"/>
              <a:gd name="connsiteX6" fmla="*/ 8754722 w 8833546"/>
              <a:gd name="connsiteY6" fmla="*/ 1514594 h 5891940"/>
              <a:gd name="connsiteX7" fmla="*/ 8833546 w 8833546"/>
              <a:gd name="connsiteY7" fmla="*/ 1174379 h 5891940"/>
              <a:gd name="connsiteX8" fmla="*/ 8753940 w 8833546"/>
              <a:gd name="connsiteY8" fmla="*/ 1660962 h 5891940"/>
              <a:gd name="connsiteX9" fmla="*/ 6332437 w 8833546"/>
              <a:gd name="connsiteY9" fmla="*/ 5866666 h 5891940"/>
              <a:gd name="connsiteX10" fmla="*/ 4151322 w 8833546"/>
              <a:gd name="connsiteY10" fmla="*/ 3954563 h 5891940"/>
              <a:gd name="connsiteX11" fmla="*/ 2171340 w 8833546"/>
              <a:gd name="connsiteY11" fmla="*/ 1539934 h 5891940"/>
              <a:gd name="connsiteX12" fmla="*/ 78823 w 8833546"/>
              <a:gd name="connsiteY12" fmla="*/ 4334143 h 5891940"/>
              <a:gd name="connsiteX13" fmla="*/ 0 w 8833546"/>
              <a:gd name="connsiteY13" fmla="*/ 4674358 h 5891940"/>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62206 w 8833546"/>
              <a:gd name="connsiteY5" fmla="*/ 4316336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62206 w 8833546"/>
              <a:gd name="connsiteY5" fmla="*/ 4316336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05404 w 8833546"/>
              <a:gd name="connsiteY5" fmla="*/ 4316335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05404 w 8833546"/>
              <a:gd name="connsiteY5" fmla="*/ 4316335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05404 w 8833546"/>
              <a:gd name="connsiteY5" fmla="*/ 4316335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33546" h="5899472">
                <a:moveTo>
                  <a:pt x="0" y="4681890"/>
                </a:moveTo>
                <a:lnTo>
                  <a:pt x="79605" y="4195308"/>
                </a:lnTo>
                <a:cubicBezTo>
                  <a:pt x="567640" y="1787652"/>
                  <a:pt x="1527274" y="-135903"/>
                  <a:pt x="2805908" y="7532"/>
                </a:cubicBezTo>
                <a:cubicBezTo>
                  <a:pt x="3419758" y="76393"/>
                  <a:pt x="3943660" y="593397"/>
                  <a:pt x="4419674" y="1381806"/>
                </a:cubicBezTo>
                <a:lnTo>
                  <a:pt x="4682223" y="1901707"/>
                </a:lnTo>
                <a:cubicBezTo>
                  <a:pt x="5046511" y="2390795"/>
                  <a:pt x="5594874" y="4312949"/>
                  <a:pt x="6605404" y="4316335"/>
                </a:cubicBezTo>
                <a:cubicBezTo>
                  <a:pt x="7615934" y="4319721"/>
                  <a:pt x="8289677" y="3213190"/>
                  <a:pt x="8754722" y="1522126"/>
                </a:cubicBezTo>
                <a:lnTo>
                  <a:pt x="8833546" y="1181911"/>
                </a:lnTo>
                <a:lnTo>
                  <a:pt x="8753940" y="1668494"/>
                </a:lnTo>
                <a:cubicBezTo>
                  <a:pt x="8265905" y="4076149"/>
                  <a:pt x="7637425" y="5563649"/>
                  <a:pt x="6332437" y="5874198"/>
                </a:cubicBezTo>
                <a:cubicBezTo>
                  <a:pt x="5498647" y="6072616"/>
                  <a:pt x="4623712" y="5071688"/>
                  <a:pt x="4151322" y="3962095"/>
                </a:cubicBezTo>
                <a:cubicBezTo>
                  <a:pt x="3375898" y="2272267"/>
                  <a:pt x="2968465" y="1547466"/>
                  <a:pt x="2171340" y="1547466"/>
                </a:cubicBezTo>
                <a:cubicBezTo>
                  <a:pt x="1307787" y="1547466"/>
                  <a:pt x="543868" y="2650612"/>
                  <a:pt x="78823" y="4341675"/>
                </a:cubicBezTo>
                <a:lnTo>
                  <a:pt x="0" y="4681890"/>
                </a:lnTo>
                <a:close/>
              </a:path>
            </a:pathLst>
          </a:custGeom>
          <a:gradFill>
            <a:gsLst>
              <a:gs pos="64000">
                <a:schemeClr val="tx2">
                  <a:lumMod val="25000"/>
                  <a:alpha val="82000"/>
                </a:schemeClr>
              </a:gs>
              <a:gs pos="26000">
                <a:srgbClr val="FFC000">
                  <a:alpha val="85000"/>
                </a:srgbClr>
              </a:gs>
              <a:gs pos="0">
                <a:schemeClr val="tx1"/>
              </a:gs>
            </a:gsLst>
            <a:lin ang="5400000" scaled="1"/>
          </a:gradFill>
          <a:ln>
            <a:noFill/>
          </a:ln>
          <a:effectLst>
            <a:reflection blurRad="6350" stA="50000" endA="295" endPos="92000" dist="101600" dir="5400000" sy="-100000" algn="bl" rotWithShape="0"/>
          </a:effectLst>
          <a:scene3d>
            <a:camera prst="orthographicFront"/>
            <a:lightRig rig="flat" dir="t">
              <a:rot lat="0" lon="0" rev="6000000"/>
            </a:lightRig>
          </a:scene3d>
          <a:sp3d>
            <a:bevelT w="177800" prst="convex"/>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3" name="Forma libre 42"/>
          <p:cNvSpPr/>
          <p:nvPr/>
        </p:nvSpPr>
        <p:spPr>
          <a:xfrm rot="16200000" flipH="1">
            <a:off x="6106403" y="2825436"/>
            <a:ext cx="4900488" cy="1296144"/>
          </a:xfrm>
          <a:custGeom>
            <a:avLst/>
            <a:gdLst>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39297 w 8833546"/>
              <a:gd name="connsiteY5" fmla="*/ 1620223 h 5597725"/>
              <a:gd name="connsiteX6" fmla="*/ 4682223 w 8833546"/>
              <a:gd name="connsiteY6" fmla="*/ 1768669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98740 w 8833546"/>
              <a:gd name="connsiteY13" fmla="*/ 3954568 h 5597725"/>
              <a:gd name="connsiteX14" fmla="*/ 4194248 w 8833546"/>
              <a:gd name="connsiteY14" fmla="*/ 3977503 h 5597725"/>
              <a:gd name="connsiteX15" fmla="*/ 4151322 w 8833546"/>
              <a:gd name="connsiteY15" fmla="*/ 3829057 h 5597725"/>
              <a:gd name="connsiteX16" fmla="*/ 2171340 w 8833546"/>
              <a:gd name="connsiteY16" fmla="*/ 1414428 h 5597725"/>
              <a:gd name="connsiteX17" fmla="*/ 78823 w 8833546"/>
              <a:gd name="connsiteY17" fmla="*/ 4208637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39297 w 8833546"/>
              <a:gd name="connsiteY5" fmla="*/ 1620223 h 5597725"/>
              <a:gd name="connsiteX6" fmla="*/ 4682223 w 8833546"/>
              <a:gd name="connsiteY6" fmla="*/ 1768669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98740 w 8833546"/>
              <a:gd name="connsiteY13" fmla="*/ 3954568 h 5597725"/>
              <a:gd name="connsiteX14" fmla="*/ 4194248 w 8833546"/>
              <a:gd name="connsiteY14" fmla="*/ 3977503 h 5597725"/>
              <a:gd name="connsiteX15" fmla="*/ 4151322 w 8833546"/>
              <a:gd name="connsiteY15" fmla="*/ 3829057 h 5597725"/>
              <a:gd name="connsiteX16" fmla="*/ 2171340 w 8833546"/>
              <a:gd name="connsiteY16" fmla="*/ 1414428 h 5597725"/>
              <a:gd name="connsiteX17" fmla="*/ 78823 w 8833546"/>
              <a:gd name="connsiteY17" fmla="*/ 4208637 h 5597725"/>
              <a:gd name="connsiteX18" fmla="*/ 0 w 8833546"/>
              <a:gd name="connsiteY18"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39297 w 8833546"/>
              <a:gd name="connsiteY5" fmla="*/ 1620223 h 5597725"/>
              <a:gd name="connsiteX6" fmla="*/ 4682223 w 8833546"/>
              <a:gd name="connsiteY6" fmla="*/ 1768669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98740 w 8833546"/>
              <a:gd name="connsiteY13" fmla="*/ 3954568 h 5597725"/>
              <a:gd name="connsiteX14" fmla="*/ 4151322 w 8833546"/>
              <a:gd name="connsiteY14" fmla="*/ 3829057 h 5597725"/>
              <a:gd name="connsiteX15" fmla="*/ 2171340 w 8833546"/>
              <a:gd name="connsiteY15" fmla="*/ 1414428 h 5597725"/>
              <a:gd name="connsiteX16" fmla="*/ 78823 w 8833546"/>
              <a:gd name="connsiteY16" fmla="*/ 4208637 h 5597725"/>
              <a:gd name="connsiteX17" fmla="*/ 0 w 8833546"/>
              <a:gd name="connsiteY17"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98740 w 8833546"/>
              <a:gd name="connsiteY12" fmla="*/ 3954568 h 5597725"/>
              <a:gd name="connsiteX13" fmla="*/ 4151322 w 8833546"/>
              <a:gd name="connsiteY13" fmla="*/ 3829057 h 5597725"/>
              <a:gd name="connsiteX14" fmla="*/ 2171340 w 8833546"/>
              <a:gd name="connsiteY14" fmla="*/ 1414428 h 5597725"/>
              <a:gd name="connsiteX15" fmla="*/ 78823 w 8833546"/>
              <a:gd name="connsiteY15" fmla="*/ 4208637 h 5597725"/>
              <a:gd name="connsiteX16" fmla="*/ 0 w 8833546"/>
              <a:gd name="connsiteY16"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51322 w 8833546"/>
              <a:gd name="connsiteY12" fmla="*/ 3829057 h 5597725"/>
              <a:gd name="connsiteX13" fmla="*/ 2171340 w 8833546"/>
              <a:gd name="connsiteY13" fmla="*/ 1414428 h 5597725"/>
              <a:gd name="connsiteX14" fmla="*/ 78823 w 8833546"/>
              <a:gd name="connsiteY14" fmla="*/ 4208637 h 5597725"/>
              <a:gd name="connsiteX15" fmla="*/ 0 w 8833546"/>
              <a:gd name="connsiteY15"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4715434 w 8833546"/>
              <a:gd name="connsiteY6" fmla="*/ 1810873 h 5597725"/>
              <a:gd name="connsiteX7" fmla="*/ 6662206 w 8833546"/>
              <a:gd name="connsiteY7" fmla="*/ 4183298 h 5597725"/>
              <a:gd name="connsiteX8" fmla="*/ 8754722 w 8833546"/>
              <a:gd name="connsiteY8" fmla="*/ 1389088 h 5597725"/>
              <a:gd name="connsiteX9" fmla="*/ 8833546 w 8833546"/>
              <a:gd name="connsiteY9" fmla="*/ 1048873 h 5597725"/>
              <a:gd name="connsiteX10" fmla="*/ 8753940 w 8833546"/>
              <a:gd name="connsiteY10" fmla="*/ 1535456 h 5597725"/>
              <a:gd name="connsiteX11" fmla="*/ 6081426 w 8833546"/>
              <a:gd name="connsiteY11" fmla="*/ 5597725 h 5597725"/>
              <a:gd name="connsiteX12" fmla="*/ 4413872 w 8833546"/>
              <a:gd name="connsiteY12" fmla="*/ 4348957 h 5597725"/>
              <a:gd name="connsiteX13" fmla="*/ 4151322 w 8833546"/>
              <a:gd name="connsiteY13" fmla="*/ 3829057 h 5597725"/>
              <a:gd name="connsiteX14" fmla="*/ 2171340 w 8833546"/>
              <a:gd name="connsiteY14" fmla="*/ 1414428 h 5597725"/>
              <a:gd name="connsiteX15" fmla="*/ 78823 w 8833546"/>
              <a:gd name="connsiteY15" fmla="*/ 4208637 h 5597725"/>
              <a:gd name="connsiteX16" fmla="*/ 0 w 8833546"/>
              <a:gd name="connsiteY16"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51322 w 8833546"/>
              <a:gd name="connsiteY12" fmla="*/ 3829057 h 5597725"/>
              <a:gd name="connsiteX13" fmla="*/ 2171340 w 8833546"/>
              <a:gd name="connsiteY13" fmla="*/ 1414428 h 5597725"/>
              <a:gd name="connsiteX14" fmla="*/ 78823 w 8833546"/>
              <a:gd name="connsiteY14" fmla="*/ 4208637 h 5597725"/>
              <a:gd name="connsiteX15" fmla="*/ 0 w 8833546"/>
              <a:gd name="connsiteY15"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34806 w 8833546"/>
              <a:gd name="connsiteY4" fmla="*/ 1643157 h 5597725"/>
              <a:gd name="connsiteX5" fmla="*/ 4682223 w 8833546"/>
              <a:gd name="connsiteY5" fmla="*/ 1768669 h 5597725"/>
              <a:gd name="connsiteX6" fmla="*/ 6662206 w 8833546"/>
              <a:gd name="connsiteY6" fmla="*/ 4183298 h 5597725"/>
              <a:gd name="connsiteX7" fmla="*/ 8754722 w 8833546"/>
              <a:gd name="connsiteY7" fmla="*/ 1389088 h 5597725"/>
              <a:gd name="connsiteX8" fmla="*/ 8833546 w 8833546"/>
              <a:gd name="connsiteY8" fmla="*/ 1048873 h 5597725"/>
              <a:gd name="connsiteX9" fmla="*/ 8753940 w 8833546"/>
              <a:gd name="connsiteY9" fmla="*/ 1535456 h 5597725"/>
              <a:gd name="connsiteX10" fmla="*/ 6081426 w 8833546"/>
              <a:gd name="connsiteY10" fmla="*/ 5597725 h 5597725"/>
              <a:gd name="connsiteX11" fmla="*/ 4413872 w 8833546"/>
              <a:gd name="connsiteY11" fmla="*/ 4348957 h 5597725"/>
              <a:gd name="connsiteX12" fmla="*/ 4151322 w 8833546"/>
              <a:gd name="connsiteY12" fmla="*/ 3829057 h 5597725"/>
              <a:gd name="connsiteX13" fmla="*/ 2171340 w 8833546"/>
              <a:gd name="connsiteY13" fmla="*/ 1414428 h 5597725"/>
              <a:gd name="connsiteX14" fmla="*/ 78823 w 8833546"/>
              <a:gd name="connsiteY14" fmla="*/ 4208637 h 5597725"/>
              <a:gd name="connsiteX15" fmla="*/ 0 w 8833546"/>
              <a:gd name="connsiteY15" fmla="*/ 4548852 h 5597725"/>
              <a:gd name="connsiteX0" fmla="*/ 0 w 8833546"/>
              <a:gd name="connsiteY0" fmla="*/ 4548852 h 5597725"/>
              <a:gd name="connsiteX1" fmla="*/ 79605 w 8833546"/>
              <a:gd name="connsiteY1" fmla="*/ 4062270 h 5597725"/>
              <a:gd name="connsiteX2" fmla="*/ 2752119 w 8833546"/>
              <a:gd name="connsiteY2" fmla="*/ 0 h 5597725"/>
              <a:gd name="connsiteX3" fmla="*/ 4419674 w 8833546"/>
              <a:gd name="connsiteY3" fmla="*/ 1248768 h 5597725"/>
              <a:gd name="connsiteX4" fmla="*/ 4682223 w 8833546"/>
              <a:gd name="connsiteY4" fmla="*/ 1768669 h 5597725"/>
              <a:gd name="connsiteX5" fmla="*/ 6662206 w 8833546"/>
              <a:gd name="connsiteY5" fmla="*/ 4183298 h 5597725"/>
              <a:gd name="connsiteX6" fmla="*/ 8754722 w 8833546"/>
              <a:gd name="connsiteY6" fmla="*/ 1389088 h 5597725"/>
              <a:gd name="connsiteX7" fmla="*/ 8833546 w 8833546"/>
              <a:gd name="connsiteY7" fmla="*/ 1048873 h 5597725"/>
              <a:gd name="connsiteX8" fmla="*/ 8753940 w 8833546"/>
              <a:gd name="connsiteY8" fmla="*/ 1535456 h 5597725"/>
              <a:gd name="connsiteX9" fmla="*/ 6081426 w 8833546"/>
              <a:gd name="connsiteY9" fmla="*/ 5597725 h 5597725"/>
              <a:gd name="connsiteX10" fmla="*/ 4413872 w 8833546"/>
              <a:gd name="connsiteY10" fmla="*/ 4348957 h 5597725"/>
              <a:gd name="connsiteX11" fmla="*/ 4151322 w 8833546"/>
              <a:gd name="connsiteY11" fmla="*/ 3829057 h 5597725"/>
              <a:gd name="connsiteX12" fmla="*/ 2171340 w 8833546"/>
              <a:gd name="connsiteY12" fmla="*/ 1414428 h 5597725"/>
              <a:gd name="connsiteX13" fmla="*/ 78823 w 8833546"/>
              <a:gd name="connsiteY13" fmla="*/ 4208637 h 5597725"/>
              <a:gd name="connsiteX14" fmla="*/ 0 w 8833546"/>
              <a:gd name="connsiteY14" fmla="*/ 4548852 h 5597725"/>
              <a:gd name="connsiteX0" fmla="*/ 0 w 8833546"/>
              <a:gd name="connsiteY0" fmla="*/ 4548852 h 5660723"/>
              <a:gd name="connsiteX1" fmla="*/ 79605 w 8833546"/>
              <a:gd name="connsiteY1" fmla="*/ 4062270 h 5660723"/>
              <a:gd name="connsiteX2" fmla="*/ 2752119 w 8833546"/>
              <a:gd name="connsiteY2" fmla="*/ 0 h 5660723"/>
              <a:gd name="connsiteX3" fmla="*/ 4419674 w 8833546"/>
              <a:gd name="connsiteY3" fmla="*/ 1248768 h 5660723"/>
              <a:gd name="connsiteX4" fmla="*/ 4682223 w 8833546"/>
              <a:gd name="connsiteY4" fmla="*/ 1768669 h 5660723"/>
              <a:gd name="connsiteX5" fmla="*/ 6662206 w 8833546"/>
              <a:gd name="connsiteY5" fmla="*/ 4183298 h 5660723"/>
              <a:gd name="connsiteX6" fmla="*/ 8754722 w 8833546"/>
              <a:gd name="connsiteY6" fmla="*/ 1389088 h 5660723"/>
              <a:gd name="connsiteX7" fmla="*/ 8833546 w 8833546"/>
              <a:gd name="connsiteY7" fmla="*/ 1048873 h 5660723"/>
              <a:gd name="connsiteX8" fmla="*/ 8753940 w 8833546"/>
              <a:gd name="connsiteY8" fmla="*/ 1535456 h 5660723"/>
              <a:gd name="connsiteX9" fmla="*/ 6081426 w 8833546"/>
              <a:gd name="connsiteY9" fmla="*/ 5597725 h 5660723"/>
              <a:gd name="connsiteX10" fmla="*/ 4151322 w 8833546"/>
              <a:gd name="connsiteY10" fmla="*/ 3829057 h 5660723"/>
              <a:gd name="connsiteX11" fmla="*/ 2171340 w 8833546"/>
              <a:gd name="connsiteY11" fmla="*/ 1414428 h 5660723"/>
              <a:gd name="connsiteX12" fmla="*/ 78823 w 8833546"/>
              <a:gd name="connsiteY12" fmla="*/ 4208637 h 5660723"/>
              <a:gd name="connsiteX13" fmla="*/ 0 w 8833546"/>
              <a:gd name="connsiteY13" fmla="*/ 4548852 h 5660723"/>
              <a:gd name="connsiteX0" fmla="*/ 0 w 8833546"/>
              <a:gd name="connsiteY0" fmla="*/ 4548852 h 5690214"/>
              <a:gd name="connsiteX1" fmla="*/ 79605 w 8833546"/>
              <a:gd name="connsiteY1" fmla="*/ 4062270 h 5690214"/>
              <a:gd name="connsiteX2" fmla="*/ 2752119 w 8833546"/>
              <a:gd name="connsiteY2" fmla="*/ 0 h 5690214"/>
              <a:gd name="connsiteX3" fmla="*/ 4419674 w 8833546"/>
              <a:gd name="connsiteY3" fmla="*/ 1248768 h 5690214"/>
              <a:gd name="connsiteX4" fmla="*/ 4682223 w 8833546"/>
              <a:gd name="connsiteY4" fmla="*/ 1768669 h 5690214"/>
              <a:gd name="connsiteX5" fmla="*/ 6662206 w 8833546"/>
              <a:gd name="connsiteY5" fmla="*/ 4183298 h 5690214"/>
              <a:gd name="connsiteX6" fmla="*/ 8754722 w 8833546"/>
              <a:gd name="connsiteY6" fmla="*/ 1389088 h 5690214"/>
              <a:gd name="connsiteX7" fmla="*/ 8833546 w 8833546"/>
              <a:gd name="connsiteY7" fmla="*/ 1048873 h 5690214"/>
              <a:gd name="connsiteX8" fmla="*/ 8753940 w 8833546"/>
              <a:gd name="connsiteY8" fmla="*/ 1535456 h 5690214"/>
              <a:gd name="connsiteX9" fmla="*/ 6081426 w 8833546"/>
              <a:gd name="connsiteY9" fmla="*/ 5597725 h 5690214"/>
              <a:gd name="connsiteX10" fmla="*/ 4151322 w 8833546"/>
              <a:gd name="connsiteY10" fmla="*/ 3829057 h 5690214"/>
              <a:gd name="connsiteX11" fmla="*/ 2171340 w 8833546"/>
              <a:gd name="connsiteY11" fmla="*/ 1414428 h 5690214"/>
              <a:gd name="connsiteX12" fmla="*/ 78823 w 8833546"/>
              <a:gd name="connsiteY12" fmla="*/ 4208637 h 5690214"/>
              <a:gd name="connsiteX13" fmla="*/ 0 w 8833546"/>
              <a:gd name="connsiteY13" fmla="*/ 4548852 h 5690214"/>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78351"/>
              <a:gd name="connsiteX1" fmla="*/ 79605 w 8833546"/>
              <a:gd name="connsiteY1" fmla="*/ 4062270 h 5678351"/>
              <a:gd name="connsiteX2" fmla="*/ 2752119 w 8833546"/>
              <a:gd name="connsiteY2" fmla="*/ 0 h 5678351"/>
              <a:gd name="connsiteX3" fmla="*/ 4419674 w 8833546"/>
              <a:gd name="connsiteY3" fmla="*/ 1248768 h 5678351"/>
              <a:gd name="connsiteX4" fmla="*/ 4682223 w 8833546"/>
              <a:gd name="connsiteY4" fmla="*/ 1768669 h 5678351"/>
              <a:gd name="connsiteX5" fmla="*/ 6662206 w 8833546"/>
              <a:gd name="connsiteY5" fmla="*/ 4183298 h 5678351"/>
              <a:gd name="connsiteX6" fmla="*/ 8754722 w 8833546"/>
              <a:gd name="connsiteY6" fmla="*/ 1389088 h 5678351"/>
              <a:gd name="connsiteX7" fmla="*/ 8833546 w 8833546"/>
              <a:gd name="connsiteY7" fmla="*/ 1048873 h 5678351"/>
              <a:gd name="connsiteX8" fmla="*/ 8753940 w 8833546"/>
              <a:gd name="connsiteY8" fmla="*/ 1535456 h 5678351"/>
              <a:gd name="connsiteX9" fmla="*/ 6081426 w 8833546"/>
              <a:gd name="connsiteY9" fmla="*/ 5597725 h 5678351"/>
              <a:gd name="connsiteX10" fmla="*/ 4151322 w 8833546"/>
              <a:gd name="connsiteY10" fmla="*/ 3829057 h 5678351"/>
              <a:gd name="connsiteX11" fmla="*/ 2171340 w 8833546"/>
              <a:gd name="connsiteY11" fmla="*/ 1414428 h 5678351"/>
              <a:gd name="connsiteX12" fmla="*/ 78823 w 8833546"/>
              <a:gd name="connsiteY12" fmla="*/ 4208637 h 5678351"/>
              <a:gd name="connsiteX13" fmla="*/ 0 w 8833546"/>
              <a:gd name="connsiteY13" fmla="*/ 4548852 h 5678351"/>
              <a:gd name="connsiteX0" fmla="*/ 0 w 8833546"/>
              <a:gd name="connsiteY0" fmla="*/ 4548852 h 5626394"/>
              <a:gd name="connsiteX1" fmla="*/ 79605 w 8833546"/>
              <a:gd name="connsiteY1" fmla="*/ 4062270 h 5626394"/>
              <a:gd name="connsiteX2" fmla="*/ 2752119 w 8833546"/>
              <a:gd name="connsiteY2" fmla="*/ 0 h 5626394"/>
              <a:gd name="connsiteX3" fmla="*/ 4419674 w 8833546"/>
              <a:gd name="connsiteY3" fmla="*/ 1248768 h 5626394"/>
              <a:gd name="connsiteX4" fmla="*/ 4682223 w 8833546"/>
              <a:gd name="connsiteY4" fmla="*/ 1768669 h 5626394"/>
              <a:gd name="connsiteX5" fmla="*/ 6662206 w 8833546"/>
              <a:gd name="connsiteY5" fmla="*/ 4183298 h 5626394"/>
              <a:gd name="connsiteX6" fmla="*/ 8754722 w 8833546"/>
              <a:gd name="connsiteY6" fmla="*/ 1389088 h 5626394"/>
              <a:gd name="connsiteX7" fmla="*/ 8833546 w 8833546"/>
              <a:gd name="connsiteY7" fmla="*/ 1048873 h 5626394"/>
              <a:gd name="connsiteX8" fmla="*/ 8753940 w 8833546"/>
              <a:gd name="connsiteY8" fmla="*/ 1535456 h 5626394"/>
              <a:gd name="connsiteX9" fmla="*/ 6081426 w 8833546"/>
              <a:gd name="connsiteY9" fmla="*/ 5597725 h 5626394"/>
              <a:gd name="connsiteX10" fmla="*/ 4151322 w 8833546"/>
              <a:gd name="connsiteY10" fmla="*/ 3829057 h 5626394"/>
              <a:gd name="connsiteX11" fmla="*/ 2171340 w 8833546"/>
              <a:gd name="connsiteY11" fmla="*/ 1414428 h 5626394"/>
              <a:gd name="connsiteX12" fmla="*/ 78823 w 8833546"/>
              <a:gd name="connsiteY12" fmla="*/ 4208637 h 5626394"/>
              <a:gd name="connsiteX13" fmla="*/ 0 w 8833546"/>
              <a:gd name="connsiteY13" fmla="*/ 4548852 h 5626394"/>
              <a:gd name="connsiteX0" fmla="*/ 0 w 8833546"/>
              <a:gd name="connsiteY0" fmla="*/ 4548852 h 5626394"/>
              <a:gd name="connsiteX1" fmla="*/ 79605 w 8833546"/>
              <a:gd name="connsiteY1" fmla="*/ 4062270 h 5626394"/>
              <a:gd name="connsiteX2" fmla="*/ 2752119 w 8833546"/>
              <a:gd name="connsiteY2" fmla="*/ 0 h 5626394"/>
              <a:gd name="connsiteX3" fmla="*/ 4419674 w 8833546"/>
              <a:gd name="connsiteY3" fmla="*/ 1248768 h 5626394"/>
              <a:gd name="connsiteX4" fmla="*/ 4682223 w 8833546"/>
              <a:gd name="connsiteY4" fmla="*/ 1768669 h 5626394"/>
              <a:gd name="connsiteX5" fmla="*/ 6662206 w 8833546"/>
              <a:gd name="connsiteY5" fmla="*/ 4183298 h 5626394"/>
              <a:gd name="connsiteX6" fmla="*/ 8754722 w 8833546"/>
              <a:gd name="connsiteY6" fmla="*/ 1389088 h 5626394"/>
              <a:gd name="connsiteX7" fmla="*/ 8833546 w 8833546"/>
              <a:gd name="connsiteY7" fmla="*/ 1048873 h 5626394"/>
              <a:gd name="connsiteX8" fmla="*/ 8753940 w 8833546"/>
              <a:gd name="connsiteY8" fmla="*/ 1535456 h 5626394"/>
              <a:gd name="connsiteX9" fmla="*/ 6081426 w 8833546"/>
              <a:gd name="connsiteY9" fmla="*/ 5597725 h 5626394"/>
              <a:gd name="connsiteX10" fmla="*/ 4151322 w 8833546"/>
              <a:gd name="connsiteY10" fmla="*/ 3829057 h 5626394"/>
              <a:gd name="connsiteX11" fmla="*/ 2171340 w 8833546"/>
              <a:gd name="connsiteY11" fmla="*/ 1414428 h 5626394"/>
              <a:gd name="connsiteX12" fmla="*/ 78823 w 8833546"/>
              <a:gd name="connsiteY12" fmla="*/ 4208637 h 5626394"/>
              <a:gd name="connsiteX13" fmla="*/ 0 w 8833546"/>
              <a:gd name="connsiteY13" fmla="*/ 4548852 h 5626394"/>
              <a:gd name="connsiteX0" fmla="*/ 0 w 8833546"/>
              <a:gd name="connsiteY0" fmla="*/ 4548852 h 5626394"/>
              <a:gd name="connsiteX1" fmla="*/ 79605 w 8833546"/>
              <a:gd name="connsiteY1" fmla="*/ 4062270 h 5626394"/>
              <a:gd name="connsiteX2" fmla="*/ 2752119 w 8833546"/>
              <a:gd name="connsiteY2" fmla="*/ 0 h 5626394"/>
              <a:gd name="connsiteX3" fmla="*/ 4419674 w 8833546"/>
              <a:gd name="connsiteY3" fmla="*/ 1248768 h 5626394"/>
              <a:gd name="connsiteX4" fmla="*/ 4682223 w 8833546"/>
              <a:gd name="connsiteY4" fmla="*/ 1768669 h 5626394"/>
              <a:gd name="connsiteX5" fmla="*/ 6662206 w 8833546"/>
              <a:gd name="connsiteY5" fmla="*/ 4183298 h 5626394"/>
              <a:gd name="connsiteX6" fmla="*/ 8754722 w 8833546"/>
              <a:gd name="connsiteY6" fmla="*/ 1389088 h 5626394"/>
              <a:gd name="connsiteX7" fmla="*/ 8833546 w 8833546"/>
              <a:gd name="connsiteY7" fmla="*/ 1048873 h 5626394"/>
              <a:gd name="connsiteX8" fmla="*/ 8753940 w 8833546"/>
              <a:gd name="connsiteY8" fmla="*/ 1535456 h 5626394"/>
              <a:gd name="connsiteX9" fmla="*/ 6081426 w 8833546"/>
              <a:gd name="connsiteY9" fmla="*/ 5597725 h 5626394"/>
              <a:gd name="connsiteX10" fmla="*/ 4151322 w 8833546"/>
              <a:gd name="connsiteY10" fmla="*/ 3829057 h 5626394"/>
              <a:gd name="connsiteX11" fmla="*/ 2171340 w 8833546"/>
              <a:gd name="connsiteY11" fmla="*/ 1414428 h 5626394"/>
              <a:gd name="connsiteX12" fmla="*/ 78823 w 8833546"/>
              <a:gd name="connsiteY12" fmla="*/ 4208637 h 5626394"/>
              <a:gd name="connsiteX13" fmla="*/ 0 w 8833546"/>
              <a:gd name="connsiteY13" fmla="*/ 4548852 h 5626394"/>
              <a:gd name="connsiteX0" fmla="*/ 0 w 8833546"/>
              <a:gd name="connsiteY0" fmla="*/ 4548852 h 5766434"/>
              <a:gd name="connsiteX1" fmla="*/ 79605 w 8833546"/>
              <a:gd name="connsiteY1" fmla="*/ 4062270 h 5766434"/>
              <a:gd name="connsiteX2" fmla="*/ 2752119 w 8833546"/>
              <a:gd name="connsiteY2" fmla="*/ 0 h 5766434"/>
              <a:gd name="connsiteX3" fmla="*/ 4419674 w 8833546"/>
              <a:gd name="connsiteY3" fmla="*/ 1248768 h 5766434"/>
              <a:gd name="connsiteX4" fmla="*/ 4682223 w 8833546"/>
              <a:gd name="connsiteY4" fmla="*/ 1768669 h 5766434"/>
              <a:gd name="connsiteX5" fmla="*/ 6662206 w 8833546"/>
              <a:gd name="connsiteY5" fmla="*/ 4183298 h 5766434"/>
              <a:gd name="connsiteX6" fmla="*/ 8754722 w 8833546"/>
              <a:gd name="connsiteY6" fmla="*/ 1389088 h 5766434"/>
              <a:gd name="connsiteX7" fmla="*/ 8833546 w 8833546"/>
              <a:gd name="connsiteY7" fmla="*/ 1048873 h 5766434"/>
              <a:gd name="connsiteX8" fmla="*/ 8753940 w 8833546"/>
              <a:gd name="connsiteY8" fmla="*/ 1535456 h 5766434"/>
              <a:gd name="connsiteX9" fmla="*/ 6332437 w 8833546"/>
              <a:gd name="connsiteY9" fmla="*/ 5741160 h 5766434"/>
              <a:gd name="connsiteX10" fmla="*/ 4151322 w 8833546"/>
              <a:gd name="connsiteY10" fmla="*/ 3829057 h 5766434"/>
              <a:gd name="connsiteX11" fmla="*/ 2171340 w 8833546"/>
              <a:gd name="connsiteY11" fmla="*/ 1414428 h 5766434"/>
              <a:gd name="connsiteX12" fmla="*/ 78823 w 8833546"/>
              <a:gd name="connsiteY12" fmla="*/ 4208637 h 5766434"/>
              <a:gd name="connsiteX13" fmla="*/ 0 w 8833546"/>
              <a:gd name="connsiteY13" fmla="*/ 4548852 h 5766434"/>
              <a:gd name="connsiteX0" fmla="*/ 0 w 8833546"/>
              <a:gd name="connsiteY0" fmla="*/ 4674358 h 5891940"/>
              <a:gd name="connsiteX1" fmla="*/ 79605 w 8833546"/>
              <a:gd name="connsiteY1" fmla="*/ 4187776 h 5891940"/>
              <a:gd name="connsiteX2" fmla="*/ 2805908 w 8833546"/>
              <a:gd name="connsiteY2" fmla="*/ 0 h 5891940"/>
              <a:gd name="connsiteX3" fmla="*/ 4419674 w 8833546"/>
              <a:gd name="connsiteY3" fmla="*/ 1374274 h 5891940"/>
              <a:gd name="connsiteX4" fmla="*/ 4682223 w 8833546"/>
              <a:gd name="connsiteY4" fmla="*/ 1894175 h 5891940"/>
              <a:gd name="connsiteX5" fmla="*/ 6662206 w 8833546"/>
              <a:gd name="connsiteY5" fmla="*/ 4308804 h 5891940"/>
              <a:gd name="connsiteX6" fmla="*/ 8754722 w 8833546"/>
              <a:gd name="connsiteY6" fmla="*/ 1514594 h 5891940"/>
              <a:gd name="connsiteX7" fmla="*/ 8833546 w 8833546"/>
              <a:gd name="connsiteY7" fmla="*/ 1174379 h 5891940"/>
              <a:gd name="connsiteX8" fmla="*/ 8753940 w 8833546"/>
              <a:gd name="connsiteY8" fmla="*/ 1660962 h 5891940"/>
              <a:gd name="connsiteX9" fmla="*/ 6332437 w 8833546"/>
              <a:gd name="connsiteY9" fmla="*/ 5866666 h 5891940"/>
              <a:gd name="connsiteX10" fmla="*/ 4151322 w 8833546"/>
              <a:gd name="connsiteY10" fmla="*/ 3954563 h 5891940"/>
              <a:gd name="connsiteX11" fmla="*/ 2171340 w 8833546"/>
              <a:gd name="connsiteY11" fmla="*/ 1539934 h 5891940"/>
              <a:gd name="connsiteX12" fmla="*/ 78823 w 8833546"/>
              <a:gd name="connsiteY12" fmla="*/ 4334143 h 5891940"/>
              <a:gd name="connsiteX13" fmla="*/ 0 w 8833546"/>
              <a:gd name="connsiteY13" fmla="*/ 4674358 h 5891940"/>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62206 w 8833546"/>
              <a:gd name="connsiteY5" fmla="*/ 4316336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62206 w 8833546"/>
              <a:gd name="connsiteY5" fmla="*/ 4316336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05404 w 8833546"/>
              <a:gd name="connsiteY5" fmla="*/ 4316335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05404 w 8833546"/>
              <a:gd name="connsiteY5" fmla="*/ 4316335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 name="connsiteX0" fmla="*/ 0 w 8833546"/>
              <a:gd name="connsiteY0" fmla="*/ 4681890 h 5899472"/>
              <a:gd name="connsiteX1" fmla="*/ 79605 w 8833546"/>
              <a:gd name="connsiteY1" fmla="*/ 4195308 h 5899472"/>
              <a:gd name="connsiteX2" fmla="*/ 2805908 w 8833546"/>
              <a:gd name="connsiteY2" fmla="*/ 7532 h 5899472"/>
              <a:gd name="connsiteX3" fmla="*/ 4419674 w 8833546"/>
              <a:gd name="connsiteY3" fmla="*/ 1381806 h 5899472"/>
              <a:gd name="connsiteX4" fmla="*/ 4682223 w 8833546"/>
              <a:gd name="connsiteY4" fmla="*/ 1901707 h 5899472"/>
              <a:gd name="connsiteX5" fmla="*/ 6605404 w 8833546"/>
              <a:gd name="connsiteY5" fmla="*/ 4316335 h 5899472"/>
              <a:gd name="connsiteX6" fmla="*/ 8754722 w 8833546"/>
              <a:gd name="connsiteY6" fmla="*/ 1522126 h 5899472"/>
              <a:gd name="connsiteX7" fmla="*/ 8833546 w 8833546"/>
              <a:gd name="connsiteY7" fmla="*/ 1181911 h 5899472"/>
              <a:gd name="connsiteX8" fmla="*/ 8753940 w 8833546"/>
              <a:gd name="connsiteY8" fmla="*/ 1668494 h 5899472"/>
              <a:gd name="connsiteX9" fmla="*/ 6332437 w 8833546"/>
              <a:gd name="connsiteY9" fmla="*/ 5874198 h 5899472"/>
              <a:gd name="connsiteX10" fmla="*/ 4151322 w 8833546"/>
              <a:gd name="connsiteY10" fmla="*/ 3962095 h 5899472"/>
              <a:gd name="connsiteX11" fmla="*/ 2171340 w 8833546"/>
              <a:gd name="connsiteY11" fmla="*/ 1547466 h 5899472"/>
              <a:gd name="connsiteX12" fmla="*/ 78823 w 8833546"/>
              <a:gd name="connsiteY12" fmla="*/ 4341675 h 5899472"/>
              <a:gd name="connsiteX13" fmla="*/ 0 w 8833546"/>
              <a:gd name="connsiteY13" fmla="*/ 4681890 h 5899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33546" h="5899472">
                <a:moveTo>
                  <a:pt x="0" y="4681890"/>
                </a:moveTo>
                <a:lnTo>
                  <a:pt x="79605" y="4195308"/>
                </a:lnTo>
                <a:cubicBezTo>
                  <a:pt x="567640" y="1787652"/>
                  <a:pt x="1527274" y="-135903"/>
                  <a:pt x="2805908" y="7532"/>
                </a:cubicBezTo>
                <a:cubicBezTo>
                  <a:pt x="3419758" y="76393"/>
                  <a:pt x="3943660" y="593397"/>
                  <a:pt x="4419674" y="1381806"/>
                </a:cubicBezTo>
                <a:lnTo>
                  <a:pt x="4682223" y="1901707"/>
                </a:lnTo>
                <a:cubicBezTo>
                  <a:pt x="5046511" y="2390795"/>
                  <a:pt x="5594874" y="4312949"/>
                  <a:pt x="6605404" y="4316335"/>
                </a:cubicBezTo>
                <a:cubicBezTo>
                  <a:pt x="7615934" y="4319721"/>
                  <a:pt x="8289677" y="3213190"/>
                  <a:pt x="8754722" y="1522126"/>
                </a:cubicBezTo>
                <a:lnTo>
                  <a:pt x="8833546" y="1181911"/>
                </a:lnTo>
                <a:lnTo>
                  <a:pt x="8753940" y="1668494"/>
                </a:lnTo>
                <a:cubicBezTo>
                  <a:pt x="8265905" y="4076149"/>
                  <a:pt x="7637425" y="5563649"/>
                  <a:pt x="6332437" y="5874198"/>
                </a:cubicBezTo>
                <a:cubicBezTo>
                  <a:pt x="5498647" y="6072616"/>
                  <a:pt x="4623712" y="5071688"/>
                  <a:pt x="4151322" y="3962095"/>
                </a:cubicBezTo>
                <a:cubicBezTo>
                  <a:pt x="3375898" y="2272267"/>
                  <a:pt x="2968465" y="1547466"/>
                  <a:pt x="2171340" y="1547466"/>
                </a:cubicBezTo>
                <a:cubicBezTo>
                  <a:pt x="1307787" y="1547466"/>
                  <a:pt x="543868" y="2650612"/>
                  <a:pt x="78823" y="4341675"/>
                </a:cubicBezTo>
                <a:lnTo>
                  <a:pt x="0" y="4681890"/>
                </a:lnTo>
                <a:close/>
              </a:path>
            </a:pathLst>
          </a:custGeom>
          <a:gradFill>
            <a:gsLst>
              <a:gs pos="64000">
                <a:schemeClr val="tx2">
                  <a:lumMod val="25000"/>
                  <a:alpha val="82000"/>
                </a:schemeClr>
              </a:gs>
              <a:gs pos="26000">
                <a:srgbClr val="FFC000">
                  <a:alpha val="85000"/>
                </a:srgbClr>
              </a:gs>
              <a:gs pos="0">
                <a:schemeClr val="tx1"/>
              </a:gs>
            </a:gsLst>
            <a:lin ang="5400000" scaled="1"/>
          </a:gradFill>
          <a:ln>
            <a:noFill/>
          </a:ln>
          <a:effectLst>
            <a:reflection blurRad="6350" stA="50000" endA="295" endPos="92000" dist="101600" dir="5400000" sy="-100000" algn="bl" rotWithShape="0"/>
          </a:effectLst>
          <a:scene3d>
            <a:camera prst="orthographicFront"/>
            <a:lightRig rig="flat" dir="t">
              <a:rot lat="0" lon="0" rev="6600000"/>
            </a:lightRig>
          </a:scene3d>
          <a:sp3d>
            <a:bevelT w="177800" prst="convex"/>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3" name="2 Forma libre"/>
          <p:cNvSpPr/>
          <p:nvPr/>
        </p:nvSpPr>
        <p:spPr>
          <a:xfrm>
            <a:off x="-13911" y="-16557"/>
            <a:ext cx="921863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91000">
                <a:srgbClr val="391B03"/>
              </a:gs>
              <a:gs pos="12920">
                <a:srgbClr val="FFFF60"/>
              </a:gs>
              <a:gs pos="28000">
                <a:srgbClr val="FFC000"/>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13912" y="5714480"/>
            <a:ext cx="921863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91000">
                <a:srgbClr val="391B03"/>
              </a:gs>
              <a:gs pos="12920">
                <a:srgbClr val="FFFF60"/>
              </a:gs>
              <a:gs pos="28000">
                <a:srgbClr val="FFC000"/>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a:off x="-45425" y="1972"/>
            <a:ext cx="9234850" cy="809335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638481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19" presetClass="entr" presetSubtype="10" fill="hold" grpId="2"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fmla="#ppt_w*sin(2.5*pi*$)">
                                          <p:val>
                                            <p:fltVal val="0"/>
                                          </p:val>
                                        </p:tav>
                                        <p:tav tm="100000">
                                          <p:val>
                                            <p:fltVal val="1"/>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19" presetClass="entr" presetSubtype="10" fill="hold" grpId="2"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fmla="#ppt_w*sin(2.5*pi*$)">
                                          <p:val>
                                            <p:fltVal val="0"/>
                                          </p:val>
                                        </p:tav>
                                        <p:tav tm="100000">
                                          <p:val>
                                            <p:fltVal val="1"/>
                                          </p:val>
                                        </p:tav>
                                      </p:tavLst>
                                    </p:anim>
                                    <p:anim calcmode="lin" valueType="num">
                                      <p:cBhvr>
                                        <p:cTn id="23" dur="3000" fill="hold"/>
                                        <p:tgtEl>
                                          <p:spTgt spid="7"/>
                                        </p:tgtEl>
                                        <p:attrNameLst>
                                          <p:attrName>ppt_h</p:attrName>
                                        </p:attrNameLst>
                                      </p:cBhvr>
                                      <p:tavLst>
                                        <p:tav tm="0">
                                          <p:val>
                                            <p:strVal val="#ppt_h"/>
                                          </p:val>
                                        </p:tav>
                                        <p:tav tm="100000">
                                          <p:val>
                                            <p:strVal val="#ppt_h"/>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ppt_x"/>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19" presetClass="entr" presetSubtype="10" fill="hold" grpId="2"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fmla="#ppt_w*sin(2.5*pi*$)">
                                          <p:val>
                                            <p:fltVal val="0"/>
                                          </p:val>
                                        </p:tav>
                                        <p:tav tm="100000">
                                          <p:val>
                                            <p:fltVal val="1"/>
                                          </p:val>
                                        </p:tav>
                                      </p:tavLst>
                                    </p:anim>
                                    <p:anim calcmode="lin" valueType="num">
                                      <p:cBhvr>
                                        <p:cTn id="31" dur="3000" fill="hold"/>
                                        <p:tgtEl>
                                          <p:spTgt spid="8"/>
                                        </p:tgtEl>
                                        <p:attrNameLst>
                                          <p:attrName>ppt_h</p:attrName>
                                        </p:attrNameLst>
                                      </p:cBhvr>
                                      <p:tavLst>
                                        <p:tav tm="0">
                                          <p:val>
                                            <p:strVal val="#ppt_h"/>
                                          </p:val>
                                        </p:tav>
                                        <p:tav tm="100000">
                                          <p:val>
                                            <p:strVal val="#ppt_h"/>
                                          </p:val>
                                        </p:tav>
                                      </p:tavLst>
                                    </p:anim>
                                  </p:childTnLst>
                                </p:cTn>
                              </p:par>
                              <p:par>
                                <p:cTn id="32" presetID="2" presetClass="entr" presetSubtype="1"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0-#ppt_h/2"/>
                                          </p:val>
                                        </p:tav>
                                        <p:tav tm="100000">
                                          <p:val>
                                            <p:strVal val="#ppt_y"/>
                                          </p:val>
                                        </p:tav>
                                      </p:tavLst>
                                    </p:anim>
                                  </p:childTnLst>
                                </p:cTn>
                              </p:par>
                              <p:par>
                                <p:cTn id="36" presetID="19" presetClass="entr" presetSubtype="10" fill="hold" grpId="2"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3000" fill="hold"/>
                                        <p:tgtEl>
                                          <p:spTgt spid="9"/>
                                        </p:tgtEl>
                                        <p:attrNameLst>
                                          <p:attrName>ppt_w</p:attrName>
                                        </p:attrNameLst>
                                      </p:cBhvr>
                                      <p:tavLst>
                                        <p:tav tm="0" fmla="#ppt_w*sin(2.5*pi*$)">
                                          <p:val>
                                            <p:fltVal val="0"/>
                                          </p:val>
                                        </p:tav>
                                        <p:tav tm="100000">
                                          <p:val>
                                            <p:fltVal val="1"/>
                                          </p:val>
                                        </p:tav>
                                      </p:tavLst>
                                    </p:anim>
                                    <p:anim calcmode="lin" valueType="num">
                                      <p:cBhvr>
                                        <p:cTn id="39" dur="3000" fill="hold"/>
                                        <p:tgtEl>
                                          <p:spTgt spid="9"/>
                                        </p:tgtEl>
                                        <p:attrNameLst>
                                          <p:attrName>ppt_h</p:attrName>
                                        </p:attrNameLst>
                                      </p:cBhvr>
                                      <p:tavLst>
                                        <p:tav tm="0">
                                          <p:val>
                                            <p:strVal val="#ppt_h"/>
                                          </p:val>
                                        </p:tav>
                                        <p:tav tm="100000">
                                          <p:val>
                                            <p:strVal val="#ppt_h"/>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ppt_x"/>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19" presetClass="entr" presetSubtype="10" fill="hold" grpId="2"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3000" fill="hold"/>
                                        <p:tgtEl>
                                          <p:spTgt spid="10"/>
                                        </p:tgtEl>
                                        <p:attrNameLst>
                                          <p:attrName>ppt_w</p:attrName>
                                        </p:attrNameLst>
                                      </p:cBhvr>
                                      <p:tavLst>
                                        <p:tav tm="0" fmla="#ppt_w*sin(2.5*pi*$)">
                                          <p:val>
                                            <p:fltVal val="0"/>
                                          </p:val>
                                        </p:tav>
                                        <p:tav tm="100000">
                                          <p:val>
                                            <p:fltVal val="1"/>
                                          </p:val>
                                        </p:tav>
                                      </p:tavLst>
                                    </p:anim>
                                    <p:anim calcmode="lin" valueType="num">
                                      <p:cBhvr>
                                        <p:cTn id="47" dur="3000" fill="hold"/>
                                        <p:tgtEl>
                                          <p:spTgt spid="10"/>
                                        </p:tgtEl>
                                        <p:attrNameLst>
                                          <p:attrName>ppt_h</p:attrName>
                                        </p:attrNameLst>
                                      </p:cBhvr>
                                      <p:tavLst>
                                        <p:tav tm="0">
                                          <p:val>
                                            <p:strVal val="#ppt_h"/>
                                          </p:val>
                                        </p:tav>
                                        <p:tav tm="100000">
                                          <p:val>
                                            <p:strVal val="#ppt_h"/>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ppt_x"/>
                                          </p:val>
                                        </p:tav>
                                        <p:tav tm="100000">
                                          <p:val>
                                            <p:strVal val="#ppt_x"/>
                                          </p:val>
                                        </p:tav>
                                      </p:tavLst>
                                    </p:anim>
                                    <p:anim calcmode="lin" valueType="num">
                                      <p:cBhvr additive="base">
                                        <p:cTn id="51" dur="3000" fill="hold"/>
                                        <p:tgtEl>
                                          <p:spTgt spid="11"/>
                                        </p:tgtEl>
                                        <p:attrNameLst>
                                          <p:attrName>ppt_y</p:attrName>
                                        </p:attrNameLst>
                                      </p:cBhvr>
                                      <p:tavLst>
                                        <p:tav tm="0">
                                          <p:val>
                                            <p:strVal val="1+#ppt_h/2"/>
                                          </p:val>
                                        </p:tav>
                                        <p:tav tm="100000">
                                          <p:val>
                                            <p:strVal val="#ppt_y"/>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3000" fill="hold"/>
                                        <p:tgtEl>
                                          <p:spTgt spid="11"/>
                                        </p:tgtEl>
                                        <p:attrNameLst>
                                          <p:attrName>ppt_w</p:attrName>
                                        </p:attrNameLst>
                                      </p:cBhvr>
                                      <p:tavLst>
                                        <p:tav tm="0" fmla="#ppt_w*sin(2.5*pi*$)">
                                          <p:val>
                                            <p:fltVal val="0"/>
                                          </p:val>
                                        </p:tav>
                                        <p:tav tm="100000">
                                          <p:val>
                                            <p:fltVal val="1"/>
                                          </p:val>
                                        </p:tav>
                                      </p:tavLst>
                                    </p:anim>
                                    <p:anim calcmode="lin" valueType="num">
                                      <p:cBhvr>
                                        <p:cTn id="55" dur="3000" fill="hold"/>
                                        <p:tgtEl>
                                          <p:spTgt spid="11"/>
                                        </p:tgtEl>
                                        <p:attrNameLst>
                                          <p:attrName>ppt_h</p:attrName>
                                        </p:attrNameLst>
                                      </p:cBhvr>
                                      <p:tavLst>
                                        <p:tav tm="0">
                                          <p:val>
                                            <p:strVal val="#ppt_h"/>
                                          </p:val>
                                        </p:tav>
                                        <p:tav tm="100000">
                                          <p:val>
                                            <p:strVal val="#ppt_h"/>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ppt_x"/>
                                          </p:val>
                                        </p:tav>
                                        <p:tav tm="100000">
                                          <p:val>
                                            <p:strVal val="#ppt_x"/>
                                          </p:val>
                                        </p:tav>
                                      </p:tavLst>
                                    </p:anim>
                                    <p:anim calcmode="lin" valueType="num">
                                      <p:cBhvr additive="base">
                                        <p:cTn id="59" dur="3000" fill="hold"/>
                                        <p:tgtEl>
                                          <p:spTgt spid="12"/>
                                        </p:tgtEl>
                                        <p:attrNameLst>
                                          <p:attrName>ppt_y</p:attrName>
                                        </p:attrNameLst>
                                      </p:cBhvr>
                                      <p:tavLst>
                                        <p:tav tm="0">
                                          <p:val>
                                            <p:strVal val="0-#ppt_h/2"/>
                                          </p:val>
                                        </p:tav>
                                        <p:tav tm="100000">
                                          <p:val>
                                            <p:strVal val="#ppt_y"/>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3000" fill="hold"/>
                                        <p:tgtEl>
                                          <p:spTgt spid="12"/>
                                        </p:tgtEl>
                                        <p:attrNameLst>
                                          <p:attrName>ppt_w</p:attrName>
                                        </p:attrNameLst>
                                      </p:cBhvr>
                                      <p:tavLst>
                                        <p:tav tm="0" fmla="#ppt_w*sin(2.5*pi*$)">
                                          <p:val>
                                            <p:fltVal val="0"/>
                                          </p:val>
                                        </p:tav>
                                        <p:tav tm="100000">
                                          <p:val>
                                            <p:fltVal val="1"/>
                                          </p:val>
                                        </p:tav>
                                      </p:tavLst>
                                    </p:anim>
                                    <p:anim calcmode="lin" valueType="num">
                                      <p:cBhvr>
                                        <p:cTn id="63" dur="3000" fill="hold"/>
                                        <p:tgtEl>
                                          <p:spTgt spid="12"/>
                                        </p:tgtEl>
                                        <p:attrNameLst>
                                          <p:attrName>ppt_h</p:attrName>
                                        </p:attrNameLst>
                                      </p:cBhvr>
                                      <p:tavLst>
                                        <p:tav tm="0">
                                          <p:val>
                                            <p:strVal val="#ppt_h"/>
                                          </p:val>
                                        </p:tav>
                                        <p:tav tm="100000">
                                          <p:val>
                                            <p:strVal val="#ppt_h"/>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ppt_x"/>
                                          </p:val>
                                        </p:tav>
                                        <p:tav tm="100000">
                                          <p:val>
                                            <p:strVal val="#ppt_x"/>
                                          </p:val>
                                        </p:tav>
                                      </p:tavLst>
                                    </p:anim>
                                    <p:anim calcmode="lin" valueType="num">
                                      <p:cBhvr additive="base">
                                        <p:cTn id="67" dur="3000" fill="hold"/>
                                        <p:tgtEl>
                                          <p:spTgt spid="13"/>
                                        </p:tgtEl>
                                        <p:attrNameLst>
                                          <p:attrName>ppt_y</p:attrName>
                                        </p:attrNameLst>
                                      </p:cBhvr>
                                      <p:tavLst>
                                        <p:tav tm="0">
                                          <p:val>
                                            <p:strVal val="1+#ppt_h/2"/>
                                          </p:val>
                                        </p:tav>
                                        <p:tav tm="100000">
                                          <p:val>
                                            <p:strVal val="#ppt_y"/>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3000" fill="hold"/>
                                        <p:tgtEl>
                                          <p:spTgt spid="13"/>
                                        </p:tgtEl>
                                        <p:attrNameLst>
                                          <p:attrName>ppt_w</p:attrName>
                                        </p:attrNameLst>
                                      </p:cBhvr>
                                      <p:tavLst>
                                        <p:tav tm="0" fmla="#ppt_w*sin(2.5*pi*$)">
                                          <p:val>
                                            <p:fltVal val="0"/>
                                          </p:val>
                                        </p:tav>
                                        <p:tav tm="100000">
                                          <p:val>
                                            <p:fltVal val="1"/>
                                          </p:val>
                                        </p:tav>
                                      </p:tavLst>
                                    </p:anim>
                                    <p:anim calcmode="lin" valueType="num">
                                      <p:cBhvr>
                                        <p:cTn id="71" dur="3000" fill="hold"/>
                                        <p:tgtEl>
                                          <p:spTgt spid="13"/>
                                        </p:tgtEl>
                                        <p:attrNameLst>
                                          <p:attrName>ppt_h</p:attrName>
                                        </p:attrNameLst>
                                      </p:cBhvr>
                                      <p:tavLst>
                                        <p:tav tm="0">
                                          <p:val>
                                            <p:strVal val="#ppt_h"/>
                                          </p:val>
                                        </p:tav>
                                        <p:tav tm="100000">
                                          <p:val>
                                            <p:strVal val="#ppt_h"/>
                                          </p:val>
                                        </p:tav>
                                      </p:tavLst>
                                    </p:anim>
                                  </p:childTnLst>
                                </p:cTn>
                              </p:par>
                              <p:par>
                                <p:cTn id="72" presetID="2" presetClass="exit" presetSubtype="2" fill="hold" grpId="1" nodeType="withEffect">
                                  <p:stCondLst>
                                    <p:cond delay="0"/>
                                  </p:stCondLst>
                                  <p:childTnLst>
                                    <p:anim calcmode="lin" valueType="num">
                                      <p:cBhvr additive="base">
                                        <p:cTn id="73" dur="3500"/>
                                        <p:tgtEl>
                                          <p:spTgt spid="6"/>
                                        </p:tgtEl>
                                        <p:attrNameLst>
                                          <p:attrName>ppt_x</p:attrName>
                                        </p:attrNameLst>
                                      </p:cBhvr>
                                      <p:tavLst>
                                        <p:tav tm="0">
                                          <p:val>
                                            <p:strVal val="ppt_x"/>
                                          </p:val>
                                        </p:tav>
                                        <p:tav tm="100000">
                                          <p:val>
                                            <p:strVal val="1+ppt_w/2"/>
                                          </p:val>
                                        </p:tav>
                                      </p:tavLst>
                                    </p:anim>
                                    <p:anim calcmode="lin" valueType="num">
                                      <p:cBhvr additive="base">
                                        <p:cTn id="74" dur="3500"/>
                                        <p:tgtEl>
                                          <p:spTgt spid="6"/>
                                        </p:tgtEl>
                                        <p:attrNameLst>
                                          <p:attrName>ppt_y</p:attrName>
                                        </p:attrNameLst>
                                      </p:cBhvr>
                                      <p:tavLst>
                                        <p:tav tm="0">
                                          <p:val>
                                            <p:strVal val="ppt_y"/>
                                          </p:val>
                                        </p:tav>
                                        <p:tav tm="100000">
                                          <p:val>
                                            <p:strVal val="ppt_y"/>
                                          </p:val>
                                        </p:tav>
                                      </p:tavLst>
                                    </p:anim>
                                    <p:set>
                                      <p:cBhvr>
                                        <p:cTn id="75" dur="1" fill="hold">
                                          <p:stCondLst>
                                            <p:cond delay="3499"/>
                                          </p:stCondLst>
                                        </p:cTn>
                                        <p:tgtEl>
                                          <p:spTgt spid="6"/>
                                        </p:tgtEl>
                                        <p:attrNameLst>
                                          <p:attrName>style.visibility</p:attrName>
                                        </p:attrNameLst>
                                      </p:cBhvr>
                                      <p:to>
                                        <p:strVal val="hidden"/>
                                      </p:to>
                                    </p:set>
                                  </p:childTnLst>
                                </p:cTn>
                              </p:par>
                              <p:par>
                                <p:cTn id="76" presetID="2" presetClass="exit" presetSubtype="2" fill="hold" grpId="1" nodeType="withEffect">
                                  <p:stCondLst>
                                    <p:cond delay="0"/>
                                  </p:stCondLst>
                                  <p:childTnLst>
                                    <p:anim calcmode="lin" valueType="num">
                                      <p:cBhvr additive="base">
                                        <p:cTn id="77" dur="3500"/>
                                        <p:tgtEl>
                                          <p:spTgt spid="7"/>
                                        </p:tgtEl>
                                        <p:attrNameLst>
                                          <p:attrName>ppt_x</p:attrName>
                                        </p:attrNameLst>
                                      </p:cBhvr>
                                      <p:tavLst>
                                        <p:tav tm="0">
                                          <p:val>
                                            <p:strVal val="ppt_x"/>
                                          </p:val>
                                        </p:tav>
                                        <p:tav tm="100000">
                                          <p:val>
                                            <p:strVal val="1+ppt_w/2"/>
                                          </p:val>
                                        </p:tav>
                                      </p:tavLst>
                                    </p:anim>
                                    <p:anim calcmode="lin" valueType="num">
                                      <p:cBhvr additive="base">
                                        <p:cTn id="78" dur="3500"/>
                                        <p:tgtEl>
                                          <p:spTgt spid="7"/>
                                        </p:tgtEl>
                                        <p:attrNameLst>
                                          <p:attrName>ppt_y</p:attrName>
                                        </p:attrNameLst>
                                      </p:cBhvr>
                                      <p:tavLst>
                                        <p:tav tm="0">
                                          <p:val>
                                            <p:strVal val="ppt_y"/>
                                          </p:val>
                                        </p:tav>
                                        <p:tav tm="100000">
                                          <p:val>
                                            <p:strVal val="ppt_y"/>
                                          </p:val>
                                        </p:tav>
                                      </p:tavLst>
                                    </p:anim>
                                    <p:set>
                                      <p:cBhvr>
                                        <p:cTn id="79" dur="1" fill="hold">
                                          <p:stCondLst>
                                            <p:cond delay="3499"/>
                                          </p:stCondLst>
                                        </p:cTn>
                                        <p:tgtEl>
                                          <p:spTgt spid="7"/>
                                        </p:tgtEl>
                                        <p:attrNameLst>
                                          <p:attrName>style.visibility</p:attrName>
                                        </p:attrNameLst>
                                      </p:cBhvr>
                                      <p:to>
                                        <p:strVal val="hidden"/>
                                      </p:to>
                                    </p:set>
                                  </p:childTnLst>
                                </p:cTn>
                              </p:par>
                              <p:par>
                                <p:cTn id="80" presetID="2" presetClass="exit" presetSubtype="2" fill="hold" grpId="1" nodeType="withEffect">
                                  <p:stCondLst>
                                    <p:cond delay="0"/>
                                  </p:stCondLst>
                                  <p:childTnLst>
                                    <p:anim calcmode="lin" valueType="num">
                                      <p:cBhvr additive="base">
                                        <p:cTn id="81" dur="3500"/>
                                        <p:tgtEl>
                                          <p:spTgt spid="8"/>
                                        </p:tgtEl>
                                        <p:attrNameLst>
                                          <p:attrName>ppt_x</p:attrName>
                                        </p:attrNameLst>
                                      </p:cBhvr>
                                      <p:tavLst>
                                        <p:tav tm="0">
                                          <p:val>
                                            <p:strVal val="ppt_x"/>
                                          </p:val>
                                        </p:tav>
                                        <p:tav tm="100000">
                                          <p:val>
                                            <p:strVal val="1+ppt_w/2"/>
                                          </p:val>
                                        </p:tav>
                                      </p:tavLst>
                                    </p:anim>
                                    <p:anim calcmode="lin" valueType="num">
                                      <p:cBhvr additive="base">
                                        <p:cTn id="82" dur="3500"/>
                                        <p:tgtEl>
                                          <p:spTgt spid="8"/>
                                        </p:tgtEl>
                                        <p:attrNameLst>
                                          <p:attrName>ppt_y</p:attrName>
                                        </p:attrNameLst>
                                      </p:cBhvr>
                                      <p:tavLst>
                                        <p:tav tm="0">
                                          <p:val>
                                            <p:strVal val="ppt_y"/>
                                          </p:val>
                                        </p:tav>
                                        <p:tav tm="100000">
                                          <p:val>
                                            <p:strVal val="ppt_y"/>
                                          </p:val>
                                        </p:tav>
                                      </p:tavLst>
                                    </p:anim>
                                    <p:set>
                                      <p:cBhvr>
                                        <p:cTn id="83" dur="1" fill="hold">
                                          <p:stCondLst>
                                            <p:cond delay="3499"/>
                                          </p:stCondLst>
                                        </p:cTn>
                                        <p:tgtEl>
                                          <p:spTgt spid="8"/>
                                        </p:tgtEl>
                                        <p:attrNameLst>
                                          <p:attrName>style.visibility</p:attrName>
                                        </p:attrNameLst>
                                      </p:cBhvr>
                                      <p:to>
                                        <p:strVal val="hidden"/>
                                      </p:to>
                                    </p:set>
                                  </p:childTnLst>
                                </p:cTn>
                              </p:par>
                              <p:par>
                                <p:cTn id="84" presetID="2" presetClass="exit" presetSubtype="2" fill="hold" grpId="1" nodeType="withEffect">
                                  <p:stCondLst>
                                    <p:cond delay="0"/>
                                  </p:stCondLst>
                                  <p:childTnLst>
                                    <p:anim calcmode="lin" valueType="num">
                                      <p:cBhvr additive="base">
                                        <p:cTn id="85" dur="3500"/>
                                        <p:tgtEl>
                                          <p:spTgt spid="9"/>
                                        </p:tgtEl>
                                        <p:attrNameLst>
                                          <p:attrName>ppt_x</p:attrName>
                                        </p:attrNameLst>
                                      </p:cBhvr>
                                      <p:tavLst>
                                        <p:tav tm="0">
                                          <p:val>
                                            <p:strVal val="ppt_x"/>
                                          </p:val>
                                        </p:tav>
                                        <p:tav tm="100000">
                                          <p:val>
                                            <p:strVal val="1+ppt_w/2"/>
                                          </p:val>
                                        </p:tav>
                                      </p:tavLst>
                                    </p:anim>
                                    <p:anim calcmode="lin" valueType="num">
                                      <p:cBhvr additive="base">
                                        <p:cTn id="86" dur="3500"/>
                                        <p:tgtEl>
                                          <p:spTgt spid="9"/>
                                        </p:tgtEl>
                                        <p:attrNameLst>
                                          <p:attrName>ppt_y</p:attrName>
                                        </p:attrNameLst>
                                      </p:cBhvr>
                                      <p:tavLst>
                                        <p:tav tm="0">
                                          <p:val>
                                            <p:strVal val="ppt_y"/>
                                          </p:val>
                                        </p:tav>
                                        <p:tav tm="100000">
                                          <p:val>
                                            <p:strVal val="ppt_y"/>
                                          </p:val>
                                        </p:tav>
                                      </p:tavLst>
                                    </p:anim>
                                    <p:set>
                                      <p:cBhvr>
                                        <p:cTn id="87" dur="1" fill="hold">
                                          <p:stCondLst>
                                            <p:cond delay="3499"/>
                                          </p:stCondLst>
                                        </p:cTn>
                                        <p:tgtEl>
                                          <p:spTgt spid="9"/>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3500"/>
                                        <p:tgtEl>
                                          <p:spTgt spid="10"/>
                                        </p:tgtEl>
                                        <p:attrNameLst>
                                          <p:attrName>ppt_x</p:attrName>
                                        </p:attrNameLst>
                                      </p:cBhvr>
                                      <p:tavLst>
                                        <p:tav tm="0">
                                          <p:val>
                                            <p:strVal val="ppt_x"/>
                                          </p:val>
                                        </p:tav>
                                        <p:tav tm="100000">
                                          <p:val>
                                            <p:strVal val="0-ppt_w/2"/>
                                          </p:val>
                                        </p:tav>
                                      </p:tavLst>
                                    </p:anim>
                                    <p:anim calcmode="lin" valueType="num">
                                      <p:cBhvr additive="base">
                                        <p:cTn id="90" dur="3500"/>
                                        <p:tgtEl>
                                          <p:spTgt spid="10"/>
                                        </p:tgtEl>
                                        <p:attrNameLst>
                                          <p:attrName>ppt_y</p:attrName>
                                        </p:attrNameLst>
                                      </p:cBhvr>
                                      <p:tavLst>
                                        <p:tav tm="0">
                                          <p:val>
                                            <p:strVal val="ppt_y"/>
                                          </p:val>
                                        </p:tav>
                                        <p:tav tm="100000">
                                          <p:val>
                                            <p:strVal val="ppt_y"/>
                                          </p:val>
                                        </p:tav>
                                      </p:tavLst>
                                    </p:anim>
                                    <p:set>
                                      <p:cBhvr>
                                        <p:cTn id="91" dur="1" fill="hold">
                                          <p:stCondLst>
                                            <p:cond delay="3499"/>
                                          </p:stCondLst>
                                        </p:cTn>
                                        <p:tgtEl>
                                          <p:spTgt spid="10"/>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3500"/>
                                        <p:tgtEl>
                                          <p:spTgt spid="11"/>
                                        </p:tgtEl>
                                        <p:attrNameLst>
                                          <p:attrName>ppt_x</p:attrName>
                                        </p:attrNameLst>
                                      </p:cBhvr>
                                      <p:tavLst>
                                        <p:tav tm="0">
                                          <p:val>
                                            <p:strVal val="ppt_x"/>
                                          </p:val>
                                        </p:tav>
                                        <p:tav tm="100000">
                                          <p:val>
                                            <p:strVal val="0-ppt_w/2"/>
                                          </p:val>
                                        </p:tav>
                                      </p:tavLst>
                                    </p:anim>
                                    <p:anim calcmode="lin" valueType="num">
                                      <p:cBhvr additive="base">
                                        <p:cTn id="94" dur="3500"/>
                                        <p:tgtEl>
                                          <p:spTgt spid="11"/>
                                        </p:tgtEl>
                                        <p:attrNameLst>
                                          <p:attrName>ppt_y</p:attrName>
                                        </p:attrNameLst>
                                      </p:cBhvr>
                                      <p:tavLst>
                                        <p:tav tm="0">
                                          <p:val>
                                            <p:strVal val="ppt_y"/>
                                          </p:val>
                                        </p:tav>
                                        <p:tav tm="100000">
                                          <p:val>
                                            <p:strVal val="ppt_y"/>
                                          </p:val>
                                        </p:tav>
                                      </p:tavLst>
                                    </p:anim>
                                    <p:set>
                                      <p:cBhvr>
                                        <p:cTn id="95" dur="1" fill="hold">
                                          <p:stCondLst>
                                            <p:cond delay="3499"/>
                                          </p:stCondLst>
                                        </p:cTn>
                                        <p:tgtEl>
                                          <p:spTgt spid="11"/>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3500"/>
                                        <p:tgtEl>
                                          <p:spTgt spid="12"/>
                                        </p:tgtEl>
                                        <p:attrNameLst>
                                          <p:attrName>ppt_x</p:attrName>
                                        </p:attrNameLst>
                                      </p:cBhvr>
                                      <p:tavLst>
                                        <p:tav tm="0">
                                          <p:val>
                                            <p:strVal val="ppt_x"/>
                                          </p:val>
                                        </p:tav>
                                        <p:tav tm="100000">
                                          <p:val>
                                            <p:strVal val="0-ppt_w/2"/>
                                          </p:val>
                                        </p:tav>
                                      </p:tavLst>
                                    </p:anim>
                                    <p:anim calcmode="lin" valueType="num">
                                      <p:cBhvr additive="base">
                                        <p:cTn id="98" dur="3500"/>
                                        <p:tgtEl>
                                          <p:spTgt spid="12"/>
                                        </p:tgtEl>
                                        <p:attrNameLst>
                                          <p:attrName>ppt_y</p:attrName>
                                        </p:attrNameLst>
                                      </p:cBhvr>
                                      <p:tavLst>
                                        <p:tav tm="0">
                                          <p:val>
                                            <p:strVal val="ppt_y"/>
                                          </p:val>
                                        </p:tav>
                                        <p:tav tm="100000">
                                          <p:val>
                                            <p:strVal val="ppt_y"/>
                                          </p:val>
                                        </p:tav>
                                      </p:tavLst>
                                    </p:anim>
                                    <p:set>
                                      <p:cBhvr>
                                        <p:cTn id="99" dur="1" fill="hold">
                                          <p:stCondLst>
                                            <p:cond delay="3499"/>
                                          </p:stCondLst>
                                        </p:cTn>
                                        <p:tgtEl>
                                          <p:spTgt spid="12"/>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3500"/>
                                        <p:tgtEl>
                                          <p:spTgt spid="13"/>
                                        </p:tgtEl>
                                        <p:attrNameLst>
                                          <p:attrName>ppt_x</p:attrName>
                                        </p:attrNameLst>
                                      </p:cBhvr>
                                      <p:tavLst>
                                        <p:tav tm="0">
                                          <p:val>
                                            <p:strVal val="ppt_x"/>
                                          </p:val>
                                        </p:tav>
                                        <p:tav tm="100000">
                                          <p:val>
                                            <p:strVal val="0-ppt_w/2"/>
                                          </p:val>
                                        </p:tav>
                                      </p:tavLst>
                                    </p:anim>
                                    <p:anim calcmode="lin" valueType="num">
                                      <p:cBhvr additive="base">
                                        <p:cTn id="102" dur="3500"/>
                                        <p:tgtEl>
                                          <p:spTgt spid="13"/>
                                        </p:tgtEl>
                                        <p:attrNameLst>
                                          <p:attrName>ppt_y</p:attrName>
                                        </p:attrNameLst>
                                      </p:cBhvr>
                                      <p:tavLst>
                                        <p:tav tm="0">
                                          <p:val>
                                            <p:strVal val="ppt_y"/>
                                          </p:val>
                                        </p:tav>
                                        <p:tav tm="100000">
                                          <p:val>
                                            <p:strVal val="ppt_y"/>
                                          </p:val>
                                        </p:tav>
                                      </p:tavLst>
                                    </p:anim>
                                    <p:set>
                                      <p:cBhvr>
                                        <p:cTn id="103" dur="1" fill="hold">
                                          <p:stCondLst>
                                            <p:cond delay="3499"/>
                                          </p:stCondLst>
                                        </p:cTn>
                                        <p:tgtEl>
                                          <p:spTgt spid="13"/>
                                        </p:tgtEl>
                                        <p:attrNameLst>
                                          <p:attrName>style.visibility</p:attrName>
                                        </p:attrNameLst>
                                      </p:cBhvr>
                                      <p:to>
                                        <p:strVal val="hidden"/>
                                      </p:to>
                                    </p:set>
                                  </p:childTnLst>
                                </p:cTn>
                              </p:par>
                              <p:par>
                                <p:cTn id="104" presetID="23" presetClass="entr" presetSubtype="272" fill="hold" nodeType="withEffect">
                                  <p:stCondLst>
                                    <p:cond delay="500"/>
                                  </p:stCondLst>
                                  <p:childTnLst>
                                    <p:set>
                                      <p:cBhvr>
                                        <p:cTn id="105" dur="1" fill="hold">
                                          <p:stCondLst>
                                            <p:cond delay="0"/>
                                          </p:stCondLst>
                                        </p:cTn>
                                        <p:tgtEl>
                                          <p:spTgt spid="15"/>
                                        </p:tgtEl>
                                        <p:attrNameLst>
                                          <p:attrName>style.visibility</p:attrName>
                                        </p:attrNameLst>
                                      </p:cBhvr>
                                      <p:to>
                                        <p:strVal val="visible"/>
                                      </p:to>
                                    </p:set>
                                    <p:anim calcmode="lin" valueType="num">
                                      <p:cBhvr>
                                        <p:cTn id="106" dur="3250" fill="hold"/>
                                        <p:tgtEl>
                                          <p:spTgt spid="15"/>
                                        </p:tgtEl>
                                        <p:attrNameLst>
                                          <p:attrName>ppt_w</p:attrName>
                                        </p:attrNameLst>
                                      </p:cBhvr>
                                      <p:tavLst>
                                        <p:tav tm="0">
                                          <p:val>
                                            <p:strVal val="2/3*#ppt_w"/>
                                          </p:val>
                                        </p:tav>
                                        <p:tav tm="100000">
                                          <p:val>
                                            <p:strVal val="#ppt_w"/>
                                          </p:val>
                                        </p:tav>
                                      </p:tavLst>
                                    </p:anim>
                                    <p:anim calcmode="lin" valueType="num">
                                      <p:cBhvr>
                                        <p:cTn id="107" dur="3250" fill="hold"/>
                                        <p:tgtEl>
                                          <p:spTgt spid="15"/>
                                        </p:tgtEl>
                                        <p:attrNameLst>
                                          <p:attrName>ppt_h</p:attrName>
                                        </p:attrNameLst>
                                      </p:cBhvr>
                                      <p:tavLst>
                                        <p:tav tm="0">
                                          <p:val>
                                            <p:strVal val="2/3*#ppt_h"/>
                                          </p:val>
                                        </p:tav>
                                        <p:tav tm="100000">
                                          <p:val>
                                            <p:strVal val="#ppt_h"/>
                                          </p:val>
                                        </p:tav>
                                      </p:tavLst>
                                    </p:anim>
                                  </p:childTnLst>
                                </p:cTn>
                              </p:par>
                              <p:par>
                                <p:cTn id="108" presetID="16" presetClass="entr" presetSubtype="37" fill="hold" nodeType="withEffect">
                                  <p:stCondLst>
                                    <p:cond delay="500"/>
                                  </p:stCondLst>
                                  <p:childTnLst>
                                    <p:set>
                                      <p:cBhvr>
                                        <p:cTn id="109" dur="1" fill="hold">
                                          <p:stCondLst>
                                            <p:cond delay="0"/>
                                          </p:stCondLst>
                                        </p:cTn>
                                        <p:tgtEl>
                                          <p:spTgt spid="15"/>
                                        </p:tgtEl>
                                        <p:attrNameLst>
                                          <p:attrName>style.visibility</p:attrName>
                                        </p:attrNameLst>
                                      </p:cBhvr>
                                      <p:to>
                                        <p:strVal val="visible"/>
                                      </p:to>
                                    </p:set>
                                    <p:animEffect transition="in" filter="barn(outVertical)">
                                      <p:cBhvr>
                                        <p:cTn id="110" dur="32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19 Rectángulo"/>
          <p:cNvSpPr/>
          <p:nvPr/>
        </p:nvSpPr>
        <p:spPr>
          <a:xfrm>
            <a:off x="0" y="0"/>
            <a:ext cx="9182268" cy="6858000"/>
          </a:xfrm>
          <a:prstGeom prst="rect">
            <a:avLst/>
          </a:prstGeom>
          <a:gradFill flip="none" rotWithShape="1">
            <a:gsLst>
              <a:gs pos="38000">
                <a:srgbClr val="6E0000"/>
              </a:gs>
              <a:gs pos="81000">
                <a:srgbClr val="CC0000">
                  <a:lumMod val="11000"/>
                </a:srgbClr>
              </a:gs>
              <a:gs pos="0">
                <a:schemeClr val="tx1">
                  <a:lumMod val="95000"/>
                </a:schemeClr>
              </a:gs>
              <a:gs pos="5000">
                <a:srgbClr val="C00000">
                  <a:lumMod val="99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2" name="Picture 2"/>
          <p:cNvPicPr>
            <a:picLocks noChangeAspect="1" noChangeArrowheads="1"/>
          </p:cNvPicPr>
          <p:nvPr/>
        </p:nvPicPr>
        <p:blipFill rotWithShape="1">
          <a:blip r:embed="rId3" cstate="email">
            <a:lum bright="70000" contrast="-70000"/>
            <a:extLst>
              <a:ext uri="{BEBA8EAE-BF5A-486C-A8C5-ECC9F3942E4B}">
                <a14:imgProps xmlns:a14="http://schemas.microsoft.com/office/drawing/2010/main">
                  <a14:imgLayer r:embed="rId4">
                    <a14:imgEffect>
                      <a14:colorTemperature colorTemp="11500"/>
                    </a14:imgEffect>
                    <a14:imgEffect>
                      <a14:brightnessContrast bright="74000"/>
                    </a14:imgEffect>
                  </a14:imgLayer>
                </a14:imgProps>
              </a:ext>
              <a:ext uri="{28A0092B-C50C-407E-A947-70E740481C1C}">
                <a14:useLocalDpi xmlns:a14="http://schemas.microsoft.com/office/drawing/2010/main"/>
              </a:ext>
            </a:extLst>
          </a:blip>
          <a:srcRect/>
          <a:stretch/>
        </p:blipFill>
        <p:spPr bwMode="auto">
          <a:xfrm rot="1369299">
            <a:off x="2111034" y="1255748"/>
            <a:ext cx="4964006" cy="44205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18 Imagen" descr="LA MANZANA Y SUS PROPIEDADES SALUDABLES"/>
          <p:cNvPicPr>
            <a:picLocks noGrp="1" noChangeAspect="1"/>
          </p:cNvPicPr>
          <p:nvPr isPhoto="1"/>
        </p:nvPicPr>
        <p:blipFill>
          <a:blip r:embed="rId5">
            <a:lum/>
            <a:extLst>
              <a:ext uri="{28A0092B-C50C-407E-A947-70E740481C1C}">
                <a14:useLocalDpi xmlns:a14="http://schemas.microsoft.com/office/drawing/2010/main"/>
              </a:ext>
            </a:extLst>
          </a:blip>
          <a:stretch>
            <a:fillRect/>
          </a:stretch>
        </p:blipFill>
        <p:spPr>
          <a:xfrm>
            <a:off x="-75342" y="405688"/>
            <a:ext cx="9232135" cy="6120680"/>
          </a:xfrm>
          <a:prstGeom prst="rect">
            <a:avLst/>
          </a:prstGeom>
          <a:noFill/>
          <a:ln>
            <a:noFill/>
          </a:ln>
        </p:spPr>
      </p:pic>
      <p:sp>
        <p:nvSpPr>
          <p:cNvPr id="2" name="Forma libre 25"/>
          <p:cNvSpPr/>
          <p:nvPr/>
        </p:nvSpPr>
        <p:spPr>
          <a:xfrm rot="16200000">
            <a:off x="-70835" y="380393"/>
            <a:ext cx="1779721" cy="1626233"/>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0">
                <a:srgbClr val="FFFFFF"/>
              </a:gs>
              <a:gs pos="7001">
                <a:srgbClr val="E6E6E6">
                  <a:alpha val="77000"/>
                </a:srgbClr>
              </a:gs>
              <a:gs pos="32001">
                <a:srgbClr val="7D8496">
                  <a:alpha val="77000"/>
                </a:srgbClr>
              </a:gs>
              <a:gs pos="47000">
                <a:srgbClr val="E6E6E6">
                  <a:alpha val="77000"/>
                </a:srgbClr>
              </a:gs>
              <a:gs pos="85001">
                <a:srgbClr val="7D8496">
                  <a:alpha val="67000"/>
                </a:srgbClr>
              </a:gs>
              <a:gs pos="100000">
                <a:srgbClr val="E6E6E6"/>
              </a:gs>
            </a:gsLst>
            <a:lin ang="5400000" scaled="0"/>
          </a:gradFill>
          <a:ln w="19050">
            <a:gradFill>
              <a:gsLst>
                <a:gs pos="0">
                  <a:srgbClr val="FF3399"/>
                </a:gs>
                <a:gs pos="25000">
                  <a:srgbClr val="FF6633"/>
                </a:gs>
                <a:gs pos="50000">
                  <a:srgbClr val="FFFF00"/>
                </a:gs>
                <a:gs pos="75000">
                  <a:srgbClr val="01A78F"/>
                </a:gs>
                <a:gs pos="100000">
                  <a:srgbClr val="3366FF"/>
                </a:gs>
              </a:gsLst>
              <a:lin ang="5400000" scaled="0"/>
            </a:gradFill>
            <a:prstDash val="sysDot"/>
          </a:ln>
          <a:scene3d>
            <a:camera prst="orthographicFront"/>
            <a:lightRig rig="freez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25"/>
          <p:cNvSpPr/>
          <p:nvPr/>
        </p:nvSpPr>
        <p:spPr>
          <a:xfrm rot="5400000" flipH="1">
            <a:off x="7409788" y="380393"/>
            <a:ext cx="1758398" cy="162623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0">
                <a:srgbClr val="FFFFFF"/>
              </a:gs>
              <a:gs pos="7001">
                <a:srgbClr val="E6E6E6">
                  <a:alpha val="77000"/>
                </a:srgbClr>
              </a:gs>
              <a:gs pos="32001">
                <a:srgbClr val="7D8496">
                  <a:alpha val="77000"/>
                </a:srgbClr>
              </a:gs>
              <a:gs pos="47000">
                <a:srgbClr val="E6E6E6">
                  <a:alpha val="77000"/>
                </a:srgbClr>
              </a:gs>
              <a:gs pos="85001">
                <a:srgbClr val="7D8496">
                  <a:alpha val="67000"/>
                </a:srgbClr>
              </a:gs>
              <a:gs pos="100000">
                <a:srgbClr val="E6E6E6"/>
              </a:gs>
            </a:gsLst>
            <a:lin ang="5400000" scaled="0"/>
          </a:gradFill>
          <a:ln w="19050">
            <a:gradFill>
              <a:gsLst>
                <a:gs pos="0">
                  <a:srgbClr val="FF3399"/>
                </a:gs>
                <a:gs pos="25000">
                  <a:srgbClr val="FF6633"/>
                </a:gs>
                <a:gs pos="50000">
                  <a:srgbClr val="FFFF00"/>
                </a:gs>
                <a:gs pos="75000">
                  <a:srgbClr val="01A78F"/>
                </a:gs>
                <a:gs pos="100000">
                  <a:srgbClr val="3366FF"/>
                </a:gs>
              </a:gsLst>
              <a:lin ang="5400000" scaled="0"/>
            </a:gradFill>
            <a:prstDash val="sysDot"/>
          </a:ln>
          <a:scene3d>
            <a:camera prst="orthographicFront"/>
            <a:lightRig rig="freez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25"/>
          <p:cNvSpPr/>
          <p:nvPr/>
        </p:nvSpPr>
        <p:spPr>
          <a:xfrm rot="16200000" flipH="1">
            <a:off x="-43154" y="4836228"/>
            <a:ext cx="1749295" cy="16648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0">
                <a:srgbClr val="FFFFFF"/>
              </a:gs>
              <a:gs pos="7001">
                <a:srgbClr val="E6E6E6">
                  <a:alpha val="77000"/>
                </a:srgbClr>
              </a:gs>
              <a:gs pos="32001">
                <a:srgbClr val="7D8496">
                  <a:alpha val="77000"/>
                </a:srgbClr>
              </a:gs>
              <a:gs pos="47000">
                <a:srgbClr val="E6E6E6">
                  <a:alpha val="77000"/>
                </a:srgbClr>
              </a:gs>
              <a:gs pos="85001">
                <a:srgbClr val="7D8496">
                  <a:alpha val="67000"/>
                </a:srgbClr>
              </a:gs>
              <a:gs pos="100000">
                <a:srgbClr val="E6E6E6"/>
              </a:gs>
            </a:gsLst>
            <a:lin ang="5400000" scaled="0"/>
          </a:gradFill>
          <a:ln w="19050">
            <a:gradFill>
              <a:gsLst>
                <a:gs pos="0">
                  <a:srgbClr val="FF3399"/>
                </a:gs>
                <a:gs pos="25000">
                  <a:srgbClr val="FF6633"/>
                </a:gs>
                <a:gs pos="50000">
                  <a:srgbClr val="FFFF00"/>
                </a:gs>
                <a:gs pos="75000">
                  <a:srgbClr val="01A78F"/>
                </a:gs>
                <a:gs pos="100000">
                  <a:srgbClr val="3366FF"/>
                </a:gs>
              </a:gsLst>
              <a:lin ang="5400000" scaled="0"/>
            </a:gradFill>
            <a:prstDash val="sysDot"/>
          </a:ln>
          <a:scene3d>
            <a:camera prst="orthographicFront"/>
            <a:lightRig rig="freez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25"/>
          <p:cNvSpPr/>
          <p:nvPr/>
        </p:nvSpPr>
        <p:spPr>
          <a:xfrm rot="16200000">
            <a:off x="1412439" y="1155865"/>
            <a:ext cx="1687215" cy="1548509"/>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0">
                <a:srgbClr val="FFFFFF"/>
              </a:gs>
              <a:gs pos="7001">
                <a:srgbClr val="E6E6E6">
                  <a:alpha val="77000"/>
                </a:srgbClr>
              </a:gs>
              <a:gs pos="32001">
                <a:srgbClr val="7D8496">
                  <a:alpha val="77000"/>
                </a:srgbClr>
              </a:gs>
              <a:gs pos="47000">
                <a:srgbClr val="E6E6E6">
                  <a:alpha val="77000"/>
                </a:srgbClr>
              </a:gs>
              <a:gs pos="85001">
                <a:srgbClr val="7D8496">
                  <a:alpha val="67000"/>
                </a:srgbClr>
              </a:gs>
              <a:gs pos="100000">
                <a:srgbClr val="E6E6E6"/>
              </a:gs>
            </a:gsLst>
            <a:lin ang="5400000" scaled="0"/>
          </a:gradFill>
          <a:ln w="19050">
            <a:gradFill>
              <a:gsLst>
                <a:gs pos="0">
                  <a:srgbClr val="FF3399"/>
                </a:gs>
                <a:gs pos="25000">
                  <a:srgbClr val="FF6633"/>
                </a:gs>
                <a:gs pos="50000">
                  <a:srgbClr val="FFFF00"/>
                </a:gs>
                <a:gs pos="75000">
                  <a:srgbClr val="01A78F"/>
                </a:gs>
                <a:gs pos="100000">
                  <a:srgbClr val="3366FF"/>
                </a:gs>
              </a:gsLst>
              <a:lin ang="5400000" scaled="0"/>
            </a:gradFill>
            <a:prstDash val="sysDot"/>
          </a:ln>
          <a:scene3d>
            <a:camera prst="orthographicFront"/>
            <a:lightRig rig="freez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5"/>
          <p:cNvSpPr/>
          <p:nvPr/>
        </p:nvSpPr>
        <p:spPr>
          <a:xfrm rot="5400000" flipH="1">
            <a:off x="6012160" y="1155867"/>
            <a:ext cx="1696460" cy="1548508"/>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0">
                <a:srgbClr val="FFFFFF"/>
              </a:gs>
              <a:gs pos="7001">
                <a:srgbClr val="E6E6E6">
                  <a:alpha val="77000"/>
                </a:srgbClr>
              </a:gs>
              <a:gs pos="32001">
                <a:srgbClr val="7D8496">
                  <a:alpha val="77000"/>
                </a:srgbClr>
              </a:gs>
              <a:gs pos="47000">
                <a:srgbClr val="E6E6E6">
                  <a:alpha val="77000"/>
                </a:srgbClr>
              </a:gs>
              <a:gs pos="85001">
                <a:srgbClr val="7D8496">
                  <a:alpha val="67000"/>
                </a:srgbClr>
              </a:gs>
              <a:gs pos="100000">
                <a:srgbClr val="E6E6E6"/>
              </a:gs>
            </a:gsLst>
            <a:lin ang="5400000" scaled="0"/>
          </a:gradFill>
          <a:ln w="19050">
            <a:gradFill>
              <a:gsLst>
                <a:gs pos="0">
                  <a:srgbClr val="FF3399"/>
                </a:gs>
                <a:gs pos="25000">
                  <a:srgbClr val="FF6633"/>
                </a:gs>
                <a:gs pos="50000">
                  <a:srgbClr val="FFFF00"/>
                </a:gs>
                <a:gs pos="75000">
                  <a:srgbClr val="01A78F"/>
                </a:gs>
                <a:gs pos="100000">
                  <a:srgbClr val="3366FF"/>
                </a:gs>
              </a:gsLst>
              <a:lin ang="5400000" scaled="0"/>
            </a:gradFill>
            <a:prstDash val="sysDot"/>
          </a:ln>
          <a:scene3d>
            <a:camera prst="orthographicFront"/>
            <a:lightRig rig="freez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5"/>
          <p:cNvSpPr/>
          <p:nvPr/>
        </p:nvSpPr>
        <p:spPr>
          <a:xfrm rot="16200000" flipH="1">
            <a:off x="1412438" y="4124834"/>
            <a:ext cx="1666957" cy="155794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0">
                <a:srgbClr val="FFFFFF"/>
              </a:gs>
              <a:gs pos="7001">
                <a:srgbClr val="E6E6E6">
                  <a:alpha val="77000"/>
                </a:srgbClr>
              </a:gs>
              <a:gs pos="32001">
                <a:srgbClr val="7D8496">
                  <a:alpha val="77000"/>
                </a:srgbClr>
              </a:gs>
              <a:gs pos="47000">
                <a:srgbClr val="E6E6E6">
                  <a:alpha val="77000"/>
                </a:srgbClr>
              </a:gs>
              <a:gs pos="85001">
                <a:srgbClr val="7D8496">
                  <a:alpha val="67000"/>
                </a:srgbClr>
              </a:gs>
              <a:gs pos="100000">
                <a:srgbClr val="E6E6E6"/>
              </a:gs>
            </a:gsLst>
            <a:lin ang="5400000" scaled="0"/>
          </a:gradFill>
          <a:ln w="19050">
            <a:gradFill>
              <a:gsLst>
                <a:gs pos="0">
                  <a:srgbClr val="FF3399"/>
                </a:gs>
                <a:gs pos="25000">
                  <a:srgbClr val="FF6633"/>
                </a:gs>
                <a:gs pos="50000">
                  <a:srgbClr val="FFFF00"/>
                </a:gs>
                <a:gs pos="75000">
                  <a:srgbClr val="01A78F"/>
                </a:gs>
                <a:gs pos="100000">
                  <a:srgbClr val="3366FF"/>
                </a:gs>
              </a:gsLst>
              <a:lin ang="5400000" scaled="0"/>
            </a:gradFill>
            <a:prstDash val="sysDot"/>
          </a:ln>
          <a:scene3d>
            <a:camera prst="orthographicFront"/>
            <a:lightRig rig="freez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25"/>
          <p:cNvSpPr/>
          <p:nvPr/>
        </p:nvSpPr>
        <p:spPr>
          <a:xfrm rot="5400000">
            <a:off x="7439788" y="4850359"/>
            <a:ext cx="1763688" cy="1664845"/>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0">
                <a:srgbClr val="FFFFFF"/>
              </a:gs>
              <a:gs pos="7001">
                <a:srgbClr val="E6E6E6">
                  <a:alpha val="77000"/>
                </a:srgbClr>
              </a:gs>
              <a:gs pos="32001">
                <a:srgbClr val="7D8496">
                  <a:alpha val="77000"/>
                </a:srgbClr>
              </a:gs>
              <a:gs pos="47000">
                <a:srgbClr val="E6E6E6">
                  <a:alpha val="77000"/>
                </a:srgbClr>
              </a:gs>
              <a:gs pos="85001">
                <a:srgbClr val="7D8496">
                  <a:alpha val="67000"/>
                </a:srgbClr>
              </a:gs>
              <a:gs pos="100000">
                <a:srgbClr val="E6E6E6"/>
              </a:gs>
            </a:gsLst>
            <a:lin ang="5400000" scaled="0"/>
          </a:gradFill>
          <a:ln w="19050">
            <a:gradFill>
              <a:gsLst>
                <a:gs pos="0">
                  <a:srgbClr val="FF3399"/>
                </a:gs>
                <a:gs pos="25000">
                  <a:srgbClr val="FF6633"/>
                </a:gs>
                <a:gs pos="50000">
                  <a:srgbClr val="FFFF00"/>
                </a:gs>
                <a:gs pos="75000">
                  <a:srgbClr val="01A78F"/>
                </a:gs>
                <a:gs pos="100000">
                  <a:srgbClr val="3366FF"/>
                </a:gs>
              </a:gsLst>
              <a:lin ang="5400000" scaled="0"/>
            </a:gradFill>
            <a:prstDash val="sysDot"/>
          </a:ln>
          <a:scene3d>
            <a:camera prst="orthographicFront"/>
            <a:lightRig rig="freez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25"/>
          <p:cNvSpPr/>
          <p:nvPr/>
        </p:nvSpPr>
        <p:spPr>
          <a:xfrm rot="5400000">
            <a:off x="6036314" y="4099868"/>
            <a:ext cx="1696460" cy="1582913"/>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0">
                <a:srgbClr val="FFFFFF"/>
              </a:gs>
              <a:gs pos="7001">
                <a:srgbClr val="E6E6E6">
                  <a:alpha val="77000"/>
                </a:srgbClr>
              </a:gs>
              <a:gs pos="32001">
                <a:srgbClr val="7D8496">
                  <a:alpha val="77000"/>
                </a:srgbClr>
              </a:gs>
              <a:gs pos="47000">
                <a:srgbClr val="E6E6E6">
                  <a:alpha val="77000"/>
                </a:srgbClr>
              </a:gs>
              <a:gs pos="85001">
                <a:srgbClr val="7D8496">
                  <a:alpha val="67000"/>
                </a:srgbClr>
              </a:gs>
              <a:gs pos="100000">
                <a:srgbClr val="E6E6E6"/>
              </a:gs>
            </a:gsLst>
            <a:lin ang="5400000" scaled="0"/>
          </a:gradFill>
          <a:ln w="19050">
            <a:gradFill>
              <a:gsLst>
                <a:gs pos="0">
                  <a:srgbClr val="FF3399"/>
                </a:gs>
                <a:gs pos="25000">
                  <a:srgbClr val="FF6633"/>
                </a:gs>
                <a:gs pos="50000">
                  <a:srgbClr val="FFFF00"/>
                </a:gs>
                <a:gs pos="75000">
                  <a:srgbClr val="01A78F"/>
                </a:gs>
                <a:gs pos="100000">
                  <a:srgbClr val="3366FF"/>
                </a:gs>
              </a:gsLst>
              <a:lin ang="5400000" scaled="0"/>
            </a:gradFill>
            <a:prstDash val="sysDot"/>
          </a:ln>
          <a:scene3d>
            <a:camera prst="orthographicFront"/>
            <a:lightRig rig="freez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Forma libre 25"/>
          <p:cNvSpPr/>
          <p:nvPr/>
        </p:nvSpPr>
        <p:spPr>
          <a:xfrm rot="15967641" flipV="1">
            <a:off x="4860032" y="1981628"/>
            <a:ext cx="1506466" cy="139549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0">
                <a:srgbClr val="FFFFFF"/>
              </a:gs>
              <a:gs pos="7001">
                <a:srgbClr val="E6E6E6">
                  <a:alpha val="77000"/>
                </a:srgbClr>
              </a:gs>
              <a:gs pos="32001">
                <a:srgbClr val="7D8496">
                  <a:alpha val="77000"/>
                </a:srgbClr>
              </a:gs>
              <a:gs pos="47000">
                <a:srgbClr val="E6E6E6">
                  <a:alpha val="77000"/>
                </a:srgbClr>
              </a:gs>
              <a:gs pos="85001">
                <a:srgbClr val="7D8496">
                  <a:alpha val="67000"/>
                </a:srgbClr>
              </a:gs>
              <a:gs pos="100000">
                <a:srgbClr val="E6E6E6"/>
              </a:gs>
            </a:gsLst>
            <a:lin ang="5400000" scaled="0"/>
          </a:gradFill>
          <a:ln w="19050">
            <a:gradFill>
              <a:gsLst>
                <a:gs pos="0">
                  <a:srgbClr val="FF3399"/>
                </a:gs>
                <a:gs pos="25000">
                  <a:srgbClr val="FF6633"/>
                </a:gs>
                <a:gs pos="50000">
                  <a:srgbClr val="FFFF00"/>
                </a:gs>
                <a:gs pos="75000">
                  <a:srgbClr val="01A78F"/>
                </a:gs>
                <a:gs pos="100000">
                  <a:srgbClr val="3366FF"/>
                </a:gs>
              </a:gsLst>
              <a:lin ang="5400000" scaled="0"/>
            </a:gradFill>
            <a:prstDash val="sysDot"/>
          </a:ln>
          <a:scene3d>
            <a:camera prst="orthographicFront"/>
            <a:lightRig rig="freez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7" name="Forma libre 25"/>
          <p:cNvSpPr/>
          <p:nvPr/>
        </p:nvSpPr>
        <p:spPr>
          <a:xfrm rot="5400000" flipH="1" flipV="1">
            <a:off x="2699792" y="2006628"/>
            <a:ext cx="1506466" cy="139549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0">
                <a:srgbClr val="FFFFFF"/>
              </a:gs>
              <a:gs pos="7001">
                <a:srgbClr val="E6E6E6">
                  <a:alpha val="77000"/>
                </a:srgbClr>
              </a:gs>
              <a:gs pos="32001">
                <a:srgbClr val="7D8496">
                  <a:alpha val="77000"/>
                </a:srgbClr>
              </a:gs>
              <a:gs pos="47000">
                <a:srgbClr val="E6E6E6">
                  <a:alpha val="77000"/>
                </a:srgbClr>
              </a:gs>
              <a:gs pos="85001">
                <a:srgbClr val="7D8496">
                  <a:alpha val="67000"/>
                </a:srgbClr>
              </a:gs>
              <a:gs pos="100000">
                <a:srgbClr val="E6E6E6"/>
              </a:gs>
            </a:gsLst>
            <a:lin ang="5400000" scaled="0"/>
          </a:gradFill>
          <a:ln w="19050">
            <a:gradFill>
              <a:gsLst>
                <a:gs pos="0">
                  <a:srgbClr val="FF3399"/>
                </a:gs>
                <a:gs pos="25000">
                  <a:srgbClr val="FF6633"/>
                </a:gs>
                <a:gs pos="50000">
                  <a:srgbClr val="FFFF00"/>
                </a:gs>
                <a:gs pos="75000">
                  <a:srgbClr val="01A78F"/>
                </a:gs>
                <a:gs pos="100000">
                  <a:srgbClr val="3366FF"/>
                </a:gs>
              </a:gsLst>
              <a:lin ang="5400000" scaled="0"/>
            </a:gradFill>
            <a:prstDash val="sysDot"/>
          </a:ln>
          <a:scene3d>
            <a:camera prst="orthographicFront"/>
            <a:lightRig rig="freez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25"/>
          <p:cNvSpPr/>
          <p:nvPr/>
        </p:nvSpPr>
        <p:spPr>
          <a:xfrm rot="5249033">
            <a:off x="4860032" y="3402121"/>
            <a:ext cx="1506466" cy="139549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0">
                <a:srgbClr val="FFFFFF"/>
              </a:gs>
              <a:gs pos="7001">
                <a:srgbClr val="E6E6E6">
                  <a:alpha val="77000"/>
                </a:srgbClr>
              </a:gs>
              <a:gs pos="32001">
                <a:srgbClr val="7D8496">
                  <a:alpha val="77000"/>
                </a:srgbClr>
              </a:gs>
              <a:gs pos="47000">
                <a:srgbClr val="E6E6E6">
                  <a:alpha val="77000"/>
                </a:srgbClr>
              </a:gs>
              <a:gs pos="85001">
                <a:srgbClr val="7D8496">
                  <a:alpha val="67000"/>
                </a:srgbClr>
              </a:gs>
              <a:gs pos="100000">
                <a:srgbClr val="E6E6E6"/>
              </a:gs>
            </a:gsLst>
            <a:lin ang="5400000" scaled="0"/>
          </a:gradFill>
          <a:ln w="19050">
            <a:gradFill>
              <a:gsLst>
                <a:gs pos="0">
                  <a:srgbClr val="FF3399"/>
                </a:gs>
                <a:gs pos="25000">
                  <a:srgbClr val="FF6633"/>
                </a:gs>
                <a:gs pos="50000">
                  <a:srgbClr val="FFFF00"/>
                </a:gs>
                <a:gs pos="75000">
                  <a:srgbClr val="01A78F"/>
                </a:gs>
                <a:gs pos="100000">
                  <a:srgbClr val="3366FF"/>
                </a:gs>
              </a:gsLst>
              <a:lin ang="5400000" scaled="0"/>
            </a:gradFill>
            <a:prstDash val="sysDot"/>
          </a:ln>
          <a:scene3d>
            <a:camera prst="orthographicFront"/>
            <a:lightRig rig="freez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25"/>
          <p:cNvSpPr/>
          <p:nvPr/>
        </p:nvSpPr>
        <p:spPr>
          <a:xfrm rot="16388529" flipH="1">
            <a:off x="2699792" y="3440838"/>
            <a:ext cx="1506466" cy="139549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0">
                <a:srgbClr val="FFFFFF"/>
              </a:gs>
              <a:gs pos="7001">
                <a:srgbClr val="E6E6E6">
                  <a:alpha val="77000"/>
                </a:srgbClr>
              </a:gs>
              <a:gs pos="32001">
                <a:srgbClr val="7D8496">
                  <a:alpha val="77000"/>
                </a:srgbClr>
              </a:gs>
              <a:gs pos="47000">
                <a:srgbClr val="E6E6E6">
                  <a:alpha val="77000"/>
                </a:srgbClr>
              </a:gs>
              <a:gs pos="85001">
                <a:srgbClr val="7D8496">
                  <a:alpha val="67000"/>
                </a:srgbClr>
              </a:gs>
              <a:gs pos="100000">
                <a:srgbClr val="E6E6E6"/>
              </a:gs>
            </a:gsLst>
            <a:lin ang="5400000" scaled="0"/>
          </a:gradFill>
          <a:ln w="19050">
            <a:gradFill>
              <a:gsLst>
                <a:gs pos="0">
                  <a:srgbClr val="FF3399"/>
                </a:gs>
                <a:gs pos="25000">
                  <a:srgbClr val="FF6633"/>
                </a:gs>
                <a:gs pos="50000">
                  <a:srgbClr val="FFFF00"/>
                </a:gs>
                <a:gs pos="75000">
                  <a:srgbClr val="01A78F"/>
                </a:gs>
                <a:gs pos="100000">
                  <a:srgbClr val="3366FF"/>
                </a:gs>
              </a:gsLst>
              <a:lin ang="5400000" scaled="0"/>
            </a:gradFill>
            <a:prstDash val="sysDot"/>
          </a:ln>
          <a:scene3d>
            <a:camera prst="orthographicFront"/>
            <a:lightRig rig="freez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11 Forma libre"/>
          <p:cNvSpPr/>
          <p:nvPr/>
        </p:nvSpPr>
        <p:spPr>
          <a:xfrm>
            <a:off x="-70836" y="-29433"/>
            <a:ext cx="9274312"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8000">
                <a:srgbClr val="C00000">
                  <a:lumMod val="82000"/>
                </a:srgbClr>
              </a:gs>
              <a:gs pos="12920">
                <a:srgbClr val="FFFF60"/>
              </a:gs>
              <a:gs pos="34000">
                <a:srgbClr val="FFFF00">
                  <a:lumMod val="3000"/>
                  <a:lumOff val="97000"/>
                </a:srgbClr>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Forma libre"/>
          <p:cNvSpPr/>
          <p:nvPr/>
        </p:nvSpPr>
        <p:spPr>
          <a:xfrm rot="10800000">
            <a:off x="-70836" y="5771091"/>
            <a:ext cx="9274312"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8000">
                <a:srgbClr val="C00000">
                  <a:lumMod val="82000"/>
                </a:srgbClr>
              </a:gs>
              <a:gs pos="12920">
                <a:srgbClr val="FFFF60"/>
              </a:gs>
              <a:gs pos="34000">
                <a:srgbClr val="FFFF00">
                  <a:lumMod val="3000"/>
                  <a:lumOff val="97000"/>
                </a:srgbClr>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ectángulo"/>
          <p:cNvSpPr/>
          <p:nvPr/>
        </p:nvSpPr>
        <p:spPr>
          <a:xfrm>
            <a:off x="-126403" y="0"/>
            <a:ext cx="9270403" cy="701735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204010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2500" fill="hold"/>
                                        <p:tgtEl>
                                          <p:spTgt spid="2"/>
                                        </p:tgtEl>
                                        <p:attrNameLst>
                                          <p:attrName>ppt_x</p:attrName>
                                        </p:attrNameLst>
                                      </p:cBhvr>
                                      <p:tavLst>
                                        <p:tav tm="0">
                                          <p:val>
                                            <p:strVal val="1+#ppt_w/2"/>
                                          </p:val>
                                        </p:tav>
                                        <p:tav tm="100000">
                                          <p:val>
                                            <p:strVal val="#ppt_x"/>
                                          </p:val>
                                        </p:tav>
                                      </p:tavLst>
                                    </p:anim>
                                    <p:anim calcmode="lin" valueType="num">
                                      <p:cBhvr additive="base">
                                        <p:cTn id="11" dur="2500" fill="hold"/>
                                        <p:tgtEl>
                                          <p:spTgt spid="2"/>
                                        </p:tgtEl>
                                        <p:attrNameLst>
                                          <p:attrName>ppt_y</p:attrName>
                                        </p:attrNameLst>
                                      </p:cBhvr>
                                      <p:tavLst>
                                        <p:tav tm="0">
                                          <p:val>
                                            <p:strVal val="1+#ppt_h/2"/>
                                          </p:val>
                                        </p:tav>
                                        <p:tav tm="100000">
                                          <p:val>
                                            <p:strVal val="#ppt_y"/>
                                          </p:val>
                                        </p:tav>
                                      </p:tavLst>
                                    </p:anim>
                                  </p:childTnLst>
                                </p:cTn>
                              </p:par>
                              <p:par>
                                <p:cTn id="12" presetID="8" presetClass="emph" presetSubtype="0" fill="hold" grpId="1" nodeType="withEffect">
                                  <p:stCondLst>
                                    <p:cond delay="0"/>
                                  </p:stCondLst>
                                  <p:childTnLst>
                                    <p:animRot by="21600000">
                                      <p:cBhvr>
                                        <p:cTn id="13" dur="2500" fill="hold"/>
                                        <p:tgtEl>
                                          <p:spTgt spid="2"/>
                                        </p:tgtEl>
                                        <p:attrNameLst>
                                          <p:attrName>r</p:attrName>
                                        </p:attrNameLst>
                                      </p:cBhvr>
                                    </p:animRot>
                                  </p:childTnLst>
                                </p:cTn>
                              </p:par>
                              <p:par>
                                <p:cTn id="14" presetID="2" presetClass="entr" presetSubtype="12"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2500" fill="hold"/>
                                        <p:tgtEl>
                                          <p:spTgt spid="3"/>
                                        </p:tgtEl>
                                        <p:attrNameLst>
                                          <p:attrName>ppt_x</p:attrName>
                                        </p:attrNameLst>
                                      </p:cBhvr>
                                      <p:tavLst>
                                        <p:tav tm="0">
                                          <p:val>
                                            <p:strVal val="0-#ppt_w/2"/>
                                          </p:val>
                                        </p:tav>
                                        <p:tav tm="100000">
                                          <p:val>
                                            <p:strVal val="#ppt_x"/>
                                          </p:val>
                                        </p:tav>
                                      </p:tavLst>
                                    </p:anim>
                                    <p:anim calcmode="lin" valueType="num">
                                      <p:cBhvr additive="base">
                                        <p:cTn id="17" dur="2500" fill="hold"/>
                                        <p:tgtEl>
                                          <p:spTgt spid="3"/>
                                        </p:tgtEl>
                                        <p:attrNameLst>
                                          <p:attrName>ppt_y</p:attrName>
                                        </p:attrNameLst>
                                      </p:cBhvr>
                                      <p:tavLst>
                                        <p:tav tm="0">
                                          <p:val>
                                            <p:strVal val="1+#ppt_h/2"/>
                                          </p:val>
                                        </p:tav>
                                        <p:tav tm="100000">
                                          <p:val>
                                            <p:strVal val="#ppt_y"/>
                                          </p:val>
                                        </p:tav>
                                      </p:tavLst>
                                    </p:anim>
                                  </p:childTnLst>
                                </p:cTn>
                              </p:par>
                              <p:par>
                                <p:cTn id="18" presetID="8" presetClass="emph" presetSubtype="0" fill="hold" grpId="1" nodeType="withEffect">
                                  <p:stCondLst>
                                    <p:cond delay="0"/>
                                  </p:stCondLst>
                                  <p:childTnLst>
                                    <p:animRot by="-21600000">
                                      <p:cBhvr>
                                        <p:cTn id="19" dur="2500" fill="hold"/>
                                        <p:tgtEl>
                                          <p:spTgt spid="3"/>
                                        </p:tgtEl>
                                        <p:attrNameLst>
                                          <p:attrName>r</p:attrName>
                                        </p:attrNameLst>
                                      </p:cBhvr>
                                    </p:animRot>
                                  </p:childTnLst>
                                </p:cTn>
                              </p:par>
                              <p:par>
                                <p:cTn id="20" presetID="2" presetClass="entr" presetSubtype="3"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2500" fill="hold"/>
                                        <p:tgtEl>
                                          <p:spTgt spid="5"/>
                                        </p:tgtEl>
                                        <p:attrNameLst>
                                          <p:attrName>ppt_x</p:attrName>
                                        </p:attrNameLst>
                                      </p:cBhvr>
                                      <p:tavLst>
                                        <p:tav tm="0">
                                          <p:val>
                                            <p:strVal val="1+#ppt_w/2"/>
                                          </p:val>
                                        </p:tav>
                                        <p:tav tm="100000">
                                          <p:val>
                                            <p:strVal val="#ppt_x"/>
                                          </p:val>
                                        </p:tav>
                                      </p:tavLst>
                                    </p:anim>
                                    <p:anim calcmode="lin" valueType="num">
                                      <p:cBhvr additive="base">
                                        <p:cTn id="23" dur="2500" fill="hold"/>
                                        <p:tgtEl>
                                          <p:spTgt spid="5"/>
                                        </p:tgtEl>
                                        <p:attrNameLst>
                                          <p:attrName>ppt_y</p:attrName>
                                        </p:attrNameLst>
                                      </p:cBhvr>
                                      <p:tavLst>
                                        <p:tav tm="0">
                                          <p:val>
                                            <p:strVal val="0-#ppt_h/2"/>
                                          </p:val>
                                        </p:tav>
                                        <p:tav tm="100000">
                                          <p:val>
                                            <p:strVal val="#ppt_y"/>
                                          </p:val>
                                        </p:tav>
                                      </p:tavLst>
                                    </p:anim>
                                  </p:childTnLst>
                                </p:cTn>
                              </p:par>
                              <p:par>
                                <p:cTn id="24" presetID="8" presetClass="emph" presetSubtype="0" fill="hold" grpId="1" nodeType="withEffect">
                                  <p:stCondLst>
                                    <p:cond delay="0"/>
                                  </p:stCondLst>
                                  <p:childTnLst>
                                    <p:animRot by="-21600000">
                                      <p:cBhvr>
                                        <p:cTn id="25" dur="2500" fill="hold"/>
                                        <p:tgtEl>
                                          <p:spTgt spid="5"/>
                                        </p:tgtEl>
                                        <p:attrNameLst>
                                          <p:attrName>r</p:attrName>
                                        </p:attrNameLst>
                                      </p:cBhvr>
                                    </p:animRot>
                                  </p:childTnLst>
                                </p:cTn>
                              </p:par>
                              <p:par>
                                <p:cTn id="26" presetID="2" presetClass="entr" presetSubtype="9"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2500" fill="hold"/>
                                        <p:tgtEl>
                                          <p:spTgt spid="4"/>
                                        </p:tgtEl>
                                        <p:attrNameLst>
                                          <p:attrName>ppt_x</p:attrName>
                                        </p:attrNameLst>
                                      </p:cBhvr>
                                      <p:tavLst>
                                        <p:tav tm="0">
                                          <p:val>
                                            <p:strVal val="0-#ppt_w/2"/>
                                          </p:val>
                                        </p:tav>
                                        <p:tav tm="100000">
                                          <p:val>
                                            <p:strVal val="#ppt_x"/>
                                          </p:val>
                                        </p:tav>
                                      </p:tavLst>
                                    </p:anim>
                                    <p:anim calcmode="lin" valueType="num">
                                      <p:cBhvr additive="base">
                                        <p:cTn id="29" dur="2500" fill="hold"/>
                                        <p:tgtEl>
                                          <p:spTgt spid="4"/>
                                        </p:tgtEl>
                                        <p:attrNameLst>
                                          <p:attrName>ppt_y</p:attrName>
                                        </p:attrNameLst>
                                      </p:cBhvr>
                                      <p:tavLst>
                                        <p:tav tm="0">
                                          <p:val>
                                            <p:strVal val="0-#ppt_h/2"/>
                                          </p:val>
                                        </p:tav>
                                        <p:tav tm="100000">
                                          <p:val>
                                            <p:strVal val="#ppt_y"/>
                                          </p:val>
                                        </p:tav>
                                      </p:tavLst>
                                    </p:anim>
                                  </p:childTnLst>
                                </p:cTn>
                              </p:par>
                              <p:par>
                                <p:cTn id="30" presetID="8" presetClass="emph" presetSubtype="0" fill="hold" grpId="1" nodeType="withEffect">
                                  <p:stCondLst>
                                    <p:cond delay="0"/>
                                  </p:stCondLst>
                                  <p:childTnLst>
                                    <p:animRot by="21600000">
                                      <p:cBhvr>
                                        <p:cTn id="31" dur="2500" fill="hold"/>
                                        <p:tgtEl>
                                          <p:spTgt spid="4"/>
                                        </p:tgtEl>
                                        <p:attrNameLst>
                                          <p:attrName>r</p:attrName>
                                        </p:attrNameLst>
                                      </p:cBhvr>
                                    </p:animRot>
                                  </p:childTnLst>
                                </p:cTn>
                              </p:par>
                              <p:par>
                                <p:cTn id="32" presetID="2" presetClass="entr" presetSubtype="6"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2500" fill="hold"/>
                                        <p:tgtEl>
                                          <p:spTgt spid="6"/>
                                        </p:tgtEl>
                                        <p:attrNameLst>
                                          <p:attrName>ppt_x</p:attrName>
                                        </p:attrNameLst>
                                      </p:cBhvr>
                                      <p:tavLst>
                                        <p:tav tm="0">
                                          <p:val>
                                            <p:strVal val="1+#ppt_w/2"/>
                                          </p:val>
                                        </p:tav>
                                        <p:tav tm="100000">
                                          <p:val>
                                            <p:strVal val="#ppt_x"/>
                                          </p:val>
                                        </p:tav>
                                      </p:tavLst>
                                    </p:anim>
                                    <p:anim calcmode="lin" valueType="num">
                                      <p:cBhvr additive="base">
                                        <p:cTn id="35" dur="2500" fill="hold"/>
                                        <p:tgtEl>
                                          <p:spTgt spid="6"/>
                                        </p:tgtEl>
                                        <p:attrNameLst>
                                          <p:attrName>ppt_y</p:attrName>
                                        </p:attrNameLst>
                                      </p:cBhvr>
                                      <p:tavLst>
                                        <p:tav tm="0">
                                          <p:val>
                                            <p:strVal val="1+#ppt_h/2"/>
                                          </p:val>
                                        </p:tav>
                                        <p:tav tm="100000">
                                          <p:val>
                                            <p:strVal val="#ppt_y"/>
                                          </p:val>
                                        </p:tav>
                                      </p:tavLst>
                                    </p:anim>
                                  </p:childTnLst>
                                </p:cTn>
                              </p:par>
                              <p:par>
                                <p:cTn id="36" presetID="8" presetClass="emph" presetSubtype="0" fill="hold" grpId="1" nodeType="withEffect">
                                  <p:stCondLst>
                                    <p:cond delay="0"/>
                                  </p:stCondLst>
                                  <p:childTnLst>
                                    <p:animRot by="21600000">
                                      <p:cBhvr>
                                        <p:cTn id="37" dur="2500" fill="hold"/>
                                        <p:tgtEl>
                                          <p:spTgt spid="6"/>
                                        </p:tgtEl>
                                        <p:attrNameLst>
                                          <p:attrName>r</p:attrName>
                                        </p:attrNameLst>
                                      </p:cBhvr>
                                    </p:animRot>
                                  </p:childTnLst>
                                </p:cTn>
                              </p:par>
                              <p:par>
                                <p:cTn id="38" presetID="2" presetClass="entr" presetSubtype="12"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2500" fill="hold"/>
                                        <p:tgtEl>
                                          <p:spTgt spid="7"/>
                                        </p:tgtEl>
                                        <p:attrNameLst>
                                          <p:attrName>ppt_x</p:attrName>
                                        </p:attrNameLst>
                                      </p:cBhvr>
                                      <p:tavLst>
                                        <p:tav tm="0">
                                          <p:val>
                                            <p:strVal val="0-#ppt_w/2"/>
                                          </p:val>
                                        </p:tav>
                                        <p:tav tm="100000">
                                          <p:val>
                                            <p:strVal val="#ppt_x"/>
                                          </p:val>
                                        </p:tav>
                                      </p:tavLst>
                                    </p:anim>
                                    <p:anim calcmode="lin" valueType="num">
                                      <p:cBhvr additive="base">
                                        <p:cTn id="41" dur="2500" fill="hold"/>
                                        <p:tgtEl>
                                          <p:spTgt spid="7"/>
                                        </p:tgtEl>
                                        <p:attrNameLst>
                                          <p:attrName>ppt_y</p:attrName>
                                        </p:attrNameLst>
                                      </p:cBhvr>
                                      <p:tavLst>
                                        <p:tav tm="0">
                                          <p:val>
                                            <p:strVal val="1+#ppt_h/2"/>
                                          </p:val>
                                        </p:tav>
                                        <p:tav tm="100000">
                                          <p:val>
                                            <p:strVal val="#ppt_y"/>
                                          </p:val>
                                        </p:tav>
                                      </p:tavLst>
                                    </p:anim>
                                  </p:childTnLst>
                                </p:cTn>
                              </p:par>
                              <p:par>
                                <p:cTn id="42" presetID="8" presetClass="emph" presetSubtype="0" fill="hold" grpId="1" nodeType="withEffect">
                                  <p:stCondLst>
                                    <p:cond delay="0"/>
                                  </p:stCondLst>
                                  <p:childTnLst>
                                    <p:animRot by="-21600000">
                                      <p:cBhvr>
                                        <p:cTn id="43" dur="2500" fill="hold"/>
                                        <p:tgtEl>
                                          <p:spTgt spid="7"/>
                                        </p:tgtEl>
                                        <p:attrNameLst>
                                          <p:attrName>r</p:attrName>
                                        </p:attrNameLst>
                                      </p:cBhvr>
                                    </p:animRot>
                                  </p:childTnLst>
                                </p:cTn>
                              </p:par>
                              <p:par>
                                <p:cTn id="44" presetID="2" presetClass="entr" presetSubtype="3"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500" fill="hold"/>
                                        <p:tgtEl>
                                          <p:spTgt spid="8"/>
                                        </p:tgtEl>
                                        <p:attrNameLst>
                                          <p:attrName>ppt_x</p:attrName>
                                        </p:attrNameLst>
                                      </p:cBhvr>
                                      <p:tavLst>
                                        <p:tav tm="0">
                                          <p:val>
                                            <p:strVal val="1+#ppt_w/2"/>
                                          </p:val>
                                        </p:tav>
                                        <p:tav tm="100000">
                                          <p:val>
                                            <p:strVal val="#ppt_x"/>
                                          </p:val>
                                        </p:tav>
                                      </p:tavLst>
                                    </p:anim>
                                    <p:anim calcmode="lin" valueType="num">
                                      <p:cBhvr additive="base">
                                        <p:cTn id="47" dur="2500" fill="hold"/>
                                        <p:tgtEl>
                                          <p:spTgt spid="8"/>
                                        </p:tgtEl>
                                        <p:attrNameLst>
                                          <p:attrName>ppt_y</p:attrName>
                                        </p:attrNameLst>
                                      </p:cBhvr>
                                      <p:tavLst>
                                        <p:tav tm="0">
                                          <p:val>
                                            <p:strVal val="0-#ppt_h/2"/>
                                          </p:val>
                                        </p:tav>
                                        <p:tav tm="100000">
                                          <p:val>
                                            <p:strVal val="#ppt_y"/>
                                          </p:val>
                                        </p:tav>
                                      </p:tavLst>
                                    </p:anim>
                                  </p:childTnLst>
                                </p:cTn>
                              </p:par>
                              <p:par>
                                <p:cTn id="48" presetID="8" presetClass="emph" presetSubtype="0" fill="hold" grpId="1" nodeType="withEffect">
                                  <p:stCondLst>
                                    <p:cond delay="0"/>
                                  </p:stCondLst>
                                  <p:childTnLst>
                                    <p:animRot by="-21600000">
                                      <p:cBhvr>
                                        <p:cTn id="49" dur="2500" fill="hold"/>
                                        <p:tgtEl>
                                          <p:spTgt spid="8"/>
                                        </p:tgtEl>
                                        <p:attrNameLst>
                                          <p:attrName>r</p:attrName>
                                        </p:attrNameLst>
                                      </p:cBhvr>
                                    </p:animRot>
                                  </p:childTnLst>
                                </p:cTn>
                              </p:par>
                              <p:par>
                                <p:cTn id="50" presetID="2" presetClass="entr" presetSubtype="9"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2500" fill="hold"/>
                                        <p:tgtEl>
                                          <p:spTgt spid="9"/>
                                        </p:tgtEl>
                                        <p:attrNameLst>
                                          <p:attrName>ppt_x</p:attrName>
                                        </p:attrNameLst>
                                      </p:cBhvr>
                                      <p:tavLst>
                                        <p:tav tm="0">
                                          <p:val>
                                            <p:strVal val="0-#ppt_w/2"/>
                                          </p:val>
                                        </p:tav>
                                        <p:tav tm="100000">
                                          <p:val>
                                            <p:strVal val="#ppt_x"/>
                                          </p:val>
                                        </p:tav>
                                      </p:tavLst>
                                    </p:anim>
                                    <p:anim calcmode="lin" valueType="num">
                                      <p:cBhvr additive="base">
                                        <p:cTn id="53" dur="2500" fill="hold"/>
                                        <p:tgtEl>
                                          <p:spTgt spid="9"/>
                                        </p:tgtEl>
                                        <p:attrNameLst>
                                          <p:attrName>ppt_y</p:attrName>
                                        </p:attrNameLst>
                                      </p:cBhvr>
                                      <p:tavLst>
                                        <p:tav tm="0">
                                          <p:val>
                                            <p:strVal val="0-#ppt_h/2"/>
                                          </p:val>
                                        </p:tav>
                                        <p:tav tm="100000">
                                          <p:val>
                                            <p:strVal val="#ppt_y"/>
                                          </p:val>
                                        </p:tav>
                                      </p:tavLst>
                                    </p:anim>
                                  </p:childTnLst>
                                </p:cTn>
                              </p:par>
                              <p:par>
                                <p:cTn id="54" presetID="8" presetClass="emph" presetSubtype="0" fill="hold" grpId="1" nodeType="withEffect">
                                  <p:stCondLst>
                                    <p:cond delay="0"/>
                                  </p:stCondLst>
                                  <p:childTnLst>
                                    <p:animRot by="21600000">
                                      <p:cBhvr>
                                        <p:cTn id="55" dur="2500" fill="hold"/>
                                        <p:tgtEl>
                                          <p:spTgt spid="9"/>
                                        </p:tgtEl>
                                        <p:attrNameLst>
                                          <p:attrName>r</p:attrName>
                                        </p:attrNameLst>
                                      </p:cBhvr>
                                    </p:animRot>
                                  </p:childTnLst>
                                </p:cTn>
                              </p:par>
                              <p:par>
                                <p:cTn id="56" presetID="2" presetClass="entr" presetSubtype="3"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2500" fill="hold"/>
                                        <p:tgtEl>
                                          <p:spTgt spid="14"/>
                                        </p:tgtEl>
                                        <p:attrNameLst>
                                          <p:attrName>ppt_x</p:attrName>
                                        </p:attrNameLst>
                                      </p:cBhvr>
                                      <p:tavLst>
                                        <p:tav tm="0">
                                          <p:val>
                                            <p:strVal val="1+#ppt_w/2"/>
                                          </p:val>
                                        </p:tav>
                                        <p:tav tm="100000">
                                          <p:val>
                                            <p:strVal val="#ppt_x"/>
                                          </p:val>
                                        </p:tav>
                                      </p:tavLst>
                                    </p:anim>
                                    <p:anim calcmode="lin" valueType="num">
                                      <p:cBhvr additive="base">
                                        <p:cTn id="59" dur="2500" fill="hold"/>
                                        <p:tgtEl>
                                          <p:spTgt spid="14"/>
                                        </p:tgtEl>
                                        <p:attrNameLst>
                                          <p:attrName>ppt_y</p:attrName>
                                        </p:attrNameLst>
                                      </p:cBhvr>
                                      <p:tavLst>
                                        <p:tav tm="0">
                                          <p:val>
                                            <p:strVal val="0-#ppt_h/2"/>
                                          </p:val>
                                        </p:tav>
                                        <p:tav tm="100000">
                                          <p:val>
                                            <p:strVal val="#ppt_y"/>
                                          </p:val>
                                        </p:tav>
                                      </p:tavLst>
                                    </p:anim>
                                  </p:childTnLst>
                                </p:cTn>
                              </p:par>
                              <p:par>
                                <p:cTn id="60" presetID="8" presetClass="emph" presetSubtype="0" fill="hold" grpId="1" nodeType="withEffect">
                                  <p:stCondLst>
                                    <p:cond delay="0"/>
                                  </p:stCondLst>
                                  <p:childTnLst>
                                    <p:animRot by="-21600000">
                                      <p:cBhvr>
                                        <p:cTn id="61" dur="2500" fill="hold"/>
                                        <p:tgtEl>
                                          <p:spTgt spid="14"/>
                                        </p:tgtEl>
                                        <p:attrNameLst>
                                          <p:attrName>r</p:attrName>
                                        </p:attrNameLst>
                                      </p:cBhvr>
                                    </p:animRot>
                                  </p:childTnLst>
                                </p:cTn>
                              </p:par>
                              <p:par>
                                <p:cTn id="62" presetID="2" presetClass="entr" presetSubtype="9" fill="hold" grpId="0" nodeType="with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additive="base">
                                        <p:cTn id="64" dur="2500" fill="hold"/>
                                        <p:tgtEl>
                                          <p:spTgt spid="15"/>
                                        </p:tgtEl>
                                        <p:attrNameLst>
                                          <p:attrName>ppt_x</p:attrName>
                                        </p:attrNameLst>
                                      </p:cBhvr>
                                      <p:tavLst>
                                        <p:tav tm="0">
                                          <p:val>
                                            <p:strVal val="0-#ppt_w/2"/>
                                          </p:val>
                                        </p:tav>
                                        <p:tav tm="100000">
                                          <p:val>
                                            <p:strVal val="#ppt_x"/>
                                          </p:val>
                                        </p:tav>
                                      </p:tavLst>
                                    </p:anim>
                                    <p:anim calcmode="lin" valueType="num">
                                      <p:cBhvr additive="base">
                                        <p:cTn id="65" dur="2500" fill="hold"/>
                                        <p:tgtEl>
                                          <p:spTgt spid="15"/>
                                        </p:tgtEl>
                                        <p:attrNameLst>
                                          <p:attrName>ppt_y</p:attrName>
                                        </p:attrNameLst>
                                      </p:cBhvr>
                                      <p:tavLst>
                                        <p:tav tm="0">
                                          <p:val>
                                            <p:strVal val="0-#ppt_h/2"/>
                                          </p:val>
                                        </p:tav>
                                        <p:tav tm="100000">
                                          <p:val>
                                            <p:strVal val="#ppt_y"/>
                                          </p:val>
                                        </p:tav>
                                      </p:tavLst>
                                    </p:anim>
                                  </p:childTnLst>
                                </p:cTn>
                              </p:par>
                              <p:par>
                                <p:cTn id="66" presetID="8" presetClass="emph" presetSubtype="0" fill="hold" grpId="1" nodeType="withEffect">
                                  <p:stCondLst>
                                    <p:cond delay="0"/>
                                  </p:stCondLst>
                                  <p:childTnLst>
                                    <p:animRot by="21600000">
                                      <p:cBhvr>
                                        <p:cTn id="67" dur="2500" fill="hold"/>
                                        <p:tgtEl>
                                          <p:spTgt spid="15"/>
                                        </p:tgtEl>
                                        <p:attrNameLst>
                                          <p:attrName>r</p:attrName>
                                        </p:attrNameLst>
                                      </p:cBhvr>
                                    </p:animRot>
                                  </p:childTnLst>
                                </p:cTn>
                              </p:par>
                              <p:par>
                                <p:cTn id="68" presetID="2" presetClass="entr" presetSubtype="12"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2500" fill="hold"/>
                                        <p:tgtEl>
                                          <p:spTgt spid="16"/>
                                        </p:tgtEl>
                                        <p:attrNameLst>
                                          <p:attrName>ppt_x</p:attrName>
                                        </p:attrNameLst>
                                      </p:cBhvr>
                                      <p:tavLst>
                                        <p:tav tm="0">
                                          <p:val>
                                            <p:strVal val="0-#ppt_w/2"/>
                                          </p:val>
                                        </p:tav>
                                        <p:tav tm="100000">
                                          <p:val>
                                            <p:strVal val="#ppt_x"/>
                                          </p:val>
                                        </p:tav>
                                      </p:tavLst>
                                    </p:anim>
                                    <p:anim calcmode="lin" valueType="num">
                                      <p:cBhvr additive="base">
                                        <p:cTn id="71" dur="2500" fill="hold"/>
                                        <p:tgtEl>
                                          <p:spTgt spid="16"/>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2500" fill="hold"/>
                                        <p:tgtEl>
                                          <p:spTgt spid="16"/>
                                        </p:tgtEl>
                                        <p:attrNameLst>
                                          <p:attrName>r</p:attrName>
                                        </p:attrNameLst>
                                      </p:cBhvr>
                                    </p:animRot>
                                  </p:childTnLst>
                                </p:cTn>
                              </p:par>
                              <p:par>
                                <p:cTn id="74" presetID="2" presetClass="entr" presetSubtype="6" fill="hold" grpId="0"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additive="base">
                                        <p:cTn id="76" dur="2500" fill="hold"/>
                                        <p:tgtEl>
                                          <p:spTgt spid="17"/>
                                        </p:tgtEl>
                                        <p:attrNameLst>
                                          <p:attrName>ppt_x</p:attrName>
                                        </p:attrNameLst>
                                      </p:cBhvr>
                                      <p:tavLst>
                                        <p:tav tm="0">
                                          <p:val>
                                            <p:strVal val="1+#ppt_w/2"/>
                                          </p:val>
                                        </p:tav>
                                        <p:tav tm="100000">
                                          <p:val>
                                            <p:strVal val="#ppt_x"/>
                                          </p:val>
                                        </p:tav>
                                      </p:tavLst>
                                    </p:anim>
                                    <p:anim calcmode="lin" valueType="num">
                                      <p:cBhvr additive="base">
                                        <p:cTn id="77" dur="2500" fill="hold"/>
                                        <p:tgtEl>
                                          <p:spTgt spid="17"/>
                                        </p:tgtEl>
                                        <p:attrNameLst>
                                          <p:attrName>ppt_y</p:attrName>
                                        </p:attrNameLst>
                                      </p:cBhvr>
                                      <p:tavLst>
                                        <p:tav tm="0">
                                          <p:val>
                                            <p:strVal val="1+#ppt_h/2"/>
                                          </p:val>
                                        </p:tav>
                                        <p:tav tm="100000">
                                          <p:val>
                                            <p:strVal val="#ppt_y"/>
                                          </p:val>
                                        </p:tav>
                                      </p:tavLst>
                                    </p:anim>
                                  </p:childTnLst>
                                </p:cTn>
                              </p:par>
                              <p:par>
                                <p:cTn id="78" presetID="8" presetClass="emph" presetSubtype="0" fill="hold" grpId="1" nodeType="withEffect">
                                  <p:stCondLst>
                                    <p:cond delay="0"/>
                                  </p:stCondLst>
                                  <p:childTnLst>
                                    <p:animRot by="21600000">
                                      <p:cBhvr>
                                        <p:cTn id="79" dur="2500" fill="hold"/>
                                        <p:tgtEl>
                                          <p:spTgt spid="17"/>
                                        </p:tgtEl>
                                        <p:attrNameLst>
                                          <p:attrName>r</p:attrName>
                                        </p:attrNameLst>
                                      </p:cBhvr>
                                    </p:animRot>
                                  </p:childTnLst>
                                </p:cTn>
                              </p:par>
                            </p:childTnLst>
                          </p:cTn>
                        </p:par>
                        <p:par>
                          <p:cTn id="80" fill="hold">
                            <p:stCondLst>
                              <p:cond delay="2500"/>
                            </p:stCondLst>
                            <p:childTnLst>
                              <p:par>
                                <p:cTn id="81" presetID="2" presetClass="exit" presetSubtype="6" fill="hold" grpId="2" nodeType="afterEffect">
                                  <p:stCondLst>
                                    <p:cond delay="0"/>
                                  </p:stCondLst>
                                  <p:childTnLst>
                                    <p:anim calcmode="lin" valueType="num">
                                      <p:cBhvr additive="base">
                                        <p:cTn id="82" dur="4000"/>
                                        <p:tgtEl>
                                          <p:spTgt spid="17"/>
                                        </p:tgtEl>
                                        <p:attrNameLst>
                                          <p:attrName>ppt_x</p:attrName>
                                        </p:attrNameLst>
                                      </p:cBhvr>
                                      <p:tavLst>
                                        <p:tav tm="0">
                                          <p:val>
                                            <p:strVal val="ppt_x"/>
                                          </p:val>
                                        </p:tav>
                                        <p:tav tm="100000">
                                          <p:val>
                                            <p:strVal val="1+ppt_w/2"/>
                                          </p:val>
                                        </p:tav>
                                      </p:tavLst>
                                    </p:anim>
                                    <p:anim calcmode="lin" valueType="num">
                                      <p:cBhvr additive="base">
                                        <p:cTn id="83" dur="4000"/>
                                        <p:tgtEl>
                                          <p:spTgt spid="17"/>
                                        </p:tgtEl>
                                        <p:attrNameLst>
                                          <p:attrName>ppt_y</p:attrName>
                                        </p:attrNameLst>
                                      </p:cBhvr>
                                      <p:tavLst>
                                        <p:tav tm="0">
                                          <p:val>
                                            <p:strVal val="ppt_y"/>
                                          </p:val>
                                        </p:tav>
                                        <p:tav tm="100000">
                                          <p:val>
                                            <p:strVal val="1+ppt_h/2"/>
                                          </p:val>
                                        </p:tav>
                                      </p:tavLst>
                                    </p:anim>
                                    <p:set>
                                      <p:cBhvr>
                                        <p:cTn id="84" dur="1" fill="hold">
                                          <p:stCondLst>
                                            <p:cond delay="3999"/>
                                          </p:stCondLst>
                                        </p:cTn>
                                        <p:tgtEl>
                                          <p:spTgt spid="17"/>
                                        </p:tgtEl>
                                        <p:attrNameLst>
                                          <p:attrName>style.visibility</p:attrName>
                                        </p:attrNameLst>
                                      </p:cBhvr>
                                      <p:to>
                                        <p:strVal val="hidden"/>
                                      </p:to>
                                    </p:set>
                                  </p:childTnLst>
                                </p:cTn>
                              </p:par>
                              <p:par>
                                <p:cTn id="85" presetID="8" presetClass="emph" presetSubtype="0" fill="hold" grpId="3" nodeType="withEffect">
                                  <p:stCondLst>
                                    <p:cond delay="0"/>
                                  </p:stCondLst>
                                  <p:childTnLst>
                                    <p:animRot by="-21600000">
                                      <p:cBhvr>
                                        <p:cTn id="86" dur="3000" fill="hold"/>
                                        <p:tgtEl>
                                          <p:spTgt spid="17"/>
                                        </p:tgtEl>
                                        <p:attrNameLst>
                                          <p:attrName>r</p:attrName>
                                        </p:attrNameLst>
                                      </p:cBhvr>
                                    </p:animRot>
                                  </p:childTnLst>
                                </p:cTn>
                              </p:par>
                              <p:par>
                                <p:cTn id="87" presetID="2" presetClass="exit" presetSubtype="12" fill="hold" grpId="2" nodeType="withEffect">
                                  <p:stCondLst>
                                    <p:cond delay="0"/>
                                  </p:stCondLst>
                                  <p:childTnLst>
                                    <p:anim calcmode="lin" valueType="num">
                                      <p:cBhvr additive="base">
                                        <p:cTn id="88" dur="4000"/>
                                        <p:tgtEl>
                                          <p:spTgt spid="16"/>
                                        </p:tgtEl>
                                        <p:attrNameLst>
                                          <p:attrName>ppt_x</p:attrName>
                                        </p:attrNameLst>
                                      </p:cBhvr>
                                      <p:tavLst>
                                        <p:tav tm="0">
                                          <p:val>
                                            <p:strVal val="ppt_x"/>
                                          </p:val>
                                        </p:tav>
                                        <p:tav tm="100000">
                                          <p:val>
                                            <p:strVal val="0-ppt_w/2"/>
                                          </p:val>
                                        </p:tav>
                                      </p:tavLst>
                                    </p:anim>
                                    <p:anim calcmode="lin" valueType="num">
                                      <p:cBhvr additive="base">
                                        <p:cTn id="89" dur="4000"/>
                                        <p:tgtEl>
                                          <p:spTgt spid="16"/>
                                        </p:tgtEl>
                                        <p:attrNameLst>
                                          <p:attrName>ppt_y</p:attrName>
                                        </p:attrNameLst>
                                      </p:cBhvr>
                                      <p:tavLst>
                                        <p:tav tm="0">
                                          <p:val>
                                            <p:strVal val="ppt_y"/>
                                          </p:val>
                                        </p:tav>
                                        <p:tav tm="100000">
                                          <p:val>
                                            <p:strVal val="1+ppt_h/2"/>
                                          </p:val>
                                        </p:tav>
                                      </p:tavLst>
                                    </p:anim>
                                    <p:set>
                                      <p:cBhvr>
                                        <p:cTn id="90" dur="1" fill="hold">
                                          <p:stCondLst>
                                            <p:cond delay="3999"/>
                                          </p:stCondLst>
                                        </p:cTn>
                                        <p:tgtEl>
                                          <p:spTgt spid="16"/>
                                        </p:tgtEl>
                                        <p:attrNameLst>
                                          <p:attrName>style.visibility</p:attrName>
                                        </p:attrNameLst>
                                      </p:cBhvr>
                                      <p:to>
                                        <p:strVal val="hidden"/>
                                      </p:to>
                                    </p:set>
                                  </p:childTnLst>
                                </p:cTn>
                              </p:par>
                              <p:par>
                                <p:cTn id="91" presetID="8" presetClass="emph" presetSubtype="0" fill="hold" grpId="3" nodeType="withEffect">
                                  <p:stCondLst>
                                    <p:cond delay="0"/>
                                  </p:stCondLst>
                                  <p:childTnLst>
                                    <p:animRot by="21600000">
                                      <p:cBhvr>
                                        <p:cTn id="92" dur="3000" fill="hold"/>
                                        <p:tgtEl>
                                          <p:spTgt spid="16"/>
                                        </p:tgtEl>
                                        <p:attrNameLst>
                                          <p:attrName>r</p:attrName>
                                        </p:attrNameLst>
                                      </p:cBhvr>
                                    </p:animRot>
                                  </p:childTnLst>
                                </p:cTn>
                              </p:par>
                              <p:par>
                                <p:cTn id="93" presetID="2" presetClass="exit" presetSubtype="9" fill="hold" grpId="2" nodeType="withEffect">
                                  <p:stCondLst>
                                    <p:cond delay="0"/>
                                  </p:stCondLst>
                                  <p:childTnLst>
                                    <p:anim calcmode="lin" valueType="num">
                                      <p:cBhvr additive="base">
                                        <p:cTn id="94" dur="4000"/>
                                        <p:tgtEl>
                                          <p:spTgt spid="15"/>
                                        </p:tgtEl>
                                        <p:attrNameLst>
                                          <p:attrName>ppt_x</p:attrName>
                                        </p:attrNameLst>
                                      </p:cBhvr>
                                      <p:tavLst>
                                        <p:tav tm="0">
                                          <p:val>
                                            <p:strVal val="ppt_x"/>
                                          </p:val>
                                        </p:tav>
                                        <p:tav tm="100000">
                                          <p:val>
                                            <p:strVal val="0-ppt_w/2"/>
                                          </p:val>
                                        </p:tav>
                                      </p:tavLst>
                                    </p:anim>
                                    <p:anim calcmode="lin" valueType="num">
                                      <p:cBhvr additive="base">
                                        <p:cTn id="95" dur="4000"/>
                                        <p:tgtEl>
                                          <p:spTgt spid="15"/>
                                        </p:tgtEl>
                                        <p:attrNameLst>
                                          <p:attrName>ppt_y</p:attrName>
                                        </p:attrNameLst>
                                      </p:cBhvr>
                                      <p:tavLst>
                                        <p:tav tm="0">
                                          <p:val>
                                            <p:strVal val="ppt_y"/>
                                          </p:val>
                                        </p:tav>
                                        <p:tav tm="100000">
                                          <p:val>
                                            <p:strVal val="0-ppt_h/2"/>
                                          </p:val>
                                        </p:tav>
                                      </p:tavLst>
                                    </p:anim>
                                    <p:set>
                                      <p:cBhvr>
                                        <p:cTn id="96" dur="1" fill="hold">
                                          <p:stCondLst>
                                            <p:cond delay="3999"/>
                                          </p:stCondLst>
                                        </p:cTn>
                                        <p:tgtEl>
                                          <p:spTgt spid="15"/>
                                        </p:tgtEl>
                                        <p:attrNameLst>
                                          <p:attrName>style.visibility</p:attrName>
                                        </p:attrNameLst>
                                      </p:cBhvr>
                                      <p:to>
                                        <p:strVal val="hidden"/>
                                      </p:to>
                                    </p:set>
                                  </p:childTnLst>
                                </p:cTn>
                              </p:par>
                              <p:par>
                                <p:cTn id="97" presetID="8" presetClass="emph" presetSubtype="0" fill="hold" grpId="3" nodeType="withEffect">
                                  <p:stCondLst>
                                    <p:cond delay="0"/>
                                  </p:stCondLst>
                                  <p:childTnLst>
                                    <p:animRot by="-21600000">
                                      <p:cBhvr>
                                        <p:cTn id="98" dur="3000" fill="hold"/>
                                        <p:tgtEl>
                                          <p:spTgt spid="15"/>
                                        </p:tgtEl>
                                        <p:attrNameLst>
                                          <p:attrName>r</p:attrName>
                                        </p:attrNameLst>
                                      </p:cBhvr>
                                    </p:animRot>
                                  </p:childTnLst>
                                </p:cTn>
                              </p:par>
                              <p:par>
                                <p:cTn id="99" presetID="2" presetClass="exit" presetSubtype="3" fill="hold" grpId="2" nodeType="withEffect">
                                  <p:stCondLst>
                                    <p:cond delay="0"/>
                                  </p:stCondLst>
                                  <p:childTnLst>
                                    <p:anim calcmode="lin" valueType="num">
                                      <p:cBhvr additive="base">
                                        <p:cTn id="100" dur="4000"/>
                                        <p:tgtEl>
                                          <p:spTgt spid="14"/>
                                        </p:tgtEl>
                                        <p:attrNameLst>
                                          <p:attrName>ppt_x</p:attrName>
                                        </p:attrNameLst>
                                      </p:cBhvr>
                                      <p:tavLst>
                                        <p:tav tm="0">
                                          <p:val>
                                            <p:strVal val="ppt_x"/>
                                          </p:val>
                                        </p:tav>
                                        <p:tav tm="100000">
                                          <p:val>
                                            <p:strVal val="1+ppt_w/2"/>
                                          </p:val>
                                        </p:tav>
                                      </p:tavLst>
                                    </p:anim>
                                    <p:anim calcmode="lin" valueType="num">
                                      <p:cBhvr additive="base">
                                        <p:cTn id="101" dur="4000"/>
                                        <p:tgtEl>
                                          <p:spTgt spid="14"/>
                                        </p:tgtEl>
                                        <p:attrNameLst>
                                          <p:attrName>ppt_y</p:attrName>
                                        </p:attrNameLst>
                                      </p:cBhvr>
                                      <p:tavLst>
                                        <p:tav tm="0">
                                          <p:val>
                                            <p:strVal val="ppt_y"/>
                                          </p:val>
                                        </p:tav>
                                        <p:tav tm="100000">
                                          <p:val>
                                            <p:strVal val="0-ppt_h/2"/>
                                          </p:val>
                                        </p:tav>
                                      </p:tavLst>
                                    </p:anim>
                                    <p:set>
                                      <p:cBhvr>
                                        <p:cTn id="102" dur="1" fill="hold">
                                          <p:stCondLst>
                                            <p:cond delay="3999"/>
                                          </p:stCondLst>
                                        </p:cTn>
                                        <p:tgtEl>
                                          <p:spTgt spid="14"/>
                                        </p:tgtEl>
                                        <p:attrNameLst>
                                          <p:attrName>style.visibility</p:attrName>
                                        </p:attrNameLst>
                                      </p:cBhvr>
                                      <p:to>
                                        <p:strVal val="hidden"/>
                                      </p:to>
                                    </p:set>
                                  </p:childTnLst>
                                </p:cTn>
                              </p:par>
                              <p:par>
                                <p:cTn id="103" presetID="8" presetClass="emph" presetSubtype="0" fill="hold" grpId="3" nodeType="withEffect">
                                  <p:stCondLst>
                                    <p:cond delay="0"/>
                                  </p:stCondLst>
                                  <p:childTnLst>
                                    <p:animRot by="21600000">
                                      <p:cBhvr>
                                        <p:cTn id="104" dur="3000" fill="hold"/>
                                        <p:tgtEl>
                                          <p:spTgt spid="14"/>
                                        </p:tgtEl>
                                        <p:attrNameLst>
                                          <p:attrName>r</p:attrName>
                                        </p:attrNameLst>
                                      </p:cBhvr>
                                    </p:animRot>
                                  </p:childTnLst>
                                </p:cTn>
                              </p:par>
                              <p:par>
                                <p:cTn id="105" presetID="2" presetClass="exit" presetSubtype="9" fill="hold" grpId="2" nodeType="withEffect">
                                  <p:stCondLst>
                                    <p:cond delay="0"/>
                                  </p:stCondLst>
                                  <p:childTnLst>
                                    <p:anim calcmode="lin" valueType="num">
                                      <p:cBhvr additive="base">
                                        <p:cTn id="106" dur="4000"/>
                                        <p:tgtEl>
                                          <p:spTgt spid="9"/>
                                        </p:tgtEl>
                                        <p:attrNameLst>
                                          <p:attrName>ppt_x</p:attrName>
                                        </p:attrNameLst>
                                      </p:cBhvr>
                                      <p:tavLst>
                                        <p:tav tm="0">
                                          <p:val>
                                            <p:strVal val="ppt_x"/>
                                          </p:val>
                                        </p:tav>
                                        <p:tav tm="100000">
                                          <p:val>
                                            <p:strVal val="0-ppt_w/2"/>
                                          </p:val>
                                        </p:tav>
                                      </p:tavLst>
                                    </p:anim>
                                    <p:anim calcmode="lin" valueType="num">
                                      <p:cBhvr additive="base">
                                        <p:cTn id="107" dur="4000"/>
                                        <p:tgtEl>
                                          <p:spTgt spid="9"/>
                                        </p:tgtEl>
                                        <p:attrNameLst>
                                          <p:attrName>ppt_y</p:attrName>
                                        </p:attrNameLst>
                                      </p:cBhvr>
                                      <p:tavLst>
                                        <p:tav tm="0">
                                          <p:val>
                                            <p:strVal val="ppt_y"/>
                                          </p:val>
                                        </p:tav>
                                        <p:tav tm="100000">
                                          <p:val>
                                            <p:strVal val="0-ppt_h/2"/>
                                          </p:val>
                                        </p:tav>
                                      </p:tavLst>
                                    </p:anim>
                                    <p:set>
                                      <p:cBhvr>
                                        <p:cTn id="108" dur="1" fill="hold">
                                          <p:stCondLst>
                                            <p:cond delay="3999"/>
                                          </p:stCondLst>
                                        </p:cTn>
                                        <p:tgtEl>
                                          <p:spTgt spid="9"/>
                                        </p:tgtEl>
                                        <p:attrNameLst>
                                          <p:attrName>style.visibility</p:attrName>
                                        </p:attrNameLst>
                                      </p:cBhvr>
                                      <p:to>
                                        <p:strVal val="hidden"/>
                                      </p:to>
                                    </p:set>
                                  </p:childTnLst>
                                </p:cTn>
                              </p:par>
                              <p:par>
                                <p:cTn id="109" presetID="8" presetClass="emph" presetSubtype="0" fill="hold" grpId="3" nodeType="withEffect">
                                  <p:stCondLst>
                                    <p:cond delay="0"/>
                                  </p:stCondLst>
                                  <p:childTnLst>
                                    <p:animRot by="-21600000">
                                      <p:cBhvr>
                                        <p:cTn id="110" dur="3000" fill="hold"/>
                                        <p:tgtEl>
                                          <p:spTgt spid="9"/>
                                        </p:tgtEl>
                                        <p:attrNameLst>
                                          <p:attrName>r</p:attrName>
                                        </p:attrNameLst>
                                      </p:cBhvr>
                                    </p:animRot>
                                  </p:childTnLst>
                                </p:cTn>
                              </p:par>
                              <p:par>
                                <p:cTn id="111" presetID="2" presetClass="exit" presetSubtype="3" fill="hold" grpId="2" nodeType="withEffect">
                                  <p:stCondLst>
                                    <p:cond delay="0"/>
                                  </p:stCondLst>
                                  <p:childTnLst>
                                    <p:anim calcmode="lin" valueType="num">
                                      <p:cBhvr additive="base">
                                        <p:cTn id="112" dur="4000"/>
                                        <p:tgtEl>
                                          <p:spTgt spid="8"/>
                                        </p:tgtEl>
                                        <p:attrNameLst>
                                          <p:attrName>ppt_x</p:attrName>
                                        </p:attrNameLst>
                                      </p:cBhvr>
                                      <p:tavLst>
                                        <p:tav tm="0">
                                          <p:val>
                                            <p:strVal val="ppt_x"/>
                                          </p:val>
                                        </p:tav>
                                        <p:tav tm="100000">
                                          <p:val>
                                            <p:strVal val="1+ppt_w/2"/>
                                          </p:val>
                                        </p:tav>
                                      </p:tavLst>
                                    </p:anim>
                                    <p:anim calcmode="lin" valueType="num">
                                      <p:cBhvr additive="base">
                                        <p:cTn id="113" dur="4000"/>
                                        <p:tgtEl>
                                          <p:spTgt spid="8"/>
                                        </p:tgtEl>
                                        <p:attrNameLst>
                                          <p:attrName>ppt_y</p:attrName>
                                        </p:attrNameLst>
                                      </p:cBhvr>
                                      <p:tavLst>
                                        <p:tav tm="0">
                                          <p:val>
                                            <p:strVal val="ppt_y"/>
                                          </p:val>
                                        </p:tav>
                                        <p:tav tm="100000">
                                          <p:val>
                                            <p:strVal val="0-ppt_h/2"/>
                                          </p:val>
                                        </p:tav>
                                      </p:tavLst>
                                    </p:anim>
                                    <p:set>
                                      <p:cBhvr>
                                        <p:cTn id="114" dur="1" fill="hold">
                                          <p:stCondLst>
                                            <p:cond delay="3999"/>
                                          </p:stCondLst>
                                        </p:cTn>
                                        <p:tgtEl>
                                          <p:spTgt spid="8"/>
                                        </p:tgtEl>
                                        <p:attrNameLst>
                                          <p:attrName>style.visibility</p:attrName>
                                        </p:attrNameLst>
                                      </p:cBhvr>
                                      <p:to>
                                        <p:strVal val="hidden"/>
                                      </p:to>
                                    </p:set>
                                  </p:childTnLst>
                                </p:cTn>
                              </p:par>
                              <p:par>
                                <p:cTn id="115" presetID="8" presetClass="emph" presetSubtype="0" fill="hold" grpId="3" nodeType="withEffect">
                                  <p:stCondLst>
                                    <p:cond delay="0"/>
                                  </p:stCondLst>
                                  <p:childTnLst>
                                    <p:animRot by="21600000">
                                      <p:cBhvr>
                                        <p:cTn id="116" dur="3000" fill="hold"/>
                                        <p:tgtEl>
                                          <p:spTgt spid="8"/>
                                        </p:tgtEl>
                                        <p:attrNameLst>
                                          <p:attrName>r</p:attrName>
                                        </p:attrNameLst>
                                      </p:cBhvr>
                                    </p:animRot>
                                  </p:childTnLst>
                                </p:cTn>
                              </p:par>
                              <p:par>
                                <p:cTn id="117" presetID="2" presetClass="exit" presetSubtype="12" fill="hold" grpId="2" nodeType="withEffect">
                                  <p:stCondLst>
                                    <p:cond delay="0"/>
                                  </p:stCondLst>
                                  <p:childTnLst>
                                    <p:anim calcmode="lin" valueType="num">
                                      <p:cBhvr additive="base">
                                        <p:cTn id="118" dur="4000"/>
                                        <p:tgtEl>
                                          <p:spTgt spid="7"/>
                                        </p:tgtEl>
                                        <p:attrNameLst>
                                          <p:attrName>ppt_x</p:attrName>
                                        </p:attrNameLst>
                                      </p:cBhvr>
                                      <p:tavLst>
                                        <p:tav tm="0">
                                          <p:val>
                                            <p:strVal val="ppt_x"/>
                                          </p:val>
                                        </p:tav>
                                        <p:tav tm="100000">
                                          <p:val>
                                            <p:strVal val="0-ppt_w/2"/>
                                          </p:val>
                                        </p:tav>
                                      </p:tavLst>
                                    </p:anim>
                                    <p:anim calcmode="lin" valueType="num">
                                      <p:cBhvr additive="base">
                                        <p:cTn id="119" dur="4000"/>
                                        <p:tgtEl>
                                          <p:spTgt spid="7"/>
                                        </p:tgtEl>
                                        <p:attrNameLst>
                                          <p:attrName>ppt_y</p:attrName>
                                        </p:attrNameLst>
                                      </p:cBhvr>
                                      <p:tavLst>
                                        <p:tav tm="0">
                                          <p:val>
                                            <p:strVal val="ppt_y"/>
                                          </p:val>
                                        </p:tav>
                                        <p:tav tm="100000">
                                          <p:val>
                                            <p:strVal val="1+ppt_h/2"/>
                                          </p:val>
                                        </p:tav>
                                      </p:tavLst>
                                    </p:anim>
                                    <p:set>
                                      <p:cBhvr>
                                        <p:cTn id="120" dur="1" fill="hold">
                                          <p:stCondLst>
                                            <p:cond delay="3999"/>
                                          </p:stCondLst>
                                        </p:cTn>
                                        <p:tgtEl>
                                          <p:spTgt spid="7"/>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7"/>
                                        </p:tgtEl>
                                        <p:attrNameLst>
                                          <p:attrName>r</p:attrName>
                                        </p:attrNameLst>
                                      </p:cBhvr>
                                    </p:animRot>
                                  </p:childTnLst>
                                </p:cTn>
                              </p:par>
                              <p:par>
                                <p:cTn id="123" presetID="2" presetClass="exit" presetSubtype="6" fill="hold" grpId="2" nodeType="withEffect">
                                  <p:stCondLst>
                                    <p:cond delay="0"/>
                                  </p:stCondLst>
                                  <p:childTnLst>
                                    <p:anim calcmode="lin" valueType="num">
                                      <p:cBhvr additive="base">
                                        <p:cTn id="124" dur="4000"/>
                                        <p:tgtEl>
                                          <p:spTgt spid="6"/>
                                        </p:tgtEl>
                                        <p:attrNameLst>
                                          <p:attrName>ppt_x</p:attrName>
                                        </p:attrNameLst>
                                      </p:cBhvr>
                                      <p:tavLst>
                                        <p:tav tm="0">
                                          <p:val>
                                            <p:strVal val="ppt_x"/>
                                          </p:val>
                                        </p:tav>
                                        <p:tav tm="100000">
                                          <p:val>
                                            <p:strVal val="1+ppt_w/2"/>
                                          </p:val>
                                        </p:tav>
                                      </p:tavLst>
                                    </p:anim>
                                    <p:anim calcmode="lin" valueType="num">
                                      <p:cBhvr additive="base">
                                        <p:cTn id="125" dur="4000"/>
                                        <p:tgtEl>
                                          <p:spTgt spid="6"/>
                                        </p:tgtEl>
                                        <p:attrNameLst>
                                          <p:attrName>ppt_y</p:attrName>
                                        </p:attrNameLst>
                                      </p:cBhvr>
                                      <p:tavLst>
                                        <p:tav tm="0">
                                          <p:val>
                                            <p:strVal val="ppt_y"/>
                                          </p:val>
                                        </p:tav>
                                        <p:tav tm="100000">
                                          <p:val>
                                            <p:strVal val="1+ppt_h/2"/>
                                          </p:val>
                                        </p:tav>
                                      </p:tavLst>
                                    </p:anim>
                                    <p:set>
                                      <p:cBhvr>
                                        <p:cTn id="126" dur="1" fill="hold">
                                          <p:stCondLst>
                                            <p:cond delay="3999"/>
                                          </p:stCondLst>
                                        </p:cTn>
                                        <p:tgtEl>
                                          <p:spTgt spid="6"/>
                                        </p:tgtEl>
                                        <p:attrNameLst>
                                          <p:attrName>style.visibility</p:attrName>
                                        </p:attrNameLst>
                                      </p:cBhvr>
                                      <p:to>
                                        <p:strVal val="hidden"/>
                                      </p:to>
                                    </p:set>
                                  </p:childTnLst>
                                </p:cTn>
                              </p:par>
                              <p:par>
                                <p:cTn id="127" presetID="8" presetClass="emph" presetSubtype="0" fill="hold" grpId="3" nodeType="withEffect">
                                  <p:stCondLst>
                                    <p:cond delay="0"/>
                                  </p:stCondLst>
                                  <p:childTnLst>
                                    <p:animRot by="-21600000">
                                      <p:cBhvr>
                                        <p:cTn id="128" dur="3000" fill="hold"/>
                                        <p:tgtEl>
                                          <p:spTgt spid="6"/>
                                        </p:tgtEl>
                                        <p:attrNameLst>
                                          <p:attrName>r</p:attrName>
                                        </p:attrNameLst>
                                      </p:cBhvr>
                                    </p:animRot>
                                  </p:childTnLst>
                                </p:cTn>
                              </p:par>
                              <p:par>
                                <p:cTn id="129" presetID="2" presetClass="exit" presetSubtype="9" fill="hold" grpId="2" nodeType="withEffect">
                                  <p:stCondLst>
                                    <p:cond delay="0"/>
                                  </p:stCondLst>
                                  <p:childTnLst>
                                    <p:anim calcmode="lin" valueType="num">
                                      <p:cBhvr additive="base">
                                        <p:cTn id="130" dur="4000"/>
                                        <p:tgtEl>
                                          <p:spTgt spid="4"/>
                                        </p:tgtEl>
                                        <p:attrNameLst>
                                          <p:attrName>ppt_x</p:attrName>
                                        </p:attrNameLst>
                                      </p:cBhvr>
                                      <p:tavLst>
                                        <p:tav tm="0">
                                          <p:val>
                                            <p:strVal val="ppt_x"/>
                                          </p:val>
                                        </p:tav>
                                        <p:tav tm="100000">
                                          <p:val>
                                            <p:strVal val="0-ppt_w/2"/>
                                          </p:val>
                                        </p:tav>
                                      </p:tavLst>
                                    </p:anim>
                                    <p:anim calcmode="lin" valueType="num">
                                      <p:cBhvr additive="base">
                                        <p:cTn id="131" dur="4000"/>
                                        <p:tgtEl>
                                          <p:spTgt spid="4"/>
                                        </p:tgtEl>
                                        <p:attrNameLst>
                                          <p:attrName>ppt_y</p:attrName>
                                        </p:attrNameLst>
                                      </p:cBhvr>
                                      <p:tavLst>
                                        <p:tav tm="0">
                                          <p:val>
                                            <p:strVal val="ppt_y"/>
                                          </p:val>
                                        </p:tav>
                                        <p:tav tm="100000">
                                          <p:val>
                                            <p:strVal val="0-ppt_h/2"/>
                                          </p:val>
                                        </p:tav>
                                      </p:tavLst>
                                    </p:anim>
                                    <p:set>
                                      <p:cBhvr>
                                        <p:cTn id="132" dur="1" fill="hold">
                                          <p:stCondLst>
                                            <p:cond delay="3999"/>
                                          </p:stCondLst>
                                        </p:cTn>
                                        <p:tgtEl>
                                          <p:spTgt spid="4"/>
                                        </p:tgtEl>
                                        <p:attrNameLst>
                                          <p:attrName>style.visibility</p:attrName>
                                        </p:attrNameLst>
                                      </p:cBhvr>
                                      <p:to>
                                        <p:strVal val="hidden"/>
                                      </p:to>
                                    </p:set>
                                  </p:childTnLst>
                                </p:cTn>
                              </p:par>
                              <p:par>
                                <p:cTn id="133" presetID="8" presetClass="emph" presetSubtype="0" fill="hold" grpId="3" nodeType="withEffect">
                                  <p:stCondLst>
                                    <p:cond delay="0"/>
                                  </p:stCondLst>
                                  <p:childTnLst>
                                    <p:animRot by="-21600000">
                                      <p:cBhvr>
                                        <p:cTn id="134" dur="3000" fill="hold"/>
                                        <p:tgtEl>
                                          <p:spTgt spid="4"/>
                                        </p:tgtEl>
                                        <p:attrNameLst>
                                          <p:attrName>r</p:attrName>
                                        </p:attrNameLst>
                                      </p:cBhvr>
                                    </p:animRot>
                                  </p:childTnLst>
                                </p:cTn>
                              </p:par>
                              <p:par>
                                <p:cTn id="135" presetID="2" presetClass="exit" presetSubtype="3" fill="hold" grpId="2" nodeType="withEffect">
                                  <p:stCondLst>
                                    <p:cond delay="0"/>
                                  </p:stCondLst>
                                  <p:childTnLst>
                                    <p:anim calcmode="lin" valueType="num">
                                      <p:cBhvr additive="base">
                                        <p:cTn id="136" dur="4000"/>
                                        <p:tgtEl>
                                          <p:spTgt spid="5"/>
                                        </p:tgtEl>
                                        <p:attrNameLst>
                                          <p:attrName>ppt_x</p:attrName>
                                        </p:attrNameLst>
                                      </p:cBhvr>
                                      <p:tavLst>
                                        <p:tav tm="0">
                                          <p:val>
                                            <p:strVal val="ppt_x"/>
                                          </p:val>
                                        </p:tav>
                                        <p:tav tm="100000">
                                          <p:val>
                                            <p:strVal val="1+ppt_w/2"/>
                                          </p:val>
                                        </p:tav>
                                      </p:tavLst>
                                    </p:anim>
                                    <p:anim calcmode="lin" valueType="num">
                                      <p:cBhvr additive="base">
                                        <p:cTn id="137" dur="4000"/>
                                        <p:tgtEl>
                                          <p:spTgt spid="5"/>
                                        </p:tgtEl>
                                        <p:attrNameLst>
                                          <p:attrName>ppt_y</p:attrName>
                                        </p:attrNameLst>
                                      </p:cBhvr>
                                      <p:tavLst>
                                        <p:tav tm="0">
                                          <p:val>
                                            <p:strVal val="ppt_y"/>
                                          </p:val>
                                        </p:tav>
                                        <p:tav tm="100000">
                                          <p:val>
                                            <p:strVal val="0-ppt_h/2"/>
                                          </p:val>
                                        </p:tav>
                                      </p:tavLst>
                                    </p:anim>
                                    <p:set>
                                      <p:cBhvr>
                                        <p:cTn id="138" dur="1" fill="hold">
                                          <p:stCondLst>
                                            <p:cond delay="3999"/>
                                          </p:stCondLst>
                                        </p:cTn>
                                        <p:tgtEl>
                                          <p:spTgt spid="5"/>
                                        </p:tgtEl>
                                        <p:attrNameLst>
                                          <p:attrName>style.visibility</p:attrName>
                                        </p:attrNameLst>
                                      </p:cBhvr>
                                      <p:to>
                                        <p:strVal val="hidden"/>
                                      </p:to>
                                    </p:set>
                                  </p:childTnLst>
                                </p:cTn>
                              </p:par>
                              <p:par>
                                <p:cTn id="139" presetID="8" presetClass="emph" presetSubtype="0" fill="hold" grpId="3" nodeType="withEffect">
                                  <p:stCondLst>
                                    <p:cond delay="0"/>
                                  </p:stCondLst>
                                  <p:childTnLst>
                                    <p:animRot by="21600000">
                                      <p:cBhvr>
                                        <p:cTn id="140" dur="3000" fill="hold"/>
                                        <p:tgtEl>
                                          <p:spTgt spid="5"/>
                                        </p:tgtEl>
                                        <p:attrNameLst>
                                          <p:attrName>r</p:attrName>
                                        </p:attrNameLst>
                                      </p:cBhvr>
                                    </p:animRot>
                                  </p:childTnLst>
                                </p:cTn>
                              </p:par>
                              <p:par>
                                <p:cTn id="141" presetID="2" presetClass="exit" presetSubtype="12" fill="hold" grpId="2" nodeType="withEffect">
                                  <p:stCondLst>
                                    <p:cond delay="0"/>
                                  </p:stCondLst>
                                  <p:childTnLst>
                                    <p:anim calcmode="lin" valueType="num">
                                      <p:cBhvr additive="base">
                                        <p:cTn id="142" dur="4000"/>
                                        <p:tgtEl>
                                          <p:spTgt spid="3"/>
                                        </p:tgtEl>
                                        <p:attrNameLst>
                                          <p:attrName>ppt_x</p:attrName>
                                        </p:attrNameLst>
                                      </p:cBhvr>
                                      <p:tavLst>
                                        <p:tav tm="0">
                                          <p:val>
                                            <p:strVal val="ppt_x"/>
                                          </p:val>
                                        </p:tav>
                                        <p:tav tm="100000">
                                          <p:val>
                                            <p:strVal val="0-ppt_w/2"/>
                                          </p:val>
                                        </p:tav>
                                      </p:tavLst>
                                    </p:anim>
                                    <p:anim calcmode="lin" valueType="num">
                                      <p:cBhvr additive="base">
                                        <p:cTn id="143" dur="4000"/>
                                        <p:tgtEl>
                                          <p:spTgt spid="3"/>
                                        </p:tgtEl>
                                        <p:attrNameLst>
                                          <p:attrName>ppt_y</p:attrName>
                                        </p:attrNameLst>
                                      </p:cBhvr>
                                      <p:tavLst>
                                        <p:tav tm="0">
                                          <p:val>
                                            <p:strVal val="ppt_y"/>
                                          </p:val>
                                        </p:tav>
                                        <p:tav tm="100000">
                                          <p:val>
                                            <p:strVal val="1+ppt_h/2"/>
                                          </p:val>
                                        </p:tav>
                                      </p:tavLst>
                                    </p:anim>
                                    <p:set>
                                      <p:cBhvr>
                                        <p:cTn id="144" dur="1" fill="hold">
                                          <p:stCondLst>
                                            <p:cond delay="3999"/>
                                          </p:stCondLst>
                                        </p:cTn>
                                        <p:tgtEl>
                                          <p:spTgt spid="3"/>
                                        </p:tgtEl>
                                        <p:attrNameLst>
                                          <p:attrName>style.visibility</p:attrName>
                                        </p:attrNameLst>
                                      </p:cBhvr>
                                      <p:to>
                                        <p:strVal val="hidden"/>
                                      </p:to>
                                    </p:set>
                                  </p:childTnLst>
                                </p:cTn>
                              </p:par>
                              <p:par>
                                <p:cTn id="145" presetID="8" presetClass="emph" presetSubtype="0" fill="hold" grpId="3" nodeType="withEffect">
                                  <p:stCondLst>
                                    <p:cond delay="0"/>
                                  </p:stCondLst>
                                  <p:childTnLst>
                                    <p:animRot by="21600000">
                                      <p:cBhvr>
                                        <p:cTn id="146" dur="3000" fill="hold"/>
                                        <p:tgtEl>
                                          <p:spTgt spid="3"/>
                                        </p:tgtEl>
                                        <p:attrNameLst>
                                          <p:attrName>r</p:attrName>
                                        </p:attrNameLst>
                                      </p:cBhvr>
                                    </p:animRot>
                                  </p:childTnLst>
                                </p:cTn>
                              </p:par>
                              <p:par>
                                <p:cTn id="147" presetID="2" presetClass="exit" presetSubtype="6" fill="hold" grpId="2" nodeType="withEffect">
                                  <p:stCondLst>
                                    <p:cond delay="0"/>
                                  </p:stCondLst>
                                  <p:childTnLst>
                                    <p:anim calcmode="lin" valueType="num">
                                      <p:cBhvr additive="base">
                                        <p:cTn id="148" dur="4000"/>
                                        <p:tgtEl>
                                          <p:spTgt spid="2"/>
                                        </p:tgtEl>
                                        <p:attrNameLst>
                                          <p:attrName>ppt_x</p:attrName>
                                        </p:attrNameLst>
                                      </p:cBhvr>
                                      <p:tavLst>
                                        <p:tav tm="0">
                                          <p:val>
                                            <p:strVal val="ppt_x"/>
                                          </p:val>
                                        </p:tav>
                                        <p:tav tm="100000">
                                          <p:val>
                                            <p:strVal val="1+ppt_w/2"/>
                                          </p:val>
                                        </p:tav>
                                      </p:tavLst>
                                    </p:anim>
                                    <p:anim calcmode="lin" valueType="num">
                                      <p:cBhvr additive="base">
                                        <p:cTn id="149" dur="4000"/>
                                        <p:tgtEl>
                                          <p:spTgt spid="2"/>
                                        </p:tgtEl>
                                        <p:attrNameLst>
                                          <p:attrName>ppt_y</p:attrName>
                                        </p:attrNameLst>
                                      </p:cBhvr>
                                      <p:tavLst>
                                        <p:tav tm="0">
                                          <p:val>
                                            <p:strVal val="ppt_y"/>
                                          </p:val>
                                        </p:tav>
                                        <p:tav tm="100000">
                                          <p:val>
                                            <p:strVal val="1+ppt_h/2"/>
                                          </p:val>
                                        </p:tav>
                                      </p:tavLst>
                                    </p:anim>
                                    <p:set>
                                      <p:cBhvr>
                                        <p:cTn id="150" dur="1" fill="hold">
                                          <p:stCondLst>
                                            <p:cond delay="3999"/>
                                          </p:stCondLst>
                                        </p:cTn>
                                        <p:tgtEl>
                                          <p:spTgt spid="2"/>
                                        </p:tgtEl>
                                        <p:attrNameLst>
                                          <p:attrName>style.visibility</p:attrName>
                                        </p:attrNameLst>
                                      </p:cBhvr>
                                      <p:to>
                                        <p:strVal val="hidden"/>
                                      </p:to>
                                    </p:set>
                                  </p:childTnLst>
                                </p:cTn>
                              </p:par>
                              <p:par>
                                <p:cTn id="151" presetID="8" presetClass="emph" presetSubtype="0" fill="hold" grpId="3" nodeType="withEffect">
                                  <p:stCondLst>
                                    <p:cond delay="0"/>
                                  </p:stCondLst>
                                  <p:childTnLst>
                                    <p:animRot by="-21600000">
                                      <p:cBhvr>
                                        <p:cTn id="152" dur="3000" fill="hold"/>
                                        <p:tgtEl>
                                          <p:spTgt spid="2"/>
                                        </p:tgtEl>
                                        <p:attrNameLst>
                                          <p:attrName>r</p:attrName>
                                        </p:attrNameLst>
                                      </p:cBhvr>
                                    </p:animRot>
                                  </p:childTnLst>
                                </p:cTn>
                              </p:par>
                              <p:par>
                                <p:cTn id="153" presetID="23" presetClass="entr" presetSubtype="16" fill="hold" nodeType="withEffect">
                                  <p:stCondLst>
                                    <p:cond delay="250"/>
                                  </p:stCondLst>
                                  <p:childTnLst>
                                    <p:set>
                                      <p:cBhvr>
                                        <p:cTn id="154" dur="1" fill="hold">
                                          <p:stCondLst>
                                            <p:cond delay="0"/>
                                          </p:stCondLst>
                                        </p:cTn>
                                        <p:tgtEl>
                                          <p:spTgt spid="19"/>
                                        </p:tgtEl>
                                        <p:attrNameLst>
                                          <p:attrName>style.visibility</p:attrName>
                                        </p:attrNameLst>
                                      </p:cBhvr>
                                      <p:to>
                                        <p:strVal val="visible"/>
                                      </p:to>
                                    </p:set>
                                    <p:anim calcmode="lin" valueType="num">
                                      <p:cBhvr>
                                        <p:cTn id="155" dur="2750" fill="hold"/>
                                        <p:tgtEl>
                                          <p:spTgt spid="19"/>
                                        </p:tgtEl>
                                        <p:attrNameLst>
                                          <p:attrName>ppt_w</p:attrName>
                                        </p:attrNameLst>
                                      </p:cBhvr>
                                      <p:tavLst>
                                        <p:tav tm="0">
                                          <p:val>
                                            <p:fltVal val="0"/>
                                          </p:val>
                                        </p:tav>
                                        <p:tav tm="100000">
                                          <p:val>
                                            <p:strVal val="#ppt_w"/>
                                          </p:val>
                                        </p:tav>
                                      </p:tavLst>
                                    </p:anim>
                                    <p:anim calcmode="lin" valueType="num">
                                      <p:cBhvr>
                                        <p:cTn id="156" dur="2750" fill="hold"/>
                                        <p:tgtEl>
                                          <p:spTgt spid="19"/>
                                        </p:tgtEl>
                                        <p:attrNameLst>
                                          <p:attrName>ppt_h</p:attrName>
                                        </p:attrNameLst>
                                      </p:cBhvr>
                                      <p:tavLst>
                                        <p:tav tm="0">
                                          <p:val>
                                            <p:fltVal val="0"/>
                                          </p:val>
                                        </p:tav>
                                        <p:tav tm="100000">
                                          <p:val>
                                            <p:strVal val="#ppt_h"/>
                                          </p:val>
                                        </p:tav>
                                      </p:tavLst>
                                    </p:anim>
                                  </p:childTnLst>
                                </p:cTn>
                              </p:par>
                              <p:par>
                                <p:cTn id="157" presetID="4" presetClass="entr" presetSubtype="32" fill="hold" nodeType="withEffect">
                                  <p:stCondLst>
                                    <p:cond delay="250"/>
                                  </p:stCondLst>
                                  <p:childTnLst>
                                    <p:set>
                                      <p:cBhvr>
                                        <p:cTn id="158" dur="1" fill="hold">
                                          <p:stCondLst>
                                            <p:cond delay="0"/>
                                          </p:stCondLst>
                                        </p:cTn>
                                        <p:tgtEl>
                                          <p:spTgt spid="19"/>
                                        </p:tgtEl>
                                        <p:attrNameLst>
                                          <p:attrName>style.visibility</p:attrName>
                                        </p:attrNameLst>
                                      </p:cBhvr>
                                      <p:to>
                                        <p:strVal val="visible"/>
                                      </p:to>
                                    </p:set>
                                    <p:animEffect transition="in" filter="box(out)">
                                      <p:cBhvr>
                                        <p:cTn id="159" dur="27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4" grpId="0" animBg="1"/>
      <p:bldP spid="4" grpId="1" animBg="1"/>
      <p:bldP spid="4" grpId="2" animBg="1"/>
      <p:bldP spid="4" grpId="3" animBg="1"/>
      <p:bldP spid="16" grpId="0" animBg="1"/>
      <p:bldP spid="16" grpId="1" animBg="1"/>
      <p:bldP spid="16" grpId="2" animBg="1"/>
      <p:bldP spid="16" grpId="3" animBg="1"/>
      <p:bldP spid="17" grpId="0" animBg="1"/>
      <p:bldP spid="17" grpId="1" animBg="1"/>
      <p:bldP spid="17" grpId="2" animBg="1"/>
      <p:bldP spid="17" grpId="3" animBg="1"/>
      <p:bldP spid="15" grpId="0" animBg="1"/>
      <p:bldP spid="15" grpId="1" animBg="1"/>
      <p:bldP spid="15" grpId="2" animBg="1"/>
      <p:bldP spid="15" grpId="3" animBg="1"/>
      <p:bldP spid="14" grpId="0" animBg="1"/>
      <p:bldP spid="14" grpId="1" animBg="1"/>
      <p:bldP spid="14" grpId="2" animBg="1"/>
      <p:bldP spid="14" grpId="3" animBg="1"/>
      <p:bldP spid="2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PROPIEDADES DE LA MANZANA"/>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875267" y="764703"/>
            <a:ext cx="5544616" cy="4401205"/>
          </a:xfrm>
          <a:prstGeom prst="rect">
            <a:avLst/>
          </a:prstGeom>
        </p:spPr>
        <p:txBody>
          <a:bodyPr wrap="square">
            <a:spAutoFit/>
            <a:scene3d>
              <a:camera prst="obliqueBottomLeft"/>
              <a:lightRig rig="threePt" dir="t"/>
            </a:scene3d>
            <a:sp3d extrusionH="50800">
              <a:extrusionClr>
                <a:srgbClr val="99FF33"/>
              </a:extrusionClr>
            </a:sp3d>
          </a:bodyPr>
          <a:lstStyle/>
          <a:p>
            <a:pPr algn="ctr"/>
            <a:endParaRPr lang="es-ES" sz="2400" dirty="0">
              <a:solidFill>
                <a:schemeClr val="bg1"/>
              </a:solidFill>
              <a:latin typeface="Hobo Std" pitchFamily="34" charset="0"/>
            </a:endParaRPr>
          </a:p>
          <a:p>
            <a:pPr algn="ctr"/>
            <a:r>
              <a:rPr lang="es-ES" dirty="0" smtClean="0">
                <a:solidFill>
                  <a:schemeClr val="bg1"/>
                </a:solidFill>
                <a:latin typeface="Hobo Std" pitchFamily="34" charset="0"/>
              </a:rPr>
              <a:t>La </a:t>
            </a:r>
            <a:r>
              <a:rPr lang="es-ES" dirty="0">
                <a:solidFill>
                  <a:schemeClr val="bg1"/>
                </a:solidFill>
                <a:latin typeface="Hobo Std" pitchFamily="34" charset="0"/>
              </a:rPr>
              <a:t>fibra de la manzana</a:t>
            </a:r>
          </a:p>
          <a:p>
            <a:pPr algn="ctr"/>
            <a:endParaRPr lang="es-ES" sz="1600" dirty="0">
              <a:solidFill>
                <a:schemeClr val="bg1"/>
              </a:solidFill>
              <a:latin typeface="Hobo Std" pitchFamily="34" charset="0"/>
            </a:endParaRPr>
          </a:p>
          <a:p>
            <a:pPr algn="ctr"/>
            <a:r>
              <a:rPr lang="es-ES" sz="1400" dirty="0">
                <a:solidFill>
                  <a:schemeClr val="bg1"/>
                </a:solidFill>
                <a:latin typeface="Hobo Std" pitchFamily="34" charset="0"/>
              </a:rPr>
              <a:t>Una de las características que hacen a la manzana una fruta tan nutritiva es su gran cantidad de fibra dietética. Una manzana de tamaño promedio proporciona casi el 15% de la cantidad de fibra que nuestro cuerpo requiere a diario. Es bien sabido que la fibra puede ayudar a aliviar los padecimientos de diarrea, estreñimiento, dolor y distensión abdominal.</a:t>
            </a:r>
          </a:p>
          <a:p>
            <a:pPr algn="ctr"/>
            <a:endParaRPr lang="es-ES" sz="1400" dirty="0">
              <a:solidFill>
                <a:schemeClr val="bg1"/>
              </a:solidFill>
              <a:latin typeface="Hobo Std" pitchFamily="34" charset="0"/>
            </a:endParaRPr>
          </a:p>
          <a:p>
            <a:pPr algn="ctr"/>
            <a:r>
              <a:rPr lang="es-ES" sz="1400" dirty="0">
                <a:solidFill>
                  <a:schemeClr val="bg1"/>
                </a:solidFill>
                <a:latin typeface="Hobo Std" pitchFamily="34" charset="0"/>
              </a:rPr>
              <a:t>La fibra de la manzana también puede controlar las hemorroides. Las hemorroides </a:t>
            </a:r>
            <a:r>
              <a:rPr lang="es-ES" sz="1400" dirty="0" smtClean="0">
                <a:solidFill>
                  <a:schemeClr val="bg1"/>
                </a:solidFill>
                <a:latin typeface="Hobo Std" pitchFamily="34" charset="0"/>
              </a:rPr>
              <a:t> </a:t>
            </a:r>
            <a:r>
              <a:rPr lang="es-ES" sz="1400" dirty="0">
                <a:solidFill>
                  <a:schemeClr val="bg1"/>
                </a:solidFill>
                <a:latin typeface="Hobo Std" pitchFamily="34" charset="0"/>
              </a:rPr>
              <a:t>pueden ser muy dolorosas. Algo fundamental en el control de este padecimiento es evitar el estreñimiento, por lo tanto la fibra puede facilitar el proceso al ir al baño, y con ello, aliviar las hemorroides.</a:t>
            </a:r>
          </a:p>
          <a:p>
            <a:pPr algn="ctr"/>
            <a:endParaRPr lang="es-ES" sz="1400" dirty="0">
              <a:solidFill>
                <a:schemeClr val="bg1"/>
              </a:solidFill>
              <a:latin typeface="Hobo Std" pitchFamily="34" charset="0"/>
            </a:endParaRPr>
          </a:p>
          <a:p>
            <a:pPr algn="ctr"/>
            <a:r>
              <a:rPr lang="es-ES" sz="1400" dirty="0">
                <a:solidFill>
                  <a:schemeClr val="bg1"/>
                </a:solidFill>
                <a:latin typeface="Hobo Std" pitchFamily="34" charset="0"/>
              </a:rPr>
              <a:t>Aunque, la fibra no solamente beneficia al sistema digestivo. </a:t>
            </a:r>
            <a:endParaRPr lang="es-ES" sz="1400" dirty="0" smtClean="0">
              <a:solidFill>
                <a:schemeClr val="bg1"/>
              </a:solidFill>
              <a:latin typeface="Hobo Std" pitchFamily="34" charset="0"/>
            </a:endParaRPr>
          </a:p>
          <a:p>
            <a:pPr algn="ctr"/>
            <a:r>
              <a:rPr lang="es-ES" sz="1400" dirty="0" smtClean="0">
                <a:solidFill>
                  <a:schemeClr val="bg1"/>
                </a:solidFill>
                <a:latin typeface="Hobo Std" pitchFamily="34" charset="0"/>
              </a:rPr>
              <a:t>Las </a:t>
            </a:r>
            <a:r>
              <a:rPr lang="es-ES" sz="1400" dirty="0">
                <a:solidFill>
                  <a:schemeClr val="bg1"/>
                </a:solidFill>
                <a:latin typeface="Hobo Std" pitchFamily="34" charset="0"/>
              </a:rPr>
              <a:t>dietas con altos niveles de fibra han mostrado tener un impacto importante en reducir el colesterol maligno.  </a:t>
            </a:r>
          </a:p>
        </p:txBody>
      </p:sp>
    </p:spTree>
    <p:extLst>
      <p:ext uri="{BB962C8B-B14F-4D97-AF65-F5344CB8AC3E}">
        <p14:creationId xmlns:p14="http://schemas.microsoft.com/office/powerpoint/2010/main" val="1432061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a:off x="19694" y="18672"/>
            <a:ext cx="9126413" cy="6858000"/>
          </a:xfrm>
          <a:prstGeom prst="rect">
            <a:avLst/>
          </a:prstGeom>
          <a:gradFill flip="none" rotWithShape="1">
            <a:gsLst>
              <a:gs pos="35000">
                <a:srgbClr val="00B050">
                  <a:lumMod val="14000"/>
                </a:srgbClr>
              </a:gs>
              <a:gs pos="78000">
                <a:srgbClr val="391B03">
                  <a:lumMod val="0"/>
                </a:srgbClr>
              </a:gs>
              <a:gs pos="4000">
                <a:srgbClr val="99FF33"/>
              </a:gs>
              <a:gs pos="18000">
                <a:srgbClr val="66FF33">
                  <a:lumMod val="33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Diapositiva2"/>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3255" y="-22910"/>
            <a:ext cx="9172310" cy="6858000"/>
          </a:xfrm>
          <a:prstGeom prst="rect">
            <a:avLst/>
          </a:prstGeom>
          <a:noFill/>
          <a:ln>
            <a:noFill/>
          </a:ln>
        </p:spPr>
      </p:pic>
      <p:pic>
        <p:nvPicPr>
          <p:cNvPr id="2"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549502" y="1335088"/>
            <a:ext cx="2347913" cy="418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015571" y="1870379"/>
            <a:ext cx="1763688" cy="3145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2201589" y="1335087"/>
            <a:ext cx="2347913" cy="418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1319745" y="1888696"/>
            <a:ext cx="1763688" cy="3145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5400000" flipH="1">
            <a:off x="3365403" y="193716"/>
            <a:ext cx="2347913" cy="418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16200000">
            <a:off x="3667658" y="-459217"/>
            <a:ext cx="1763688" cy="3145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6200000" flipH="1">
            <a:off x="3365404" y="2494335"/>
            <a:ext cx="2347913" cy="418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5400000">
            <a:off x="3629434" y="4189314"/>
            <a:ext cx="1763688" cy="3145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11 Forma libre"/>
          <p:cNvSpPr/>
          <p:nvPr/>
        </p:nvSpPr>
        <p:spPr>
          <a:xfrm>
            <a:off x="-54260" y="260648"/>
            <a:ext cx="925252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91000">
                <a:srgbClr val="391B03"/>
              </a:gs>
              <a:gs pos="1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Forma libre"/>
          <p:cNvSpPr/>
          <p:nvPr/>
        </p:nvSpPr>
        <p:spPr>
          <a:xfrm>
            <a:off x="-43360" y="-17915"/>
            <a:ext cx="925252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91000">
                <a:srgbClr val="391B03"/>
              </a:gs>
              <a:gs pos="1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Forma libre"/>
          <p:cNvSpPr/>
          <p:nvPr/>
        </p:nvSpPr>
        <p:spPr>
          <a:xfrm rot="10800000">
            <a:off x="-27095" y="5191707"/>
            <a:ext cx="9252520" cy="133363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91000">
                <a:srgbClr val="391B03"/>
              </a:gs>
              <a:gs pos="1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Forma libre"/>
          <p:cNvSpPr/>
          <p:nvPr/>
        </p:nvSpPr>
        <p:spPr>
          <a:xfrm rot="10800000">
            <a:off x="-27095" y="5661247"/>
            <a:ext cx="9252520" cy="124194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91000">
                <a:srgbClr val="391B03"/>
              </a:gs>
              <a:gs pos="1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a:off x="-53111" y="0"/>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152493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2500" fill="hold"/>
                                        <p:tgtEl>
                                          <p:spTgt spid="2"/>
                                        </p:tgtEl>
                                        <p:attrNameLst>
                                          <p:attrName>ppt_x</p:attrName>
                                        </p:attrNameLst>
                                      </p:cBhvr>
                                      <p:tavLst>
                                        <p:tav tm="0">
                                          <p:val>
                                            <p:strVal val="0-#ppt_w/2"/>
                                          </p:val>
                                        </p:tav>
                                        <p:tav tm="100000">
                                          <p:val>
                                            <p:strVal val="#ppt_x"/>
                                          </p:val>
                                        </p:tav>
                                      </p:tavLst>
                                    </p:anim>
                                    <p:anim calcmode="lin" valueType="num">
                                      <p:cBhvr additive="base">
                                        <p:cTn id="11" dur="2500" fill="hold"/>
                                        <p:tgtEl>
                                          <p:spTgt spid="2"/>
                                        </p:tgtEl>
                                        <p:attrNameLst>
                                          <p:attrName>ppt_y</p:attrName>
                                        </p:attrNameLst>
                                      </p:cBhvr>
                                      <p:tavLst>
                                        <p:tav tm="0">
                                          <p:val>
                                            <p:strVal val="#ppt_y"/>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2500" fill="hold"/>
                                        <p:tgtEl>
                                          <p:spTgt spid="2"/>
                                        </p:tgtEl>
                                        <p:attrNameLst>
                                          <p:attrName>ppt_w</p:attrName>
                                        </p:attrNameLst>
                                      </p:cBhvr>
                                      <p:tavLst>
                                        <p:tav tm="0" fmla="#ppt_w*sin(2.5*pi*$)">
                                          <p:val>
                                            <p:fltVal val="0"/>
                                          </p:val>
                                        </p:tav>
                                        <p:tav tm="100000">
                                          <p:val>
                                            <p:fltVal val="1"/>
                                          </p:val>
                                        </p:tav>
                                      </p:tavLst>
                                    </p:anim>
                                    <p:anim calcmode="lin" valueType="num">
                                      <p:cBhvr>
                                        <p:cTn id="15" dur="2500" fill="hold"/>
                                        <p:tgtEl>
                                          <p:spTgt spid="2"/>
                                        </p:tgtEl>
                                        <p:attrNameLst>
                                          <p:attrName>ppt_h</p:attrName>
                                        </p:attrNameLst>
                                      </p:cBhvr>
                                      <p:tavLst>
                                        <p:tav tm="0">
                                          <p:val>
                                            <p:strVal val="#ppt_h"/>
                                          </p:val>
                                        </p:tav>
                                        <p:tav tm="100000">
                                          <p:val>
                                            <p:strVal val="#ppt_h"/>
                                          </p:val>
                                        </p:tav>
                                      </p:tavLst>
                                    </p:anim>
                                  </p:childTnLst>
                                </p:cTn>
                              </p:par>
                              <p:par>
                                <p:cTn id="16" presetID="2" presetClass="exit" presetSubtype="8" fill="hold" nodeType="withEffect">
                                  <p:stCondLst>
                                    <p:cond delay="0"/>
                                  </p:stCondLst>
                                  <p:childTnLst>
                                    <p:anim calcmode="lin" valueType="num">
                                      <p:cBhvr additive="base">
                                        <p:cTn id="17" dur="4000"/>
                                        <p:tgtEl>
                                          <p:spTgt spid="2"/>
                                        </p:tgtEl>
                                        <p:attrNameLst>
                                          <p:attrName>ppt_x</p:attrName>
                                        </p:attrNameLst>
                                      </p:cBhvr>
                                      <p:tavLst>
                                        <p:tav tm="0">
                                          <p:val>
                                            <p:strVal val="ppt_x"/>
                                          </p:val>
                                        </p:tav>
                                        <p:tav tm="100000">
                                          <p:val>
                                            <p:strVal val="0-ppt_w/2"/>
                                          </p:val>
                                        </p:tav>
                                      </p:tavLst>
                                    </p:anim>
                                    <p:anim calcmode="lin" valueType="num">
                                      <p:cBhvr additive="base">
                                        <p:cTn id="18" dur="4000"/>
                                        <p:tgtEl>
                                          <p:spTgt spid="2"/>
                                        </p:tgtEl>
                                        <p:attrNameLst>
                                          <p:attrName>ppt_y</p:attrName>
                                        </p:attrNameLst>
                                      </p:cBhvr>
                                      <p:tavLst>
                                        <p:tav tm="0">
                                          <p:val>
                                            <p:strVal val="ppt_y"/>
                                          </p:val>
                                        </p:tav>
                                        <p:tav tm="100000">
                                          <p:val>
                                            <p:strVal val="ppt_y"/>
                                          </p:val>
                                        </p:tav>
                                      </p:tavLst>
                                    </p:anim>
                                    <p:set>
                                      <p:cBhvr>
                                        <p:cTn id="19" dur="1" fill="hold">
                                          <p:stCondLst>
                                            <p:cond delay="3999"/>
                                          </p:stCondLst>
                                        </p:cTn>
                                        <p:tgtEl>
                                          <p:spTgt spid="2"/>
                                        </p:tgtEl>
                                        <p:attrNameLst>
                                          <p:attrName>style.visibility</p:attrName>
                                        </p:attrNameLst>
                                      </p:cBhvr>
                                      <p:to>
                                        <p:strVal val="hidden"/>
                                      </p:to>
                                    </p:set>
                                  </p:childTnLst>
                                </p:cTn>
                              </p:par>
                              <p:par>
                                <p:cTn id="20" presetID="19" presetClass="exit" presetSubtype="10" fill="hold" nodeType="withEffect">
                                  <p:stCondLst>
                                    <p:cond delay="0"/>
                                  </p:stCondLst>
                                  <p:childTnLst>
                                    <p:anim calcmode="lin" valueType="num">
                                      <p:cBhvr>
                                        <p:cTn id="21" dur="4000"/>
                                        <p:tgtEl>
                                          <p:spTgt spid="2"/>
                                        </p:tgtEl>
                                        <p:attrNameLst>
                                          <p:attrName>ppt_h</p:attrName>
                                        </p:attrNameLst>
                                      </p:cBhvr>
                                      <p:tavLst>
                                        <p:tav tm="0">
                                          <p:val>
                                            <p:strVal val="ppt_h"/>
                                          </p:val>
                                        </p:tav>
                                        <p:tav tm="100000">
                                          <p:val>
                                            <p:strVal val="ppt_h"/>
                                          </p:val>
                                        </p:tav>
                                      </p:tavLst>
                                    </p:anim>
                                    <p:anim calcmode="lin" valueType="num">
                                      <p:cBhvr>
                                        <p:cTn id="22" dur="400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 dur="1" fill="hold">
                                          <p:stCondLst>
                                            <p:cond delay="3999"/>
                                          </p:stCondLst>
                                        </p:cTn>
                                        <p:tgtEl>
                                          <p:spTgt spid="2"/>
                                        </p:tgtEl>
                                        <p:attrNameLst>
                                          <p:attrName>style.visibility</p:attrName>
                                        </p:attrNameLst>
                                      </p:cBhvr>
                                      <p:to>
                                        <p:strVal val="hidden"/>
                                      </p:to>
                                    </p:set>
                                  </p:childTnLst>
                                </p:cTn>
                              </p:par>
                              <p:par>
                                <p:cTn id="24" presetID="2" presetClass="entr" presetSubtype="8"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2500" fill="hold"/>
                                        <p:tgtEl>
                                          <p:spTgt spid="3"/>
                                        </p:tgtEl>
                                        <p:attrNameLst>
                                          <p:attrName>ppt_x</p:attrName>
                                        </p:attrNameLst>
                                      </p:cBhvr>
                                      <p:tavLst>
                                        <p:tav tm="0">
                                          <p:val>
                                            <p:strVal val="0-#ppt_w/2"/>
                                          </p:val>
                                        </p:tav>
                                        <p:tav tm="100000">
                                          <p:val>
                                            <p:strVal val="#ppt_x"/>
                                          </p:val>
                                        </p:tav>
                                      </p:tavLst>
                                    </p:anim>
                                    <p:anim calcmode="lin" valueType="num">
                                      <p:cBhvr additive="base">
                                        <p:cTn id="27" dur="2500" fill="hold"/>
                                        <p:tgtEl>
                                          <p:spTgt spid="3"/>
                                        </p:tgtEl>
                                        <p:attrNameLst>
                                          <p:attrName>ppt_y</p:attrName>
                                        </p:attrNameLst>
                                      </p:cBhvr>
                                      <p:tavLst>
                                        <p:tav tm="0">
                                          <p:val>
                                            <p:strVal val="#ppt_y"/>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2500" fill="hold"/>
                                        <p:tgtEl>
                                          <p:spTgt spid="3"/>
                                        </p:tgtEl>
                                        <p:attrNameLst>
                                          <p:attrName>ppt_w</p:attrName>
                                        </p:attrNameLst>
                                      </p:cBhvr>
                                      <p:tavLst>
                                        <p:tav tm="0" fmla="#ppt_w*sin(2.5*pi*$)">
                                          <p:val>
                                            <p:fltVal val="0"/>
                                          </p:val>
                                        </p:tav>
                                        <p:tav tm="100000">
                                          <p:val>
                                            <p:fltVal val="1"/>
                                          </p:val>
                                        </p:tav>
                                      </p:tavLst>
                                    </p:anim>
                                    <p:anim calcmode="lin" valueType="num">
                                      <p:cBhvr>
                                        <p:cTn id="31" dur="2500" fill="hold"/>
                                        <p:tgtEl>
                                          <p:spTgt spid="3"/>
                                        </p:tgtEl>
                                        <p:attrNameLst>
                                          <p:attrName>ppt_h</p:attrName>
                                        </p:attrNameLst>
                                      </p:cBhvr>
                                      <p:tavLst>
                                        <p:tav tm="0">
                                          <p:val>
                                            <p:strVal val="#ppt_h"/>
                                          </p:val>
                                        </p:tav>
                                        <p:tav tm="100000">
                                          <p:val>
                                            <p:strVal val="#ppt_h"/>
                                          </p:val>
                                        </p:tav>
                                      </p:tavLst>
                                    </p:anim>
                                  </p:childTnLst>
                                </p:cTn>
                              </p:par>
                              <p:par>
                                <p:cTn id="32" presetID="2" presetClass="exit" presetSubtype="8" fill="hold" nodeType="withEffect">
                                  <p:stCondLst>
                                    <p:cond delay="0"/>
                                  </p:stCondLst>
                                  <p:childTnLst>
                                    <p:anim calcmode="lin" valueType="num">
                                      <p:cBhvr additive="base">
                                        <p:cTn id="33" dur="4000"/>
                                        <p:tgtEl>
                                          <p:spTgt spid="3"/>
                                        </p:tgtEl>
                                        <p:attrNameLst>
                                          <p:attrName>ppt_x</p:attrName>
                                        </p:attrNameLst>
                                      </p:cBhvr>
                                      <p:tavLst>
                                        <p:tav tm="0">
                                          <p:val>
                                            <p:strVal val="ppt_x"/>
                                          </p:val>
                                        </p:tav>
                                        <p:tav tm="100000">
                                          <p:val>
                                            <p:strVal val="0-ppt_w/2"/>
                                          </p:val>
                                        </p:tav>
                                      </p:tavLst>
                                    </p:anim>
                                    <p:anim calcmode="lin" valueType="num">
                                      <p:cBhvr additive="base">
                                        <p:cTn id="34" dur="4000"/>
                                        <p:tgtEl>
                                          <p:spTgt spid="3"/>
                                        </p:tgtEl>
                                        <p:attrNameLst>
                                          <p:attrName>ppt_y</p:attrName>
                                        </p:attrNameLst>
                                      </p:cBhvr>
                                      <p:tavLst>
                                        <p:tav tm="0">
                                          <p:val>
                                            <p:strVal val="ppt_y"/>
                                          </p:val>
                                        </p:tav>
                                        <p:tav tm="100000">
                                          <p:val>
                                            <p:strVal val="ppt_y"/>
                                          </p:val>
                                        </p:tav>
                                      </p:tavLst>
                                    </p:anim>
                                    <p:set>
                                      <p:cBhvr>
                                        <p:cTn id="35" dur="1" fill="hold">
                                          <p:stCondLst>
                                            <p:cond delay="3999"/>
                                          </p:stCondLst>
                                        </p:cTn>
                                        <p:tgtEl>
                                          <p:spTgt spid="3"/>
                                        </p:tgtEl>
                                        <p:attrNameLst>
                                          <p:attrName>style.visibility</p:attrName>
                                        </p:attrNameLst>
                                      </p:cBhvr>
                                      <p:to>
                                        <p:strVal val="hidden"/>
                                      </p:to>
                                    </p:set>
                                  </p:childTnLst>
                                </p:cTn>
                              </p:par>
                              <p:par>
                                <p:cTn id="36" presetID="19" presetClass="exit" presetSubtype="10" fill="hold" nodeType="withEffect">
                                  <p:stCondLst>
                                    <p:cond delay="0"/>
                                  </p:stCondLst>
                                  <p:childTnLst>
                                    <p:anim calcmode="lin" valueType="num">
                                      <p:cBhvr>
                                        <p:cTn id="37" dur="4000"/>
                                        <p:tgtEl>
                                          <p:spTgt spid="3"/>
                                        </p:tgtEl>
                                        <p:attrNameLst>
                                          <p:attrName>ppt_h</p:attrName>
                                        </p:attrNameLst>
                                      </p:cBhvr>
                                      <p:tavLst>
                                        <p:tav tm="0">
                                          <p:val>
                                            <p:strVal val="ppt_h"/>
                                          </p:val>
                                        </p:tav>
                                        <p:tav tm="100000">
                                          <p:val>
                                            <p:strVal val="ppt_h"/>
                                          </p:val>
                                        </p:tav>
                                      </p:tavLst>
                                    </p:anim>
                                    <p:anim calcmode="lin" valueType="num">
                                      <p:cBhvr>
                                        <p:cTn id="38" dur="4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 dur="1" fill="hold">
                                          <p:stCondLst>
                                            <p:cond delay="3999"/>
                                          </p:stCondLst>
                                        </p:cTn>
                                        <p:tgtEl>
                                          <p:spTgt spid="3"/>
                                        </p:tgtEl>
                                        <p:attrNameLst>
                                          <p:attrName>style.visibility</p:attrName>
                                        </p:attrNameLst>
                                      </p:cBhvr>
                                      <p:to>
                                        <p:strVal val="hidden"/>
                                      </p:to>
                                    </p:set>
                                  </p:childTnLst>
                                </p:cTn>
                              </p:par>
                              <p:par>
                                <p:cTn id="40" presetID="2" presetClass="entr" presetSubtype="2"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additive="base">
                                        <p:cTn id="42" dur="2500" fill="hold"/>
                                        <p:tgtEl>
                                          <p:spTgt spid="4"/>
                                        </p:tgtEl>
                                        <p:attrNameLst>
                                          <p:attrName>ppt_x</p:attrName>
                                        </p:attrNameLst>
                                      </p:cBhvr>
                                      <p:tavLst>
                                        <p:tav tm="0">
                                          <p:val>
                                            <p:strVal val="1+#ppt_w/2"/>
                                          </p:val>
                                        </p:tav>
                                        <p:tav tm="100000">
                                          <p:val>
                                            <p:strVal val="#ppt_x"/>
                                          </p:val>
                                        </p:tav>
                                      </p:tavLst>
                                    </p:anim>
                                    <p:anim calcmode="lin" valueType="num">
                                      <p:cBhvr additive="base">
                                        <p:cTn id="43" dur="2500" fill="hold"/>
                                        <p:tgtEl>
                                          <p:spTgt spid="4"/>
                                        </p:tgtEl>
                                        <p:attrNameLst>
                                          <p:attrName>ppt_y</p:attrName>
                                        </p:attrNameLst>
                                      </p:cBhvr>
                                      <p:tavLst>
                                        <p:tav tm="0">
                                          <p:val>
                                            <p:strVal val="#ppt_y"/>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2500" fill="hold"/>
                                        <p:tgtEl>
                                          <p:spTgt spid="4"/>
                                        </p:tgtEl>
                                        <p:attrNameLst>
                                          <p:attrName>ppt_w</p:attrName>
                                        </p:attrNameLst>
                                      </p:cBhvr>
                                      <p:tavLst>
                                        <p:tav tm="0" fmla="#ppt_w*sin(2.5*pi*$)">
                                          <p:val>
                                            <p:fltVal val="0"/>
                                          </p:val>
                                        </p:tav>
                                        <p:tav tm="100000">
                                          <p:val>
                                            <p:fltVal val="1"/>
                                          </p:val>
                                        </p:tav>
                                      </p:tavLst>
                                    </p:anim>
                                    <p:anim calcmode="lin" valueType="num">
                                      <p:cBhvr>
                                        <p:cTn id="47" dur="2500" fill="hold"/>
                                        <p:tgtEl>
                                          <p:spTgt spid="4"/>
                                        </p:tgtEl>
                                        <p:attrNameLst>
                                          <p:attrName>ppt_h</p:attrName>
                                        </p:attrNameLst>
                                      </p:cBhvr>
                                      <p:tavLst>
                                        <p:tav tm="0">
                                          <p:val>
                                            <p:strVal val="#ppt_h"/>
                                          </p:val>
                                        </p:tav>
                                        <p:tav tm="100000">
                                          <p:val>
                                            <p:strVal val="#ppt_h"/>
                                          </p:val>
                                        </p:tav>
                                      </p:tavLst>
                                    </p:anim>
                                  </p:childTnLst>
                                </p:cTn>
                              </p:par>
                              <p:par>
                                <p:cTn id="48" presetID="2" presetClass="exit" presetSubtype="2" fill="hold" nodeType="withEffect">
                                  <p:stCondLst>
                                    <p:cond delay="0"/>
                                  </p:stCondLst>
                                  <p:childTnLst>
                                    <p:anim calcmode="lin" valueType="num">
                                      <p:cBhvr additive="base">
                                        <p:cTn id="49" dur="4000"/>
                                        <p:tgtEl>
                                          <p:spTgt spid="4"/>
                                        </p:tgtEl>
                                        <p:attrNameLst>
                                          <p:attrName>ppt_x</p:attrName>
                                        </p:attrNameLst>
                                      </p:cBhvr>
                                      <p:tavLst>
                                        <p:tav tm="0">
                                          <p:val>
                                            <p:strVal val="ppt_x"/>
                                          </p:val>
                                        </p:tav>
                                        <p:tav tm="100000">
                                          <p:val>
                                            <p:strVal val="1+ppt_w/2"/>
                                          </p:val>
                                        </p:tav>
                                      </p:tavLst>
                                    </p:anim>
                                    <p:anim calcmode="lin" valueType="num">
                                      <p:cBhvr additive="base">
                                        <p:cTn id="50" dur="4000"/>
                                        <p:tgtEl>
                                          <p:spTgt spid="4"/>
                                        </p:tgtEl>
                                        <p:attrNameLst>
                                          <p:attrName>ppt_y</p:attrName>
                                        </p:attrNameLst>
                                      </p:cBhvr>
                                      <p:tavLst>
                                        <p:tav tm="0">
                                          <p:val>
                                            <p:strVal val="ppt_y"/>
                                          </p:val>
                                        </p:tav>
                                        <p:tav tm="100000">
                                          <p:val>
                                            <p:strVal val="ppt_y"/>
                                          </p:val>
                                        </p:tav>
                                      </p:tavLst>
                                    </p:anim>
                                    <p:set>
                                      <p:cBhvr>
                                        <p:cTn id="51" dur="1" fill="hold">
                                          <p:stCondLst>
                                            <p:cond delay="3999"/>
                                          </p:stCondLst>
                                        </p:cTn>
                                        <p:tgtEl>
                                          <p:spTgt spid="4"/>
                                        </p:tgtEl>
                                        <p:attrNameLst>
                                          <p:attrName>style.visibility</p:attrName>
                                        </p:attrNameLst>
                                      </p:cBhvr>
                                      <p:to>
                                        <p:strVal val="hidden"/>
                                      </p:to>
                                    </p:set>
                                  </p:childTnLst>
                                </p:cTn>
                              </p:par>
                              <p:par>
                                <p:cTn id="52" presetID="19" presetClass="exit" presetSubtype="10" fill="hold" nodeType="withEffect">
                                  <p:stCondLst>
                                    <p:cond delay="0"/>
                                  </p:stCondLst>
                                  <p:childTnLst>
                                    <p:anim calcmode="lin" valueType="num">
                                      <p:cBhvr>
                                        <p:cTn id="53" dur="4000"/>
                                        <p:tgtEl>
                                          <p:spTgt spid="4"/>
                                        </p:tgtEl>
                                        <p:attrNameLst>
                                          <p:attrName>ppt_h</p:attrName>
                                        </p:attrNameLst>
                                      </p:cBhvr>
                                      <p:tavLst>
                                        <p:tav tm="0">
                                          <p:val>
                                            <p:strVal val="ppt_h"/>
                                          </p:val>
                                        </p:tav>
                                        <p:tav tm="100000">
                                          <p:val>
                                            <p:strVal val="ppt_h"/>
                                          </p:val>
                                        </p:tav>
                                      </p:tavLst>
                                    </p:anim>
                                    <p:anim calcmode="lin" valueType="num">
                                      <p:cBhvr>
                                        <p:cTn id="54" dur="4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5" dur="1" fill="hold">
                                          <p:stCondLst>
                                            <p:cond delay="3999"/>
                                          </p:stCondLst>
                                        </p:cTn>
                                        <p:tgtEl>
                                          <p:spTgt spid="4"/>
                                        </p:tgtEl>
                                        <p:attrNameLst>
                                          <p:attrName>style.visibility</p:attrName>
                                        </p:attrNameLst>
                                      </p:cBhvr>
                                      <p:to>
                                        <p:strVal val="hidden"/>
                                      </p:to>
                                    </p:set>
                                  </p:childTnLst>
                                </p:cTn>
                              </p:par>
                              <p:par>
                                <p:cTn id="56" presetID="2" presetClass="entr" presetSubtype="2" fill="hold"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additive="base">
                                        <p:cTn id="58" dur="2500" fill="hold"/>
                                        <p:tgtEl>
                                          <p:spTgt spid="5"/>
                                        </p:tgtEl>
                                        <p:attrNameLst>
                                          <p:attrName>ppt_x</p:attrName>
                                        </p:attrNameLst>
                                      </p:cBhvr>
                                      <p:tavLst>
                                        <p:tav tm="0">
                                          <p:val>
                                            <p:strVal val="1+#ppt_w/2"/>
                                          </p:val>
                                        </p:tav>
                                        <p:tav tm="100000">
                                          <p:val>
                                            <p:strVal val="#ppt_x"/>
                                          </p:val>
                                        </p:tav>
                                      </p:tavLst>
                                    </p:anim>
                                    <p:anim calcmode="lin" valueType="num">
                                      <p:cBhvr additive="base">
                                        <p:cTn id="59" dur="2500" fill="hold"/>
                                        <p:tgtEl>
                                          <p:spTgt spid="5"/>
                                        </p:tgtEl>
                                        <p:attrNameLst>
                                          <p:attrName>ppt_y</p:attrName>
                                        </p:attrNameLst>
                                      </p:cBhvr>
                                      <p:tavLst>
                                        <p:tav tm="0">
                                          <p:val>
                                            <p:strVal val="#ppt_y"/>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2500" fill="hold"/>
                                        <p:tgtEl>
                                          <p:spTgt spid="5"/>
                                        </p:tgtEl>
                                        <p:attrNameLst>
                                          <p:attrName>ppt_w</p:attrName>
                                        </p:attrNameLst>
                                      </p:cBhvr>
                                      <p:tavLst>
                                        <p:tav tm="0" fmla="#ppt_w*sin(2.5*pi*$)">
                                          <p:val>
                                            <p:fltVal val="0"/>
                                          </p:val>
                                        </p:tav>
                                        <p:tav tm="100000">
                                          <p:val>
                                            <p:fltVal val="1"/>
                                          </p:val>
                                        </p:tav>
                                      </p:tavLst>
                                    </p:anim>
                                    <p:anim calcmode="lin" valueType="num">
                                      <p:cBhvr>
                                        <p:cTn id="63" dur="2500" fill="hold"/>
                                        <p:tgtEl>
                                          <p:spTgt spid="5"/>
                                        </p:tgtEl>
                                        <p:attrNameLst>
                                          <p:attrName>ppt_h</p:attrName>
                                        </p:attrNameLst>
                                      </p:cBhvr>
                                      <p:tavLst>
                                        <p:tav tm="0">
                                          <p:val>
                                            <p:strVal val="#ppt_h"/>
                                          </p:val>
                                        </p:tav>
                                        <p:tav tm="100000">
                                          <p:val>
                                            <p:strVal val="#ppt_h"/>
                                          </p:val>
                                        </p:tav>
                                      </p:tavLst>
                                    </p:anim>
                                  </p:childTnLst>
                                </p:cTn>
                              </p:par>
                              <p:par>
                                <p:cTn id="64" presetID="2" presetClass="exit" presetSubtype="2" fill="hold" nodeType="withEffect">
                                  <p:stCondLst>
                                    <p:cond delay="0"/>
                                  </p:stCondLst>
                                  <p:childTnLst>
                                    <p:anim calcmode="lin" valueType="num">
                                      <p:cBhvr additive="base">
                                        <p:cTn id="65" dur="4000"/>
                                        <p:tgtEl>
                                          <p:spTgt spid="5"/>
                                        </p:tgtEl>
                                        <p:attrNameLst>
                                          <p:attrName>ppt_x</p:attrName>
                                        </p:attrNameLst>
                                      </p:cBhvr>
                                      <p:tavLst>
                                        <p:tav tm="0">
                                          <p:val>
                                            <p:strVal val="ppt_x"/>
                                          </p:val>
                                        </p:tav>
                                        <p:tav tm="100000">
                                          <p:val>
                                            <p:strVal val="1+ppt_w/2"/>
                                          </p:val>
                                        </p:tav>
                                      </p:tavLst>
                                    </p:anim>
                                    <p:anim calcmode="lin" valueType="num">
                                      <p:cBhvr additive="base">
                                        <p:cTn id="66" dur="4000"/>
                                        <p:tgtEl>
                                          <p:spTgt spid="5"/>
                                        </p:tgtEl>
                                        <p:attrNameLst>
                                          <p:attrName>ppt_y</p:attrName>
                                        </p:attrNameLst>
                                      </p:cBhvr>
                                      <p:tavLst>
                                        <p:tav tm="0">
                                          <p:val>
                                            <p:strVal val="ppt_y"/>
                                          </p:val>
                                        </p:tav>
                                        <p:tav tm="100000">
                                          <p:val>
                                            <p:strVal val="ppt_y"/>
                                          </p:val>
                                        </p:tav>
                                      </p:tavLst>
                                    </p:anim>
                                    <p:set>
                                      <p:cBhvr>
                                        <p:cTn id="67" dur="1" fill="hold">
                                          <p:stCondLst>
                                            <p:cond delay="3999"/>
                                          </p:stCondLst>
                                        </p:cTn>
                                        <p:tgtEl>
                                          <p:spTgt spid="5"/>
                                        </p:tgtEl>
                                        <p:attrNameLst>
                                          <p:attrName>style.visibility</p:attrName>
                                        </p:attrNameLst>
                                      </p:cBhvr>
                                      <p:to>
                                        <p:strVal val="hidden"/>
                                      </p:to>
                                    </p:set>
                                  </p:childTnLst>
                                </p:cTn>
                              </p:par>
                              <p:par>
                                <p:cTn id="68" presetID="19" presetClass="exit" presetSubtype="10" fill="hold" nodeType="withEffect">
                                  <p:stCondLst>
                                    <p:cond delay="0"/>
                                  </p:stCondLst>
                                  <p:childTnLst>
                                    <p:anim calcmode="lin" valueType="num">
                                      <p:cBhvr>
                                        <p:cTn id="69" dur="4000"/>
                                        <p:tgtEl>
                                          <p:spTgt spid="5"/>
                                        </p:tgtEl>
                                        <p:attrNameLst>
                                          <p:attrName>ppt_h</p:attrName>
                                        </p:attrNameLst>
                                      </p:cBhvr>
                                      <p:tavLst>
                                        <p:tav tm="0">
                                          <p:val>
                                            <p:strVal val="ppt_h"/>
                                          </p:val>
                                        </p:tav>
                                        <p:tav tm="100000">
                                          <p:val>
                                            <p:strVal val="ppt_h"/>
                                          </p:val>
                                        </p:tav>
                                      </p:tavLst>
                                    </p:anim>
                                    <p:anim calcmode="lin" valueType="num">
                                      <p:cBhvr>
                                        <p:cTn id="70"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1" dur="1" fill="hold">
                                          <p:stCondLst>
                                            <p:cond delay="3999"/>
                                          </p:stCondLst>
                                        </p:cTn>
                                        <p:tgtEl>
                                          <p:spTgt spid="5"/>
                                        </p:tgtEl>
                                        <p:attrNameLst>
                                          <p:attrName>style.visibility</p:attrName>
                                        </p:attrNameLst>
                                      </p:cBhvr>
                                      <p:to>
                                        <p:strVal val="hidden"/>
                                      </p:to>
                                    </p:set>
                                  </p:childTnLst>
                                </p:cTn>
                              </p:par>
                              <p:par>
                                <p:cTn id="72" presetID="2" presetClass="entr" presetSubtype="4"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2500" fill="hold"/>
                                        <p:tgtEl>
                                          <p:spTgt spid="6"/>
                                        </p:tgtEl>
                                        <p:attrNameLst>
                                          <p:attrName>ppt_x</p:attrName>
                                        </p:attrNameLst>
                                      </p:cBhvr>
                                      <p:tavLst>
                                        <p:tav tm="0">
                                          <p:val>
                                            <p:strVal val="#ppt_x"/>
                                          </p:val>
                                        </p:tav>
                                        <p:tav tm="100000">
                                          <p:val>
                                            <p:strVal val="#ppt_x"/>
                                          </p:val>
                                        </p:tav>
                                      </p:tavLst>
                                    </p:anim>
                                    <p:anim calcmode="lin" valueType="num">
                                      <p:cBhvr additive="base">
                                        <p:cTn id="75" dur="2500" fill="hold"/>
                                        <p:tgtEl>
                                          <p:spTgt spid="6"/>
                                        </p:tgtEl>
                                        <p:attrNameLst>
                                          <p:attrName>ppt_y</p:attrName>
                                        </p:attrNameLst>
                                      </p:cBhvr>
                                      <p:tavLst>
                                        <p:tav tm="0">
                                          <p:val>
                                            <p:strVal val="1+#ppt_h/2"/>
                                          </p:val>
                                        </p:tav>
                                        <p:tav tm="100000">
                                          <p:val>
                                            <p:strVal val="#ppt_y"/>
                                          </p:val>
                                        </p:tav>
                                      </p:tavLst>
                                    </p:anim>
                                  </p:childTnLst>
                                </p:cTn>
                              </p:par>
                              <p:par>
                                <p:cTn id="76" presetID="19" presetClass="entr" presetSubtype="5" fill="hold" nodeType="withEffect">
                                  <p:stCondLst>
                                    <p:cond delay="0"/>
                                  </p:stCondLst>
                                  <p:childTnLst>
                                    <p:set>
                                      <p:cBhvr>
                                        <p:cTn id="77" dur="1" fill="hold">
                                          <p:stCondLst>
                                            <p:cond delay="0"/>
                                          </p:stCondLst>
                                        </p:cTn>
                                        <p:tgtEl>
                                          <p:spTgt spid="6"/>
                                        </p:tgtEl>
                                        <p:attrNameLst>
                                          <p:attrName>style.visibility</p:attrName>
                                        </p:attrNameLst>
                                      </p:cBhvr>
                                      <p:to>
                                        <p:strVal val="visible"/>
                                      </p:to>
                                    </p:set>
                                    <p:anim calcmode="lin" valueType="num">
                                      <p:cBhvr>
                                        <p:cTn id="78" dur="2500" fill="hold"/>
                                        <p:tgtEl>
                                          <p:spTgt spid="6"/>
                                        </p:tgtEl>
                                        <p:attrNameLst>
                                          <p:attrName>ppt_w</p:attrName>
                                        </p:attrNameLst>
                                      </p:cBhvr>
                                      <p:tavLst>
                                        <p:tav tm="0">
                                          <p:val>
                                            <p:strVal val="#ppt_w"/>
                                          </p:val>
                                        </p:tav>
                                        <p:tav tm="100000">
                                          <p:val>
                                            <p:strVal val="#ppt_w"/>
                                          </p:val>
                                        </p:tav>
                                      </p:tavLst>
                                    </p:anim>
                                    <p:anim calcmode="lin" valueType="num">
                                      <p:cBhvr>
                                        <p:cTn id="79" dur="2500" fill="hold"/>
                                        <p:tgtEl>
                                          <p:spTgt spid="6"/>
                                        </p:tgtEl>
                                        <p:attrNameLst>
                                          <p:attrName>ppt_h</p:attrName>
                                        </p:attrNameLst>
                                      </p:cBhvr>
                                      <p:tavLst>
                                        <p:tav tm="0" fmla="#ppt_h*sin(2.5*pi*$)">
                                          <p:val>
                                            <p:fltVal val="0"/>
                                          </p:val>
                                        </p:tav>
                                        <p:tav tm="100000">
                                          <p:val>
                                            <p:fltVal val="1"/>
                                          </p:val>
                                        </p:tav>
                                      </p:tavLst>
                                    </p:anim>
                                  </p:childTnLst>
                                </p:cTn>
                              </p:par>
                              <p:par>
                                <p:cTn id="80" presetID="2" presetClass="exit" presetSubtype="4" fill="hold" nodeType="withEffect">
                                  <p:stCondLst>
                                    <p:cond delay="0"/>
                                  </p:stCondLst>
                                  <p:childTnLst>
                                    <p:anim calcmode="lin" valueType="num">
                                      <p:cBhvr additive="base">
                                        <p:cTn id="81" dur="4000"/>
                                        <p:tgtEl>
                                          <p:spTgt spid="6"/>
                                        </p:tgtEl>
                                        <p:attrNameLst>
                                          <p:attrName>ppt_x</p:attrName>
                                        </p:attrNameLst>
                                      </p:cBhvr>
                                      <p:tavLst>
                                        <p:tav tm="0">
                                          <p:val>
                                            <p:strVal val="ppt_x"/>
                                          </p:val>
                                        </p:tav>
                                        <p:tav tm="100000">
                                          <p:val>
                                            <p:strVal val="ppt_x"/>
                                          </p:val>
                                        </p:tav>
                                      </p:tavLst>
                                    </p:anim>
                                    <p:anim calcmode="lin" valueType="num">
                                      <p:cBhvr additive="base">
                                        <p:cTn id="82" dur="4000"/>
                                        <p:tgtEl>
                                          <p:spTgt spid="6"/>
                                        </p:tgtEl>
                                        <p:attrNameLst>
                                          <p:attrName>ppt_y</p:attrName>
                                        </p:attrNameLst>
                                      </p:cBhvr>
                                      <p:tavLst>
                                        <p:tav tm="0">
                                          <p:val>
                                            <p:strVal val="ppt_y"/>
                                          </p:val>
                                        </p:tav>
                                        <p:tav tm="100000">
                                          <p:val>
                                            <p:strVal val="1+ppt_h/2"/>
                                          </p:val>
                                        </p:tav>
                                      </p:tavLst>
                                    </p:anim>
                                    <p:set>
                                      <p:cBhvr>
                                        <p:cTn id="83" dur="1" fill="hold">
                                          <p:stCondLst>
                                            <p:cond delay="3999"/>
                                          </p:stCondLst>
                                        </p:cTn>
                                        <p:tgtEl>
                                          <p:spTgt spid="6"/>
                                        </p:tgtEl>
                                        <p:attrNameLst>
                                          <p:attrName>style.visibility</p:attrName>
                                        </p:attrNameLst>
                                      </p:cBhvr>
                                      <p:to>
                                        <p:strVal val="hidden"/>
                                      </p:to>
                                    </p:set>
                                  </p:childTnLst>
                                </p:cTn>
                              </p:par>
                              <p:par>
                                <p:cTn id="84" presetID="19" presetClass="exit" presetSubtype="5" fill="hold" nodeType="withEffect">
                                  <p:stCondLst>
                                    <p:cond delay="0"/>
                                  </p:stCondLst>
                                  <p:childTnLst>
                                    <p:anim calcmode="lin" valueType="num">
                                      <p:cBhvr>
                                        <p:cTn id="85" dur="4000"/>
                                        <p:tgtEl>
                                          <p:spTgt spid="6"/>
                                        </p:tgtEl>
                                        <p:attrNameLst>
                                          <p:attrName>ppt_w</p:attrName>
                                        </p:attrNameLst>
                                      </p:cBhvr>
                                      <p:tavLst>
                                        <p:tav tm="0">
                                          <p:val>
                                            <p:strVal val="ppt_w"/>
                                          </p:val>
                                        </p:tav>
                                        <p:tav tm="100000">
                                          <p:val>
                                            <p:strVal val="ppt_w"/>
                                          </p:val>
                                        </p:tav>
                                      </p:tavLst>
                                    </p:anim>
                                    <p:anim calcmode="lin" valueType="num">
                                      <p:cBhvr>
                                        <p:cTn id="86" dur="4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7" dur="1" fill="hold">
                                          <p:stCondLst>
                                            <p:cond delay="3999"/>
                                          </p:stCondLst>
                                        </p:cTn>
                                        <p:tgtEl>
                                          <p:spTgt spid="6"/>
                                        </p:tgtEl>
                                        <p:attrNameLst>
                                          <p:attrName>style.visibility</p:attrName>
                                        </p:attrNameLst>
                                      </p:cBhvr>
                                      <p:to>
                                        <p:strVal val="hidden"/>
                                      </p:to>
                                    </p:set>
                                  </p:childTnLst>
                                </p:cTn>
                              </p:par>
                              <p:par>
                                <p:cTn id="88" presetID="2" presetClass="entr" presetSubtype="4" fill="hold"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additive="base">
                                        <p:cTn id="90" dur="2500" fill="hold"/>
                                        <p:tgtEl>
                                          <p:spTgt spid="7"/>
                                        </p:tgtEl>
                                        <p:attrNameLst>
                                          <p:attrName>ppt_x</p:attrName>
                                        </p:attrNameLst>
                                      </p:cBhvr>
                                      <p:tavLst>
                                        <p:tav tm="0">
                                          <p:val>
                                            <p:strVal val="#ppt_x"/>
                                          </p:val>
                                        </p:tav>
                                        <p:tav tm="100000">
                                          <p:val>
                                            <p:strVal val="#ppt_x"/>
                                          </p:val>
                                        </p:tav>
                                      </p:tavLst>
                                    </p:anim>
                                    <p:anim calcmode="lin" valueType="num">
                                      <p:cBhvr additive="base">
                                        <p:cTn id="91" dur="2500" fill="hold"/>
                                        <p:tgtEl>
                                          <p:spTgt spid="7"/>
                                        </p:tgtEl>
                                        <p:attrNameLst>
                                          <p:attrName>ppt_y</p:attrName>
                                        </p:attrNameLst>
                                      </p:cBhvr>
                                      <p:tavLst>
                                        <p:tav tm="0">
                                          <p:val>
                                            <p:strVal val="1+#ppt_h/2"/>
                                          </p:val>
                                        </p:tav>
                                        <p:tav tm="100000">
                                          <p:val>
                                            <p:strVal val="#ppt_y"/>
                                          </p:val>
                                        </p:tav>
                                      </p:tavLst>
                                    </p:anim>
                                  </p:childTnLst>
                                </p:cTn>
                              </p:par>
                              <p:par>
                                <p:cTn id="92" presetID="19" presetClass="entr" presetSubtype="5" fill="hold" nodeType="withEffect">
                                  <p:stCondLst>
                                    <p:cond delay="0"/>
                                  </p:stCondLst>
                                  <p:childTnLst>
                                    <p:set>
                                      <p:cBhvr>
                                        <p:cTn id="93" dur="1" fill="hold">
                                          <p:stCondLst>
                                            <p:cond delay="0"/>
                                          </p:stCondLst>
                                        </p:cTn>
                                        <p:tgtEl>
                                          <p:spTgt spid="7"/>
                                        </p:tgtEl>
                                        <p:attrNameLst>
                                          <p:attrName>style.visibility</p:attrName>
                                        </p:attrNameLst>
                                      </p:cBhvr>
                                      <p:to>
                                        <p:strVal val="visible"/>
                                      </p:to>
                                    </p:set>
                                    <p:anim calcmode="lin" valueType="num">
                                      <p:cBhvr>
                                        <p:cTn id="94" dur="2500" fill="hold"/>
                                        <p:tgtEl>
                                          <p:spTgt spid="7"/>
                                        </p:tgtEl>
                                        <p:attrNameLst>
                                          <p:attrName>ppt_w</p:attrName>
                                        </p:attrNameLst>
                                      </p:cBhvr>
                                      <p:tavLst>
                                        <p:tav tm="0">
                                          <p:val>
                                            <p:strVal val="#ppt_w"/>
                                          </p:val>
                                        </p:tav>
                                        <p:tav tm="100000">
                                          <p:val>
                                            <p:strVal val="#ppt_w"/>
                                          </p:val>
                                        </p:tav>
                                      </p:tavLst>
                                    </p:anim>
                                    <p:anim calcmode="lin" valueType="num">
                                      <p:cBhvr>
                                        <p:cTn id="95" dur="2500" fill="hold"/>
                                        <p:tgtEl>
                                          <p:spTgt spid="7"/>
                                        </p:tgtEl>
                                        <p:attrNameLst>
                                          <p:attrName>ppt_h</p:attrName>
                                        </p:attrNameLst>
                                      </p:cBhvr>
                                      <p:tavLst>
                                        <p:tav tm="0" fmla="#ppt_h*sin(2.5*pi*$)">
                                          <p:val>
                                            <p:fltVal val="0"/>
                                          </p:val>
                                        </p:tav>
                                        <p:tav tm="100000">
                                          <p:val>
                                            <p:fltVal val="1"/>
                                          </p:val>
                                        </p:tav>
                                      </p:tavLst>
                                    </p:anim>
                                  </p:childTnLst>
                                </p:cTn>
                              </p:par>
                              <p:par>
                                <p:cTn id="96" presetID="2" presetClass="exit" presetSubtype="4" fill="hold" nodeType="withEffect">
                                  <p:stCondLst>
                                    <p:cond delay="0"/>
                                  </p:stCondLst>
                                  <p:childTnLst>
                                    <p:anim calcmode="lin" valueType="num">
                                      <p:cBhvr additive="base">
                                        <p:cTn id="97" dur="4000"/>
                                        <p:tgtEl>
                                          <p:spTgt spid="7"/>
                                        </p:tgtEl>
                                        <p:attrNameLst>
                                          <p:attrName>ppt_x</p:attrName>
                                        </p:attrNameLst>
                                      </p:cBhvr>
                                      <p:tavLst>
                                        <p:tav tm="0">
                                          <p:val>
                                            <p:strVal val="ppt_x"/>
                                          </p:val>
                                        </p:tav>
                                        <p:tav tm="100000">
                                          <p:val>
                                            <p:strVal val="ppt_x"/>
                                          </p:val>
                                        </p:tav>
                                      </p:tavLst>
                                    </p:anim>
                                    <p:anim calcmode="lin" valueType="num">
                                      <p:cBhvr additive="base">
                                        <p:cTn id="98" dur="4000"/>
                                        <p:tgtEl>
                                          <p:spTgt spid="7"/>
                                        </p:tgtEl>
                                        <p:attrNameLst>
                                          <p:attrName>ppt_y</p:attrName>
                                        </p:attrNameLst>
                                      </p:cBhvr>
                                      <p:tavLst>
                                        <p:tav tm="0">
                                          <p:val>
                                            <p:strVal val="ppt_y"/>
                                          </p:val>
                                        </p:tav>
                                        <p:tav tm="100000">
                                          <p:val>
                                            <p:strVal val="1+ppt_h/2"/>
                                          </p:val>
                                        </p:tav>
                                      </p:tavLst>
                                    </p:anim>
                                    <p:set>
                                      <p:cBhvr>
                                        <p:cTn id="99" dur="1" fill="hold">
                                          <p:stCondLst>
                                            <p:cond delay="3999"/>
                                          </p:stCondLst>
                                        </p:cTn>
                                        <p:tgtEl>
                                          <p:spTgt spid="7"/>
                                        </p:tgtEl>
                                        <p:attrNameLst>
                                          <p:attrName>style.visibility</p:attrName>
                                        </p:attrNameLst>
                                      </p:cBhvr>
                                      <p:to>
                                        <p:strVal val="hidden"/>
                                      </p:to>
                                    </p:set>
                                  </p:childTnLst>
                                </p:cTn>
                              </p:par>
                              <p:par>
                                <p:cTn id="100" presetID="19" presetClass="exit" presetSubtype="5" fill="hold" nodeType="withEffect">
                                  <p:stCondLst>
                                    <p:cond delay="0"/>
                                  </p:stCondLst>
                                  <p:childTnLst>
                                    <p:anim calcmode="lin" valueType="num">
                                      <p:cBhvr>
                                        <p:cTn id="101" dur="4000"/>
                                        <p:tgtEl>
                                          <p:spTgt spid="7"/>
                                        </p:tgtEl>
                                        <p:attrNameLst>
                                          <p:attrName>ppt_w</p:attrName>
                                        </p:attrNameLst>
                                      </p:cBhvr>
                                      <p:tavLst>
                                        <p:tav tm="0">
                                          <p:val>
                                            <p:strVal val="ppt_w"/>
                                          </p:val>
                                        </p:tav>
                                        <p:tav tm="100000">
                                          <p:val>
                                            <p:strVal val="ppt_w"/>
                                          </p:val>
                                        </p:tav>
                                      </p:tavLst>
                                    </p:anim>
                                    <p:anim calcmode="lin" valueType="num">
                                      <p:cBhvr>
                                        <p:cTn id="102" dur="4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3" dur="1" fill="hold">
                                          <p:stCondLst>
                                            <p:cond delay="3999"/>
                                          </p:stCondLst>
                                        </p:cTn>
                                        <p:tgtEl>
                                          <p:spTgt spid="7"/>
                                        </p:tgtEl>
                                        <p:attrNameLst>
                                          <p:attrName>style.visibility</p:attrName>
                                        </p:attrNameLst>
                                      </p:cBhvr>
                                      <p:to>
                                        <p:strVal val="hidden"/>
                                      </p:to>
                                    </p:set>
                                  </p:childTnLst>
                                </p:cTn>
                              </p:par>
                              <p:par>
                                <p:cTn id="104" presetID="2" presetClass="entr" presetSubtype="1" fill="hold"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additive="base">
                                        <p:cTn id="106" dur="2500" fill="hold"/>
                                        <p:tgtEl>
                                          <p:spTgt spid="8"/>
                                        </p:tgtEl>
                                        <p:attrNameLst>
                                          <p:attrName>ppt_x</p:attrName>
                                        </p:attrNameLst>
                                      </p:cBhvr>
                                      <p:tavLst>
                                        <p:tav tm="0">
                                          <p:val>
                                            <p:strVal val="#ppt_x"/>
                                          </p:val>
                                        </p:tav>
                                        <p:tav tm="100000">
                                          <p:val>
                                            <p:strVal val="#ppt_x"/>
                                          </p:val>
                                        </p:tav>
                                      </p:tavLst>
                                    </p:anim>
                                    <p:anim calcmode="lin" valueType="num">
                                      <p:cBhvr additive="base">
                                        <p:cTn id="107" dur="2500" fill="hold"/>
                                        <p:tgtEl>
                                          <p:spTgt spid="8"/>
                                        </p:tgtEl>
                                        <p:attrNameLst>
                                          <p:attrName>ppt_y</p:attrName>
                                        </p:attrNameLst>
                                      </p:cBhvr>
                                      <p:tavLst>
                                        <p:tav tm="0">
                                          <p:val>
                                            <p:strVal val="0-#ppt_h/2"/>
                                          </p:val>
                                        </p:tav>
                                        <p:tav tm="100000">
                                          <p:val>
                                            <p:strVal val="#ppt_y"/>
                                          </p:val>
                                        </p:tav>
                                      </p:tavLst>
                                    </p:anim>
                                  </p:childTnLst>
                                </p:cTn>
                              </p:par>
                              <p:par>
                                <p:cTn id="108" presetID="19" presetClass="entr" presetSubtype="5" fill="hold" nodeType="withEffect">
                                  <p:stCondLst>
                                    <p:cond delay="0"/>
                                  </p:stCondLst>
                                  <p:childTnLst>
                                    <p:set>
                                      <p:cBhvr>
                                        <p:cTn id="109" dur="1" fill="hold">
                                          <p:stCondLst>
                                            <p:cond delay="0"/>
                                          </p:stCondLst>
                                        </p:cTn>
                                        <p:tgtEl>
                                          <p:spTgt spid="8"/>
                                        </p:tgtEl>
                                        <p:attrNameLst>
                                          <p:attrName>style.visibility</p:attrName>
                                        </p:attrNameLst>
                                      </p:cBhvr>
                                      <p:to>
                                        <p:strVal val="visible"/>
                                      </p:to>
                                    </p:set>
                                    <p:anim calcmode="lin" valueType="num">
                                      <p:cBhvr>
                                        <p:cTn id="110" dur="2500" fill="hold"/>
                                        <p:tgtEl>
                                          <p:spTgt spid="8"/>
                                        </p:tgtEl>
                                        <p:attrNameLst>
                                          <p:attrName>ppt_w</p:attrName>
                                        </p:attrNameLst>
                                      </p:cBhvr>
                                      <p:tavLst>
                                        <p:tav tm="0">
                                          <p:val>
                                            <p:strVal val="#ppt_w"/>
                                          </p:val>
                                        </p:tav>
                                        <p:tav tm="100000">
                                          <p:val>
                                            <p:strVal val="#ppt_w"/>
                                          </p:val>
                                        </p:tav>
                                      </p:tavLst>
                                    </p:anim>
                                    <p:anim calcmode="lin" valueType="num">
                                      <p:cBhvr>
                                        <p:cTn id="111" dur="2500" fill="hold"/>
                                        <p:tgtEl>
                                          <p:spTgt spid="8"/>
                                        </p:tgtEl>
                                        <p:attrNameLst>
                                          <p:attrName>ppt_h</p:attrName>
                                        </p:attrNameLst>
                                      </p:cBhvr>
                                      <p:tavLst>
                                        <p:tav tm="0" fmla="#ppt_h*sin(2.5*pi*$)">
                                          <p:val>
                                            <p:fltVal val="0"/>
                                          </p:val>
                                        </p:tav>
                                        <p:tav tm="100000">
                                          <p:val>
                                            <p:fltVal val="1"/>
                                          </p:val>
                                        </p:tav>
                                      </p:tavLst>
                                    </p:anim>
                                  </p:childTnLst>
                                </p:cTn>
                              </p:par>
                              <p:par>
                                <p:cTn id="112" presetID="2" presetClass="exit" presetSubtype="1" fill="hold" nodeType="withEffect">
                                  <p:stCondLst>
                                    <p:cond delay="0"/>
                                  </p:stCondLst>
                                  <p:childTnLst>
                                    <p:anim calcmode="lin" valueType="num">
                                      <p:cBhvr additive="base">
                                        <p:cTn id="113" dur="4000"/>
                                        <p:tgtEl>
                                          <p:spTgt spid="8"/>
                                        </p:tgtEl>
                                        <p:attrNameLst>
                                          <p:attrName>ppt_x</p:attrName>
                                        </p:attrNameLst>
                                      </p:cBhvr>
                                      <p:tavLst>
                                        <p:tav tm="0">
                                          <p:val>
                                            <p:strVal val="ppt_x"/>
                                          </p:val>
                                        </p:tav>
                                        <p:tav tm="100000">
                                          <p:val>
                                            <p:strVal val="ppt_x"/>
                                          </p:val>
                                        </p:tav>
                                      </p:tavLst>
                                    </p:anim>
                                    <p:anim calcmode="lin" valueType="num">
                                      <p:cBhvr additive="base">
                                        <p:cTn id="114" dur="4000"/>
                                        <p:tgtEl>
                                          <p:spTgt spid="8"/>
                                        </p:tgtEl>
                                        <p:attrNameLst>
                                          <p:attrName>ppt_y</p:attrName>
                                        </p:attrNameLst>
                                      </p:cBhvr>
                                      <p:tavLst>
                                        <p:tav tm="0">
                                          <p:val>
                                            <p:strVal val="ppt_y"/>
                                          </p:val>
                                        </p:tav>
                                        <p:tav tm="100000">
                                          <p:val>
                                            <p:strVal val="0-ppt_h/2"/>
                                          </p:val>
                                        </p:tav>
                                      </p:tavLst>
                                    </p:anim>
                                    <p:set>
                                      <p:cBhvr>
                                        <p:cTn id="115" dur="1" fill="hold">
                                          <p:stCondLst>
                                            <p:cond delay="3999"/>
                                          </p:stCondLst>
                                        </p:cTn>
                                        <p:tgtEl>
                                          <p:spTgt spid="8"/>
                                        </p:tgtEl>
                                        <p:attrNameLst>
                                          <p:attrName>style.visibility</p:attrName>
                                        </p:attrNameLst>
                                      </p:cBhvr>
                                      <p:to>
                                        <p:strVal val="hidden"/>
                                      </p:to>
                                    </p:set>
                                  </p:childTnLst>
                                </p:cTn>
                              </p:par>
                              <p:par>
                                <p:cTn id="116" presetID="19" presetClass="exit" presetSubtype="5" fill="hold" nodeType="withEffect">
                                  <p:stCondLst>
                                    <p:cond delay="0"/>
                                  </p:stCondLst>
                                  <p:childTnLst>
                                    <p:anim calcmode="lin" valueType="num">
                                      <p:cBhvr>
                                        <p:cTn id="117" dur="4000"/>
                                        <p:tgtEl>
                                          <p:spTgt spid="8"/>
                                        </p:tgtEl>
                                        <p:attrNameLst>
                                          <p:attrName>ppt_w</p:attrName>
                                        </p:attrNameLst>
                                      </p:cBhvr>
                                      <p:tavLst>
                                        <p:tav tm="0">
                                          <p:val>
                                            <p:strVal val="ppt_w"/>
                                          </p:val>
                                        </p:tav>
                                        <p:tav tm="100000">
                                          <p:val>
                                            <p:strVal val="ppt_w"/>
                                          </p:val>
                                        </p:tav>
                                      </p:tavLst>
                                    </p:anim>
                                    <p:anim calcmode="lin" valueType="num">
                                      <p:cBhvr>
                                        <p:cTn id="118" dur="4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3999"/>
                                          </p:stCondLst>
                                        </p:cTn>
                                        <p:tgtEl>
                                          <p:spTgt spid="8"/>
                                        </p:tgtEl>
                                        <p:attrNameLst>
                                          <p:attrName>style.visibility</p:attrName>
                                        </p:attrNameLst>
                                      </p:cBhvr>
                                      <p:to>
                                        <p:strVal val="hidden"/>
                                      </p:to>
                                    </p:set>
                                  </p:childTnLst>
                                </p:cTn>
                              </p:par>
                              <p:par>
                                <p:cTn id="120" presetID="2" presetClass="entr" presetSubtype="1" fill="hold" nodeType="withEffect">
                                  <p:stCondLst>
                                    <p:cond delay="0"/>
                                  </p:stCondLst>
                                  <p:childTnLst>
                                    <p:set>
                                      <p:cBhvr>
                                        <p:cTn id="121" dur="1" fill="hold">
                                          <p:stCondLst>
                                            <p:cond delay="0"/>
                                          </p:stCondLst>
                                        </p:cTn>
                                        <p:tgtEl>
                                          <p:spTgt spid="9"/>
                                        </p:tgtEl>
                                        <p:attrNameLst>
                                          <p:attrName>style.visibility</p:attrName>
                                        </p:attrNameLst>
                                      </p:cBhvr>
                                      <p:to>
                                        <p:strVal val="visible"/>
                                      </p:to>
                                    </p:set>
                                    <p:anim calcmode="lin" valueType="num">
                                      <p:cBhvr additive="base">
                                        <p:cTn id="122" dur="2500" fill="hold"/>
                                        <p:tgtEl>
                                          <p:spTgt spid="9"/>
                                        </p:tgtEl>
                                        <p:attrNameLst>
                                          <p:attrName>ppt_x</p:attrName>
                                        </p:attrNameLst>
                                      </p:cBhvr>
                                      <p:tavLst>
                                        <p:tav tm="0">
                                          <p:val>
                                            <p:strVal val="#ppt_x"/>
                                          </p:val>
                                        </p:tav>
                                        <p:tav tm="100000">
                                          <p:val>
                                            <p:strVal val="#ppt_x"/>
                                          </p:val>
                                        </p:tav>
                                      </p:tavLst>
                                    </p:anim>
                                    <p:anim calcmode="lin" valueType="num">
                                      <p:cBhvr additive="base">
                                        <p:cTn id="123" dur="2500" fill="hold"/>
                                        <p:tgtEl>
                                          <p:spTgt spid="9"/>
                                        </p:tgtEl>
                                        <p:attrNameLst>
                                          <p:attrName>ppt_y</p:attrName>
                                        </p:attrNameLst>
                                      </p:cBhvr>
                                      <p:tavLst>
                                        <p:tav tm="0">
                                          <p:val>
                                            <p:strVal val="0-#ppt_h/2"/>
                                          </p:val>
                                        </p:tav>
                                        <p:tav tm="100000">
                                          <p:val>
                                            <p:strVal val="#ppt_y"/>
                                          </p:val>
                                        </p:tav>
                                      </p:tavLst>
                                    </p:anim>
                                  </p:childTnLst>
                                </p:cTn>
                              </p:par>
                              <p:par>
                                <p:cTn id="124" presetID="19" presetClass="entr" presetSubtype="5" fill="hold" nodeType="withEffect">
                                  <p:stCondLst>
                                    <p:cond delay="0"/>
                                  </p:stCondLst>
                                  <p:childTnLst>
                                    <p:set>
                                      <p:cBhvr>
                                        <p:cTn id="125" dur="1" fill="hold">
                                          <p:stCondLst>
                                            <p:cond delay="0"/>
                                          </p:stCondLst>
                                        </p:cTn>
                                        <p:tgtEl>
                                          <p:spTgt spid="9"/>
                                        </p:tgtEl>
                                        <p:attrNameLst>
                                          <p:attrName>style.visibility</p:attrName>
                                        </p:attrNameLst>
                                      </p:cBhvr>
                                      <p:to>
                                        <p:strVal val="visible"/>
                                      </p:to>
                                    </p:set>
                                    <p:anim calcmode="lin" valueType="num">
                                      <p:cBhvr>
                                        <p:cTn id="126" dur="2500" fill="hold"/>
                                        <p:tgtEl>
                                          <p:spTgt spid="9"/>
                                        </p:tgtEl>
                                        <p:attrNameLst>
                                          <p:attrName>ppt_w</p:attrName>
                                        </p:attrNameLst>
                                      </p:cBhvr>
                                      <p:tavLst>
                                        <p:tav tm="0">
                                          <p:val>
                                            <p:strVal val="#ppt_w"/>
                                          </p:val>
                                        </p:tav>
                                        <p:tav tm="100000">
                                          <p:val>
                                            <p:strVal val="#ppt_w"/>
                                          </p:val>
                                        </p:tav>
                                      </p:tavLst>
                                    </p:anim>
                                    <p:anim calcmode="lin" valueType="num">
                                      <p:cBhvr>
                                        <p:cTn id="127" dur="2500" fill="hold"/>
                                        <p:tgtEl>
                                          <p:spTgt spid="9"/>
                                        </p:tgtEl>
                                        <p:attrNameLst>
                                          <p:attrName>ppt_h</p:attrName>
                                        </p:attrNameLst>
                                      </p:cBhvr>
                                      <p:tavLst>
                                        <p:tav tm="0" fmla="#ppt_h*sin(2.5*pi*$)">
                                          <p:val>
                                            <p:fltVal val="0"/>
                                          </p:val>
                                        </p:tav>
                                        <p:tav tm="100000">
                                          <p:val>
                                            <p:fltVal val="1"/>
                                          </p:val>
                                        </p:tav>
                                      </p:tavLst>
                                    </p:anim>
                                  </p:childTnLst>
                                </p:cTn>
                              </p:par>
                              <p:par>
                                <p:cTn id="128" presetID="2" presetClass="exit" presetSubtype="1" fill="hold" nodeType="withEffect">
                                  <p:stCondLst>
                                    <p:cond delay="0"/>
                                  </p:stCondLst>
                                  <p:childTnLst>
                                    <p:anim calcmode="lin" valueType="num">
                                      <p:cBhvr additive="base">
                                        <p:cTn id="129" dur="4000"/>
                                        <p:tgtEl>
                                          <p:spTgt spid="9"/>
                                        </p:tgtEl>
                                        <p:attrNameLst>
                                          <p:attrName>ppt_x</p:attrName>
                                        </p:attrNameLst>
                                      </p:cBhvr>
                                      <p:tavLst>
                                        <p:tav tm="0">
                                          <p:val>
                                            <p:strVal val="ppt_x"/>
                                          </p:val>
                                        </p:tav>
                                        <p:tav tm="100000">
                                          <p:val>
                                            <p:strVal val="ppt_x"/>
                                          </p:val>
                                        </p:tav>
                                      </p:tavLst>
                                    </p:anim>
                                    <p:anim calcmode="lin" valueType="num">
                                      <p:cBhvr additive="base">
                                        <p:cTn id="130" dur="4000"/>
                                        <p:tgtEl>
                                          <p:spTgt spid="9"/>
                                        </p:tgtEl>
                                        <p:attrNameLst>
                                          <p:attrName>ppt_y</p:attrName>
                                        </p:attrNameLst>
                                      </p:cBhvr>
                                      <p:tavLst>
                                        <p:tav tm="0">
                                          <p:val>
                                            <p:strVal val="ppt_y"/>
                                          </p:val>
                                        </p:tav>
                                        <p:tav tm="100000">
                                          <p:val>
                                            <p:strVal val="0-ppt_h/2"/>
                                          </p:val>
                                        </p:tav>
                                      </p:tavLst>
                                    </p:anim>
                                    <p:set>
                                      <p:cBhvr>
                                        <p:cTn id="131" dur="1" fill="hold">
                                          <p:stCondLst>
                                            <p:cond delay="3999"/>
                                          </p:stCondLst>
                                        </p:cTn>
                                        <p:tgtEl>
                                          <p:spTgt spid="9"/>
                                        </p:tgtEl>
                                        <p:attrNameLst>
                                          <p:attrName>style.visibility</p:attrName>
                                        </p:attrNameLst>
                                      </p:cBhvr>
                                      <p:to>
                                        <p:strVal val="hidden"/>
                                      </p:to>
                                    </p:set>
                                  </p:childTnLst>
                                </p:cTn>
                              </p:par>
                              <p:par>
                                <p:cTn id="132" presetID="19" presetClass="exit" presetSubtype="5" fill="hold" nodeType="withEffect">
                                  <p:stCondLst>
                                    <p:cond delay="0"/>
                                  </p:stCondLst>
                                  <p:childTnLst>
                                    <p:anim calcmode="lin" valueType="num">
                                      <p:cBhvr>
                                        <p:cTn id="133" dur="4000"/>
                                        <p:tgtEl>
                                          <p:spTgt spid="9"/>
                                        </p:tgtEl>
                                        <p:attrNameLst>
                                          <p:attrName>ppt_w</p:attrName>
                                        </p:attrNameLst>
                                      </p:cBhvr>
                                      <p:tavLst>
                                        <p:tav tm="0">
                                          <p:val>
                                            <p:strVal val="ppt_w"/>
                                          </p:val>
                                        </p:tav>
                                        <p:tav tm="100000">
                                          <p:val>
                                            <p:strVal val="ppt_w"/>
                                          </p:val>
                                        </p:tav>
                                      </p:tavLst>
                                    </p:anim>
                                    <p:anim calcmode="lin" valueType="num">
                                      <p:cBhvr>
                                        <p:cTn id="134" dur="4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3999"/>
                                          </p:stCondLst>
                                        </p:cTn>
                                        <p:tgtEl>
                                          <p:spTgt spid="9"/>
                                        </p:tgtEl>
                                        <p:attrNameLst>
                                          <p:attrName>style.visibility</p:attrName>
                                        </p:attrNameLst>
                                      </p:cBhvr>
                                      <p:to>
                                        <p:strVal val="hidden"/>
                                      </p:to>
                                    </p:set>
                                  </p:childTnLst>
                                </p:cTn>
                              </p:par>
                              <p:par>
                                <p:cTn id="136" presetID="23" presetClass="entr" presetSubtype="288" fill="hold" nodeType="withEffect">
                                  <p:stCondLst>
                                    <p:cond delay="750"/>
                                  </p:stCondLst>
                                  <p:childTnLst>
                                    <p:set>
                                      <p:cBhvr>
                                        <p:cTn id="137" dur="1" fill="hold">
                                          <p:stCondLst>
                                            <p:cond delay="0"/>
                                          </p:stCondLst>
                                        </p:cTn>
                                        <p:tgtEl>
                                          <p:spTgt spid="10"/>
                                        </p:tgtEl>
                                        <p:attrNameLst>
                                          <p:attrName>style.visibility</p:attrName>
                                        </p:attrNameLst>
                                      </p:cBhvr>
                                      <p:to>
                                        <p:strVal val="visible"/>
                                      </p:to>
                                    </p:set>
                                    <p:anim calcmode="lin" valueType="num">
                                      <p:cBhvr>
                                        <p:cTn id="138" dur="3250" fill="hold"/>
                                        <p:tgtEl>
                                          <p:spTgt spid="10"/>
                                        </p:tgtEl>
                                        <p:attrNameLst>
                                          <p:attrName>ppt_w</p:attrName>
                                        </p:attrNameLst>
                                      </p:cBhvr>
                                      <p:tavLst>
                                        <p:tav tm="0">
                                          <p:val>
                                            <p:strVal val="4/3*#ppt_w"/>
                                          </p:val>
                                        </p:tav>
                                        <p:tav tm="100000">
                                          <p:val>
                                            <p:strVal val="#ppt_w"/>
                                          </p:val>
                                        </p:tav>
                                      </p:tavLst>
                                    </p:anim>
                                    <p:anim calcmode="lin" valueType="num">
                                      <p:cBhvr>
                                        <p:cTn id="139" dur="3250" fill="hold"/>
                                        <p:tgtEl>
                                          <p:spTgt spid="10"/>
                                        </p:tgtEl>
                                        <p:attrNameLst>
                                          <p:attrName>ppt_h</p:attrName>
                                        </p:attrNameLst>
                                      </p:cBhvr>
                                      <p:tavLst>
                                        <p:tav tm="0">
                                          <p:val>
                                            <p:strVal val="4/3*#ppt_h"/>
                                          </p:val>
                                        </p:tav>
                                        <p:tav tm="100000">
                                          <p:val>
                                            <p:strVal val="#ppt_h"/>
                                          </p:val>
                                        </p:tav>
                                      </p:tavLst>
                                    </p:anim>
                                  </p:childTnLst>
                                </p:cTn>
                              </p:par>
                              <p:par>
                                <p:cTn id="140" presetID="8" presetClass="entr" presetSubtype="32" fill="hold" nodeType="withEffect">
                                  <p:stCondLst>
                                    <p:cond delay="750"/>
                                  </p:stCondLst>
                                  <p:childTnLst>
                                    <p:set>
                                      <p:cBhvr>
                                        <p:cTn id="141" dur="1" fill="hold">
                                          <p:stCondLst>
                                            <p:cond delay="0"/>
                                          </p:stCondLst>
                                        </p:cTn>
                                        <p:tgtEl>
                                          <p:spTgt spid="10"/>
                                        </p:tgtEl>
                                        <p:attrNameLst>
                                          <p:attrName>style.visibility</p:attrName>
                                        </p:attrNameLst>
                                      </p:cBhvr>
                                      <p:to>
                                        <p:strVal val="visible"/>
                                      </p:to>
                                    </p:set>
                                    <p:animEffect transition="in" filter="diamond(out)">
                                      <p:cBhvr>
                                        <p:cTn id="142" dur="32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18 Rectángulo"/>
          <p:cNvSpPr/>
          <p:nvPr/>
        </p:nvSpPr>
        <p:spPr>
          <a:xfrm>
            <a:off x="-52480" y="34117"/>
            <a:ext cx="9212986" cy="6858000"/>
          </a:xfrm>
          <a:prstGeom prst="rect">
            <a:avLst/>
          </a:prstGeom>
          <a:gradFill flip="none" rotWithShape="1">
            <a:gsLst>
              <a:gs pos="65000">
                <a:schemeClr val="accent3">
                  <a:lumMod val="0"/>
                </a:schemeClr>
              </a:gs>
              <a:gs pos="98000">
                <a:srgbClr val="FFFF00"/>
              </a:gs>
              <a:gs pos="86000">
                <a:srgbClr val="669900"/>
              </a:gs>
              <a:gs pos="1000">
                <a:srgbClr val="FFFF00"/>
              </a:gs>
              <a:gs pos="37000">
                <a:srgbClr val="003300">
                  <a:lumMod val="49000"/>
                </a:srgbClr>
              </a:gs>
              <a:gs pos="14000">
                <a:srgbClr val="587500"/>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 name="19 Imagen" descr="Diapositiva22.JPG"/>
          <p:cNvPicPr>
            <a:picLocks noGrp="1" noChangeAspect="1"/>
          </p:cNvPicPr>
          <p:nvPr isPhoto="1"/>
        </p:nvPicPr>
        <p:blipFill>
          <a:blip r:embed="rId3" cstate="email">
            <a:lum/>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a:ext>
            </a:extLst>
          </a:blip>
          <a:stretch>
            <a:fillRect/>
          </a:stretch>
        </p:blipFill>
        <p:spPr>
          <a:xfrm>
            <a:off x="-123416" y="-3968"/>
            <a:ext cx="9283922" cy="6858000"/>
          </a:xfrm>
          <a:prstGeom prst="rect">
            <a:avLst/>
          </a:prstGeom>
          <a:noFill/>
          <a:ln>
            <a:noFill/>
          </a:ln>
        </p:spPr>
      </p:pic>
      <p:sp>
        <p:nvSpPr>
          <p:cNvPr id="7" name="Forma libre 5"/>
          <p:cNvSpPr/>
          <p:nvPr/>
        </p:nvSpPr>
        <p:spPr>
          <a:xfrm rot="14938068" flipH="1" flipV="1">
            <a:off x="6558938" y="1044332"/>
            <a:ext cx="2232393" cy="2849665"/>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solidFill>
            <a:srgbClr val="CCFF33">
              <a:alpha val="19000"/>
            </a:srgbClr>
          </a:solidFill>
          <a:ln>
            <a:solidFill>
              <a:srgbClr val="CCFF33"/>
            </a:solidFill>
            <a:prstDash val="sysDash"/>
          </a:ln>
          <a:scene3d>
            <a:camera prst="orthographicFront"/>
            <a:lightRig rig="threePt" dir="t">
              <a:rot lat="0" lon="0" rev="4200000"/>
            </a:lightRig>
          </a:scene3d>
          <a:sp3d prstMaterial="matte">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 name="Forma libre 5"/>
          <p:cNvSpPr/>
          <p:nvPr/>
        </p:nvSpPr>
        <p:spPr>
          <a:xfrm rot="7051054" flipV="1">
            <a:off x="400627" y="1131280"/>
            <a:ext cx="2177455" cy="2789125"/>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solidFill>
            <a:srgbClr val="CCFF33">
              <a:alpha val="19000"/>
            </a:srgbClr>
          </a:solidFill>
          <a:ln>
            <a:solidFill>
              <a:srgbClr val="CCFF33"/>
            </a:solidFill>
            <a:prstDash val="sysDash"/>
          </a:ln>
          <a:scene3d>
            <a:camera prst="orthographicFront"/>
            <a:lightRig rig="threePt" dir="t">
              <a:rot lat="0" lon="0" rev="17400000"/>
            </a:lightRig>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5"/>
          <p:cNvSpPr/>
          <p:nvPr/>
        </p:nvSpPr>
        <p:spPr>
          <a:xfrm rot="3405654" flipH="1" flipV="1">
            <a:off x="412282" y="2935318"/>
            <a:ext cx="2187631" cy="271178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solidFill>
            <a:srgbClr val="CCFF33">
              <a:alpha val="19000"/>
            </a:srgbClr>
          </a:solidFill>
          <a:ln>
            <a:solidFill>
              <a:srgbClr val="CCFF33"/>
            </a:solidFill>
            <a:prstDash val="sysDash"/>
          </a:ln>
          <a:scene3d>
            <a:camera prst="orthographicFront"/>
            <a:lightRig rig="threePt" dir="t">
              <a:rot lat="0" lon="0" rev="2400000"/>
            </a:lightRig>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5"/>
          <p:cNvSpPr/>
          <p:nvPr/>
        </p:nvSpPr>
        <p:spPr>
          <a:xfrm rot="18131329" flipV="1">
            <a:off x="6569223" y="2921206"/>
            <a:ext cx="2250610" cy="270857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solidFill>
            <a:srgbClr val="CCFF33">
              <a:alpha val="19000"/>
            </a:srgbClr>
          </a:solidFill>
          <a:ln>
            <a:solidFill>
              <a:srgbClr val="CCFF33"/>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5"/>
          <p:cNvSpPr/>
          <p:nvPr/>
        </p:nvSpPr>
        <p:spPr>
          <a:xfrm rot="14468651" flipH="1" flipV="1">
            <a:off x="5316426" y="1111628"/>
            <a:ext cx="2107067" cy="2810484"/>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solidFill>
            <a:srgbClr val="CCFF33">
              <a:alpha val="19000"/>
            </a:srgbClr>
          </a:solidFill>
          <a:ln>
            <a:solidFill>
              <a:srgbClr val="CCFF33"/>
            </a:solidFill>
            <a:prstDash val="sysDash"/>
          </a:ln>
          <a:scene3d>
            <a:camera prst="orthographicFront"/>
            <a:lightRig rig="threePt" dir="t">
              <a:rot lat="0" lon="0" rev="42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5"/>
          <p:cNvSpPr/>
          <p:nvPr/>
        </p:nvSpPr>
        <p:spPr>
          <a:xfrm rot="7160922" flipV="1">
            <a:off x="1780159" y="1159060"/>
            <a:ext cx="2140379" cy="2705524"/>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solidFill>
            <a:srgbClr val="CCFF33">
              <a:alpha val="20000"/>
            </a:srgbClr>
          </a:solidFill>
          <a:ln>
            <a:solidFill>
              <a:srgbClr val="CCFF33"/>
            </a:solidFill>
            <a:prstDash val="sysDash"/>
          </a:ln>
          <a:scene3d>
            <a:camera prst="orthographicFront"/>
            <a:lightRig rig="threePt" dir="t">
              <a:rot lat="0" lon="0" rev="16200000"/>
            </a:lightRig>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5"/>
          <p:cNvSpPr/>
          <p:nvPr/>
        </p:nvSpPr>
        <p:spPr>
          <a:xfrm rot="3692228" flipH="1" flipV="1">
            <a:off x="1705075" y="2897094"/>
            <a:ext cx="2235851" cy="2802931"/>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solidFill>
            <a:srgbClr val="CCFF33">
              <a:alpha val="19000"/>
            </a:srgbClr>
          </a:solidFill>
          <a:ln>
            <a:solidFill>
              <a:srgbClr val="CCFF33"/>
            </a:solidFill>
            <a:prstDash val="sysDash"/>
          </a:ln>
          <a:scene3d>
            <a:camera prst="orthographicFront"/>
            <a:lightRig rig="threePt" dir="t">
              <a:rot lat="0" lon="0" rev="1800000"/>
            </a:lightRig>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5"/>
          <p:cNvSpPr/>
          <p:nvPr/>
        </p:nvSpPr>
        <p:spPr>
          <a:xfrm rot="18057515" flipV="1">
            <a:off x="5228274" y="2884690"/>
            <a:ext cx="2209646" cy="279600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solidFill>
            <a:srgbClr val="CCFF33">
              <a:alpha val="19000"/>
            </a:srgbClr>
          </a:solidFill>
          <a:ln>
            <a:solidFill>
              <a:srgbClr val="CCFF33"/>
            </a:solidFill>
            <a:prstDash val="sysDash"/>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5"/>
          <p:cNvSpPr/>
          <p:nvPr/>
        </p:nvSpPr>
        <p:spPr>
          <a:xfrm rot="7258466" flipV="1">
            <a:off x="3283563" y="1196935"/>
            <a:ext cx="2178328" cy="2690376"/>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solidFill>
            <a:srgbClr val="CCFF33">
              <a:alpha val="19000"/>
            </a:srgbClr>
          </a:solidFill>
          <a:ln>
            <a:solidFill>
              <a:srgbClr val="CCFF33"/>
            </a:solidFill>
            <a:prstDash val="sysDash"/>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5"/>
          <p:cNvSpPr/>
          <p:nvPr/>
        </p:nvSpPr>
        <p:spPr>
          <a:xfrm rot="14246198" flipH="1" flipV="1">
            <a:off x="3826145" y="1140906"/>
            <a:ext cx="2092506" cy="2844892"/>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solidFill>
            <a:srgbClr val="CCFF33">
              <a:alpha val="19000"/>
            </a:srgbClr>
          </a:solidFill>
          <a:ln>
            <a:solidFill>
              <a:srgbClr val="CCFF33"/>
            </a:solidFill>
            <a:prstDash val="sysDash"/>
          </a:ln>
          <a:scene3d>
            <a:camera prst="orthographicFront"/>
            <a:lightRig rig="threePt" dir="t">
              <a:rot lat="0" lon="0" rev="4200000"/>
            </a:lightRig>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5"/>
          <p:cNvSpPr/>
          <p:nvPr/>
        </p:nvSpPr>
        <p:spPr>
          <a:xfrm rot="3224082" flipH="1" flipV="1">
            <a:off x="3213671" y="2865986"/>
            <a:ext cx="2048871" cy="2890356"/>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solidFill>
            <a:srgbClr val="CCFF33">
              <a:alpha val="19000"/>
            </a:srgbClr>
          </a:solidFill>
          <a:ln>
            <a:solidFill>
              <a:srgbClr val="CCFF33"/>
            </a:solidFill>
            <a:prstDash val="sysDash"/>
          </a:ln>
          <a:scene3d>
            <a:camera prst="orthographicFront"/>
            <a:lightRig rig="threePt" dir="t">
              <a:rot lat="0" lon="0" rev="1200000"/>
            </a:lightRig>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5"/>
          <p:cNvSpPr/>
          <p:nvPr/>
        </p:nvSpPr>
        <p:spPr>
          <a:xfrm rot="18067606" flipV="1">
            <a:off x="3803441" y="3020498"/>
            <a:ext cx="2089295" cy="2581329"/>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solidFill>
            <a:srgbClr val="CCFF33">
              <a:alpha val="19000"/>
            </a:srgbClr>
          </a:solidFill>
          <a:ln>
            <a:solidFill>
              <a:srgbClr val="CCFF33"/>
            </a:solidFill>
            <a:prstDash val="sysDash"/>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14 Forma libre"/>
          <p:cNvSpPr/>
          <p:nvPr/>
        </p:nvSpPr>
        <p:spPr>
          <a:xfrm>
            <a:off x="-70936" y="0"/>
            <a:ext cx="9273697"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9000">
                <a:schemeClr val="accent3">
                  <a:lumMod val="50000"/>
                </a:schemeClr>
              </a:gs>
              <a:gs pos="27000">
                <a:srgbClr val="FFFF00"/>
              </a:gs>
              <a:gs pos="0">
                <a:srgbClr val="FCD78E">
                  <a:lumMod val="56000"/>
                  <a:lumOff val="44000"/>
                </a:srgbClr>
              </a:gs>
              <a:gs pos="48000">
                <a:srgbClr val="CCFF33"/>
              </a:gs>
              <a:gs pos="83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Forma libre"/>
          <p:cNvSpPr/>
          <p:nvPr/>
        </p:nvSpPr>
        <p:spPr>
          <a:xfrm rot="10800000">
            <a:off x="-70936" y="5768157"/>
            <a:ext cx="9273697"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9000">
                <a:schemeClr val="accent3">
                  <a:lumMod val="50000"/>
                </a:schemeClr>
              </a:gs>
              <a:gs pos="27000">
                <a:srgbClr val="FFFF00"/>
              </a:gs>
              <a:gs pos="0">
                <a:srgbClr val="FCD78E">
                  <a:lumMod val="56000"/>
                  <a:lumOff val="44000"/>
                </a:srgbClr>
              </a:gs>
              <a:gs pos="48000">
                <a:srgbClr val="CCFF33"/>
              </a:gs>
              <a:gs pos="87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p:cNvSpPr/>
          <p:nvPr/>
        </p:nvSpPr>
        <p:spPr>
          <a:xfrm>
            <a:off x="-123416" y="-41022"/>
            <a:ext cx="9328698"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048462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5500" fill="hold"/>
                                        <p:tgtEl>
                                          <p:spTgt spid="2"/>
                                        </p:tgtEl>
                                        <p:attrNameLst>
                                          <p:attrName>ppt_x</p:attrName>
                                        </p:attrNameLst>
                                      </p:cBhvr>
                                      <p:tavLst>
                                        <p:tav tm="0">
                                          <p:val>
                                            <p:strVal val="1+#ppt_w/2"/>
                                          </p:val>
                                        </p:tav>
                                        <p:tav tm="100000">
                                          <p:val>
                                            <p:strVal val="#ppt_x"/>
                                          </p:val>
                                        </p:tav>
                                      </p:tavLst>
                                    </p:anim>
                                    <p:anim calcmode="lin" valueType="num">
                                      <p:cBhvr additive="base">
                                        <p:cTn id="11" dur="5500" fill="hold"/>
                                        <p:tgtEl>
                                          <p:spTgt spid="2"/>
                                        </p:tgtEl>
                                        <p:attrNameLst>
                                          <p:attrName>ppt_y</p:attrName>
                                        </p:attrNameLst>
                                      </p:cBhvr>
                                      <p:tavLst>
                                        <p:tav tm="0">
                                          <p:val>
                                            <p:strVal val="#ppt_y"/>
                                          </p:val>
                                        </p:tav>
                                        <p:tav tm="100000">
                                          <p:val>
                                            <p:strVal val="#ppt_y"/>
                                          </p:val>
                                        </p:tav>
                                      </p:tavLst>
                                    </p:anim>
                                  </p:childTnLst>
                                </p:cTn>
                              </p:par>
                              <p:par>
                                <p:cTn id="12" presetID="8" presetClass="emph" presetSubtype="0" fill="hold" grpId="1" nodeType="withEffect">
                                  <p:stCondLst>
                                    <p:cond delay="0"/>
                                  </p:stCondLst>
                                  <p:childTnLst>
                                    <p:animRot by="-21600000">
                                      <p:cBhvr>
                                        <p:cTn id="13" dur="5500" fill="hold"/>
                                        <p:tgtEl>
                                          <p:spTgt spid="2"/>
                                        </p:tgtEl>
                                        <p:attrNameLst>
                                          <p:attrName>r</p:attrName>
                                        </p:attrNameLst>
                                      </p:cBhvr>
                                    </p:animRot>
                                  </p:childTnLst>
                                </p:cTn>
                              </p:par>
                              <p:par>
                                <p:cTn id="14" presetID="2" presetClass="entr" presetSubtype="2"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5500" fill="hold"/>
                                        <p:tgtEl>
                                          <p:spTgt spid="3"/>
                                        </p:tgtEl>
                                        <p:attrNameLst>
                                          <p:attrName>ppt_x</p:attrName>
                                        </p:attrNameLst>
                                      </p:cBhvr>
                                      <p:tavLst>
                                        <p:tav tm="0">
                                          <p:val>
                                            <p:strVal val="1+#ppt_w/2"/>
                                          </p:val>
                                        </p:tav>
                                        <p:tav tm="100000">
                                          <p:val>
                                            <p:strVal val="#ppt_x"/>
                                          </p:val>
                                        </p:tav>
                                      </p:tavLst>
                                    </p:anim>
                                    <p:anim calcmode="lin" valueType="num">
                                      <p:cBhvr additive="base">
                                        <p:cTn id="17" dur="5500" fill="hold"/>
                                        <p:tgtEl>
                                          <p:spTgt spid="3"/>
                                        </p:tgtEl>
                                        <p:attrNameLst>
                                          <p:attrName>ppt_y</p:attrName>
                                        </p:attrNameLst>
                                      </p:cBhvr>
                                      <p:tavLst>
                                        <p:tav tm="0">
                                          <p:val>
                                            <p:strVal val="#ppt_y"/>
                                          </p:val>
                                        </p:tav>
                                        <p:tav tm="100000">
                                          <p:val>
                                            <p:strVal val="#ppt_y"/>
                                          </p:val>
                                        </p:tav>
                                      </p:tavLst>
                                    </p:anim>
                                  </p:childTnLst>
                                </p:cTn>
                              </p:par>
                              <p:par>
                                <p:cTn id="18" presetID="8" presetClass="emph" presetSubtype="0" fill="hold" grpId="1" nodeType="withEffect">
                                  <p:stCondLst>
                                    <p:cond delay="0"/>
                                  </p:stCondLst>
                                  <p:childTnLst>
                                    <p:animRot by="-21600000">
                                      <p:cBhvr>
                                        <p:cTn id="19" dur="5500" fill="hold"/>
                                        <p:tgtEl>
                                          <p:spTgt spid="3"/>
                                        </p:tgtEl>
                                        <p:attrNameLst>
                                          <p:attrName>r</p:attrName>
                                        </p:attrNameLst>
                                      </p:cBhvr>
                                    </p:animRot>
                                  </p:childTnLst>
                                </p:cTn>
                              </p:par>
                              <p:par>
                                <p:cTn id="20" presetID="2" presetClass="entr" presetSubtype="2"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500" fill="hold"/>
                                        <p:tgtEl>
                                          <p:spTgt spid="4"/>
                                        </p:tgtEl>
                                        <p:attrNameLst>
                                          <p:attrName>ppt_x</p:attrName>
                                        </p:attrNameLst>
                                      </p:cBhvr>
                                      <p:tavLst>
                                        <p:tav tm="0">
                                          <p:val>
                                            <p:strVal val="1+#ppt_w/2"/>
                                          </p:val>
                                        </p:tav>
                                        <p:tav tm="100000">
                                          <p:val>
                                            <p:strVal val="#ppt_x"/>
                                          </p:val>
                                        </p:tav>
                                      </p:tavLst>
                                    </p:anim>
                                    <p:anim calcmode="lin" valueType="num">
                                      <p:cBhvr additive="base">
                                        <p:cTn id="23" dur="5500" fill="hold"/>
                                        <p:tgtEl>
                                          <p:spTgt spid="4"/>
                                        </p:tgtEl>
                                        <p:attrNameLst>
                                          <p:attrName>ppt_y</p:attrName>
                                        </p:attrNameLst>
                                      </p:cBhvr>
                                      <p:tavLst>
                                        <p:tav tm="0">
                                          <p:val>
                                            <p:strVal val="#ppt_y"/>
                                          </p:val>
                                        </p:tav>
                                        <p:tav tm="100000">
                                          <p:val>
                                            <p:strVal val="#ppt_y"/>
                                          </p:val>
                                        </p:tav>
                                      </p:tavLst>
                                    </p:anim>
                                  </p:childTnLst>
                                </p:cTn>
                              </p:par>
                              <p:par>
                                <p:cTn id="24" presetID="8" presetClass="emph" presetSubtype="0" fill="hold" grpId="1" nodeType="withEffect">
                                  <p:stCondLst>
                                    <p:cond delay="0"/>
                                  </p:stCondLst>
                                  <p:childTnLst>
                                    <p:animRot by="-21600000">
                                      <p:cBhvr>
                                        <p:cTn id="25" dur="5500" fill="hold"/>
                                        <p:tgtEl>
                                          <p:spTgt spid="4"/>
                                        </p:tgtEl>
                                        <p:attrNameLst>
                                          <p:attrName>r</p:attrName>
                                        </p:attrNameLst>
                                      </p:cBhvr>
                                    </p:animRot>
                                  </p:childTnLst>
                                </p:cTn>
                              </p:par>
                              <p:par>
                                <p:cTn id="26" presetID="2" presetClass="entr" presetSubtype="8"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500" fill="hold"/>
                                        <p:tgtEl>
                                          <p:spTgt spid="5"/>
                                        </p:tgtEl>
                                        <p:attrNameLst>
                                          <p:attrName>ppt_x</p:attrName>
                                        </p:attrNameLst>
                                      </p:cBhvr>
                                      <p:tavLst>
                                        <p:tav tm="0">
                                          <p:val>
                                            <p:strVal val="0-#ppt_w/2"/>
                                          </p:val>
                                        </p:tav>
                                        <p:tav tm="100000">
                                          <p:val>
                                            <p:strVal val="#ppt_x"/>
                                          </p:val>
                                        </p:tav>
                                      </p:tavLst>
                                    </p:anim>
                                    <p:anim calcmode="lin" valueType="num">
                                      <p:cBhvr additive="base">
                                        <p:cTn id="29" dur="5500" fill="hold"/>
                                        <p:tgtEl>
                                          <p:spTgt spid="5"/>
                                        </p:tgtEl>
                                        <p:attrNameLst>
                                          <p:attrName>ppt_y</p:attrName>
                                        </p:attrNameLst>
                                      </p:cBhvr>
                                      <p:tavLst>
                                        <p:tav tm="0">
                                          <p:val>
                                            <p:strVal val="#ppt_y"/>
                                          </p:val>
                                        </p:tav>
                                        <p:tav tm="100000">
                                          <p:val>
                                            <p:strVal val="#ppt_y"/>
                                          </p:val>
                                        </p:tav>
                                      </p:tavLst>
                                    </p:anim>
                                  </p:childTnLst>
                                </p:cTn>
                              </p:par>
                              <p:par>
                                <p:cTn id="30" presetID="8" presetClass="emph" presetSubtype="0" fill="hold" grpId="1" nodeType="withEffect">
                                  <p:stCondLst>
                                    <p:cond delay="0"/>
                                  </p:stCondLst>
                                  <p:childTnLst>
                                    <p:animRot by="21600000">
                                      <p:cBhvr>
                                        <p:cTn id="31" dur="5500" fill="hold"/>
                                        <p:tgtEl>
                                          <p:spTgt spid="5"/>
                                        </p:tgtEl>
                                        <p:attrNameLst>
                                          <p:attrName>r</p:attrName>
                                        </p:attrNameLst>
                                      </p:cBhvr>
                                    </p:animRot>
                                  </p:childTnLst>
                                </p:cTn>
                              </p:par>
                              <p:par>
                                <p:cTn id="32" presetID="2" presetClass="entr" presetSubtype="8"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500" fill="hold"/>
                                        <p:tgtEl>
                                          <p:spTgt spid="6"/>
                                        </p:tgtEl>
                                        <p:attrNameLst>
                                          <p:attrName>ppt_x</p:attrName>
                                        </p:attrNameLst>
                                      </p:cBhvr>
                                      <p:tavLst>
                                        <p:tav tm="0">
                                          <p:val>
                                            <p:strVal val="0-#ppt_w/2"/>
                                          </p:val>
                                        </p:tav>
                                        <p:tav tm="100000">
                                          <p:val>
                                            <p:strVal val="#ppt_x"/>
                                          </p:val>
                                        </p:tav>
                                      </p:tavLst>
                                    </p:anim>
                                    <p:anim calcmode="lin" valueType="num">
                                      <p:cBhvr additive="base">
                                        <p:cTn id="35" dur="5500" fill="hold"/>
                                        <p:tgtEl>
                                          <p:spTgt spid="6"/>
                                        </p:tgtEl>
                                        <p:attrNameLst>
                                          <p:attrName>ppt_y</p:attrName>
                                        </p:attrNameLst>
                                      </p:cBhvr>
                                      <p:tavLst>
                                        <p:tav tm="0">
                                          <p:val>
                                            <p:strVal val="#ppt_y"/>
                                          </p:val>
                                        </p:tav>
                                        <p:tav tm="100000">
                                          <p:val>
                                            <p:strVal val="#ppt_y"/>
                                          </p:val>
                                        </p:tav>
                                      </p:tavLst>
                                    </p:anim>
                                  </p:childTnLst>
                                </p:cTn>
                              </p:par>
                              <p:par>
                                <p:cTn id="36" presetID="8" presetClass="emph" presetSubtype="0" fill="hold" grpId="1" nodeType="withEffect">
                                  <p:stCondLst>
                                    <p:cond delay="0"/>
                                  </p:stCondLst>
                                  <p:childTnLst>
                                    <p:animRot by="21600000">
                                      <p:cBhvr>
                                        <p:cTn id="37" dur="5500" fill="hold"/>
                                        <p:tgtEl>
                                          <p:spTgt spid="6"/>
                                        </p:tgtEl>
                                        <p:attrNameLst>
                                          <p:attrName>r</p:attrName>
                                        </p:attrNameLst>
                                      </p:cBhvr>
                                    </p:animRot>
                                  </p:childTnLst>
                                </p:cTn>
                              </p:par>
                              <p:par>
                                <p:cTn id="38" presetID="2" presetClass="entr" presetSubtype="8"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5500" fill="hold"/>
                                        <p:tgtEl>
                                          <p:spTgt spid="7"/>
                                        </p:tgtEl>
                                        <p:attrNameLst>
                                          <p:attrName>ppt_x</p:attrName>
                                        </p:attrNameLst>
                                      </p:cBhvr>
                                      <p:tavLst>
                                        <p:tav tm="0">
                                          <p:val>
                                            <p:strVal val="0-#ppt_w/2"/>
                                          </p:val>
                                        </p:tav>
                                        <p:tav tm="100000">
                                          <p:val>
                                            <p:strVal val="#ppt_x"/>
                                          </p:val>
                                        </p:tav>
                                      </p:tavLst>
                                    </p:anim>
                                    <p:anim calcmode="lin" valueType="num">
                                      <p:cBhvr additive="base">
                                        <p:cTn id="41" dur="5500" fill="hold"/>
                                        <p:tgtEl>
                                          <p:spTgt spid="7"/>
                                        </p:tgtEl>
                                        <p:attrNameLst>
                                          <p:attrName>ppt_y</p:attrName>
                                        </p:attrNameLst>
                                      </p:cBhvr>
                                      <p:tavLst>
                                        <p:tav tm="0">
                                          <p:val>
                                            <p:strVal val="#ppt_y"/>
                                          </p:val>
                                        </p:tav>
                                        <p:tav tm="100000">
                                          <p:val>
                                            <p:strVal val="#ppt_y"/>
                                          </p:val>
                                        </p:tav>
                                      </p:tavLst>
                                    </p:anim>
                                  </p:childTnLst>
                                </p:cTn>
                              </p:par>
                              <p:par>
                                <p:cTn id="42" presetID="8" presetClass="emph" presetSubtype="0" fill="hold" grpId="1" nodeType="withEffect">
                                  <p:stCondLst>
                                    <p:cond delay="0"/>
                                  </p:stCondLst>
                                  <p:childTnLst>
                                    <p:animRot by="21600000">
                                      <p:cBhvr>
                                        <p:cTn id="43" dur="5500" fill="hold"/>
                                        <p:tgtEl>
                                          <p:spTgt spid="7"/>
                                        </p:tgtEl>
                                        <p:attrNameLst>
                                          <p:attrName>r</p:attrName>
                                        </p:attrNameLst>
                                      </p:cBhvr>
                                    </p:animRot>
                                  </p:childTnLst>
                                </p:cTn>
                              </p:par>
                              <p:par>
                                <p:cTn id="44" presetID="2" presetClass="entr" presetSubtype="2"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5500" fill="hold"/>
                                        <p:tgtEl>
                                          <p:spTgt spid="8"/>
                                        </p:tgtEl>
                                        <p:attrNameLst>
                                          <p:attrName>ppt_x</p:attrName>
                                        </p:attrNameLst>
                                      </p:cBhvr>
                                      <p:tavLst>
                                        <p:tav tm="0">
                                          <p:val>
                                            <p:strVal val="1+#ppt_w/2"/>
                                          </p:val>
                                        </p:tav>
                                        <p:tav tm="100000">
                                          <p:val>
                                            <p:strVal val="#ppt_x"/>
                                          </p:val>
                                        </p:tav>
                                      </p:tavLst>
                                    </p:anim>
                                    <p:anim calcmode="lin" valueType="num">
                                      <p:cBhvr additive="base">
                                        <p:cTn id="47" dur="5500" fill="hold"/>
                                        <p:tgtEl>
                                          <p:spTgt spid="8"/>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5500" fill="hold"/>
                                        <p:tgtEl>
                                          <p:spTgt spid="8"/>
                                        </p:tgtEl>
                                        <p:attrNameLst>
                                          <p:attrName>r</p:attrName>
                                        </p:attrNameLst>
                                      </p:cBhvr>
                                    </p:animRot>
                                  </p:childTnLst>
                                </p:cTn>
                              </p:par>
                              <p:par>
                                <p:cTn id="50" presetID="2" presetClass="entr" presetSubtype="2"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5500" fill="hold"/>
                                        <p:tgtEl>
                                          <p:spTgt spid="9"/>
                                        </p:tgtEl>
                                        <p:attrNameLst>
                                          <p:attrName>ppt_x</p:attrName>
                                        </p:attrNameLst>
                                      </p:cBhvr>
                                      <p:tavLst>
                                        <p:tav tm="0">
                                          <p:val>
                                            <p:strVal val="1+#ppt_w/2"/>
                                          </p:val>
                                        </p:tav>
                                        <p:tav tm="100000">
                                          <p:val>
                                            <p:strVal val="#ppt_x"/>
                                          </p:val>
                                        </p:tav>
                                      </p:tavLst>
                                    </p:anim>
                                    <p:anim calcmode="lin" valueType="num">
                                      <p:cBhvr additive="base">
                                        <p:cTn id="53" dur="5500" fill="hold"/>
                                        <p:tgtEl>
                                          <p:spTgt spid="9"/>
                                        </p:tgtEl>
                                        <p:attrNameLst>
                                          <p:attrName>ppt_y</p:attrName>
                                        </p:attrNameLst>
                                      </p:cBhvr>
                                      <p:tavLst>
                                        <p:tav tm="0">
                                          <p:val>
                                            <p:strVal val="#ppt_y"/>
                                          </p:val>
                                        </p:tav>
                                        <p:tav tm="100000">
                                          <p:val>
                                            <p:strVal val="#ppt_y"/>
                                          </p:val>
                                        </p:tav>
                                      </p:tavLst>
                                    </p:anim>
                                  </p:childTnLst>
                                </p:cTn>
                              </p:par>
                              <p:par>
                                <p:cTn id="54" presetID="8" presetClass="emph" presetSubtype="0" fill="hold" grpId="1" nodeType="withEffect">
                                  <p:stCondLst>
                                    <p:cond delay="0"/>
                                  </p:stCondLst>
                                  <p:childTnLst>
                                    <p:animRot by="21600000">
                                      <p:cBhvr>
                                        <p:cTn id="55" dur="5500" fill="hold"/>
                                        <p:tgtEl>
                                          <p:spTgt spid="9"/>
                                        </p:tgtEl>
                                        <p:attrNameLst>
                                          <p:attrName>r</p:attrName>
                                        </p:attrNameLst>
                                      </p:cBhvr>
                                    </p:animRot>
                                  </p:childTnLst>
                                </p:cTn>
                              </p:par>
                              <p:par>
                                <p:cTn id="56" presetID="2" presetClass="entr" presetSubtype="2"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5500" fill="hold"/>
                                        <p:tgtEl>
                                          <p:spTgt spid="10"/>
                                        </p:tgtEl>
                                        <p:attrNameLst>
                                          <p:attrName>ppt_x</p:attrName>
                                        </p:attrNameLst>
                                      </p:cBhvr>
                                      <p:tavLst>
                                        <p:tav tm="0">
                                          <p:val>
                                            <p:strVal val="1+#ppt_w/2"/>
                                          </p:val>
                                        </p:tav>
                                        <p:tav tm="100000">
                                          <p:val>
                                            <p:strVal val="#ppt_x"/>
                                          </p:val>
                                        </p:tav>
                                      </p:tavLst>
                                    </p:anim>
                                    <p:anim calcmode="lin" valueType="num">
                                      <p:cBhvr additive="base">
                                        <p:cTn id="59" dur="5500" fill="hold"/>
                                        <p:tgtEl>
                                          <p:spTgt spid="10"/>
                                        </p:tgtEl>
                                        <p:attrNameLst>
                                          <p:attrName>ppt_y</p:attrName>
                                        </p:attrNameLst>
                                      </p:cBhvr>
                                      <p:tavLst>
                                        <p:tav tm="0">
                                          <p:val>
                                            <p:strVal val="#ppt_y"/>
                                          </p:val>
                                        </p:tav>
                                        <p:tav tm="100000">
                                          <p:val>
                                            <p:strVal val="#ppt_y"/>
                                          </p:val>
                                        </p:tav>
                                      </p:tavLst>
                                    </p:anim>
                                  </p:childTnLst>
                                </p:cTn>
                              </p:par>
                              <p:par>
                                <p:cTn id="60" presetID="8" presetClass="emph" presetSubtype="0" fill="hold" grpId="1" nodeType="withEffect">
                                  <p:stCondLst>
                                    <p:cond delay="0"/>
                                  </p:stCondLst>
                                  <p:childTnLst>
                                    <p:animRot by="21600000">
                                      <p:cBhvr>
                                        <p:cTn id="61" dur="5500" fill="hold"/>
                                        <p:tgtEl>
                                          <p:spTgt spid="10"/>
                                        </p:tgtEl>
                                        <p:attrNameLst>
                                          <p:attrName>r</p:attrName>
                                        </p:attrNameLst>
                                      </p:cBhvr>
                                    </p:animRot>
                                  </p:childTnLst>
                                </p:cTn>
                              </p:par>
                              <p:par>
                                <p:cTn id="62" presetID="2" presetClass="entr" presetSubtype="8"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additive="base">
                                        <p:cTn id="64" dur="5500" fill="hold"/>
                                        <p:tgtEl>
                                          <p:spTgt spid="11"/>
                                        </p:tgtEl>
                                        <p:attrNameLst>
                                          <p:attrName>ppt_x</p:attrName>
                                        </p:attrNameLst>
                                      </p:cBhvr>
                                      <p:tavLst>
                                        <p:tav tm="0">
                                          <p:val>
                                            <p:strVal val="0-#ppt_w/2"/>
                                          </p:val>
                                        </p:tav>
                                        <p:tav tm="100000">
                                          <p:val>
                                            <p:strVal val="#ppt_x"/>
                                          </p:val>
                                        </p:tav>
                                      </p:tavLst>
                                    </p:anim>
                                    <p:anim calcmode="lin" valueType="num">
                                      <p:cBhvr additive="base">
                                        <p:cTn id="65" dur="5500" fill="hold"/>
                                        <p:tgtEl>
                                          <p:spTgt spid="11"/>
                                        </p:tgtEl>
                                        <p:attrNameLst>
                                          <p:attrName>ppt_y</p:attrName>
                                        </p:attrNameLst>
                                      </p:cBhvr>
                                      <p:tavLst>
                                        <p:tav tm="0">
                                          <p:val>
                                            <p:strVal val="#ppt_y"/>
                                          </p:val>
                                        </p:tav>
                                        <p:tav tm="100000">
                                          <p:val>
                                            <p:strVal val="#ppt_y"/>
                                          </p:val>
                                        </p:tav>
                                      </p:tavLst>
                                    </p:anim>
                                  </p:childTnLst>
                                </p:cTn>
                              </p:par>
                              <p:par>
                                <p:cTn id="66" presetID="8" presetClass="emph" presetSubtype="0" fill="hold" grpId="1" nodeType="withEffect">
                                  <p:stCondLst>
                                    <p:cond delay="0"/>
                                  </p:stCondLst>
                                  <p:childTnLst>
                                    <p:animRot by="-21600000">
                                      <p:cBhvr>
                                        <p:cTn id="67" dur="5500" fill="hold"/>
                                        <p:tgtEl>
                                          <p:spTgt spid="11"/>
                                        </p:tgtEl>
                                        <p:attrNameLst>
                                          <p:attrName>r</p:attrName>
                                        </p:attrNameLst>
                                      </p:cBhvr>
                                    </p:animRot>
                                  </p:childTnLst>
                                </p:cTn>
                              </p:par>
                              <p:par>
                                <p:cTn id="68" presetID="2" presetClass="entr" presetSubtype="8"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5500" fill="hold"/>
                                        <p:tgtEl>
                                          <p:spTgt spid="12"/>
                                        </p:tgtEl>
                                        <p:attrNameLst>
                                          <p:attrName>ppt_x</p:attrName>
                                        </p:attrNameLst>
                                      </p:cBhvr>
                                      <p:tavLst>
                                        <p:tav tm="0">
                                          <p:val>
                                            <p:strVal val="0-#ppt_w/2"/>
                                          </p:val>
                                        </p:tav>
                                        <p:tav tm="100000">
                                          <p:val>
                                            <p:strVal val="#ppt_x"/>
                                          </p:val>
                                        </p:tav>
                                      </p:tavLst>
                                    </p:anim>
                                    <p:anim calcmode="lin" valueType="num">
                                      <p:cBhvr additive="base">
                                        <p:cTn id="71" dur="5500" fill="hold"/>
                                        <p:tgtEl>
                                          <p:spTgt spid="12"/>
                                        </p:tgtEl>
                                        <p:attrNameLst>
                                          <p:attrName>ppt_y</p:attrName>
                                        </p:attrNameLst>
                                      </p:cBhvr>
                                      <p:tavLst>
                                        <p:tav tm="0">
                                          <p:val>
                                            <p:strVal val="#ppt_y"/>
                                          </p:val>
                                        </p:tav>
                                        <p:tav tm="100000">
                                          <p:val>
                                            <p:strVal val="#ppt_y"/>
                                          </p:val>
                                        </p:tav>
                                      </p:tavLst>
                                    </p:anim>
                                  </p:childTnLst>
                                </p:cTn>
                              </p:par>
                              <p:par>
                                <p:cTn id="72" presetID="8" presetClass="emph" presetSubtype="0" fill="hold" grpId="1" nodeType="withEffect">
                                  <p:stCondLst>
                                    <p:cond delay="0"/>
                                  </p:stCondLst>
                                  <p:childTnLst>
                                    <p:animRot by="-21600000">
                                      <p:cBhvr>
                                        <p:cTn id="73" dur="5500" fill="hold"/>
                                        <p:tgtEl>
                                          <p:spTgt spid="12"/>
                                        </p:tgtEl>
                                        <p:attrNameLst>
                                          <p:attrName>r</p:attrName>
                                        </p:attrNameLst>
                                      </p:cBhvr>
                                    </p:animRot>
                                  </p:childTnLst>
                                </p:cTn>
                              </p:par>
                              <p:par>
                                <p:cTn id="74" presetID="2" presetClass="entr" presetSubtype="8"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additive="base">
                                        <p:cTn id="76" dur="5500" fill="hold"/>
                                        <p:tgtEl>
                                          <p:spTgt spid="13"/>
                                        </p:tgtEl>
                                        <p:attrNameLst>
                                          <p:attrName>ppt_x</p:attrName>
                                        </p:attrNameLst>
                                      </p:cBhvr>
                                      <p:tavLst>
                                        <p:tav tm="0">
                                          <p:val>
                                            <p:strVal val="0-#ppt_w/2"/>
                                          </p:val>
                                        </p:tav>
                                        <p:tav tm="100000">
                                          <p:val>
                                            <p:strVal val="#ppt_x"/>
                                          </p:val>
                                        </p:tav>
                                      </p:tavLst>
                                    </p:anim>
                                    <p:anim calcmode="lin" valueType="num">
                                      <p:cBhvr additive="base">
                                        <p:cTn id="77" dur="5500" fill="hold"/>
                                        <p:tgtEl>
                                          <p:spTgt spid="13"/>
                                        </p:tgtEl>
                                        <p:attrNameLst>
                                          <p:attrName>ppt_y</p:attrName>
                                        </p:attrNameLst>
                                      </p:cBhvr>
                                      <p:tavLst>
                                        <p:tav tm="0">
                                          <p:val>
                                            <p:strVal val="#ppt_y"/>
                                          </p:val>
                                        </p:tav>
                                        <p:tav tm="100000">
                                          <p:val>
                                            <p:strVal val="#ppt_y"/>
                                          </p:val>
                                        </p:tav>
                                      </p:tavLst>
                                    </p:anim>
                                  </p:childTnLst>
                                </p:cTn>
                              </p:par>
                              <p:par>
                                <p:cTn id="78" presetID="8" presetClass="emph" presetSubtype="0" fill="hold" grpId="1" nodeType="withEffect">
                                  <p:stCondLst>
                                    <p:cond delay="0"/>
                                  </p:stCondLst>
                                  <p:childTnLst>
                                    <p:animRot by="-21600000">
                                      <p:cBhvr>
                                        <p:cTn id="79" dur="5500" fill="hold"/>
                                        <p:tgtEl>
                                          <p:spTgt spid="13"/>
                                        </p:tgtEl>
                                        <p:attrNameLst>
                                          <p:attrName>r</p:attrName>
                                        </p:attrNameLst>
                                      </p:cBhvr>
                                    </p:animRot>
                                  </p:childTnLst>
                                </p:cTn>
                              </p:par>
                              <p:par>
                                <p:cTn id="80" presetID="2" presetClass="exit" presetSubtype="8" fill="hold" grpId="2" nodeType="withEffect">
                                  <p:stCondLst>
                                    <p:cond delay="0"/>
                                  </p:stCondLst>
                                  <p:childTnLst>
                                    <p:anim calcmode="lin" valueType="num">
                                      <p:cBhvr additive="base">
                                        <p:cTn id="81" dur="5500"/>
                                        <p:tgtEl>
                                          <p:spTgt spid="13"/>
                                        </p:tgtEl>
                                        <p:attrNameLst>
                                          <p:attrName>ppt_x</p:attrName>
                                        </p:attrNameLst>
                                      </p:cBhvr>
                                      <p:tavLst>
                                        <p:tav tm="0">
                                          <p:val>
                                            <p:strVal val="ppt_x"/>
                                          </p:val>
                                        </p:tav>
                                        <p:tav tm="100000">
                                          <p:val>
                                            <p:strVal val="0-ppt_w/2"/>
                                          </p:val>
                                        </p:tav>
                                      </p:tavLst>
                                    </p:anim>
                                    <p:anim calcmode="lin" valueType="num">
                                      <p:cBhvr additive="base">
                                        <p:cTn id="82" dur="5500"/>
                                        <p:tgtEl>
                                          <p:spTgt spid="13"/>
                                        </p:tgtEl>
                                        <p:attrNameLst>
                                          <p:attrName>ppt_y</p:attrName>
                                        </p:attrNameLst>
                                      </p:cBhvr>
                                      <p:tavLst>
                                        <p:tav tm="0">
                                          <p:val>
                                            <p:strVal val="ppt_y"/>
                                          </p:val>
                                        </p:tav>
                                        <p:tav tm="100000">
                                          <p:val>
                                            <p:strVal val="ppt_y"/>
                                          </p:val>
                                        </p:tav>
                                      </p:tavLst>
                                    </p:anim>
                                    <p:set>
                                      <p:cBhvr>
                                        <p:cTn id="83" dur="1" fill="hold">
                                          <p:stCondLst>
                                            <p:cond delay="5499"/>
                                          </p:stCondLst>
                                        </p:cTn>
                                        <p:tgtEl>
                                          <p:spTgt spid="13"/>
                                        </p:tgtEl>
                                        <p:attrNameLst>
                                          <p:attrName>style.visibility</p:attrName>
                                        </p:attrNameLst>
                                      </p:cBhvr>
                                      <p:to>
                                        <p:strVal val="hidden"/>
                                      </p:to>
                                    </p:set>
                                  </p:childTnLst>
                                </p:cTn>
                              </p:par>
                              <p:par>
                                <p:cTn id="84" presetID="8" presetClass="emph" presetSubtype="0" fill="hold" grpId="3" nodeType="withEffect">
                                  <p:stCondLst>
                                    <p:cond delay="0"/>
                                  </p:stCondLst>
                                  <p:childTnLst>
                                    <p:animRot by="-21600000">
                                      <p:cBhvr>
                                        <p:cTn id="85" dur="5500" fill="hold"/>
                                        <p:tgtEl>
                                          <p:spTgt spid="13"/>
                                        </p:tgtEl>
                                        <p:attrNameLst>
                                          <p:attrName>r</p:attrName>
                                        </p:attrNameLst>
                                      </p:cBhvr>
                                    </p:animRot>
                                  </p:childTnLst>
                                </p:cTn>
                              </p:par>
                              <p:par>
                                <p:cTn id="86" presetID="2" presetClass="exit" presetSubtype="8" fill="hold" grpId="2" nodeType="withEffect">
                                  <p:stCondLst>
                                    <p:cond delay="0"/>
                                  </p:stCondLst>
                                  <p:childTnLst>
                                    <p:anim calcmode="lin" valueType="num">
                                      <p:cBhvr additive="base">
                                        <p:cTn id="87" dur="5500"/>
                                        <p:tgtEl>
                                          <p:spTgt spid="12"/>
                                        </p:tgtEl>
                                        <p:attrNameLst>
                                          <p:attrName>ppt_x</p:attrName>
                                        </p:attrNameLst>
                                      </p:cBhvr>
                                      <p:tavLst>
                                        <p:tav tm="0">
                                          <p:val>
                                            <p:strVal val="ppt_x"/>
                                          </p:val>
                                        </p:tav>
                                        <p:tav tm="100000">
                                          <p:val>
                                            <p:strVal val="0-ppt_w/2"/>
                                          </p:val>
                                        </p:tav>
                                      </p:tavLst>
                                    </p:anim>
                                    <p:anim calcmode="lin" valueType="num">
                                      <p:cBhvr additive="base">
                                        <p:cTn id="88" dur="5500"/>
                                        <p:tgtEl>
                                          <p:spTgt spid="12"/>
                                        </p:tgtEl>
                                        <p:attrNameLst>
                                          <p:attrName>ppt_y</p:attrName>
                                        </p:attrNameLst>
                                      </p:cBhvr>
                                      <p:tavLst>
                                        <p:tav tm="0">
                                          <p:val>
                                            <p:strVal val="ppt_y"/>
                                          </p:val>
                                        </p:tav>
                                        <p:tav tm="100000">
                                          <p:val>
                                            <p:strVal val="ppt_y"/>
                                          </p:val>
                                        </p:tav>
                                      </p:tavLst>
                                    </p:anim>
                                    <p:set>
                                      <p:cBhvr>
                                        <p:cTn id="89" dur="1" fill="hold">
                                          <p:stCondLst>
                                            <p:cond delay="5499"/>
                                          </p:stCondLst>
                                        </p:cTn>
                                        <p:tgtEl>
                                          <p:spTgt spid="12"/>
                                        </p:tgtEl>
                                        <p:attrNameLst>
                                          <p:attrName>style.visibility</p:attrName>
                                        </p:attrNameLst>
                                      </p:cBhvr>
                                      <p:to>
                                        <p:strVal val="hidden"/>
                                      </p:to>
                                    </p:set>
                                  </p:childTnLst>
                                </p:cTn>
                              </p:par>
                              <p:par>
                                <p:cTn id="90" presetID="8" presetClass="emph" presetSubtype="0" fill="hold" grpId="3" nodeType="withEffect">
                                  <p:stCondLst>
                                    <p:cond delay="0"/>
                                  </p:stCondLst>
                                  <p:childTnLst>
                                    <p:animRot by="-21600000">
                                      <p:cBhvr>
                                        <p:cTn id="91" dur="5500" fill="hold"/>
                                        <p:tgtEl>
                                          <p:spTgt spid="12"/>
                                        </p:tgtEl>
                                        <p:attrNameLst>
                                          <p:attrName>r</p:attrName>
                                        </p:attrNameLst>
                                      </p:cBhvr>
                                    </p:animRot>
                                  </p:childTnLst>
                                </p:cTn>
                              </p:par>
                              <p:par>
                                <p:cTn id="92" presetID="2" presetClass="exit" presetSubtype="8" fill="hold" grpId="2" nodeType="withEffect">
                                  <p:stCondLst>
                                    <p:cond delay="0"/>
                                  </p:stCondLst>
                                  <p:childTnLst>
                                    <p:anim calcmode="lin" valueType="num">
                                      <p:cBhvr additive="base">
                                        <p:cTn id="93" dur="5500"/>
                                        <p:tgtEl>
                                          <p:spTgt spid="11"/>
                                        </p:tgtEl>
                                        <p:attrNameLst>
                                          <p:attrName>ppt_x</p:attrName>
                                        </p:attrNameLst>
                                      </p:cBhvr>
                                      <p:tavLst>
                                        <p:tav tm="0">
                                          <p:val>
                                            <p:strVal val="ppt_x"/>
                                          </p:val>
                                        </p:tav>
                                        <p:tav tm="100000">
                                          <p:val>
                                            <p:strVal val="0-ppt_w/2"/>
                                          </p:val>
                                        </p:tav>
                                      </p:tavLst>
                                    </p:anim>
                                    <p:anim calcmode="lin" valueType="num">
                                      <p:cBhvr additive="base">
                                        <p:cTn id="94" dur="5500"/>
                                        <p:tgtEl>
                                          <p:spTgt spid="11"/>
                                        </p:tgtEl>
                                        <p:attrNameLst>
                                          <p:attrName>ppt_y</p:attrName>
                                        </p:attrNameLst>
                                      </p:cBhvr>
                                      <p:tavLst>
                                        <p:tav tm="0">
                                          <p:val>
                                            <p:strVal val="ppt_y"/>
                                          </p:val>
                                        </p:tav>
                                        <p:tav tm="100000">
                                          <p:val>
                                            <p:strVal val="ppt_y"/>
                                          </p:val>
                                        </p:tav>
                                      </p:tavLst>
                                    </p:anim>
                                    <p:set>
                                      <p:cBhvr>
                                        <p:cTn id="95" dur="1" fill="hold">
                                          <p:stCondLst>
                                            <p:cond delay="5499"/>
                                          </p:stCondLst>
                                        </p:cTn>
                                        <p:tgtEl>
                                          <p:spTgt spid="11"/>
                                        </p:tgtEl>
                                        <p:attrNameLst>
                                          <p:attrName>style.visibility</p:attrName>
                                        </p:attrNameLst>
                                      </p:cBhvr>
                                      <p:to>
                                        <p:strVal val="hidden"/>
                                      </p:to>
                                    </p:set>
                                  </p:childTnLst>
                                </p:cTn>
                              </p:par>
                              <p:par>
                                <p:cTn id="96" presetID="8" presetClass="emph" presetSubtype="0" fill="hold" grpId="3" nodeType="withEffect">
                                  <p:stCondLst>
                                    <p:cond delay="0"/>
                                  </p:stCondLst>
                                  <p:childTnLst>
                                    <p:animRot by="-21600000">
                                      <p:cBhvr>
                                        <p:cTn id="97" dur="5500" fill="hold"/>
                                        <p:tgtEl>
                                          <p:spTgt spid="11"/>
                                        </p:tgtEl>
                                        <p:attrNameLst>
                                          <p:attrName>r</p:attrName>
                                        </p:attrNameLst>
                                      </p:cBhvr>
                                    </p:animRot>
                                  </p:childTnLst>
                                </p:cTn>
                              </p:par>
                              <p:par>
                                <p:cTn id="98" presetID="2" presetClass="exit" presetSubtype="2" fill="hold" grpId="2" nodeType="withEffect">
                                  <p:stCondLst>
                                    <p:cond delay="0"/>
                                  </p:stCondLst>
                                  <p:childTnLst>
                                    <p:anim calcmode="lin" valueType="num">
                                      <p:cBhvr additive="base">
                                        <p:cTn id="99" dur="5500"/>
                                        <p:tgtEl>
                                          <p:spTgt spid="10"/>
                                        </p:tgtEl>
                                        <p:attrNameLst>
                                          <p:attrName>ppt_x</p:attrName>
                                        </p:attrNameLst>
                                      </p:cBhvr>
                                      <p:tavLst>
                                        <p:tav tm="0">
                                          <p:val>
                                            <p:strVal val="ppt_x"/>
                                          </p:val>
                                        </p:tav>
                                        <p:tav tm="100000">
                                          <p:val>
                                            <p:strVal val="1+ppt_w/2"/>
                                          </p:val>
                                        </p:tav>
                                      </p:tavLst>
                                    </p:anim>
                                    <p:anim calcmode="lin" valueType="num">
                                      <p:cBhvr additive="base">
                                        <p:cTn id="100" dur="5500"/>
                                        <p:tgtEl>
                                          <p:spTgt spid="10"/>
                                        </p:tgtEl>
                                        <p:attrNameLst>
                                          <p:attrName>ppt_y</p:attrName>
                                        </p:attrNameLst>
                                      </p:cBhvr>
                                      <p:tavLst>
                                        <p:tav tm="0">
                                          <p:val>
                                            <p:strVal val="ppt_y"/>
                                          </p:val>
                                        </p:tav>
                                        <p:tav tm="100000">
                                          <p:val>
                                            <p:strVal val="ppt_y"/>
                                          </p:val>
                                        </p:tav>
                                      </p:tavLst>
                                    </p:anim>
                                    <p:set>
                                      <p:cBhvr>
                                        <p:cTn id="101" dur="1" fill="hold">
                                          <p:stCondLst>
                                            <p:cond delay="5499"/>
                                          </p:stCondLst>
                                        </p:cTn>
                                        <p:tgtEl>
                                          <p:spTgt spid="10"/>
                                        </p:tgtEl>
                                        <p:attrNameLst>
                                          <p:attrName>style.visibility</p:attrName>
                                        </p:attrNameLst>
                                      </p:cBhvr>
                                      <p:to>
                                        <p:strVal val="hidden"/>
                                      </p:to>
                                    </p:set>
                                  </p:childTnLst>
                                </p:cTn>
                              </p:par>
                              <p:par>
                                <p:cTn id="102" presetID="8" presetClass="emph" presetSubtype="0" fill="hold" grpId="3" nodeType="withEffect">
                                  <p:stCondLst>
                                    <p:cond delay="0"/>
                                  </p:stCondLst>
                                  <p:childTnLst>
                                    <p:animRot by="21600000">
                                      <p:cBhvr>
                                        <p:cTn id="103" dur="5500" fill="hold"/>
                                        <p:tgtEl>
                                          <p:spTgt spid="10"/>
                                        </p:tgtEl>
                                        <p:attrNameLst>
                                          <p:attrName>r</p:attrName>
                                        </p:attrNameLst>
                                      </p:cBhvr>
                                    </p:animRot>
                                  </p:childTnLst>
                                </p:cTn>
                              </p:par>
                              <p:par>
                                <p:cTn id="104" presetID="2" presetClass="exit" presetSubtype="2" fill="hold" grpId="2" nodeType="withEffect">
                                  <p:stCondLst>
                                    <p:cond delay="0"/>
                                  </p:stCondLst>
                                  <p:childTnLst>
                                    <p:anim calcmode="lin" valueType="num">
                                      <p:cBhvr additive="base">
                                        <p:cTn id="105" dur="5500"/>
                                        <p:tgtEl>
                                          <p:spTgt spid="9"/>
                                        </p:tgtEl>
                                        <p:attrNameLst>
                                          <p:attrName>ppt_x</p:attrName>
                                        </p:attrNameLst>
                                      </p:cBhvr>
                                      <p:tavLst>
                                        <p:tav tm="0">
                                          <p:val>
                                            <p:strVal val="ppt_x"/>
                                          </p:val>
                                        </p:tav>
                                        <p:tav tm="100000">
                                          <p:val>
                                            <p:strVal val="1+ppt_w/2"/>
                                          </p:val>
                                        </p:tav>
                                      </p:tavLst>
                                    </p:anim>
                                    <p:anim calcmode="lin" valueType="num">
                                      <p:cBhvr additive="base">
                                        <p:cTn id="106" dur="5500"/>
                                        <p:tgtEl>
                                          <p:spTgt spid="9"/>
                                        </p:tgtEl>
                                        <p:attrNameLst>
                                          <p:attrName>ppt_y</p:attrName>
                                        </p:attrNameLst>
                                      </p:cBhvr>
                                      <p:tavLst>
                                        <p:tav tm="0">
                                          <p:val>
                                            <p:strVal val="ppt_y"/>
                                          </p:val>
                                        </p:tav>
                                        <p:tav tm="100000">
                                          <p:val>
                                            <p:strVal val="ppt_y"/>
                                          </p:val>
                                        </p:tav>
                                      </p:tavLst>
                                    </p:anim>
                                    <p:set>
                                      <p:cBhvr>
                                        <p:cTn id="107" dur="1" fill="hold">
                                          <p:stCondLst>
                                            <p:cond delay="5499"/>
                                          </p:stCondLst>
                                        </p:cTn>
                                        <p:tgtEl>
                                          <p:spTgt spid="9"/>
                                        </p:tgtEl>
                                        <p:attrNameLst>
                                          <p:attrName>style.visibility</p:attrName>
                                        </p:attrNameLst>
                                      </p:cBhvr>
                                      <p:to>
                                        <p:strVal val="hidden"/>
                                      </p:to>
                                    </p:set>
                                  </p:childTnLst>
                                </p:cTn>
                              </p:par>
                              <p:par>
                                <p:cTn id="108" presetID="8" presetClass="emph" presetSubtype="0" fill="hold" grpId="3" nodeType="withEffect">
                                  <p:stCondLst>
                                    <p:cond delay="0"/>
                                  </p:stCondLst>
                                  <p:childTnLst>
                                    <p:animRot by="21600000">
                                      <p:cBhvr>
                                        <p:cTn id="109" dur="5500" fill="hold"/>
                                        <p:tgtEl>
                                          <p:spTgt spid="9"/>
                                        </p:tgtEl>
                                        <p:attrNameLst>
                                          <p:attrName>r</p:attrName>
                                        </p:attrNameLst>
                                      </p:cBhvr>
                                    </p:animRot>
                                  </p:childTnLst>
                                </p:cTn>
                              </p:par>
                              <p:par>
                                <p:cTn id="110" presetID="2" presetClass="exit" presetSubtype="2" fill="hold" grpId="2" nodeType="withEffect">
                                  <p:stCondLst>
                                    <p:cond delay="0"/>
                                  </p:stCondLst>
                                  <p:childTnLst>
                                    <p:anim calcmode="lin" valueType="num">
                                      <p:cBhvr additive="base">
                                        <p:cTn id="111" dur="5500"/>
                                        <p:tgtEl>
                                          <p:spTgt spid="8"/>
                                        </p:tgtEl>
                                        <p:attrNameLst>
                                          <p:attrName>ppt_x</p:attrName>
                                        </p:attrNameLst>
                                      </p:cBhvr>
                                      <p:tavLst>
                                        <p:tav tm="0">
                                          <p:val>
                                            <p:strVal val="ppt_x"/>
                                          </p:val>
                                        </p:tav>
                                        <p:tav tm="100000">
                                          <p:val>
                                            <p:strVal val="1+ppt_w/2"/>
                                          </p:val>
                                        </p:tav>
                                      </p:tavLst>
                                    </p:anim>
                                    <p:anim calcmode="lin" valueType="num">
                                      <p:cBhvr additive="base">
                                        <p:cTn id="112" dur="5500"/>
                                        <p:tgtEl>
                                          <p:spTgt spid="8"/>
                                        </p:tgtEl>
                                        <p:attrNameLst>
                                          <p:attrName>ppt_y</p:attrName>
                                        </p:attrNameLst>
                                      </p:cBhvr>
                                      <p:tavLst>
                                        <p:tav tm="0">
                                          <p:val>
                                            <p:strVal val="ppt_y"/>
                                          </p:val>
                                        </p:tav>
                                        <p:tav tm="100000">
                                          <p:val>
                                            <p:strVal val="ppt_y"/>
                                          </p:val>
                                        </p:tav>
                                      </p:tavLst>
                                    </p:anim>
                                    <p:set>
                                      <p:cBhvr>
                                        <p:cTn id="113" dur="1" fill="hold">
                                          <p:stCondLst>
                                            <p:cond delay="5499"/>
                                          </p:stCondLst>
                                        </p:cTn>
                                        <p:tgtEl>
                                          <p:spTgt spid="8"/>
                                        </p:tgtEl>
                                        <p:attrNameLst>
                                          <p:attrName>style.visibility</p:attrName>
                                        </p:attrNameLst>
                                      </p:cBhvr>
                                      <p:to>
                                        <p:strVal val="hidden"/>
                                      </p:to>
                                    </p:set>
                                  </p:childTnLst>
                                </p:cTn>
                              </p:par>
                              <p:par>
                                <p:cTn id="114" presetID="8" presetClass="emph" presetSubtype="0" fill="hold" grpId="3" nodeType="withEffect">
                                  <p:stCondLst>
                                    <p:cond delay="0"/>
                                  </p:stCondLst>
                                  <p:childTnLst>
                                    <p:animRot by="21600000">
                                      <p:cBhvr>
                                        <p:cTn id="115" dur="5500" fill="hold"/>
                                        <p:tgtEl>
                                          <p:spTgt spid="8"/>
                                        </p:tgtEl>
                                        <p:attrNameLst>
                                          <p:attrName>r</p:attrName>
                                        </p:attrNameLst>
                                      </p:cBhvr>
                                    </p:animRot>
                                  </p:childTnLst>
                                </p:cTn>
                              </p:par>
                              <p:par>
                                <p:cTn id="116" presetID="2" presetClass="exit" presetSubtype="8" fill="hold" grpId="2" nodeType="withEffect">
                                  <p:stCondLst>
                                    <p:cond delay="0"/>
                                  </p:stCondLst>
                                  <p:childTnLst>
                                    <p:anim calcmode="lin" valueType="num">
                                      <p:cBhvr additive="base">
                                        <p:cTn id="117" dur="5500"/>
                                        <p:tgtEl>
                                          <p:spTgt spid="7"/>
                                        </p:tgtEl>
                                        <p:attrNameLst>
                                          <p:attrName>ppt_x</p:attrName>
                                        </p:attrNameLst>
                                      </p:cBhvr>
                                      <p:tavLst>
                                        <p:tav tm="0">
                                          <p:val>
                                            <p:strVal val="ppt_x"/>
                                          </p:val>
                                        </p:tav>
                                        <p:tav tm="100000">
                                          <p:val>
                                            <p:strVal val="0-ppt_w/2"/>
                                          </p:val>
                                        </p:tav>
                                      </p:tavLst>
                                    </p:anim>
                                    <p:anim calcmode="lin" valueType="num">
                                      <p:cBhvr additive="base">
                                        <p:cTn id="118" dur="5500"/>
                                        <p:tgtEl>
                                          <p:spTgt spid="7"/>
                                        </p:tgtEl>
                                        <p:attrNameLst>
                                          <p:attrName>ppt_y</p:attrName>
                                        </p:attrNameLst>
                                      </p:cBhvr>
                                      <p:tavLst>
                                        <p:tav tm="0">
                                          <p:val>
                                            <p:strVal val="ppt_y"/>
                                          </p:val>
                                        </p:tav>
                                        <p:tav tm="100000">
                                          <p:val>
                                            <p:strVal val="ppt_y"/>
                                          </p:val>
                                        </p:tav>
                                      </p:tavLst>
                                    </p:anim>
                                    <p:set>
                                      <p:cBhvr>
                                        <p:cTn id="119" dur="1" fill="hold">
                                          <p:stCondLst>
                                            <p:cond delay="5499"/>
                                          </p:stCondLst>
                                        </p:cTn>
                                        <p:tgtEl>
                                          <p:spTgt spid="7"/>
                                        </p:tgtEl>
                                        <p:attrNameLst>
                                          <p:attrName>style.visibility</p:attrName>
                                        </p:attrNameLst>
                                      </p:cBhvr>
                                      <p:to>
                                        <p:strVal val="hidden"/>
                                      </p:to>
                                    </p:set>
                                  </p:childTnLst>
                                </p:cTn>
                              </p:par>
                              <p:par>
                                <p:cTn id="120" presetID="8" presetClass="emph" presetSubtype="0" fill="hold" grpId="3" nodeType="withEffect">
                                  <p:stCondLst>
                                    <p:cond delay="0"/>
                                  </p:stCondLst>
                                  <p:childTnLst>
                                    <p:animRot by="21600000">
                                      <p:cBhvr>
                                        <p:cTn id="121" dur="5500" fill="hold"/>
                                        <p:tgtEl>
                                          <p:spTgt spid="7"/>
                                        </p:tgtEl>
                                        <p:attrNameLst>
                                          <p:attrName>r</p:attrName>
                                        </p:attrNameLst>
                                      </p:cBhvr>
                                    </p:animRot>
                                  </p:childTnLst>
                                </p:cTn>
                              </p:par>
                              <p:par>
                                <p:cTn id="122" presetID="2" presetClass="exit" presetSubtype="8" fill="hold" grpId="2" nodeType="withEffect">
                                  <p:stCondLst>
                                    <p:cond delay="0"/>
                                  </p:stCondLst>
                                  <p:childTnLst>
                                    <p:anim calcmode="lin" valueType="num">
                                      <p:cBhvr additive="base">
                                        <p:cTn id="123" dur="5500"/>
                                        <p:tgtEl>
                                          <p:spTgt spid="6"/>
                                        </p:tgtEl>
                                        <p:attrNameLst>
                                          <p:attrName>ppt_x</p:attrName>
                                        </p:attrNameLst>
                                      </p:cBhvr>
                                      <p:tavLst>
                                        <p:tav tm="0">
                                          <p:val>
                                            <p:strVal val="ppt_x"/>
                                          </p:val>
                                        </p:tav>
                                        <p:tav tm="100000">
                                          <p:val>
                                            <p:strVal val="0-ppt_w/2"/>
                                          </p:val>
                                        </p:tav>
                                      </p:tavLst>
                                    </p:anim>
                                    <p:anim calcmode="lin" valueType="num">
                                      <p:cBhvr additive="base">
                                        <p:cTn id="124" dur="5500"/>
                                        <p:tgtEl>
                                          <p:spTgt spid="6"/>
                                        </p:tgtEl>
                                        <p:attrNameLst>
                                          <p:attrName>ppt_y</p:attrName>
                                        </p:attrNameLst>
                                      </p:cBhvr>
                                      <p:tavLst>
                                        <p:tav tm="0">
                                          <p:val>
                                            <p:strVal val="ppt_y"/>
                                          </p:val>
                                        </p:tav>
                                        <p:tav tm="100000">
                                          <p:val>
                                            <p:strVal val="ppt_y"/>
                                          </p:val>
                                        </p:tav>
                                      </p:tavLst>
                                    </p:anim>
                                    <p:set>
                                      <p:cBhvr>
                                        <p:cTn id="125" dur="1" fill="hold">
                                          <p:stCondLst>
                                            <p:cond delay="5499"/>
                                          </p:stCondLst>
                                        </p:cTn>
                                        <p:tgtEl>
                                          <p:spTgt spid="6"/>
                                        </p:tgtEl>
                                        <p:attrNameLst>
                                          <p:attrName>style.visibility</p:attrName>
                                        </p:attrNameLst>
                                      </p:cBhvr>
                                      <p:to>
                                        <p:strVal val="hidden"/>
                                      </p:to>
                                    </p:set>
                                  </p:childTnLst>
                                </p:cTn>
                              </p:par>
                              <p:par>
                                <p:cTn id="126" presetID="8" presetClass="emph" presetSubtype="0" fill="hold" grpId="3" nodeType="withEffect">
                                  <p:stCondLst>
                                    <p:cond delay="0"/>
                                  </p:stCondLst>
                                  <p:childTnLst>
                                    <p:animRot by="21600000">
                                      <p:cBhvr>
                                        <p:cTn id="127" dur="5500" fill="hold"/>
                                        <p:tgtEl>
                                          <p:spTgt spid="6"/>
                                        </p:tgtEl>
                                        <p:attrNameLst>
                                          <p:attrName>r</p:attrName>
                                        </p:attrNameLst>
                                      </p:cBhvr>
                                    </p:animRot>
                                  </p:childTnLst>
                                </p:cTn>
                              </p:par>
                              <p:par>
                                <p:cTn id="128" presetID="2" presetClass="exit" presetSubtype="8" fill="hold" grpId="2" nodeType="withEffect">
                                  <p:stCondLst>
                                    <p:cond delay="0"/>
                                  </p:stCondLst>
                                  <p:childTnLst>
                                    <p:anim calcmode="lin" valueType="num">
                                      <p:cBhvr additive="base">
                                        <p:cTn id="129" dur="5500"/>
                                        <p:tgtEl>
                                          <p:spTgt spid="5"/>
                                        </p:tgtEl>
                                        <p:attrNameLst>
                                          <p:attrName>ppt_x</p:attrName>
                                        </p:attrNameLst>
                                      </p:cBhvr>
                                      <p:tavLst>
                                        <p:tav tm="0">
                                          <p:val>
                                            <p:strVal val="ppt_x"/>
                                          </p:val>
                                        </p:tav>
                                        <p:tav tm="100000">
                                          <p:val>
                                            <p:strVal val="0-ppt_w/2"/>
                                          </p:val>
                                        </p:tav>
                                      </p:tavLst>
                                    </p:anim>
                                    <p:anim calcmode="lin" valueType="num">
                                      <p:cBhvr additive="base">
                                        <p:cTn id="130" dur="5500"/>
                                        <p:tgtEl>
                                          <p:spTgt spid="5"/>
                                        </p:tgtEl>
                                        <p:attrNameLst>
                                          <p:attrName>ppt_y</p:attrName>
                                        </p:attrNameLst>
                                      </p:cBhvr>
                                      <p:tavLst>
                                        <p:tav tm="0">
                                          <p:val>
                                            <p:strVal val="ppt_y"/>
                                          </p:val>
                                        </p:tav>
                                        <p:tav tm="100000">
                                          <p:val>
                                            <p:strVal val="ppt_y"/>
                                          </p:val>
                                        </p:tav>
                                      </p:tavLst>
                                    </p:anim>
                                    <p:set>
                                      <p:cBhvr>
                                        <p:cTn id="131" dur="1" fill="hold">
                                          <p:stCondLst>
                                            <p:cond delay="5499"/>
                                          </p:stCondLst>
                                        </p:cTn>
                                        <p:tgtEl>
                                          <p:spTgt spid="5"/>
                                        </p:tgtEl>
                                        <p:attrNameLst>
                                          <p:attrName>style.visibility</p:attrName>
                                        </p:attrNameLst>
                                      </p:cBhvr>
                                      <p:to>
                                        <p:strVal val="hidden"/>
                                      </p:to>
                                    </p:set>
                                  </p:childTnLst>
                                </p:cTn>
                              </p:par>
                              <p:par>
                                <p:cTn id="132" presetID="8" presetClass="emph" presetSubtype="0" fill="hold" grpId="3" nodeType="withEffect">
                                  <p:stCondLst>
                                    <p:cond delay="0"/>
                                  </p:stCondLst>
                                  <p:childTnLst>
                                    <p:animRot by="21600000">
                                      <p:cBhvr>
                                        <p:cTn id="133" dur="5500" fill="hold"/>
                                        <p:tgtEl>
                                          <p:spTgt spid="5"/>
                                        </p:tgtEl>
                                        <p:attrNameLst>
                                          <p:attrName>r</p:attrName>
                                        </p:attrNameLst>
                                      </p:cBhvr>
                                    </p:animRot>
                                  </p:childTnLst>
                                </p:cTn>
                              </p:par>
                              <p:par>
                                <p:cTn id="134" presetID="2" presetClass="exit" presetSubtype="2" fill="hold" grpId="2" nodeType="withEffect">
                                  <p:stCondLst>
                                    <p:cond delay="0"/>
                                  </p:stCondLst>
                                  <p:childTnLst>
                                    <p:anim calcmode="lin" valueType="num">
                                      <p:cBhvr additive="base">
                                        <p:cTn id="135" dur="5500"/>
                                        <p:tgtEl>
                                          <p:spTgt spid="4"/>
                                        </p:tgtEl>
                                        <p:attrNameLst>
                                          <p:attrName>ppt_x</p:attrName>
                                        </p:attrNameLst>
                                      </p:cBhvr>
                                      <p:tavLst>
                                        <p:tav tm="0">
                                          <p:val>
                                            <p:strVal val="ppt_x"/>
                                          </p:val>
                                        </p:tav>
                                        <p:tav tm="100000">
                                          <p:val>
                                            <p:strVal val="1+ppt_w/2"/>
                                          </p:val>
                                        </p:tav>
                                      </p:tavLst>
                                    </p:anim>
                                    <p:anim calcmode="lin" valueType="num">
                                      <p:cBhvr additive="base">
                                        <p:cTn id="136" dur="5500"/>
                                        <p:tgtEl>
                                          <p:spTgt spid="4"/>
                                        </p:tgtEl>
                                        <p:attrNameLst>
                                          <p:attrName>ppt_y</p:attrName>
                                        </p:attrNameLst>
                                      </p:cBhvr>
                                      <p:tavLst>
                                        <p:tav tm="0">
                                          <p:val>
                                            <p:strVal val="ppt_y"/>
                                          </p:val>
                                        </p:tav>
                                        <p:tav tm="100000">
                                          <p:val>
                                            <p:strVal val="ppt_y"/>
                                          </p:val>
                                        </p:tav>
                                      </p:tavLst>
                                    </p:anim>
                                    <p:set>
                                      <p:cBhvr>
                                        <p:cTn id="137" dur="1" fill="hold">
                                          <p:stCondLst>
                                            <p:cond delay="5499"/>
                                          </p:stCondLst>
                                        </p:cTn>
                                        <p:tgtEl>
                                          <p:spTgt spid="4"/>
                                        </p:tgtEl>
                                        <p:attrNameLst>
                                          <p:attrName>style.visibility</p:attrName>
                                        </p:attrNameLst>
                                      </p:cBhvr>
                                      <p:to>
                                        <p:strVal val="hidden"/>
                                      </p:to>
                                    </p:set>
                                  </p:childTnLst>
                                </p:cTn>
                              </p:par>
                              <p:par>
                                <p:cTn id="138" presetID="8" presetClass="emph" presetSubtype="0" fill="hold" grpId="3" nodeType="withEffect">
                                  <p:stCondLst>
                                    <p:cond delay="0"/>
                                  </p:stCondLst>
                                  <p:childTnLst>
                                    <p:animRot by="-21600000">
                                      <p:cBhvr>
                                        <p:cTn id="139" dur="5500" fill="hold"/>
                                        <p:tgtEl>
                                          <p:spTgt spid="4"/>
                                        </p:tgtEl>
                                        <p:attrNameLst>
                                          <p:attrName>r</p:attrName>
                                        </p:attrNameLst>
                                      </p:cBhvr>
                                    </p:animRot>
                                  </p:childTnLst>
                                </p:cTn>
                              </p:par>
                              <p:par>
                                <p:cTn id="140" presetID="2" presetClass="exit" presetSubtype="2" fill="hold" grpId="2" nodeType="withEffect">
                                  <p:stCondLst>
                                    <p:cond delay="0"/>
                                  </p:stCondLst>
                                  <p:childTnLst>
                                    <p:anim calcmode="lin" valueType="num">
                                      <p:cBhvr additive="base">
                                        <p:cTn id="141" dur="5500"/>
                                        <p:tgtEl>
                                          <p:spTgt spid="3"/>
                                        </p:tgtEl>
                                        <p:attrNameLst>
                                          <p:attrName>ppt_x</p:attrName>
                                        </p:attrNameLst>
                                      </p:cBhvr>
                                      <p:tavLst>
                                        <p:tav tm="0">
                                          <p:val>
                                            <p:strVal val="ppt_x"/>
                                          </p:val>
                                        </p:tav>
                                        <p:tav tm="100000">
                                          <p:val>
                                            <p:strVal val="1+ppt_w/2"/>
                                          </p:val>
                                        </p:tav>
                                      </p:tavLst>
                                    </p:anim>
                                    <p:anim calcmode="lin" valueType="num">
                                      <p:cBhvr additive="base">
                                        <p:cTn id="142" dur="5500"/>
                                        <p:tgtEl>
                                          <p:spTgt spid="3"/>
                                        </p:tgtEl>
                                        <p:attrNameLst>
                                          <p:attrName>ppt_y</p:attrName>
                                        </p:attrNameLst>
                                      </p:cBhvr>
                                      <p:tavLst>
                                        <p:tav tm="0">
                                          <p:val>
                                            <p:strVal val="ppt_y"/>
                                          </p:val>
                                        </p:tav>
                                        <p:tav tm="100000">
                                          <p:val>
                                            <p:strVal val="ppt_y"/>
                                          </p:val>
                                        </p:tav>
                                      </p:tavLst>
                                    </p:anim>
                                    <p:set>
                                      <p:cBhvr>
                                        <p:cTn id="143" dur="1" fill="hold">
                                          <p:stCondLst>
                                            <p:cond delay="5499"/>
                                          </p:stCondLst>
                                        </p:cTn>
                                        <p:tgtEl>
                                          <p:spTgt spid="3"/>
                                        </p:tgtEl>
                                        <p:attrNameLst>
                                          <p:attrName>style.visibility</p:attrName>
                                        </p:attrNameLst>
                                      </p:cBhvr>
                                      <p:to>
                                        <p:strVal val="hidden"/>
                                      </p:to>
                                    </p:set>
                                  </p:childTnLst>
                                </p:cTn>
                              </p:par>
                              <p:par>
                                <p:cTn id="144" presetID="8" presetClass="emph" presetSubtype="0" fill="hold" grpId="3" nodeType="withEffect">
                                  <p:stCondLst>
                                    <p:cond delay="0"/>
                                  </p:stCondLst>
                                  <p:childTnLst>
                                    <p:animRot by="-21600000">
                                      <p:cBhvr>
                                        <p:cTn id="145" dur="5500" fill="hold"/>
                                        <p:tgtEl>
                                          <p:spTgt spid="3"/>
                                        </p:tgtEl>
                                        <p:attrNameLst>
                                          <p:attrName>r</p:attrName>
                                        </p:attrNameLst>
                                      </p:cBhvr>
                                    </p:animRot>
                                  </p:childTnLst>
                                </p:cTn>
                              </p:par>
                              <p:par>
                                <p:cTn id="146" presetID="2" presetClass="exit" presetSubtype="2" fill="hold" grpId="2" nodeType="withEffect">
                                  <p:stCondLst>
                                    <p:cond delay="0"/>
                                  </p:stCondLst>
                                  <p:childTnLst>
                                    <p:anim calcmode="lin" valueType="num">
                                      <p:cBhvr additive="base">
                                        <p:cTn id="147" dur="5500"/>
                                        <p:tgtEl>
                                          <p:spTgt spid="2"/>
                                        </p:tgtEl>
                                        <p:attrNameLst>
                                          <p:attrName>ppt_x</p:attrName>
                                        </p:attrNameLst>
                                      </p:cBhvr>
                                      <p:tavLst>
                                        <p:tav tm="0">
                                          <p:val>
                                            <p:strVal val="ppt_x"/>
                                          </p:val>
                                        </p:tav>
                                        <p:tav tm="100000">
                                          <p:val>
                                            <p:strVal val="1+ppt_w/2"/>
                                          </p:val>
                                        </p:tav>
                                      </p:tavLst>
                                    </p:anim>
                                    <p:anim calcmode="lin" valueType="num">
                                      <p:cBhvr additive="base">
                                        <p:cTn id="148" dur="5500"/>
                                        <p:tgtEl>
                                          <p:spTgt spid="2"/>
                                        </p:tgtEl>
                                        <p:attrNameLst>
                                          <p:attrName>ppt_y</p:attrName>
                                        </p:attrNameLst>
                                      </p:cBhvr>
                                      <p:tavLst>
                                        <p:tav tm="0">
                                          <p:val>
                                            <p:strVal val="ppt_y"/>
                                          </p:val>
                                        </p:tav>
                                        <p:tav tm="100000">
                                          <p:val>
                                            <p:strVal val="ppt_y"/>
                                          </p:val>
                                        </p:tav>
                                      </p:tavLst>
                                    </p:anim>
                                    <p:set>
                                      <p:cBhvr>
                                        <p:cTn id="149" dur="1" fill="hold">
                                          <p:stCondLst>
                                            <p:cond delay="5499"/>
                                          </p:stCondLst>
                                        </p:cTn>
                                        <p:tgtEl>
                                          <p:spTgt spid="2"/>
                                        </p:tgtEl>
                                        <p:attrNameLst>
                                          <p:attrName>style.visibility</p:attrName>
                                        </p:attrNameLst>
                                      </p:cBhvr>
                                      <p:to>
                                        <p:strVal val="hidden"/>
                                      </p:to>
                                    </p:set>
                                  </p:childTnLst>
                                </p:cTn>
                              </p:par>
                              <p:par>
                                <p:cTn id="150" presetID="8" presetClass="emph" presetSubtype="0" fill="hold" grpId="3" nodeType="withEffect">
                                  <p:stCondLst>
                                    <p:cond delay="0"/>
                                  </p:stCondLst>
                                  <p:childTnLst>
                                    <p:animRot by="-21600000">
                                      <p:cBhvr>
                                        <p:cTn id="151" dur="5500" fill="hold"/>
                                        <p:tgtEl>
                                          <p:spTgt spid="2"/>
                                        </p:tgtEl>
                                        <p:attrNameLst>
                                          <p:attrName>r</p:attrName>
                                        </p:attrNameLst>
                                      </p:cBhvr>
                                    </p:animRot>
                                  </p:childTnLst>
                                </p:cTn>
                              </p:par>
                              <p:par>
                                <p:cTn id="152" presetID="16" presetClass="entr" presetSubtype="42" fill="hold" nodeType="withEffect">
                                  <p:stCondLst>
                                    <p:cond delay="750"/>
                                  </p:stCondLst>
                                  <p:childTnLst>
                                    <p:set>
                                      <p:cBhvr>
                                        <p:cTn id="153" dur="1" fill="hold">
                                          <p:stCondLst>
                                            <p:cond delay="0"/>
                                          </p:stCondLst>
                                        </p:cTn>
                                        <p:tgtEl>
                                          <p:spTgt spid="20"/>
                                        </p:tgtEl>
                                        <p:attrNameLst>
                                          <p:attrName>style.visibility</p:attrName>
                                        </p:attrNameLst>
                                      </p:cBhvr>
                                      <p:to>
                                        <p:strVal val="visible"/>
                                      </p:to>
                                    </p:set>
                                    <p:animEffect transition="in" filter="barn(outHorizontal)">
                                      <p:cBhvr>
                                        <p:cTn id="154" dur="5250"/>
                                        <p:tgtEl>
                                          <p:spTgt spid="20"/>
                                        </p:tgtEl>
                                      </p:cBhvr>
                                    </p:animEffect>
                                  </p:childTnLst>
                                </p:cTn>
                              </p:par>
                              <p:par>
                                <p:cTn id="155" presetID="23" presetClass="entr" presetSubtype="288" fill="hold" nodeType="withEffect">
                                  <p:stCondLst>
                                    <p:cond delay="750"/>
                                  </p:stCondLst>
                                  <p:childTnLst>
                                    <p:set>
                                      <p:cBhvr>
                                        <p:cTn id="156" dur="1" fill="hold">
                                          <p:stCondLst>
                                            <p:cond delay="0"/>
                                          </p:stCondLst>
                                        </p:cTn>
                                        <p:tgtEl>
                                          <p:spTgt spid="20"/>
                                        </p:tgtEl>
                                        <p:attrNameLst>
                                          <p:attrName>style.visibility</p:attrName>
                                        </p:attrNameLst>
                                      </p:cBhvr>
                                      <p:to>
                                        <p:strVal val="visible"/>
                                      </p:to>
                                    </p:set>
                                    <p:anim calcmode="lin" valueType="num">
                                      <p:cBhvr>
                                        <p:cTn id="157" dur="5250" fill="hold"/>
                                        <p:tgtEl>
                                          <p:spTgt spid="20"/>
                                        </p:tgtEl>
                                        <p:attrNameLst>
                                          <p:attrName>ppt_w</p:attrName>
                                        </p:attrNameLst>
                                      </p:cBhvr>
                                      <p:tavLst>
                                        <p:tav tm="0">
                                          <p:val>
                                            <p:strVal val="4/3*#ppt_w"/>
                                          </p:val>
                                        </p:tav>
                                        <p:tav tm="100000">
                                          <p:val>
                                            <p:strVal val="#ppt_w"/>
                                          </p:val>
                                        </p:tav>
                                      </p:tavLst>
                                    </p:anim>
                                    <p:anim calcmode="lin" valueType="num">
                                      <p:cBhvr>
                                        <p:cTn id="158" dur="5250" fill="hold"/>
                                        <p:tgtEl>
                                          <p:spTgt spid="2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2" grpId="0" animBg="1"/>
      <p:bldP spid="2" grpId="1" animBg="1"/>
      <p:bldP spid="2" grpId="2" animBg="1"/>
      <p:bldP spid="2" grpId="3" animBg="1"/>
      <p:bldP spid="8" grpId="0" animBg="1"/>
      <p:bldP spid="8" grpId="1" animBg="1"/>
      <p:bldP spid="8" grpId="2" animBg="1"/>
      <p:bldP spid="8" grpId="3" animBg="1"/>
      <p:bldP spid="13" grpId="0" animBg="1"/>
      <p:bldP spid="13" grpId="1" animBg="1"/>
      <p:bldP spid="13" grpId="2" animBg="1"/>
      <p:bldP spid="13" grpId="3" animBg="1"/>
      <p:bldP spid="6" grpId="0" animBg="1"/>
      <p:bldP spid="6" grpId="1" animBg="1"/>
      <p:bldP spid="6" grpId="2" animBg="1"/>
      <p:bldP spid="6" grpId="3" animBg="1"/>
      <p:bldP spid="3" grpId="0" animBg="1"/>
      <p:bldP spid="3" grpId="1" animBg="1"/>
      <p:bldP spid="3" grpId="2" animBg="1"/>
      <p:bldP spid="3" grpId="3" animBg="1"/>
      <p:bldP spid="9" grpId="0" animBg="1"/>
      <p:bldP spid="9" grpId="1" animBg="1"/>
      <p:bldP spid="9" grpId="2" animBg="1"/>
      <p:bldP spid="9" grpId="3" animBg="1"/>
      <p:bldP spid="12" grpId="0" animBg="1"/>
      <p:bldP spid="12" grpId="1" animBg="1"/>
      <p:bldP spid="12" grpId="2" animBg="1"/>
      <p:bldP spid="12" grpId="3" animBg="1"/>
      <p:bldP spid="4" grpId="0" animBg="1"/>
      <p:bldP spid="4" grpId="1" animBg="1"/>
      <p:bldP spid="4" grpId="2" animBg="1"/>
      <p:bldP spid="4" grpId="3" animBg="1"/>
      <p:bldP spid="5" grpId="0" animBg="1"/>
      <p:bldP spid="5" grpId="1" animBg="1"/>
      <p:bldP spid="5" grpId="2" animBg="1"/>
      <p:bldP spid="5" grpId="3" animBg="1"/>
      <p:bldP spid="10" grpId="0" animBg="1"/>
      <p:bldP spid="10" grpId="1" animBg="1"/>
      <p:bldP spid="10" grpId="2" animBg="1"/>
      <p:bldP spid="10" grpId="3" animBg="1"/>
      <p:bldP spid="11" grpId="0" animBg="1"/>
      <p:bldP spid="11" grpId="1" animBg="1"/>
      <p:bldP spid="11" grpId="2" animBg="1"/>
      <p:bldP spid="11" grpId="3" animBg="1"/>
      <p:bldP spid="1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15 Rectángulo"/>
          <p:cNvSpPr/>
          <p:nvPr/>
        </p:nvSpPr>
        <p:spPr>
          <a:xfrm>
            <a:off x="-57313" y="17953"/>
            <a:ext cx="9126413" cy="6858000"/>
          </a:xfrm>
          <a:prstGeom prst="rect">
            <a:avLst/>
          </a:prstGeom>
          <a:gradFill flip="none" rotWithShape="1">
            <a:gsLst>
              <a:gs pos="19000">
                <a:srgbClr val="770000"/>
              </a:gs>
              <a:gs pos="85000">
                <a:srgbClr val="CC0000">
                  <a:lumMod val="49000"/>
                </a:srgbClr>
              </a:gs>
              <a:gs pos="70000">
                <a:srgbClr val="170000"/>
              </a:gs>
              <a:gs pos="38000">
                <a:srgbClr val="391B03">
                  <a:lumMod val="0"/>
                </a:srgbClr>
              </a:gs>
              <a:gs pos="97917">
                <a:srgbClr val="B60000">
                  <a:lumMod val="57000"/>
                  <a:lumOff val="43000"/>
                </a:srgbClr>
              </a:gs>
              <a:gs pos="93000">
                <a:srgbClr val="B60000"/>
              </a:gs>
              <a:gs pos="0">
                <a:srgbClr val="B00000">
                  <a:lumMod val="46000"/>
                  <a:lumOff val="54000"/>
                </a:srgbClr>
              </a:gs>
              <a:gs pos="9000">
                <a:srgbClr val="C00000"/>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Diapositiva34.JPG"/>
          <p:cNvPicPr>
            <a:picLocks noGrp="1" noChangeAspect="1"/>
          </p:cNvPicPr>
          <p:nvPr isPhoto="1"/>
        </p:nvPicPr>
        <p:blipFill rotWithShape="1">
          <a:blip r:embed="rId3" cstate="email">
            <a:extLst>
              <a:ext uri="{28A0092B-C50C-407E-A947-70E740481C1C}">
                <a14:useLocalDpi xmlns:a14="http://schemas.microsoft.com/office/drawing/2010/main"/>
              </a:ext>
            </a:extLst>
          </a:blip>
          <a:srcRect/>
          <a:stretch/>
        </p:blipFill>
        <p:spPr>
          <a:xfrm>
            <a:off x="-77187" y="341831"/>
            <a:ext cx="9197537" cy="6130637"/>
          </a:xfrm>
          <a:prstGeom prst="rect">
            <a:avLst/>
          </a:prstGeom>
          <a:noFill/>
          <a:ln>
            <a:noFill/>
          </a:ln>
        </p:spPr>
      </p:pic>
      <p:sp>
        <p:nvSpPr>
          <p:cNvPr id="14" name="13 Forma libre"/>
          <p:cNvSpPr/>
          <p:nvPr/>
        </p:nvSpPr>
        <p:spPr>
          <a:xfrm>
            <a:off x="-77187" y="0"/>
            <a:ext cx="9221187"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rgbClr val="FFFF00">
                  <a:lumMod val="54000"/>
                  <a:lumOff val="46000"/>
                </a:srgb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13"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15745" y="1322953"/>
            <a:ext cx="1638983" cy="4168392"/>
          </a:xfrm>
          <a:prstGeom prst="rect">
            <a:avLst/>
          </a:prstGeom>
          <a:noFill/>
          <a:ln>
            <a:noFill/>
          </a:ln>
          <a:effectLst>
            <a:outerShdw dist="35921" dir="2700000" algn="ctr" rotWithShape="0">
              <a:schemeClr val="tx2">
                <a:lumMod val="25000"/>
              </a:schemeClr>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83568" y="1311079"/>
            <a:ext cx="1638983" cy="4168392"/>
          </a:xfrm>
          <a:prstGeom prst="rect">
            <a:avLst/>
          </a:prstGeom>
          <a:noFill/>
          <a:ln>
            <a:noFill/>
          </a:ln>
          <a:effectLst>
            <a:outerShdw dist="35921" dir="2700000" algn="ctr" rotWithShape="0">
              <a:schemeClr val="tx2">
                <a:lumMod val="25000"/>
              </a:schemeClr>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907704" y="1305846"/>
            <a:ext cx="1638983" cy="4168392"/>
          </a:xfrm>
          <a:prstGeom prst="rect">
            <a:avLst/>
          </a:prstGeom>
          <a:noFill/>
          <a:ln>
            <a:noFill/>
          </a:ln>
          <a:effectLst>
            <a:outerShdw dist="35921" dir="2700000" algn="ctr" rotWithShape="0">
              <a:schemeClr val="tx2">
                <a:lumMod val="25000"/>
              </a:schemeClr>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902472" y="1305846"/>
            <a:ext cx="1638983" cy="4168392"/>
          </a:xfrm>
          <a:prstGeom prst="rect">
            <a:avLst/>
          </a:prstGeom>
          <a:noFill/>
          <a:ln>
            <a:noFill/>
          </a:ln>
          <a:effectLst>
            <a:outerShdw dist="35921" dir="2700000" algn="ctr" rotWithShape="0">
              <a:schemeClr val="tx2">
                <a:lumMod val="25000"/>
              </a:schemeClr>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4561564" y="1316643"/>
            <a:ext cx="1638983" cy="4168392"/>
          </a:xfrm>
          <a:prstGeom prst="rect">
            <a:avLst/>
          </a:prstGeom>
          <a:noFill/>
          <a:ln>
            <a:noFill/>
          </a:ln>
          <a:effectLst>
            <a:outerShdw dist="35921" dir="2700000" algn="ctr" rotWithShape="0">
              <a:schemeClr val="tx2">
                <a:lumMod val="25000"/>
              </a:schemeClr>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5618330" y="1316643"/>
            <a:ext cx="1638983" cy="4168392"/>
          </a:xfrm>
          <a:prstGeom prst="rect">
            <a:avLst/>
          </a:prstGeom>
          <a:noFill/>
          <a:ln>
            <a:noFill/>
          </a:ln>
          <a:effectLst>
            <a:outerShdw dist="35921" dir="2700000" algn="ctr" rotWithShape="0">
              <a:schemeClr val="tx2">
                <a:lumMod val="25000"/>
              </a:schemeClr>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6622866" y="1311079"/>
            <a:ext cx="1638983" cy="4168392"/>
          </a:xfrm>
          <a:prstGeom prst="rect">
            <a:avLst/>
          </a:prstGeom>
          <a:noFill/>
          <a:ln>
            <a:noFill/>
          </a:ln>
          <a:effectLst>
            <a:outerShdw dist="35921" dir="2700000" algn="ctr" rotWithShape="0">
              <a:schemeClr val="tx2">
                <a:lumMod val="25000"/>
              </a:schemeClr>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7668344" y="1292348"/>
            <a:ext cx="1638983" cy="4168392"/>
          </a:xfrm>
          <a:prstGeom prst="rect">
            <a:avLst/>
          </a:prstGeom>
          <a:noFill/>
          <a:ln>
            <a:noFill/>
          </a:ln>
          <a:effectLst>
            <a:outerShdw dist="35921" dir="2700000" algn="ctr" rotWithShape="0">
              <a:schemeClr val="tx2">
                <a:lumMod val="25000"/>
              </a:schemeClr>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14 Forma libre"/>
          <p:cNvSpPr/>
          <p:nvPr/>
        </p:nvSpPr>
        <p:spPr>
          <a:xfrm rot="10800000">
            <a:off x="-77187" y="5551577"/>
            <a:ext cx="9221186"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rgbClr val="FFFF00">
                  <a:lumMod val="54000"/>
                  <a:lumOff val="46000"/>
                </a:srgb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1" name="10 Rectángulo"/>
          <p:cNvSpPr/>
          <p:nvPr/>
        </p:nvSpPr>
        <p:spPr>
          <a:xfrm>
            <a:off x="-315745" y="0"/>
            <a:ext cx="9623072" cy="885698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700452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272"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4000" fill="hold"/>
                                        <p:tgtEl>
                                          <p:spTgt spid="10"/>
                                        </p:tgtEl>
                                        <p:attrNameLst>
                                          <p:attrName>ppt_w</p:attrName>
                                        </p:attrNameLst>
                                      </p:cBhvr>
                                      <p:tavLst>
                                        <p:tav tm="0">
                                          <p:val>
                                            <p:strVal val="2/3*#ppt_w"/>
                                          </p:val>
                                        </p:tav>
                                        <p:tav tm="100000">
                                          <p:val>
                                            <p:strVal val="#ppt_w"/>
                                          </p:val>
                                        </p:tav>
                                      </p:tavLst>
                                    </p:anim>
                                    <p:anim calcmode="lin" valueType="num">
                                      <p:cBhvr>
                                        <p:cTn id="11" dur="4000" fill="hold"/>
                                        <p:tgtEl>
                                          <p:spTgt spid="10"/>
                                        </p:tgtEl>
                                        <p:attrNameLst>
                                          <p:attrName>ppt_h</p:attrName>
                                        </p:attrNameLst>
                                      </p:cBhvr>
                                      <p:tavLst>
                                        <p:tav tm="0">
                                          <p:val>
                                            <p:strVal val="2/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barn(outHorizontal)">
                                      <p:cBhvr>
                                        <p:cTn id="14" dur="4000"/>
                                        <p:tgtEl>
                                          <p:spTgt spid="10"/>
                                        </p:tgtEl>
                                      </p:cBhvr>
                                    </p:animEffect>
                                  </p:childTnLst>
                                </p:cTn>
                              </p:par>
                              <p:par>
                                <p:cTn id="15" presetID="2" presetClass="entr" presetSubtype="2"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3000" fill="hold"/>
                                        <p:tgtEl>
                                          <p:spTgt spid="13"/>
                                        </p:tgtEl>
                                        <p:attrNameLst>
                                          <p:attrName>ppt_x</p:attrName>
                                        </p:attrNameLst>
                                      </p:cBhvr>
                                      <p:tavLst>
                                        <p:tav tm="0">
                                          <p:val>
                                            <p:strVal val="1+#ppt_w/2"/>
                                          </p:val>
                                        </p:tav>
                                        <p:tav tm="100000">
                                          <p:val>
                                            <p:strVal val="#ppt_x"/>
                                          </p:val>
                                        </p:tav>
                                      </p:tavLst>
                                    </p:anim>
                                    <p:anim calcmode="lin" valueType="num">
                                      <p:cBhvr additive="base">
                                        <p:cTn id="18" dur="3000" fill="hold"/>
                                        <p:tgtEl>
                                          <p:spTgt spid="13"/>
                                        </p:tgtEl>
                                        <p:attrNameLst>
                                          <p:attrName>ppt_y</p:attrName>
                                        </p:attrNameLst>
                                      </p:cBhvr>
                                      <p:tavLst>
                                        <p:tav tm="0">
                                          <p:val>
                                            <p:strVal val="#ppt_y"/>
                                          </p:val>
                                        </p:tav>
                                        <p:tav tm="100000">
                                          <p:val>
                                            <p:strVal val="#ppt_y"/>
                                          </p:val>
                                        </p:tav>
                                      </p:tavLst>
                                    </p:anim>
                                  </p:childTnLst>
                                </p:cTn>
                              </p:par>
                              <p:par>
                                <p:cTn id="19" presetID="19" presetClass="entr" presetSubtype="1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3000" fill="hold"/>
                                        <p:tgtEl>
                                          <p:spTgt spid="13"/>
                                        </p:tgtEl>
                                        <p:attrNameLst>
                                          <p:attrName>ppt_w</p:attrName>
                                        </p:attrNameLst>
                                      </p:cBhvr>
                                      <p:tavLst>
                                        <p:tav tm="0" fmla="#ppt_w*sin(2.5*pi*$)">
                                          <p:val>
                                            <p:fltVal val="0"/>
                                          </p:val>
                                        </p:tav>
                                        <p:tav tm="100000">
                                          <p:val>
                                            <p:fltVal val="1"/>
                                          </p:val>
                                        </p:tav>
                                      </p:tavLst>
                                    </p:anim>
                                    <p:anim calcmode="lin" valueType="num">
                                      <p:cBhvr>
                                        <p:cTn id="22" dur="3000" fill="hold"/>
                                        <p:tgtEl>
                                          <p:spTgt spid="13"/>
                                        </p:tgtEl>
                                        <p:attrNameLst>
                                          <p:attrName>ppt_h</p:attrName>
                                        </p:attrNameLst>
                                      </p:cBhvr>
                                      <p:tavLst>
                                        <p:tav tm="0">
                                          <p:val>
                                            <p:strVal val="#ppt_h"/>
                                          </p:val>
                                        </p:tav>
                                        <p:tav tm="100000">
                                          <p:val>
                                            <p:strVal val="#ppt_h"/>
                                          </p:val>
                                        </p:tav>
                                      </p:tavLst>
                                    </p:anim>
                                  </p:childTnLst>
                                </p:cTn>
                              </p:par>
                              <p:par>
                                <p:cTn id="23" presetID="2" presetClass="exit" presetSubtype="2" fill="hold" nodeType="withEffect">
                                  <p:stCondLst>
                                    <p:cond delay="0"/>
                                  </p:stCondLst>
                                  <p:childTnLst>
                                    <p:anim calcmode="lin" valueType="num">
                                      <p:cBhvr additive="base">
                                        <p:cTn id="24" dur="4000"/>
                                        <p:tgtEl>
                                          <p:spTgt spid="13"/>
                                        </p:tgtEl>
                                        <p:attrNameLst>
                                          <p:attrName>ppt_x</p:attrName>
                                        </p:attrNameLst>
                                      </p:cBhvr>
                                      <p:tavLst>
                                        <p:tav tm="0">
                                          <p:val>
                                            <p:strVal val="ppt_x"/>
                                          </p:val>
                                        </p:tav>
                                        <p:tav tm="100000">
                                          <p:val>
                                            <p:strVal val="1+ppt_w/2"/>
                                          </p:val>
                                        </p:tav>
                                      </p:tavLst>
                                    </p:anim>
                                    <p:anim calcmode="lin" valueType="num">
                                      <p:cBhvr additive="base">
                                        <p:cTn id="25" dur="4000"/>
                                        <p:tgtEl>
                                          <p:spTgt spid="13"/>
                                        </p:tgtEl>
                                        <p:attrNameLst>
                                          <p:attrName>ppt_y</p:attrName>
                                        </p:attrNameLst>
                                      </p:cBhvr>
                                      <p:tavLst>
                                        <p:tav tm="0">
                                          <p:val>
                                            <p:strVal val="ppt_y"/>
                                          </p:val>
                                        </p:tav>
                                        <p:tav tm="100000">
                                          <p:val>
                                            <p:strVal val="ppt_y"/>
                                          </p:val>
                                        </p:tav>
                                      </p:tavLst>
                                    </p:anim>
                                    <p:set>
                                      <p:cBhvr>
                                        <p:cTn id="26" dur="1" fill="hold">
                                          <p:stCondLst>
                                            <p:cond delay="3999"/>
                                          </p:stCondLst>
                                        </p:cTn>
                                        <p:tgtEl>
                                          <p:spTgt spid="13"/>
                                        </p:tgtEl>
                                        <p:attrNameLst>
                                          <p:attrName>style.visibility</p:attrName>
                                        </p:attrNameLst>
                                      </p:cBhvr>
                                      <p:to>
                                        <p:strVal val="hidden"/>
                                      </p:to>
                                    </p:set>
                                  </p:childTnLst>
                                </p:cTn>
                              </p:par>
                              <p:par>
                                <p:cTn id="27" presetID="2" presetClass="entr" presetSubtype="2"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3000" fill="hold"/>
                                        <p:tgtEl>
                                          <p:spTgt spid="17"/>
                                        </p:tgtEl>
                                        <p:attrNameLst>
                                          <p:attrName>ppt_x</p:attrName>
                                        </p:attrNameLst>
                                      </p:cBhvr>
                                      <p:tavLst>
                                        <p:tav tm="0">
                                          <p:val>
                                            <p:strVal val="1+#ppt_w/2"/>
                                          </p:val>
                                        </p:tav>
                                        <p:tav tm="100000">
                                          <p:val>
                                            <p:strVal val="#ppt_x"/>
                                          </p:val>
                                        </p:tav>
                                      </p:tavLst>
                                    </p:anim>
                                    <p:anim calcmode="lin" valueType="num">
                                      <p:cBhvr additive="base">
                                        <p:cTn id="30" dur="3000" fill="hold"/>
                                        <p:tgtEl>
                                          <p:spTgt spid="17"/>
                                        </p:tgtEl>
                                        <p:attrNameLst>
                                          <p:attrName>ppt_y</p:attrName>
                                        </p:attrNameLst>
                                      </p:cBhvr>
                                      <p:tavLst>
                                        <p:tav tm="0">
                                          <p:val>
                                            <p:strVal val="#ppt_y"/>
                                          </p:val>
                                        </p:tav>
                                        <p:tav tm="100000">
                                          <p:val>
                                            <p:strVal val="#ppt_y"/>
                                          </p:val>
                                        </p:tav>
                                      </p:tavLst>
                                    </p:anim>
                                  </p:childTnLst>
                                </p:cTn>
                              </p:par>
                              <p:par>
                                <p:cTn id="31" presetID="19" presetClass="entr" presetSubtype="10"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p:cTn id="33" dur="3000" fill="hold"/>
                                        <p:tgtEl>
                                          <p:spTgt spid="17"/>
                                        </p:tgtEl>
                                        <p:attrNameLst>
                                          <p:attrName>ppt_w</p:attrName>
                                        </p:attrNameLst>
                                      </p:cBhvr>
                                      <p:tavLst>
                                        <p:tav tm="0" fmla="#ppt_w*sin(2.5*pi*$)">
                                          <p:val>
                                            <p:fltVal val="0"/>
                                          </p:val>
                                        </p:tav>
                                        <p:tav tm="100000">
                                          <p:val>
                                            <p:fltVal val="1"/>
                                          </p:val>
                                        </p:tav>
                                      </p:tavLst>
                                    </p:anim>
                                    <p:anim calcmode="lin" valueType="num">
                                      <p:cBhvr>
                                        <p:cTn id="34" dur="3000" fill="hold"/>
                                        <p:tgtEl>
                                          <p:spTgt spid="17"/>
                                        </p:tgtEl>
                                        <p:attrNameLst>
                                          <p:attrName>ppt_h</p:attrName>
                                        </p:attrNameLst>
                                      </p:cBhvr>
                                      <p:tavLst>
                                        <p:tav tm="0">
                                          <p:val>
                                            <p:strVal val="#ppt_h"/>
                                          </p:val>
                                        </p:tav>
                                        <p:tav tm="100000">
                                          <p:val>
                                            <p:strVal val="#ppt_h"/>
                                          </p:val>
                                        </p:tav>
                                      </p:tavLst>
                                    </p:anim>
                                  </p:childTnLst>
                                </p:cTn>
                              </p:par>
                              <p:par>
                                <p:cTn id="35" presetID="2" presetClass="exit" presetSubtype="2" fill="hold" nodeType="withEffect">
                                  <p:stCondLst>
                                    <p:cond delay="0"/>
                                  </p:stCondLst>
                                  <p:childTnLst>
                                    <p:anim calcmode="lin" valueType="num">
                                      <p:cBhvr additive="base">
                                        <p:cTn id="36" dur="4000"/>
                                        <p:tgtEl>
                                          <p:spTgt spid="17"/>
                                        </p:tgtEl>
                                        <p:attrNameLst>
                                          <p:attrName>ppt_x</p:attrName>
                                        </p:attrNameLst>
                                      </p:cBhvr>
                                      <p:tavLst>
                                        <p:tav tm="0">
                                          <p:val>
                                            <p:strVal val="ppt_x"/>
                                          </p:val>
                                        </p:tav>
                                        <p:tav tm="100000">
                                          <p:val>
                                            <p:strVal val="1+ppt_w/2"/>
                                          </p:val>
                                        </p:tav>
                                      </p:tavLst>
                                    </p:anim>
                                    <p:anim calcmode="lin" valueType="num">
                                      <p:cBhvr additive="base">
                                        <p:cTn id="37" dur="4000"/>
                                        <p:tgtEl>
                                          <p:spTgt spid="17"/>
                                        </p:tgtEl>
                                        <p:attrNameLst>
                                          <p:attrName>ppt_y</p:attrName>
                                        </p:attrNameLst>
                                      </p:cBhvr>
                                      <p:tavLst>
                                        <p:tav tm="0">
                                          <p:val>
                                            <p:strVal val="ppt_y"/>
                                          </p:val>
                                        </p:tav>
                                        <p:tav tm="100000">
                                          <p:val>
                                            <p:strVal val="ppt_y"/>
                                          </p:val>
                                        </p:tav>
                                      </p:tavLst>
                                    </p:anim>
                                    <p:set>
                                      <p:cBhvr>
                                        <p:cTn id="38" dur="1" fill="hold">
                                          <p:stCondLst>
                                            <p:cond delay="3999"/>
                                          </p:stCondLst>
                                        </p:cTn>
                                        <p:tgtEl>
                                          <p:spTgt spid="17"/>
                                        </p:tgtEl>
                                        <p:attrNameLst>
                                          <p:attrName>style.visibility</p:attrName>
                                        </p:attrNameLst>
                                      </p:cBhvr>
                                      <p:to>
                                        <p:strVal val="hidden"/>
                                      </p:to>
                                    </p:set>
                                  </p:childTnLst>
                                </p:cTn>
                              </p:par>
                              <p:par>
                                <p:cTn id="39" presetID="2" presetClass="entr" presetSubtype="2"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3000" fill="hold"/>
                                        <p:tgtEl>
                                          <p:spTgt spid="18"/>
                                        </p:tgtEl>
                                        <p:attrNameLst>
                                          <p:attrName>ppt_x</p:attrName>
                                        </p:attrNameLst>
                                      </p:cBhvr>
                                      <p:tavLst>
                                        <p:tav tm="0">
                                          <p:val>
                                            <p:strVal val="1+#ppt_w/2"/>
                                          </p:val>
                                        </p:tav>
                                        <p:tav tm="100000">
                                          <p:val>
                                            <p:strVal val="#ppt_x"/>
                                          </p:val>
                                        </p:tav>
                                      </p:tavLst>
                                    </p:anim>
                                    <p:anim calcmode="lin" valueType="num">
                                      <p:cBhvr additive="base">
                                        <p:cTn id="42" dur="3000" fill="hold"/>
                                        <p:tgtEl>
                                          <p:spTgt spid="18"/>
                                        </p:tgtEl>
                                        <p:attrNameLst>
                                          <p:attrName>ppt_y</p:attrName>
                                        </p:attrNameLst>
                                      </p:cBhvr>
                                      <p:tavLst>
                                        <p:tav tm="0">
                                          <p:val>
                                            <p:strVal val="#ppt_y"/>
                                          </p:val>
                                        </p:tav>
                                        <p:tav tm="100000">
                                          <p:val>
                                            <p:strVal val="#ppt_y"/>
                                          </p:val>
                                        </p:tav>
                                      </p:tavLst>
                                    </p:anim>
                                  </p:childTnLst>
                                </p:cTn>
                              </p:par>
                              <p:par>
                                <p:cTn id="43" presetID="19" presetClass="entr" presetSubtype="10"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p:cTn id="45" dur="3000" fill="hold"/>
                                        <p:tgtEl>
                                          <p:spTgt spid="18"/>
                                        </p:tgtEl>
                                        <p:attrNameLst>
                                          <p:attrName>ppt_w</p:attrName>
                                        </p:attrNameLst>
                                      </p:cBhvr>
                                      <p:tavLst>
                                        <p:tav tm="0" fmla="#ppt_w*sin(2.5*pi*$)">
                                          <p:val>
                                            <p:fltVal val="0"/>
                                          </p:val>
                                        </p:tav>
                                        <p:tav tm="100000">
                                          <p:val>
                                            <p:fltVal val="1"/>
                                          </p:val>
                                        </p:tav>
                                      </p:tavLst>
                                    </p:anim>
                                    <p:anim calcmode="lin" valueType="num">
                                      <p:cBhvr>
                                        <p:cTn id="46" dur="3000" fill="hold"/>
                                        <p:tgtEl>
                                          <p:spTgt spid="18"/>
                                        </p:tgtEl>
                                        <p:attrNameLst>
                                          <p:attrName>ppt_h</p:attrName>
                                        </p:attrNameLst>
                                      </p:cBhvr>
                                      <p:tavLst>
                                        <p:tav tm="0">
                                          <p:val>
                                            <p:strVal val="#ppt_h"/>
                                          </p:val>
                                        </p:tav>
                                        <p:tav tm="100000">
                                          <p:val>
                                            <p:strVal val="#ppt_h"/>
                                          </p:val>
                                        </p:tav>
                                      </p:tavLst>
                                    </p:anim>
                                  </p:childTnLst>
                                </p:cTn>
                              </p:par>
                              <p:par>
                                <p:cTn id="47" presetID="2" presetClass="exit" presetSubtype="2" fill="hold" nodeType="withEffect">
                                  <p:stCondLst>
                                    <p:cond delay="0"/>
                                  </p:stCondLst>
                                  <p:childTnLst>
                                    <p:anim calcmode="lin" valueType="num">
                                      <p:cBhvr additive="base">
                                        <p:cTn id="48" dur="4000"/>
                                        <p:tgtEl>
                                          <p:spTgt spid="18"/>
                                        </p:tgtEl>
                                        <p:attrNameLst>
                                          <p:attrName>ppt_x</p:attrName>
                                        </p:attrNameLst>
                                      </p:cBhvr>
                                      <p:tavLst>
                                        <p:tav tm="0">
                                          <p:val>
                                            <p:strVal val="ppt_x"/>
                                          </p:val>
                                        </p:tav>
                                        <p:tav tm="100000">
                                          <p:val>
                                            <p:strVal val="1+ppt_w/2"/>
                                          </p:val>
                                        </p:tav>
                                      </p:tavLst>
                                    </p:anim>
                                    <p:anim calcmode="lin" valueType="num">
                                      <p:cBhvr additive="base">
                                        <p:cTn id="49" dur="4000"/>
                                        <p:tgtEl>
                                          <p:spTgt spid="18"/>
                                        </p:tgtEl>
                                        <p:attrNameLst>
                                          <p:attrName>ppt_y</p:attrName>
                                        </p:attrNameLst>
                                      </p:cBhvr>
                                      <p:tavLst>
                                        <p:tav tm="0">
                                          <p:val>
                                            <p:strVal val="ppt_y"/>
                                          </p:val>
                                        </p:tav>
                                        <p:tav tm="100000">
                                          <p:val>
                                            <p:strVal val="ppt_y"/>
                                          </p:val>
                                        </p:tav>
                                      </p:tavLst>
                                    </p:anim>
                                    <p:set>
                                      <p:cBhvr>
                                        <p:cTn id="50" dur="1" fill="hold">
                                          <p:stCondLst>
                                            <p:cond delay="3999"/>
                                          </p:stCondLst>
                                        </p:cTn>
                                        <p:tgtEl>
                                          <p:spTgt spid="18"/>
                                        </p:tgtEl>
                                        <p:attrNameLst>
                                          <p:attrName>style.visibility</p:attrName>
                                        </p:attrNameLst>
                                      </p:cBhvr>
                                      <p:to>
                                        <p:strVal val="hidden"/>
                                      </p:to>
                                    </p:set>
                                  </p:childTnLst>
                                </p:cTn>
                              </p:par>
                              <p:par>
                                <p:cTn id="51" presetID="2" presetClass="entr" presetSubtype="2"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3000" fill="hold"/>
                                        <p:tgtEl>
                                          <p:spTgt spid="19"/>
                                        </p:tgtEl>
                                        <p:attrNameLst>
                                          <p:attrName>ppt_x</p:attrName>
                                        </p:attrNameLst>
                                      </p:cBhvr>
                                      <p:tavLst>
                                        <p:tav tm="0">
                                          <p:val>
                                            <p:strVal val="1+#ppt_w/2"/>
                                          </p:val>
                                        </p:tav>
                                        <p:tav tm="100000">
                                          <p:val>
                                            <p:strVal val="#ppt_x"/>
                                          </p:val>
                                        </p:tav>
                                      </p:tavLst>
                                    </p:anim>
                                    <p:anim calcmode="lin" valueType="num">
                                      <p:cBhvr additive="base">
                                        <p:cTn id="54" dur="3000" fill="hold"/>
                                        <p:tgtEl>
                                          <p:spTgt spid="19"/>
                                        </p:tgtEl>
                                        <p:attrNameLst>
                                          <p:attrName>ppt_y</p:attrName>
                                        </p:attrNameLst>
                                      </p:cBhvr>
                                      <p:tavLst>
                                        <p:tav tm="0">
                                          <p:val>
                                            <p:strVal val="#ppt_y"/>
                                          </p:val>
                                        </p:tav>
                                        <p:tav tm="100000">
                                          <p:val>
                                            <p:strVal val="#ppt_y"/>
                                          </p:val>
                                        </p:tav>
                                      </p:tavLst>
                                    </p:anim>
                                  </p:childTnLst>
                                </p:cTn>
                              </p:par>
                              <p:par>
                                <p:cTn id="55" presetID="19" presetClass="entr" presetSubtype="10" fill="hold" nodeType="with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p:cTn id="57" dur="3000" fill="hold"/>
                                        <p:tgtEl>
                                          <p:spTgt spid="19"/>
                                        </p:tgtEl>
                                        <p:attrNameLst>
                                          <p:attrName>ppt_w</p:attrName>
                                        </p:attrNameLst>
                                      </p:cBhvr>
                                      <p:tavLst>
                                        <p:tav tm="0" fmla="#ppt_w*sin(2.5*pi*$)">
                                          <p:val>
                                            <p:fltVal val="0"/>
                                          </p:val>
                                        </p:tav>
                                        <p:tav tm="100000">
                                          <p:val>
                                            <p:fltVal val="1"/>
                                          </p:val>
                                        </p:tav>
                                      </p:tavLst>
                                    </p:anim>
                                    <p:anim calcmode="lin" valueType="num">
                                      <p:cBhvr>
                                        <p:cTn id="58" dur="3000" fill="hold"/>
                                        <p:tgtEl>
                                          <p:spTgt spid="19"/>
                                        </p:tgtEl>
                                        <p:attrNameLst>
                                          <p:attrName>ppt_h</p:attrName>
                                        </p:attrNameLst>
                                      </p:cBhvr>
                                      <p:tavLst>
                                        <p:tav tm="0">
                                          <p:val>
                                            <p:strVal val="#ppt_h"/>
                                          </p:val>
                                        </p:tav>
                                        <p:tav tm="100000">
                                          <p:val>
                                            <p:strVal val="#ppt_h"/>
                                          </p:val>
                                        </p:tav>
                                      </p:tavLst>
                                    </p:anim>
                                  </p:childTnLst>
                                </p:cTn>
                              </p:par>
                              <p:par>
                                <p:cTn id="59" presetID="2" presetClass="exit" presetSubtype="2" fill="hold" nodeType="withEffect">
                                  <p:stCondLst>
                                    <p:cond delay="0"/>
                                  </p:stCondLst>
                                  <p:childTnLst>
                                    <p:anim calcmode="lin" valueType="num">
                                      <p:cBhvr additive="base">
                                        <p:cTn id="60" dur="4000"/>
                                        <p:tgtEl>
                                          <p:spTgt spid="19"/>
                                        </p:tgtEl>
                                        <p:attrNameLst>
                                          <p:attrName>ppt_x</p:attrName>
                                        </p:attrNameLst>
                                      </p:cBhvr>
                                      <p:tavLst>
                                        <p:tav tm="0">
                                          <p:val>
                                            <p:strVal val="ppt_x"/>
                                          </p:val>
                                        </p:tav>
                                        <p:tav tm="100000">
                                          <p:val>
                                            <p:strVal val="1+ppt_w/2"/>
                                          </p:val>
                                        </p:tav>
                                      </p:tavLst>
                                    </p:anim>
                                    <p:anim calcmode="lin" valueType="num">
                                      <p:cBhvr additive="base">
                                        <p:cTn id="61" dur="4000"/>
                                        <p:tgtEl>
                                          <p:spTgt spid="19"/>
                                        </p:tgtEl>
                                        <p:attrNameLst>
                                          <p:attrName>ppt_y</p:attrName>
                                        </p:attrNameLst>
                                      </p:cBhvr>
                                      <p:tavLst>
                                        <p:tav tm="0">
                                          <p:val>
                                            <p:strVal val="ppt_y"/>
                                          </p:val>
                                        </p:tav>
                                        <p:tav tm="100000">
                                          <p:val>
                                            <p:strVal val="ppt_y"/>
                                          </p:val>
                                        </p:tav>
                                      </p:tavLst>
                                    </p:anim>
                                    <p:set>
                                      <p:cBhvr>
                                        <p:cTn id="62" dur="1" fill="hold">
                                          <p:stCondLst>
                                            <p:cond delay="3999"/>
                                          </p:stCondLst>
                                        </p:cTn>
                                        <p:tgtEl>
                                          <p:spTgt spid="19"/>
                                        </p:tgtEl>
                                        <p:attrNameLst>
                                          <p:attrName>style.visibility</p:attrName>
                                        </p:attrNameLst>
                                      </p:cBhvr>
                                      <p:to>
                                        <p:strVal val="hidden"/>
                                      </p:to>
                                    </p:set>
                                  </p:childTnLst>
                                </p:cTn>
                              </p:par>
                              <p:par>
                                <p:cTn id="63" presetID="2" presetClass="entr" presetSubtype="2" fill="hold" nodeType="with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additive="base">
                                        <p:cTn id="65" dur="3000" fill="hold"/>
                                        <p:tgtEl>
                                          <p:spTgt spid="20"/>
                                        </p:tgtEl>
                                        <p:attrNameLst>
                                          <p:attrName>ppt_x</p:attrName>
                                        </p:attrNameLst>
                                      </p:cBhvr>
                                      <p:tavLst>
                                        <p:tav tm="0">
                                          <p:val>
                                            <p:strVal val="1+#ppt_w/2"/>
                                          </p:val>
                                        </p:tav>
                                        <p:tav tm="100000">
                                          <p:val>
                                            <p:strVal val="#ppt_x"/>
                                          </p:val>
                                        </p:tav>
                                      </p:tavLst>
                                    </p:anim>
                                    <p:anim calcmode="lin" valueType="num">
                                      <p:cBhvr additive="base">
                                        <p:cTn id="66" dur="3000" fill="hold"/>
                                        <p:tgtEl>
                                          <p:spTgt spid="20"/>
                                        </p:tgtEl>
                                        <p:attrNameLst>
                                          <p:attrName>ppt_y</p:attrName>
                                        </p:attrNameLst>
                                      </p:cBhvr>
                                      <p:tavLst>
                                        <p:tav tm="0">
                                          <p:val>
                                            <p:strVal val="#ppt_y"/>
                                          </p:val>
                                        </p:tav>
                                        <p:tav tm="100000">
                                          <p:val>
                                            <p:strVal val="#ppt_y"/>
                                          </p:val>
                                        </p:tav>
                                      </p:tavLst>
                                    </p:anim>
                                  </p:childTnLst>
                                </p:cTn>
                              </p:par>
                              <p:par>
                                <p:cTn id="67" presetID="19" presetClass="entr" presetSubtype="10"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p:cTn id="69" dur="3000" fill="hold"/>
                                        <p:tgtEl>
                                          <p:spTgt spid="20"/>
                                        </p:tgtEl>
                                        <p:attrNameLst>
                                          <p:attrName>ppt_w</p:attrName>
                                        </p:attrNameLst>
                                      </p:cBhvr>
                                      <p:tavLst>
                                        <p:tav tm="0" fmla="#ppt_w*sin(2.5*pi*$)">
                                          <p:val>
                                            <p:fltVal val="0"/>
                                          </p:val>
                                        </p:tav>
                                        <p:tav tm="100000">
                                          <p:val>
                                            <p:fltVal val="1"/>
                                          </p:val>
                                        </p:tav>
                                      </p:tavLst>
                                    </p:anim>
                                    <p:anim calcmode="lin" valueType="num">
                                      <p:cBhvr>
                                        <p:cTn id="70" dur="3000" fill="hold"/>
                                        <p:tgtEl>
                                          <p:spTgt spid="20"/>
                                        </p:tgtEl>
                                        <p:attrNameLst>
                                          <p:attrName>ppt_h</p:attrName>
                                        </p:attrNameLst>
                                      </p:cBhvr>
                                      <p:tavLst>
                                        <p:tav tm="0">
                                          <p:val>
                                            <p:strVal val="#ppt_h"/>
                                          </p:val>
                                        </p:tav>
                                        <p:tav tm="100000">
                                          <p:val>
                                            <p:strVal val="#ppt_h"/>
                                          </p:val>
                                        </p:tav>
                                      </p:tavLst>
                                    </p:anim>
                                  </p:childTnLst>
                                </p:cTn>
                              </p:par>
                              <p:par>
                                <p:cTn id="71" presetID="2" presetClass="exit" presetSubtype="8" fill="hold" nodeType="withEffect">
                                  <p:stCondLst>
                                    <p:cond delay="0"/>
                                  </p:stCondLst>
                                  <p:childTnLst>
                                    <p:anim calcmode="lin" valueType="num">
                                      <p:cBhvr additive="base">
                                        <p:cTn id="72" dur="4000"/>
                                        <p:tgtEl>
                                          <p:spTgt spid="20"/>
                                        </p:tgtEl>
                                        <p:attrNameLst>
                                          <p:attrName>ppt_x</p:attrName>
                                        </p:attrNameLst>
                                      </p:cBhvr>
                                      <p:tavLst>
                                        <p:tav tm="0">
                                          <p:val>
                                            <p:strVal val="ppt_x"/>
                                          </p:val>
                                        </p:tav>
                                        <p:tav tm="100000">
                                          <p:val>
                                            <p:strVal val="0-ppt_w/2"/>
                                          </p:val>
                                        </p:tav>
                                      </p:tavLst>
                                    </p:anim>
                                    <p:anim calcmode="lin" valueType="num">
                                      <p:cBhvr additive="base">
                                        <p:cTn id="73" dur="4000"/>
                                        <p:tgtEl>
                                          <p:spTgt spid="20"/>
                                        </p:tgtEl>
                                        <p:attrNameLst>
                                          <p:attrName>ppt_y</p:attrName>
                                        </p:attrNameLst>
                                      </p:cBhvr>
                                      <p:tavLst>
                                        <p:tav tm="0">
                                          <p:val>
                                            <p:strVal val="ppt_y"/>
                                          </p:val>
                                        </p:tav>
                                        <p:tav tm="100000">
                                          <p:val>
                                            <p:strVal val="ppt_y"/>
                                          </p:val>
                                        </p:tav>
                                      </p:tavLst>
                                    </p:anim>
                                    <p:set>
                                      <p:cBhvr>
                                        <p:cTn id="74" dur="1" fill="hold">
                                          <p:stCondLst>
                                            <p:cond delay="3999"/>
                                          </p:stCondLst>
                                        </p:cTn>
                                        <p:tgtEl>
                                          <p:spTgt spid="20"/>
                                        </p:tgtEl>
                                        <p:attrNameLst>
                                          <p:attrName>style.visibility</p:attrName>
                                        </p:attrNameLst>
                                      </p:cBhvr>
                                      <p:to>
                                        <p:strVal val="hidden"/>
                                      </p:to>
                                    </p:set>
                                  </p:childTnLst>
                                </p:cTn>
                              </p:par>
                              <p:par>
                                <p:cTn id="75" presetID="2" presetClass="entr" presetSubtype="2"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1+#ppt_w/2"/>
                                          </p:val>
                                        </p:tav>
                                        <p:tav tm="100000">
                                          <p:val>
                                            <p:strVal val="#ppt_x"/>
                                          </p:val>
                                        </p:tav>
                                      </p:tavLst>
                                    </p:anim>
                                    <p:anim calcmode="lin" valueType="num">
                                      <p:cBhvr additive="base">
                                        <p:cTn id="78" dur="3000" fill="hold"/>
                                        <p:tgtEl>
                                          <p:spTgt spid="21"/>
                                        </p:tgtEl>
                                        <p:attrNameLst>
                                          <p:attrName>ppt_y</p:attrName>
                                        </p:attrNameLst>
                                      </p:cBhvr>
                                      <p:tavLst>
                                        <p:tav tm="0">
                                          <p:val>
                                            <p:strVal val="#ppt_y"/>
                                          </p:val>
                                        </p:tav>
                                        <p:tav tm="100000">
                                          <p:val>
                                            <p:strVal val="#ppt_y"/>
                                          </p:val>
                                        </p:tav>
                                      </p:tavLst>
                                    </p:anim>
                                  </p:childTnLst>
                                </p:cTn>
                              </p:par>
                              <p:par>
                                <p:cTn id="79" presetID="19" presetClass="entr" presetSubtype="10"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p:cTn id="81" dur="3000" fill="hold"/>
                                        <p:tgtEl>
                                          <p:spTgt spid="21"/>
                                        </p:tgtEl>
                                        <p:attrNameLst>
                                          <p:attrName>ppt_w</p:attrName>
                                        </p:attrNameLst>
                                      </p:cBhvr>
                                      <p:tavLst>
                                        <p:tav tm="0" fmla="#ppt_w*sin(2.5*pi*$)">
                                          <p:val>
                                            <p:fltVal val="0"/>
                                          </p:val>
                                        </p:tav>
                                        <p:tav tm="100000">
                                          <p:val>
                                            <p:fltVal val="1"/>
                                          </p:val>
                                        </p:tav>
                                      </p:tavLst>
                                    </p:anim>
                                    <p:anim calcmode="lin" valueType="num">
                                      <p:cBhvr>
                                        <p:cTn id="82" dur="3000" fill="hold"/>
                                        <p:tgtEl>
                                          <p:spTgt spid="21"/>
                                        </p:tgtEl>
                                        <p:attrNameLst>
                                          <p:attrName>ppt_h</p:attrName>
                                        </p:attrNameLst>
                                      </p:cBhvr>
                                      <p:tavLst>
                                        <p:tav tm="0">
                                          <p:val>
                                            <p:strVal val="#ppt_h"/>
                                          </p:val>
                                        </p:tav>
                                        <p:tav tm="100000">
                                          <p:val>
                                            <p:strVal val="#ppt_h"/>
                                          </p:val>
                                        </p:tav>
                                      </p:tavLst>
                                    </p:anim>
                                  </p:childTnLst>
                                </p:cTn>
                              </p:par>
                              <p:par>
                                <p:cTn id="83" presetID="2" presetClass="exit" presetSubtype="8" fill="hold" nodeType="withEffect">
                                  <p:stCondLst>
                                    <p:cond delay="0"/>
                                  </p:stCondLst>
                                  <p:childTnLst>
                                    <p:anim calcmode="lin" valueType="num">
                                      <p:cBhvr additive="base">
                                        <p:cTn id="84" dur="4000"/>
                                        <p:tgtEl>
                                          <p:spTgt spid="21"/>
                                        </p:tgtEl>
                                        <p:attrNameLst>
                                          <p:attrName>ppt_x</p:attrName>
                                        </p:attrNameLst>
                                      </p:cBhvr>
                                      <p:tavLst>
                                        <p:tav tm="0">
                                          <p:val>
                                            <p:strVal val="ppt_x"/>
                                          </p:val>
                                        </p:tav>
                                        <p:tav tm="100000">
                                          <p:val>
                                            <p:strVal val="0-ppt_w/2"/>
                                          </p:val>
                                        </p:tav>
                                      </p:tavLst>
                                    </p:anim>
                                    <p:anim calcmode="lin" valueType="num">
                                      <p:cBhvr additive="base">
                                        <p:cTn id="85" dur="4000"/>
                                        <p:tgtEl>
                                          <p:spTgt spid="21"/>
                                        </p:tgtEl>
                                        <p:attrNameLst>
                                          <p:attrName>ppt_y</p:attrName>
                                        </p:attrNameLst>
                                      </p:cBhvr>
                                      <p:tavLst>
                                        <p:tav tm="0">
                                          <p:val>
                                            <p:strVal val="ppt_y"/>
                                          </p:val>
                                        </p:tav>
                                        <p:tav tm="100000">
                                          <p:val>
                                            <p:strVal val="ppt_y"/>
                                          </p:val>
                                        </p:tav>
                                      </p:tavLst>
                                    </p:anim>
                                    <p:set>
                                      <p:cBhvr>
                                        <p:cTn id="86" dur="1" fill="hold">
                                          <p:stCondLst>
                                            <p:cond delay="3999"/>
                                          </p:stCondLst>
                                        </p:cTn>
                                        <p:tgtEl>
                                          <p:spTgt spid="21"/>
                                        </p:tgtEl>
                                        <p:attrNameLst>
                                          <p:attrName>style.visibility</p:attrName>
                                        </p:attrNameLst>
                                      </p:cBhvr>
                                      <p:to>
                                        <p:strVal val="hidden"/>
                                      </p:to>
                                    </p:set>
                                  </p:childTnLst>
                                </p:cTn>
                              </p:par>
                              <p:par>
                                <p:cTn id="87" presetID="2" presetClass="entr" presetSubtype="2" fill="hold" nodeType="with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additive="base">
                                        <p:cTn id="89" dur="3000" fill="hold"/>
                                        <p:tgtEl>
                                          <p:spTgt spid="22"/>
                                        </p:tgtEl>
                                        <p:attrNameLst>
                                          <p:attrName>ppt_x</p:attrName>
                                        </p:attrNameLst>
                                      </p:cBhvr>
                                      <p:tavLst>
                                        <p:tav tm="0">
                                          <p:val>
                                            <p:strVal val="1+#ppt_w/2"/>
                                          </p:val>
                                        </p:tav>
                                        <p:tav tm="100000">
                                          <p:val>
                                            <p:strVal val="#ppt_x"/>
                                          </p:val>
                                        </p:tav>
                                      </p:tavLst>
                                    </p:anim>
                                    <p:anim calcmode="lin" valueType="num">
                                      <p:cBhvr additive="base">
                                        <p:cTn id="90" dur="3000" fill="hold"/>
                                        <p:tgtEl>
                                          <p:spTgt spid="22"/>
                                        </p:tgtEl>
                                        <p:attrNameLst>
                                          <p:attrName>ppt_y</p:attrName>
                                        </p:attrNameLst>
                                      </p:cBhvr>
                                      <p:tavLst>
                                        <p:tav tm="0">
                                          <p:val>
                                            <p:strVal val="#ppt_y"/>
                                          </p:val>
                                        </p:tav>
                                        <p:tav tm="100000">
                                          <p:val>
                                            <p:strVal val="#ppt_y"/>
                                          </p:val>
                                        </p:tav>
                                      </p:tavLst>
                                    </p:anim>
                                  </p:childTnLst>
                                </p:cTn>
                              </p:par>
                              <p:par>
                                <p:cTn id="91" presetID="19" presetClass="entr" presetSubtype="10" fill="hold" nodeType="withEffect">
                                  <p:stCondLst>
                                    <p:cond delay="0"/>
                                  </p:stCondLst>
                                  <p:childTnLst>
                                    <p:set>
                                      <p:cBhvr>
                                        <p:cTn id="92" dur="1" fill="hold">
                                          <p:stCondLst>
                                            <p:cond delay="0"/>
                                          </p:stCondLst>
                                        </p:cTn>
                                        <p:tgtEl>
                                          <p:spTgt spid="22"/>
                                        </p:tgtEl>
                                        <p:attrNameLst>
                                          <p:attrName>style.visibility</p:attrName>
                                        </p:attrNameLst>
                                      </p:cBhvr>
                                      <p:to>
                                        <p:strVal val="visible"/>
                                      </p:to>
                                    </p:set>
                                    <p:anim calcmode="lin" valueType="num">
                                      <p:cBhvr>
                                        <p:cTn id="93" dur="3000" fill="hold"/>
                                        <p:tgtEl>
                                          <p:spTgt spid="22"/>
                                        </p:tgtEl>
                                        <p:attrNameLst>
                                          <p:attrName>ppt_w</p:attrName>
                                        </p:attrNameLst>
                                      </p:cBhvr>
                                      <p:tavLst>
                                        <p:tav tm="0" fmla="#ppt_w*sin(2.5*pi*$)">
                                          <p:val>
                                            <p:fltVal val="0"/>
                                          </p:val>
                                        </p:tav>
                                        <p:tav tm="100000">
                                          <p:val>
                                            <p:fltVal val="1"/>
                                          </p:val>
                                        </p:tav>
                                      </p:tavLst>
                                    </p:anim>
                                    <p:anim calcmode="lin" valueType="num">
                                      <p:cBhvr>
                                        <p:cTn id="94" dur="3000" fill="hold"/>
                                        <p:tgtEl>
                                          <p:spTgt spid="22"/>
                                        </p:tgtEl>
                                        <p:attrNameLst>
                                          <p:attrName>ppt_h</p:attrName>
                                        </p:attrNameLst>
                                      </p:cBhvr>
                                      <p:tavLst>
                                        <p:tav tm="0">
                                          <p:val>
                                            <p:strVal val="#ppt_h"/>
                                          </p:val>
                                        </p:tav>
                                        <p:tav tm="100000">
                                          <p:val>
                                            <p:strVal val="#ppt_h"/>
                                          </p:val>
                                        </p:tav>
                                      </p:tavLst>
                                    </p:anim>
                                  </p:childTnLst>
                                </p:cTn>
                              </p:par>
                              <p:par>
                                <p:cTn id="95" presetID="2" presetClass="exit" presetSubtype="8" fill="hold" nodeType="withEffect">
                                  <p:stCondLst>
                                    <p:cond delay="0"/>
                                  </p:stCondLst>
                                  <p:childTnLst>
                                    <p:anim calcmode="lin" valueType="num">
                                      <p:cBhvr additive="base">
                                        <p:cTn id="96" dur="4000"/>
                                        <p:tgtEl>
                                          <p:spTgt spid="22"/>
                                        </p:tgtEl>
                                        <p:attrNameLst>
                                          <p:attrName>ppt_x</p:attrName>
                                        </p:attrNameLst>
                                      </p:cBhvr>
                                      <p:tavLst>
                                        <p:tav tm="0">
                                          <p:val>
                                            <p:strVal val="ppt_x"/>
                                          </p:val>
                                        </p:tav>
                                        <p:tav tm="100000">
                                          <p:val>
                                            <p:strVal val="0-ppt_w/2"/>
                                          </p:val>
                                        </p:tav>
                                      </p:tavLst>
                                    </p:anim>
                                    <p:anim calcmode="lin" valueType="num">
                                      <p:cBhvr additive="base">
                                        <p:cTn id="97" dur="4000"/>
                                        <p:tgtEl>
                                          <p:spTgt spid="22"/>
                                        </p:tgtEl>
                                        <p:attrNameLst>
                                          <p:attrName>ppt_y</p:attrName>
                                        </p:attrNameLst>
                                      </p:cBhvr>
                                      <p:tavLst>
                                        <p:tav tm="0">
                                          <p:val>
                                            <p:strVal val="ppt_y"/>
                                          </p:val>
                                        </p:tav>
                                        <p:tav tm="100000">
                                          <p:val>
                                            <p:strVal val="ppt_y"/>
                                          </p:val>
                                        </p:tav>
                                      </p:tavLst>
                                    </p:anim>
                                    <p:set>
                                      <p:cBhvr>
                                        <p:cTn id="98" dur="1" fill="hold">
                                          <p:stCondLst>
                                            <p:cond delay="3999"/>
                                          </p:stCondLst>
                                        </p:cTn>
                                        <p:tgtEl>
                                          <p:spTgt spid="22"/>
                                        </p:tgtEl>
                                        <p:attrNameLst>
                                          <p:attrName>style.visibility</p:attrName>
                                        </p:attrNameLst>
                                      </p:cBhvr>
                                      <p:to>
                                        <p:strVal val="hidden"/>
                                      </p:to>
                                    </p:set>
                                  </p:childTnLst>
                                </p:cTn>
                              </p:par>
                              <p:par>
                                <p:cTn id="99" presetID="2" presetClass="entr" presetSubtype="2" fill="hold" nodeType="withEffect">
                                  <p:stCondLst>
                                    <p:cond delay="0"/>
                                  </p:stCondLst>
                                  <p:childTnLst>
                                    <p:set>
                                      <p:cBhvr>
                                        <p:cTn id="100" dur="1" fill="hold">
                                          <p:stCondLst>
                                            <p:cond delay="0"/>
                                          </p:stCondLst>
                                        </p:cTn>
                                        <p:tgtEl>
                                          <p:spTgt spid="23"/>
                                        </p:tgtEl>
                                        <p:attrNameLst>
                                          <p:attrName>style.visibility</p:attrName>
                                        </p:attrNameLst>
                                      </p:cBhvr>
                                      <p:to>
                                        <p:strVal val="visible"/>
                                      </p:to>
                                    </p:set>
                                    <p:anim calcmode="lin" valueType="num">
                                      <p:cBhvr additive="base">
                                        <p:cTn id="101" dur="3000" fill="hold"/>
                                        <p:tgtEl>
                                          <p:spTgt spid="23"/>
                                        </p:tgtEl>
                                        <p:attrNameLst>
                                          <p:attrName>ppt_x</p:attrName>
                                        </p:attrNameLst>
                                      </p:cBhvr>
                                      <p:tavLst>
                                        <p:tav tm="0">
                                          <p:val>
                                            <p:strVal val="1+#ppt_w/2"/>
                                          </p:val>
                                        </p:tav>
                                        <p:tav tm="100000">
                                          <p:val>
                                            <p:strVal val="#ppt_x"/>
                                          </p:val>
                                        </p:tav>
                                      </p:tavLst>
                                    </p:anim>
                                    <p:anim calcmode="lin" valueType="num">
                                      <p:cBhvr additive="base">
                                        <p:cTn id="102" dur="3000" fill="hold"/>
                                        <p:tgtEl>
                                          <p:spTgt spid="23"/>
                                        </p:tgtEl>
                                        <p:attrNameLst>
                                          <p:attrName>ppt_y</p:attrName>
                                        </p:attrNameLst>
                                      </p:cBhvr>
                                      <p:tavLst>
                                        <p:tav tm="0">
                                          <p:val>
                                            <p:strVal val="#ppt_y"/>
                                          </p:val>
                                        </p:tav>
                                        <p:tav tm="100000">
                                          <p:val>
                                            <p:strVal val="#ppt_y"/>
                                          </p:val>
                                        </p:tav>
                                      </p:tavLst>
                                    </p:anim>
                                  </p:childTnLst>
                                </p:cTn>
                              </p:par>
                              <p:par>
                                <p:cTn id="103" presetID="19" presetClass="entr" presetSubtype="10"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p:cTn id="105" dur="3000" fill="hold"/>
                                        <p:tgtEl>
                                          <p:spTgt spid="23"/>
                                        </p:tgtEl>
                                        <p:attrNameLst>
                                          <p:attrName>ppt_w</p:attrName>
                                        </p:attrNameLst>
                                      </p:cBhvr>
                                      <p:tavLst>
                                        <p:tav tm="0" fmla="#ppt_w*sin(2.5*pi*$)">
                                          <p:val>
                                            <p:fltVal val="0"/>
                                          </p:val>
                                        </p:tav>
                                        <p:tav tm="100000">
                                          <p:val>
                                            <p:fltVal val="1"/>
                                          </p:val>
                                        </p:tav>
                                      </p:tavLst>
                                    </p:anim>
                                    <p:anim calcmode="lin" valueType="num">
                                      <p:cBhvr>
                                        <p:cTn id="106" dur="3000" fill="hold"/>
                                        <p:tgtEl>
                                          <p:spTgt spid="23"/>
                                        </p:tgtEl>
                                        <p:attrNameLst>
                                          <p:attrName>ppt_h</p:attrName>
                                        </p:attrNameLst>
                                      </p:cBhvr>
                                      <p:tavLst>
                                        <p:tav tm="0">
                                          <p:val>
                                            <p:strVal val="#ppt_h"/>
                                          </p:val>
                                        </p:tav>
                                        <p:tav tm="100000">
                                          <p:val>
                                            <p:strVal val="#ppt_h"/>
                                          </p:val>
                                        </p:tav>
                                      </p:tavLst>
                                    </p:anim>
                                  </p:childTnLst>
                                </p:cTn>
                              </p:par>
                              <p:par>
                                <p:cTn id="107" presetID="2" presetClass="exit" presetSubtype="8" fill="hold" nodeType="withEffect">
                                  <p:stCondLst>
                                    <p:cond delay="0"/>
                                  </p:stCondLst>
                                  <p:childTnLst>
                                    <p:anim calcmode="lin" valueType="num">
                                      <p:cBhvr additive="base">
                                        <p:cTn id="108" dur="4000"/>
                                        <p:tgtEl>
                                          <p:spTgt spid="23"/>
                                        </p:tgtEl>
                                        <p:attrNameLst>
                                          <p:attrName>ppt_x</p:attrName>
                                        </p:attrNameLst>
                                      </p:cBhvr>
                                      <p:tavLst>
                                        <p:tav tm="0">
                                          <p:val>
                                            <p:strVal val="ppt_x"/>
                                          </p:val>
                                        </p:tav>
                                        <p:tav tm="100000">
                                          <p:val>
                                            <p:strVal val="0-ppt_w/2"/>
                                          </p:val>
                                        </p:tav>
                                      </p:tavLst>
                                    </p:anim>
                                    <p:anim calcmode="lin" valueType="num">
                                      <p:cBhvr additive="base">
                                        <p:cTn id="109" dur="4000"/>
                                        <p:tgtEl>
                                          <p:spTgt spid="23"/>
                                        </p:tgtEl>
                                        <p:attrNameLst>
                                          <p:attrName>ppt_y</p:attrName>
                                        </p:attrNameLst>
                                      </p:cBhvr>
                                      <p:tavLst>
                                        <p:tav tm="0">
                                          <p:val>
                                            <p:strVal val="ppt_y"/>
                                          </p:val>
                                        </p:tav>
                                        <p:tav tm="100000">
                                          <p:val>
                                            <p:strVal val="ppt_y"/>
                                          </p:val>
                                        </p:tav>
                                      </p:tavLst>
                                    </p:anim>
                                    <p:set>
                                      <p:cBhvr>
                                        <p:cTn id="110" dur="1" fill="hold">
                                          <p:stCondLst>
                                            <p:cond delay="3999"/>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a:off x="37009" y="1"/>
            <a:ext cx="9126413" cy="6858000"/>
          </a:xfrm>
          <a:prstGeom prst="rect">
            <a:avLst/>
          </a:prstGeom>
          <a:gradFill flip="none" rotWithShape="1">
            <a:gsLst>
              <a:gs pos="0">
                <a:srgbClr val="CCFF33"/>
              </a:gs>
              <a:gs pos="100000">
                <a:srgbClr val="CCFF33"/>
              </a:gs>
              <a:gs pos="64000">
                <a:srgbClr val="14353D">
                  <a:lumMod val="35000"/>
                </a:srgbClr>
              </a:gs>
              <a:gs pos="51000">
                <a:srgbClr val="00B050">
                  <a:lumMod val="6000"/>
                </a:srgbClr>
              </a:gs>
              <a:gs pos="78000">
                <a:srgbClr val="4E6905">
                  <a:lumMod val="77000"/>
                </a:srgbClr>
              </a:gs>
              <a:gs pos="23000">
                <a:srgbClr val="4E6905">
                  <a:lumMod val="67000"/>
                </a:srgbClr>
              </a:gs>
              <a:gs pos="38000">
                <a:srgbClr val="14353D">
                  <a:lumMod val="3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Diapositiva5"/>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63422" cy="6858000"/>
          </a:xfrm>
          <a:prstGeom prst="rect">
            <a:avLst/>
          </a:prstGeom>
          <a:noFill/>
          <a:ln>
            <a:noFill/>
          </a:ln>
        </p:spPr>
      </p:pic>
      <p:sp>
        <p:nvSpPr>
          <p:cNvPr id="2" name="Forma libre 1"/>
          <p:cNvSpPr/>
          <p:nvPr/>
        </p:nvSpPr>
        <p:spPr>
          <a:xfrm rot="3591077">
            <a:off x="119488" y="490581"/>
            <a:ext cx="3928215" cy="3007104"/>
          </a:xfrm>
          <a:custGeom>
            <a:avLst/>
            <a:gdLst>
              <a:gd name="connsiteX0" fmla="*/ 5187748 w 5627973"/>
              <a:gd name="connsiteY0" fmla="*/ 556256 h 5170152"/>
              <a:gd name="connsiteX1" fmla="*/ 5209295 w 5627973"/>
              <a:gd name="connsiteY1" fmla="*/ 559333 h 5170152"/>
              <a:gd name="connsiteX2" fmla="*/ 5462744 w 5627973"/>
              <a:gd name="connsiteY2" fmla="*/ 465284 h 5170152"/>
              <a:gd name="connsiteX3" fmla="*/ 5473354 w 5627973"/>
              <a:gd name="connsiteY3" fmla="*/ 452697 h 5170152"/>
              <a:gd name="connsiteX4" fmla="*/ 5489142 w 5627973"/>
              <a:gd name="connsiteY4" fmla="*/ 448306 h 5170152"/>
              <a:gd name="connsiteX5" fmla="*/ 5615649 w 5627973"/>
              <a:gd name="connsiteY5" fmla="*/ 373500 h 5170152"/>
              <a:gd name="connsiteX6" fmla="*/ 5624535 w 5627973"/>
              <a:gd name="connsiteY6" fmla="*/ 364175 h 5170152"/>
              <a:gd name="connsiteX7" fmla="*/ 5614329 w 5627973"/>
              <a:gd name="connsiteY7" fmla="*/ 386938 h 5170152"/>
              <a:gd name="connsiteX8" fmla="*/ 5594755 w 5627973"/>
              <a:gd name="connsiteY8" fmla="*/ 420039 h 5170152"/>
              <a:gd name="connsiteX9" fmla="*/ 5216246 w 5627973"/>
              <a:gd name="connsiteY9" fmla="*/ 564116 h 5170152"/>
              <a:gd name="connsiteX10" fmla="*/ 5191862 w 5627973"/>
              <a:gd name="connsiteY10" fmla="*/ 626981 h 5170152"/>
              <a:gd name="connsiteX11" fmla="*/ 5204383 w 5627973"/>
              <a:gd name="connsiteY11" fmla="*/ 645241 h 5170152"/>
              <a:gd name="connsiteX12" fmla="*/ 5444969 w 5627973"/>
              <a:gd name="connsiteY12" fmla="*/ 771976 h 5170152"/>
              <a:gd name="connsiteX13" fmla="*/ 5461238 w 5627973"/>
              <a:gd name="connsiteY13" fmla="*/ 771434 h 5170152"/>
              <a:gd name="connsiteX14" fmla="*/ 5475174 w 5627973"/>
              <a:gd name="connsiteY14" fmla="*/ 780321 h 5170152"/>
              <a:gd name="connsiteX15" fmla="*/ 5615221 w 5627973"/>
              <a:gd name="connsiteY15" fmla="*/ 824742 h 5170152"/>
              <a:gd name="connsiteX16" fmla="*/ 5627973 w 5627973"/>
              <a:gd name="connsiteY16" fmla="*/ 825110 h 5170152"/>
              <a:gd name="connsiteX17" fmla="*/ 5604691 w 5627973"/>
              <a:gd name="connsiteY17" fmla="*/ 832836 h 5170152"/>
              <a:gd name="connsiteX18" fmla="*/ 5567601 w 5627973"/>
              <a:gd name="connsiteY18" fmla="*/ 840517 h 5170152"/>
              <a:gd name="connsiteX19" fmla="*/ 5205707 w 5627973"/>
              <a:gd name="connsiteY19" fmla="*/ 653694 h 5170152"/>
              <a:gd name="connsiteX20" fmla="*/ 5165078 w 5627973"/>
              <a:gd name="connsiteY20" fmla="*/ 530078 h 5170152"/>
              <a:gd name="connsiteX21" fmla="*/ 5180867 w 5627973"/>
              <a:gd name="connsiteY21" fmla="*/ 526739 h 5170152"/>
              <a:gd name="connsiteX22" fmla="*/ 5331773 w 5627973"/>
              <a:gd name="connsiteY22" fmla="*/ 399115 h 5170152"/>
              <a:gd name="connsiteX23" fmla="*/ 5335779 w 5627973"/>
              <a:gd name="connsiteY23" fmla="*/ 387904 h 5170152"/>
              <a:gd name="connsiteX24" fmla="*/ 5345572 w 5627973"/>
              <a:gd name="connsiteY24" fmla="*/ 380950 h 5170152"/>
              <a:gd name="connsiteX25" fmla="*/ 5413449 w 5627973"/>
              <a:gd name="connsiteY25" fmla="*/ 298347 h 5170152"/>
              <a:gd name="connsiteX26" fmla="*/ 5417127 w 5627973"/>
              <a:gd name="connsiteY26" fmla="*/ 289783 h 5170152"/>
              <a:gd name="connsiteX27" fmla="*/ 5416123 w 5627973"/>
              <a:gd name="connsiteY27" fmla="*/ 307795 h 5170152"/>
              <a:gd name="connsiteX28" fmla="*/ 5411375 w 5627973"/>
              <a:gd name="connsiteY28" fmla="*/ 335178 h 5170152"/>
              <a:gd name="connsiteX29" fmla="*/ 5186973 w 5627973"/>
              <a:gd name="connsiteY29" fmla="*/ 528233 h 5170152"/>
              <a:gd name="connsiteX30" fmla="*/ 5151997 w 5627973"/>
              <a:gd name="connsiteY30" fmla="*/ 483640 h 5170152"/>
              <a:gd name="connsiteX31" fmla="*/ 5169454 w 5627973"/>
              <a:gd name="connsiteY31" fmla="*/ 470463 h 5170152"/>
              <a:gd name="connsiteX32" fmla="*/ 5286042 w 5627973"/>
              <a:gd name="connsiteY32" fmla="*/ 221713 h 5170152"/>
              <a:gd name="connsiteX33" fmla="*/ 5285027 w 5627973"/>
              <a:gd name="connsiteY33" fmla="*/ 205073 h 5170152"/>
              <a:gd name="connsiteX34" fmla="*/ 5293290 w 5627973"/>
              <a:gd name="connsiteY34" fmla="*/ 190634 h 5170152"/>
              <a:gd name="connsiteX35" fmla="*/ 5332496 w 5627973"/>
              <a:gd name="connsiteY35" fmla="*/ 46415 h 5170152"/>
              <a:gd name="connsiteX36" fmla="*/ 5332475 w 5627973"/>
              <a:gd name="connsiteY36" fmla="*/ 33356 h 5170152"/>
              <a:gd name="connsiteX37" fmla="*/ 5340713 w 5627973"/>
              <a:gd name="connsiteY37" fmla="*/ 57032 h 5170152"/>
              <a:gd name="connsiteX38" fmla="*/ 5349317 w 5627973"/>
              <a:gd name="connsiteY38" fmla="*/ 94842 h 5170152"/>
              <a:gd name="connsiteX39" fmla="*/ 5177669 w 5627973"/>
              <a:gd name="connsiteY39" fmla="*/ 468941 h 5170152"/>
              <a:gd name="connsiteX40" fmla="*/ 5169243 w 5627973"/>
              <a:gd name="connsiteY40" fmla="*/ 588501 h 5170152"/>
              <a:gd name="connsiteX41" fmla="*/ 5183261 w 5627973"/>
              <a:gd name="connsiteY41" fmla="*/ 597051 h 5170152"/>
              <a:gd name="connsiteX42" fmla="*/ 5384977 w 5627973"/>
              <a:gd name="connsiteY42" fmla="*/ 612298 h 5170152"/>
              <a:gd name="connsiteX43" fmla="*/ 5395868 w 5627973"/>
              <a:gd name="connsiteY43" fmla="*/ 607269 h 5170152"/>
              <a:gd name="connsiteX44" fmla="*/ 5408019 w 5627973"/>
              <a:gd name="connsiteY44" fmla="*/ 609181 h 5170152"/>
              <a:gd name="connsiteX45" fmla="*/ 5516584 w 5627973"/>
              <a:gd name="connsiteY45" fmla="*/ 598536 h 5170152"/>
              <a:gd name="connsiteX46" fmla="*/ 5525360 w 5627973"/>
              <a:gd name="connsiteY46" fmla="*/ 595121 h 5170152"/>
              <a:gd name="connsiteX47" fmla="*/ 5511871 w 5627973"/>
              <a:gd name="connsiteY47" fmla="*/ 606940 h 5170152"/>
              <a:gd name="connsiteX48" fmla="*/ 5488986 w 5627973"/>
              <a:gd name="connsiteY48" fmla="*/ 622692 h 5170152"/>
              <a:gd name="connsiteX49" fmla="*/ 5186710 w 5627973"/>
              <a:gd name="connsiteY49" fmla="*/ 602293 h 5170152"/>
              <a:gd name="connsiteX50" fmla="*/ 5113367 w 5627973"/>
              <a:gd name="connsiteY50" fmla="*/ 483102 h 5170152"/>
              <a:gd name="connsiteX51" fmla="*/ 5121926 w 5627973"/>
              <a:gd name="connsiteY51" fmla="*/ 469739 h 5170152"/>
              <a:gd name="connsiteX52" fmla="*/ 5135782 w 5627973"/>
              <a:gd name="connsiteY52" fmla="*/ 271573 h 5170152"/>
              <a:gd name="connsiteX53" fmla="*/ 5130595 w 5627973"/>
              <a:gd name="connsiteY53" fmla="*/ 260556 h 5170152"/>
              <a:gd name="connsiteX54" fmla="*/ 5132436 w 5627973"/>
              <a:gd name="connsiteY54" fmla="*/ 248673 h 5170152"/>
              <a:gd name="connsiteX55" fmla="*/ 5120776 w 5627973"/>
              <a:gd name="connsiteY55" fmla="*/ 140994 h 5170152"/>
              <a:gd name="connsiteX56" fmla="*/ 5117243 w 5627973"/>
              <a:gd name="connsiteY56" fmla="*/ 132150 h 5170152"/>
              <a:gd name="connsiteX57" fmla="*/ 5129337 w 5627973"/>
              <a:gd name="connsiteY57" fmla="*/ 146100 h 5170152"/>
              <a:gd name="connsiteX58" fmla="*/ 5145493 w 5627973"/>
              <a:gd name="connsiteY58" fmla="*/ 169534 h 5170152"/>
              <a:gd name="connsiteX59" fmla="*/ 5127215 w 5627973"/>
              <a:gd name="connsiteY59" fmla="*/ 466621 h 5170152"/>
              <a:gd name="connsiteX60" fmla="*/ 5154094 w 5627973"/>
              <a:gd name="connsiteY60" fmla="*/ 657790 h 5170152"/>
              <a:gd name="connsiteX61" fmla="*/ 5152083 w 5627973"/>
              <a:gd name="connsiteY61" fmla="*/ 636088 h 5170152"/>
              <a:gd name="connsiteX62" fmla="*/ 5155570 w 5627973"/>
              <a:gd name="connsiteY62" fmla="*/ 651850 h 5170152"/>
              <a:gd name="connsiteX63" fmla="*/ 5285958 w 5627973"/>
              <a:gd name="connsiteY63" fmla="*/ 807857 h 5170152"/>
              <a:gd name="connsiteX64" fmla="*/ 5297351 w 5627973"/>
              <a:gd name="connsiteY64" fmla="*/ 812436 h 5170152"/>
              <a:gd name="connsiteX65" fmla="*/ 5304467 w 5627973"/>
              <a:gd name="connsiteY65" fmla="*/ 822485 h 5170152"/>
              <a:gd name="connsiteX66" fmla="*/ 5388667 w 5627973"/>
              <a:gd name="connsiteY66" fmla="*/ 894066 h 5170152"/>
              <a:gd name="connsiteX67" fmla="*/ 5397375 w 5627973"/>
              <a:gd name="connsiteY67" fmla="*/ 898174 h 5170152"/>
              <a:gd name="connsiteX68" fmla="*/ 5379103 w 5627973"/>
              <a:gd name="connsiteY68" fmla="*/ 896176 h 5170152"/>
              <a:gd name="connsiteX69" fmla="*/ 5351304 w 5627973"/>
              <a:gd name="connsiteY69" fmla="*/ 889959 h 5170152"/>
              <a:gd name="connsiteX70" fmla="*/ 5154094 w 5627973"/>
              <a:gd name="connsiteY70" fmla="*/ 657790 h 5170152"/>
              <a:gd name="connsiteX71" fmla="*/ 4884797 w 5627973"/>
              <a:gd name="connsiteY71" fmla="*/ 0 h 5170152"/>
              <a:gd name="connsiteX72" fmla="*/ 4906839 w 5627973"/>
              <a:gd name="connsiteY72" fmla="*/ 11088 h 5170152"/>
              <a:gd name="connsiteX73" fmla="*/ 4938805 w 5627973"/>
              <a:gd name="connsiteY73" fmla="*/ 32057 h 5170152"/>
              <a:gd name="connsiteX74" fmla="*/ 5072598 w 5627973"/>
              <a:gd name="connsiteY74" fmla="*/ 423544 h 5170152"/>
              <a:gd name="connsiteX75" fmla="*/ 5064403 w 5627973"/>
              <a:gd name="connsiteY75" fmla="*/ 452491 h 5170152"/>
              <a:gd name="connsiteX76" fmla="*/ 5067800 w 5627973"/>
              <a:gd name="connsiteY76" fmla="*/ 430523 h 5170152"/>
              <a:gd name="connsiteX77" fmla="*/ 4980581 w 5627973"/>
              <a:gd name="connsiteY77" fmla="*/ 168453 h 5170152"/>
              <a:gd name="connsiteX78" fmla="*/ 4968483 w 5627973"/>
              <a:gd name="connsiteY78" fmla="*/ 157238 h 5170152"/>
              <a:gd name="connsiteX79" fmla="*/ 4964483 w 5627973"/>
              <a:gd name="connsiteY79" fmla="*/ 140954 h 5170152"/>
              <a:gd name="connsiteX80" fmla="*/ 4893741 w 5627973"/>
              <a:gd name="connsiteY80" fmla="*/ 9358 h 5170152"/>
              <a:gd name="connsiteX81" fmla="*/ 5145276 w 5627973"/>
              <a:gd name="connsiteY81" fmla="*/ 956324 h 5170152"/>
              <a:gd name="connsiteX82" fmla="*/ 5125590 w 5627973"/>
              <a:gd name="connsiteY82" fmla="*/ 867343 h 5170152"/>
              <a:gd name="connsiteX83" fmla="*/ 5138303 w 5627973"/>
              <a:gd name="connsiteY83" fmla="*/ 711108 h 5170152"/>
              <a:gd name="connsiteX84" fmla="*/ 5148069 w 5627973"/>
              <a:gd name="connsiteY84" fmla="*/ 682685 h 5170152"/>
              <a:gd name="connsiteX85" fmla="*/ 5143476 w 5627973"/>
              <a:gd name="connsiteY85" fmla="*/ 704417 h 5170152"/>
              <a:gd name="connsiteX86" fmla="*/ 5216253 w 5627973"/>
              <a:gd name="connsiteY86" fmla="*/ 971002 h 5170152"/>
              <a:gd name="connsiteX87" fmla="*/ 5227722 w 5627973"/>
              <a:gd name="connsiteY87" fmla="*/ 982889 h 5170152"/>
              <a:gd name="connsiteX88" fmla="*/ 5230827 w 5627973"/>
              <a:gd name="connsiteY88" fmla="*/ 999372 h 5170152"/>
              <a:gd name="connsiteX89" fmla="*/ 5294282 w 5627973"/>
              <a:gd name="connsiteY89" fmla="*/ 1134780 h 5170152"/>
              <a:gd name="connsiteX90" fmla="*/ 5302703 w 5627973"/>
              <a:gd name="connsiteY90" fmla="*/ 1144632 h 5170152"/>
              <a:gd name="connsiteX91" fmla="*/ 5281296 w 5627973"/>
              <a:gd name="connsiteY91" fmla="*/ 1132302 h 5170152"/>
              <a:gd name="connsiteX92" fmla="*/ 5250518 w 5627973"/>
              <a:gd name="connsiteY92" fmla="*/ 1109540 h 5170152"/>
              <a:gd name="connsiteX93" fmla="*/ 5145276 w 5627973"/>
              <a:gd name="connsiteY93" fmla="*/ 956324 h 5170152"/>
              <a:gd name="connsiteX94" fmla="*/ 5036291 w 5627973"/>
              <a:gd name="connsiteY94" fmla="*/ 921622 h 5170152"/>
              <a:gd name="connsiteX95" fmla="*/ 5027141 w 5627973"/>
              <a:gd name="connsiteY95" fmla="*/ 871493 h 5170152"/>
              <a:gd name="connsiteX96" fmla="*/ 5026750 w 5627973"/>
              <a:gd name="connsiteY96" fmla="*/ 837749 h 5170152"/>
              <a:gd name="connsiteX97" fmla="*/ 5091284 w 5627973"/>
              <a:gd name="connsiteY97" fmla="*/ 674965 h 5170152"/>
              <a:gd name="connsiteX98" fmla="*/ 5106071 w 5627973"/>
              <a:gd name="connsiteY98" fmla="*/ 659304 h 5170152"/>
              <a:gd name="connsiteX99" fmla="*/ 5096751 w 5627973"/>
              <a:gd name="connsiteY99" fmla="*/ 672150 h 5170152"/>
              <a:gd name="connsiteX100" fmla="*/ 5071640 w 5627973"/>
              <a:gd name="connsiteY100" fmla="*/ 868893 h 5170152"/>
              <a:gd name="connsiteX101" fmla="*/ 5076202 w 5627973"/>
              <a:gd name="connsiteY101" fmla="*/ 880160 h 5170152"/>
              <a:gd name="connsiteX102" fmla="*/ 5073686 w 5627973"/>
              <a:gd name="connsiteY102" fmla="*/ 891902 h 5170152"/>
              <a:gd name="connsiteX103" fmla="*/ 5079234 w 5627973"/>
              <a:gd name="connsiteY103" fmla="*/ 999869 h 5170152"/>
              <a:gd name="connsiteX104" fmla="*/ 5082266 w 5627973"/>
              <a:gd name="connsiteY104" fmla="*/ 1008878 h 5170152"/>
              <a:gd name="connsiteX105" fmla="*/ 5070962 w 5627973"/>
              <a:gd name="connsiteY105" fmla="*/ 994306 h 5170152"/>
              <a:gd name="connsiteX106" fmla="*/ 5056133 w 5627973"/>
              <a:gd name="connsiteY106" fmla="*/ 970058 h 5170152"/>
              <a:gd name="connsiteX107" fmla="*/ 5036291 w 5627973"/>
              <a:gd name="connsiteY107" fmla="*/ 921622 h 5170152"/>
              <a:gd name="connsiteX108" fmla="*/ 4806580 w 5627973"/>
              <a:gd name="connsiteY108" fmla="*/ 249889 h 5170152"/>
              <a:gd name="connsiteX109" fmla="*/ 4824872 w 5627973"/>
              <a:gd name="connsiteY109" fmla="*/ 251602 h 5170152"/>
              <a:gd name="connsiteX110" fmla="*/ 4852754 w 5627973"/>
              <a:gd name="connsiteY110" fmla="*/ 257385 h 5170152"/>
              <a:gd name="connsiteX111" fmla="*/ 5053587 w 5627973"/>
              <a:gd name="connsiteY111" fmla="*/ 486545 h 5170152"/>
              <a:gd name="connsiteX112" fmla="*/ 5055946 w 5627973"/>
              <a:gd name="connsiteY112" fmla="*/ 508224 h 5170152"/>
              <a:gd name="connsiteX113" fmla="*/ 5052207 w 5627973"/>
              <a:gd name="connsiteY113" fmla="*/ 492511 h 5170152"/>
              <a:gd name="connsiteX114" fmla="*/ 4919384 w 5627973"/>
              <a:gd name="connsiteY114" fmla="*/ 338492 h 5170152"/>
              <a:gd name="connsiteX115" fmla="*/ 4907924 w 5627973"/>
              <a:gd name="connsiteY115" fmla="*/ 334090 h 5170152"/>
              <a:gd name="connsiteX116" fmla="*/ 4900651 w 5627973"/>
              <a:gd name="connsiteY116" fmla="*/ 324149 h 5170152"/>
              <a:gd name="connsiteX117" fmla="*/ 4815348 w 5627973"/>
              <a:gd name="connsiteY117" fmla="*/ 253862 h 5170152"/>
              <a:gd name="connsiteX118" fmla="*/ 4845560 w 5627973"/>
              <a:gd name="connsiteY118" fmla="*/ 1104418 h 5170152"/>
              <a:gd name="connsiteX119" fmla="*/ 4839374 w 5627973"/>
              <a:gd name="connsiteY119" fmla="*/ 1066127 h 5170152"/>
              <a:gd name="connsiteX120" fmla="*/ 5034491 w 5627973"/>
              <a:gd name="connsiteY120" fmla="*/ 704377 h 5170152"/>
              <a:gd name="connsiteX121" fmla="*/ 5061051 w 5627973"/>
              <a:gd name="connsiteY121" fmla="*/ 691424 h 5170152"/>
              <a:gd name="connsiteX122" fmla="*/ 5042788 w 5627973"/>
              <a:gd name="connsiteY122" fmla="*/ 703407 h 5170152"/>
              <a:gd name="connsiteX123" fmla="*/ 4910600 w 5627973"/>
              <a:gd name="connsiteY123" fmla="*/ 943782 h 5170152"/>
              <a:gd name="connsiteX124" fmla="*/ 4910554 w 5627973"/>
              <a:gd name="connsiteY124" fmla="*/ 960448 h 5170152"/>
              <a:gd name="connsiteX125" fmla="*/ 4901389 w 5627973"/>
              <a:gd name="connsiteY125" fmla="*/ 974301 h 5170152"/>
              <a:gd name="connsiteX126" fmla="*/ 4853087 w 5627973"/>
              <a:gd name="connsiteY126" fmla="*/ 1115556 h 5170152"/>
              <a:gd name="connsiteX127" fmla="*/ 4852279 w 5627973"/>
              <a:gd name="connsiteY127" fmla="*/ 1128585 h 5170152"/>
              <a:gd name="connsiteX128" fmla="*/ 4775588 w 5627973"/>
              <a:gd name="connsiteY128" fmla="*/ 861752 h 5170152"/>
              <a:gd name="connsiteX129" fmla="*/ 4777781 w 5627973"/>
              <a:gd name="connsiteY129" fmla="*/ 843880 h 5170152"/>
              <a:gd name="connsiteX130" fmla="*/ 4784336 w 5627973"/>
              <a:gd name="connsiteY130" fmla="*/ 816915 h 5170152"/>
              <a:gd name="connsiteX131" fmla="*/ 5021460 w 5627973"/>
              <a:gd name="connsiteY131" fmla="*/ 639069 h 5170152"/>
              <a:gd name="connsiteX132" fmla="*/ 5043475 w 5627973"/>
              <a:gd name="connsiteY132" fmla="*/ 638638 h 5170152"/>
              <a:gd name="connsiteX133" fmla="*/ 5027467 w 5627973"/>
              <a:gd name="connsiteY133" fmla="*/ 640950 h 5170152"/>
              <a:gd name="connsiteX134" fmla="*/ 4868151 w 5627973"/>
              <a:gd name="connsiteY134" fmla="*/ 758355 h 5170152"/>
              <a:gd name="connsiteX135" fmla="*/ 4863405 w 5627973"/>
              <a:gd name="connsiteY135" fmla="*/ 769262 h 5170152"/>
              <a:gd name="connsiteX136" fmla="*/ 4853155 w 5627973"/>
              <a:gd name="connsiteY136" fmla="*/ 775559 h 5170152"/>
              <a:gd name="connsiteX137" fmla="*/ 4779832 w 5627973"/>
              <a:gd name="connsiteY137" fmla="*/ 853461 h 5170152"/>
              <a:gd name="connsiteX138" fmla="*/ 4678470 w 5627973"/>
              <a:gd name="connsiteY138" fmla="*/ 551352 h 5170152"/>
              <a:gd name="connsiteX139" fmla="*/ 4692256 w 5627973"/>
              <a:gd name="connsiteY139" fmla="*/ 539867 h 5170152"/>
              <a:gd name="connsiteX140" fmla="*/ 4715540 w 5627973"/>
              <a:gd name="connsiteY140" fmla="*/ 524679 h 5170152"/>
              <a:gd name="connsiteX141" fmla="*/ 5017453 w 5627973"/>
              <a:gd name="connsiteY141" fmla="*/ 552281 h 5170152"/>
              <a:gd name="connsiteX142" fmla="*/ 5034589 w 5627973"/>
              <a:gd name="connsiteY142" fmla="*/ 566476 h 5170152"/>
              <a:gd name="connsiteX143" fmla="*/ 5020776 w 5627973"/>
              <a:gd name="connsiteY143" fmla="*/ 557600 h 5170152"/>
              <a:gd name="connsiteX144" fmla="*/ 4819340 w 5627973"/>
              <a:gd name="connsiteY144" fmla="*/ 537547 h 5170152"/>
              <a:gd name="connsiteX145" fmla="*/ 4808321 w 5627973"/>
              <a:gd name="connsiteY145" fmla="*/ 542310 h 5170152"/>
              <a:gd name="connsiteX146" fmla="*/ 4796212 w 5627973"/>
              <a:gd name="connsiteY146" fmla="*/ 540111 h 5170152"/>
              <a:gd name="connsiteX147" fmla="*/ 4687334 w 5627973"/>
              <a:gd name="connsiteY147" fmla="*/ 548149 h 5170152"/>
              <a:gd name="connsiteX148" fmla="*/ 4568632 w 5627973"/>
              <a:gd name="connsiteY148" fmla="*/ 326046 h 5170152"/>
              <a:gd name="connsiteX149" fmla="*/ 4591789 w 5627973"/>
              <a:gd name="connsiteY149" fmla="*/ 317940 h 5170152"/>
              <a:gd name="connsiteX150" fmla="*/ 4628752 w 5627973"/>
              <a:gd name="connsiteY150" fmla="*/ 309657 h 5170152"/>
              <a:gd name="connsiteX151" fmla="*/ 4993474 w 5627973"/>
              <a:gd name="connsiteY151" fmla="*/ 490578 h 5170152"/>
              <a:gd name="connsiteX152" fmla="*/ 5007731 w 5627973"/>
              <a:gd name="connsiteY152" fmla="*/ 517065 h 5170152"/>
              <a:gd name="connsiteX153" fmla="*/ 4994928 w 5627973"/>
              <a:gd name="connsiteY153" fmla="*/ 499010 h 5170152"/>
              <a:gd name="connsiteX154" fmla="*/ 4752423 w 5627973"/>
              <a:gd name="connsiteY154" fmla="*/ 376197 h 5170152"/>
              <a:gd name="connsiteX155" fmla="*/ 4736167 w 5627973"/>
              <a:gd name="connsiteY155" fmla="*/ 377004 h 5170152"/>
              <a:gd name="connsiteX156" fmla="*/ 4722096 w 5627973"/>
              <a:gd name="connsiteY156" fmla="*/ 368345 h 5170152"/>
              <a:gd name="connsiteX157" fmla="*/ 4581388 w 5627973"/>
              <a:gd name="connsiteY157" fmla="*/ 326205 h 5170152"/>
              <a:gd name="connsiteX158" fmla="*/ 4571084 w 5627973"/>
              <a:gd name="connsiteY158" fmla="*/ 785008 h 5170152"/>
              <a:gd name="connsiteX159" fmla="*/ 4581826 w 5627973"/>
              <a:gd name="connsiteY159" fmla="*/ 762507 h 5170152"/>
              <a:gd name="connsiteX160" fmla="*/ 4602180 w 5627973"/>
              <a:gd name="connsiteY160" fmla="*/ 729906 h 5170152"/>
              <a:gd name="connsiteX161" fmla="*/ 4984033 w 5627973"/>
              <a:gd name="connsiteY161" fmla="*/ 595275 h 5170152"/>
              <a:gd name="connsiteX162" fmla="*/ 5012339 w 5627973"/>
              <a:gd name="connsiteY162" fmla="*/ 603838 h 5170152"/>
              <a:gd name="connsiteX163" fmla="*/ 4990869 w 5627973"/>
              <a:gd name="connsiteY163" fmla="*/ 600229 h 5170152"/>
              <a:gd name="connsiteX164" fmla="*/ 4735239 w 5627973"/>
              <a:gd name="connsiteY164" fmla="*/ 687953 h 5170152"/>
              <a:gd name="connsiteX165" fmla="*/ 4724333 w 5627973"/>
              <a:gd name="connsiteY165" fmla="*/ 700272 h 5170152"/>
              <a:gd name="connsiteX166" fmla="*/ 4708444 w 5627973"/>
              <a:gd name="connsiteY166" fmla="*/ 704269 h 5170152"/>
              <a:gd name="connsiteX167" fmla="*/ 4580188 w 5627973"/>
              <a:gd name="connsiteY167" fmla="*/ 775907 h 5170152"/>
              <a:gd name="connsiteX168" fmla="*/ 4153726 w 5627973"/>
              <a:gd name="connsiteY168" fmla="*/ 1013272 h 5170152"/>
              <a:gd name="connsiteX169" fmla="*/ 4185521 w 5627973"/>
              <a:gd name="connsiteY169" fmla="*/ 1014411 h 5170152"/>
              <a:gd name="connsiteX170" fmla="*/ 4543031 w 5627973"/>
              <a:gd name="connsiteY170" fmla="*/ 846169 h 5170152"/>
              <a:gd name="connsiteX171" fmla="*/ 4556903 w 5627973"/>
              <a:gd name="connsiteY171" fmla="*/ 827063 h 5170152"/>
              <a:gd name="connsiteX172" fmla="*/ 4579359 w 5627973"/>
              <a:gd name="connsiteY172" fmla="*/ 818629 h 5170152"/>
              <a:gd name="connsiteX173" fmla="*/ 4754283 w 5627973"/>
              <a:gd name="connsiteY173" fmla="*/ 695793 h 5170152"/>
              <a:gd name="connsiteX174" fmla="*/ 4766053 w 5627973"/>
              <a:gd name="connsiteY174" fmla="*/ 681487 h 5170152"/>
              <a:gd name="connsiteX175" fmla="*/ 4754059 w 5627973"/>
              <a:gd name="connsiteY175" fmla="*/ 714728 h 5170152"/>
              <a:gd name="connsiteX176" fmla="*/ 4729718 w 5627973"/>
              <a:gd name="connsiteY176" fmla="*/ 763757 h 5170152"/>
              <a:gd name="connsiteX177" fmla="*/ 4196257 w 5627973"/>
              <a:gd name="connsiteY177" fmla="*/ 1020065 h 5170152"/>
              <a:gd name="connsiteX178" fmla="*/ 4168670 w 5627973"/>
              <a:gd name="connsiteY178" fmla="*/ 1111310 h 5170152"/>
              <a:gd name="connsiteX179" fmla="*/ 4189231 w 5627973"/>
              <a:gd name="connsiteY179" fmla="*/ 1134946 h 5170152"/>
              <a:gd name="connsiteX180" fmla="*/ 4555928 w 5627973"/>
              <a:gd name="connsiteY180" fmla="*/ 1276514 h 5170152"/>
              <a:gd name="connsiteX181" fmla="*/ 4579570 w 5627973"/>
              <a:gd name="connsiteY181" fmla="*/ 1273379 h 5170152"/>
              <a:gd name="connsiteX182" fmla="*/ 4601006 w 5627973"/>
              <a:gd name="connsiteY182" fmla="*/ 1283734 h 5170152"/>
              <a:gd name="connsiteX183" fmla="*/ 4810750 w 5627973"/>
              <a:gd name="connsiteY183" fmla="*/ 1325206 h 5170152"/>
              <a:gd name="connsiteX184" fmla="*/ 4829383 w 5627973"/>
              <a:gd name="connsiteY184" fmla="*/ 1323852 h 5170152"/>
              <a:gd name="connsiteX185" fmla="*/ 4796427 w 5627973"/>
              <a:gd name="connsiteY185" fmla="*/ 1338034 h 5170152"/>
              <a:gd name="connsiteX186" fmla="*/ 4743339 w 5627973"/>
              <a:gd name="connsiteY186" fmla="*/ 1354171 h 5170152"/>
              <a:gd name="connsiteX187" fmla="*/ 4192229 w 5627973"/>
              <a:gd name="connsiteY187" fmla="*/ 1146542 h 5170152"/>
              <a:gd name="connsiteX188" fmla="*/ 4117372 w 5627973"/>
              <a:gd name="connsiteY188" fmla="*/ 980076 h 5170152"/>
              <a:gd name="connsiteX189" fmla="*/ 4139962 w 5627973"/>
              <a:gd name="connsiteY189" fmla="*/ 973110 h 5170152"/>
              <a:gd name="connsiteX190" fmla="*/ 4343766 w 5627973"/>
              <a:gd name="connsiteY190" fmla="*/ 773039 h 5170152"/>
              <a:gd name="connsiteX191" fmla="*/ 4348186 w 5627973"/>
              <a:gd name="connsiteY191" fmla="*/ 756818 h 5170152"/>
              <a:gd name="connsiteX192" fmla="*/ 4361579 w 5627973"/>
              <a:gd name="connsiteY192" fmla="*/ 745686 h 5170152"/>
              <a:gd name="connsiteX193" fmla="*/ 4450061 w 5627973"/>
              <a:gd name="connsiteY193" fmla="*/ 620551 h 5170152"/>
              <a:gd name="connsiteX194" fmla="*/ 4454339 w 5627973"/>
              <a:gd name="connsiteY194" fmla="*/ 608069 h 5170152"/>
              <a:gd name="connsiteX195" fmla="*/ 4455154 w 5627973"/>
              <a:gd name="connsiteY195" fmla="*/ 633337 h 5170152"/>
              <a:gd name="connsiteX196" fmla="*/ 4451698 w 5627973"/>
              <a:gd name="connsiteY196" fmla="*/ 672223 h 5170152"/>
              <a:gd name="connsiteX197" fmla="*/ 4149051 w 5627973"/>
              <a:gd name="connsiteY197" fmla="*/ 974301 h 5170152"/>
              <a:gd name="connsiteX198" fmla="*/ 4092430 w 5627973"/>
              <a:gd name="connsiteY198" fmla="*/ 917222 h 5170152"/>
              <a:gd name="connsiteX199" fmla="*/ 4116207 w 5627973"/>
              <a:gd name="connsiteY199" fmla="*/ 896290 h 5170152"/>
              <a:gd name="connsiteX200" fmla="*/ 4254665 w 5627973"/>
              <a:gd name="connsiteY200" fmla="*/ 532305 h 5170152"/>
              <a:gd name="connsiteX201" fmla="*/ 4251082 w 5627973"/>
              <a:gd name="connsiteY201" fmla="*/ 509246 h 5170152"/>
              <a:gd name="connsiteX202" fmla="*/ 4261298 w 5627973"/>
              <a:gd name="connsiteY202" fmla="*/ 487899 h 5170152"/>
              <a:gd name="connsiteX203" fmla="*/ 4300196 w 5627973"/>
              <a:gd name="connsiteY203" fmla="*/ 281022 h 5170152"/>
              <a:gd name="connsiteX204" fmla="*/ 4298512 w 5627973"/>
              <a:gd name="connsiteY204" fmla="*/ 262811 h 5170152"/>
              <a:gd name="connsiteX205" fmla="*/ 4313515 w 5627973"/>
              <a:gd name="connsiteY205" fmla="*/ 294627 h 5170152"/>
              <a:gd name="connsiteX206" fmla="*/ 4330839 w 5627973"/>
              <a:gd name="connsiteY206" fmla="*/ 346103 h 5170152"/>
              <a:gd name="connsiteX207" fmla="*/ 4127988 w 5627973"/>
              <a:gd name="connsiteY207" fmla="*/ 892967 h 5170152"/>
              <a:gd name="connsiteX208" fmla="*/ 4130834 w 5627973"/>
              <a:gd name="connsiteY208" fmla="*/ 1060949 h 5170152"/>
              <a:gd name="connsiteX209" fmla="*/ 4152347 w 5627973"/>
              <a:gd name="connsiteY209" fmla="*/ 1070825 h 5170152"/>
              <a:gd name="connsiteX210" fmla="*/ 4448284 w 5627973"/>
              <a:gd name="connsiteY210" fmla="*/ 1062586 h 5170152"/>
              <a:gd name="connsiteX211" fmla="*/ 4463522 w 5627973"/>
              <a:gd name="connsiteY211" fmla="*/ 1053979 h 5170152"/>
              <a:gd name="connsiteX212" fmla="*/ 4481473 w 5627973"/>
              <a:gd name="connsiteY212" fmla="*/ 1054868 h 5170152"/>
              <a:gd name="connsiteX213" fmla="*/ 4638365 w 5627973"/>
              <a:gd name="connsiteY213" fmla="*/ 1024141 h 5170152"/>
              <a:gd name="connsiteX214" fmla="*/ 4650724 w 5627973"/>
              <a:gd name="connsiteY214" fmla="*/ 1018094 h 5170152"/>
              <a:gd name="connsiteX215" fmla="*/ 4632559 w 5627973"/>
              <a:gd name="connsiteY215" fmla="*/ 1036552 h 5170152"/>
              <a:gd name="connsiteX216" fmla="*/ 4601195 w 5627973"/>
              <a:gd name="connsiteY216" fmla="*/ 1061868 h 5170152"/>
              <a:gd name="connsiteX217" fmla="*/ 4158038 w 5627973"/>
              <a:gd name="connsiteY217" fmla="*/ 1077632 h 5170152"/>
              <a:gd name="connsiteX218" fmla="*/ 4117520 w 5627973"/>
              <a:gd name="connsiteY218" fmla="*/ 1159803 h 5170152"/>
              <a:gd name="connsiteX219" fmla="*/ 4111843 w 5627973"/>
              <a:gd name="connsiteY219" fmla="*/ 1129830 h 5170152"/>
              <a:gd name="connsiteX220" fmla="*/ 4118921 w 5627973"/>
              <a:gd name="connsiteY220" fmla="*/ 1151303 h 5170152"/>
              <a:gd name="connsiteX221" fmla="*/ 4328702 w 5627973"/>
              <a:gd name="connsiteY221" fmla="*/ 1349816 h 5170152"/>
              <a:gd name="connsiteX222" fmla="*/ 4345888 w 5627973"/>
              <a:gd name="connsiteY222" fmla="*/ 1354535 h 5170152"/>
              <a:gd name="connsiteX223" fmla="*/ 4357531 w 5627973"/>
              <a:gd name="connsiteY223" fmla="*/ 1367510 h 5170152"/>
              <a:gd name="connsiteX224" fmla="*/ 4489313 w 5627973"/>
              <a:gd name="connsiteY224" fmla="*/ 1455029 h 5170152"/>
              <a:gd name="connsiteX225" fmla="*/ 4502524 w 5627973"/>
              <a:gd name="connsiteY225" fmla="*/ 1459485 h 5170152"/>
              <a:gd name="connsiteX226" fmla="*/ 4475639 w 5627973"/>
              <a:gd name="connsiteY226" fmla="*/ 1459371 h 5170152"/>
              <a:gd name="connsiteX227" fmla="*/ 4434334 w 5627973"/>
              <a:gd name="connsiteY227" fmla="*/ 1454766 h 5170152"/>
              <a:gd name="connsiteX228" fmla="*/ 4117520 w 5627973"/>
              <a:gd name="connsiteY228" fmla="*/ 1159803 h 5170152"/>
              <a:gd name="connsiteX229" fmla="*/ 4036057 w 5627973"/>
              <a:gd name="connsiteY229" fmla="*/ 922123 h 5170152"/>
              <a:gd name="connsiteX230" fmla="*/ 4046842 w 5627973"/>
              <a:gd name="connsiteY230" fmla="*/ 902233 h 5170152"/>
              <a:gd name="connsiteX231" fmla="*/ 4041965 w 5627973"/>
              <a:gd name="connsiteY231" fmla="*/ 623824 h 5170152"/>
              <a:gd name="connsiteX232" fmla="*/ 4033011 w 5627973"/>
              <a:gd name="connsiteY232" fmla="*/ 609217 h 5170152"/>
              <a:gd name="connsiteX233" fmla="*/ 4034191 w 5627973"/>
              <a:gd name="connsiteY233" fmla="*/ 592375 h 5170152"/>
              <a:gd name="connsiteX234" fmla="*/ 4003573 w 5627973"/>
              <a:gd name="connsiteY234" fmla="*/ 443898 h 5170152"/>
              <a:gd name="connsiteX235" fmla="*/ 3997304 w 5627973"/>
              <a:gd name="connsiteY235" fmla="*/ 432081 h 5170152"/>
              <a:gd name="connsiteX236" fmla="*/ 4016696 w 5627973"/>
              <a:gd name="connsiteY236" fmla="*/ 449769 h 5170152"/>
              <a:gd name="connsiteX237" fmla="*/ 4043209 w 5627973"/>
              <a:gd name="connsiteY237" fmla="*/ 480089 h 5170152"/>
              <a:gd name="connsiteX238" fmla="*/ 4054156 w 5627973"/>
              <a:gd name="connsiteY238" fmla="*/ 897111 h 5170152"/>
              <a:gd name="connsiteX239" fmla="*/ 4102487 w 5627973"/>
              <a:gd name="connsiteY239" fmla="*/ 1456238 h 5170152"/>
              <a:gd name="connsiteX240" fmla="*/ 4101250 w 5627973"/>
              <a:gd name="connsiteY240" fmla="*/ 1236477 h 5170152"/>
              <a:gd name="connsiteX241" fmla="*/ 4111889 w 5627973"/>
              <a:gd name="connsiteY241" fmla="*/ 1195406 h 5170152"/>
              <a:gd name="connsiteX242" fmla="*/ 4107943 w 5627973"/>
              <a:gd name="connsiteY242" fmla="*/ 1226388 h 5170152"/>
              <a:gd name="connsiteX243" fmla="*/ 4247748 w 5627973"/>
              <a:gd name="connsiteY243" fmla="*/ 1587550 h 5170152"/>
              <a:gd name="connsiteX244" fmla="*/ 4265967 w 5627973"/>
              <a:gd name="connsiteY244" fmla="*/ 1602452 h 5170152"/>
              <a:gd name="connsiteX245" fmla="*/ 4272578 w 5627973"/>
              <a:gd name="connsiteY245" fmla="*/ 1624987 h 5170152"/>
              <a:gd name="connsiteX246" fmla="*/ 4382198 w 5627973"/>
              <a:gd name="connsiteY246" fmla="*/ 1804559 h 5170152"/>
              <a:gd name="connsiteX247" fmla="*/ 4395719 w 5627973"/>
              <a:gd name="connsiteY247" fmla="*/ 1817069 h 5170152"/>
              <a:gd name="connsiteX248" fmla="*/ 4362957 w 5627973"/>
              <a:gd name="connsiteY248" fmla="*/ 1803003 h 5170152"/>
              <a:gd name="connsiteX249" fmla="*/ 4315216 w 5627973"/>
              <a:gd name="connsiteY249" fmla="*/ 1775759 h 5170152"/>
              <a:gd name="connsiteX250" fmla="*/ 4142438 w 5627973"/>
              <a:gd name="connsiteY250" fmla="*/ 1577461 h 5170152"/>
              <a:gd name="connsiteX251" fmla="*/ 4102487 w 5627973"/>
              <a:gd name="connsiteY251" fmla="*/ 1456238 h 5170152"/>
              <a:gd name="connsiteX252" fmla="*/ 3641787 w 5627973"/>
              <a:gd name="connsiteY252" fmla="*/ 281770 h 5170152"/>
              <a:gd name="connsiteX253" fmla="*/ 3675317 w 5627973"/>
              <a:gd name="connsiteY253" fmla="*/ 294010 h 5170152"/>
              <a:gd name="connsiteX254" fmla="*/ 3724561 w 5627973"/>
              <a:gd name="connsiteY254" fmla="*/ 318579 h 5170152"/>
              <a:gd name="connsiteX255" fmla="*/ 3969100 w 5627973"/>
              <a:gd name="connsiteY255" fmla="*/ 845020 h 5170152"/>
              <a:gd name="connsiteX256" fmla="*/ 3960818 w 5627973"/>
              <a:gd name="connsiteY256" fmla="*/ 886590 h 5170152"/>
              <a:gd name="connsiteX257" fmla="*/ 3962990 w 5627973"/>
              <a:gd name="connsiteY257" fmla="*/ 855455 h 5170152"/>
              <a:gd name="connsiteX258" fmla="*/ 3802707 w 5627973"/>
              <a:gd name="connsiteY258" fmla="*/ 502702 h 5170152"/>
              <a:gd name="connsiteX259" fmla="*/ 3783657 w 5627973"/>
              <a:gd name="connsiteY259" fmla="*/ 488830 h 5170152"/>
              <a:gd name="connsiteX260" fmla="*/ 3775765 w 5627973"/>
              <a:gd name="connsiteY260" fmla="*/ 466704 h 5170152"/>
              <a:gd name="connsiteX261" fmla="*/ 3656008 w 5627973"/>
              <a:gd name="connsiteY261" fmla="*/ 293512 h 5170152"/>
              <a:gd name="connsiteX262" fmla="*/ 3959520 w 5627973"/>
              <a:gd name="connsiteY262" fmla="*/ 1476426 h 5170152"/>
              <a:gd name="connsiteX263" fmla="*/ 3954681 w 5627973"/>
              <a:gd name="connsiteY263" fmla="*/ 1429420 h 5170152"/>
              <a:gd name="connsiteX264" fmla="*/ 4028146 w 5627973"/>
              <a:gd name="connsiteY264" fmla="*/ 1192945 h 5170152"/>
              <a:gd name="connsiteX265" fmla="*/ 4047717 w 5627973"/>
              <a:gd name="connsiteY265" fmla="*/ 1168939 h 5170152"/>
              <a:gd name="connsiteX266" fmla="*/ 4035758 w 5627973"/>
              <a:gd name="connsiteY266" fmla="*/ 1188219 h 5170152"/>
              <a:gd name="connsiteX267" fmla="*/ 4024050 w 5627973"/>
              <a:gd name="connsiteY267" fmla="*/ 1466291 h 5170152"/>
              <a:gd name="connsiteX268" fmla="*/ 4032125 w 5627973"/>
              <a:gd name="connsiteY268" fmla="*/ 1481338 h 5170152"/>
              <a:gd name="connsiteX269" fmla="*/ 4029943 w 5627973"/>
              <a:gd name="connsiteY269" fmla="*/ 1498082 h 5170152"/>
              <a:gd name="connsiteX270" fmla="*/ 4051689 w 5627973"/>
              <a:gd name="connsiteY270" fmla="*/ 1647852 h 5170152"/>
              <a:gd name="connsiteX271" fmla="*/ 4057248 w 5627973"/>
              <a:gd name="connsiteY271" fmla="*/ 1659975 h 5170152"/>
              <a:gd name="connsiteX272" fmla="*/ 4038929 w 5627973"/>
              <a:gd name="connsiteY272" fmla="*/ 1641305 h 5170152"/>
              <a:gd name="connsiteX273" fmla="*/ 4014248 w 5627973"/>
              <a:gd name="connsiteY273" fmla="*/ 1609654 h 5170152"/>
              <a:gd name="connsiteX274" fmla="*/ 3959520 w 5627973"/>
              <a:gd name="connsiteY274" fmla="*/ 1476426 h 5170152"/>
              <a:gd name="connsiteX275" fmla="*/ 3559399 w 5627973"/>
              <a:gd name="connsiteY275" fmla="*/ 641732 h 5170152"/>
              <a:gd name="connsiteX276" fmla="*/ 3586278 w 5627973"/>
              <a:gd name="connsiteY276" fmla="*/ 641445 h 5170152"/>
              <a:gd name="connsiteX277" fmla="*/ 3627649 w 5627973"/>
              <a:gd name="connsiteY277" fmla="*/ 645432 h 5170152"/>
              <a:gd name="connsiteX278" fmla="*/ 3949362 w 5627973"/>
              <a:gd name="connsiteY278" fmla="*/ 935669 h 5170152"/>
              <a:gd name="connsiteX279" fmla="*/ 3955544 w 5627973"/>
              <a:gd name="connsiteY279" fmla="*/ 965558 h 5170152"/>
              <a:gd name="connsiteX280" fmla="*/ 3948106 w 5627973"/>
              <a:gd name="connsiteY280" fmla="*/ 944190 h 5170152"/>
              <a:gd name="connsiteX281" fmla="*/ 3735026 w 5627973"/>
              <a:gd name="connsiteY281" fmla="*/ 748807 h 5170152"/>
              <a:gd name="connsiteX282" fmla="*/ 3717765 w 5627973"/>
              <a:gd name="connsiteY282" fmla="*/ 744345 h 5170152"/>
              <a:gd name="connsiteX283" fmla="*/ 3705907 w 5627973"/>
              <a:gd name="connsiteY283" fmla="*/ 731543 h 5170152"/>
              <a:gd name="connsiteX284" fmla="*/ 3572682 w 5627973"/>
              <a:gd name="connsiteY284" fmla="*/ 645991 h 5170152"/>
              <a:gd name="connsiteX285" fmla="*/ 3724330 w 5627973"/>
              <a:gd name="connsiteY285" fmla="*/ 1827846 h 5170152"/>
              <a:gd name="connsiteX286" fmla="*/ 3710469 w 5627973"/>
              <a:gd name="connsiteY286" fmla="*/ 1775346 h 5170152"/>
              <a:gd name="connsiteX287" fmla="*/ 3949089 w 5627973"/>
              <a:gd name="connsiteY287" fmla="*/ 1242273 h 5170152"/>
              <a:gd name="connsiteX288" fmla="*/ 3986162 w 5627973"/>
              <a:gd name="connsiteY288" fmla="*/ 1220323 h 5170152"/>
              <a:gd name="connsiteX289" fmla="*/ 3961059 w 5627973"/>
              <a:gd name="connsiteY289" fmla="*/ 1239706 h 5170152"/>
              <a:gd name="connsiteX290" fmla="*/ 3798804 w 5627973"/>
              <a:gd name="connsiteY290" fmla="*/ 1594293 h 5170152"/>
              <a:gd name="connsiteX291" fmla="*/ 3800846 w 5627973"/>
              <a:gd name="connsiteY291" fmla="*/ 1617545 h 5170152"/>
              <a:gd name="connsiteX292" fmla="*/ 3789240 w 5627973"/>
              <a:gd name="connsiteY292" fmla="*/ 1638206 h 5170152"/>
              <a:gd name="connsiteX293" fmla="*/ 3736710 w 5627973"/>
              <a:gd name="connsiteY293" fmla="*/ 1842279 h 5170152"/>
              <a:gd name="connsiteX294" fmla="*/ 3737180 w 5627973"/>
              <a:gd name="connsiteY294" fmla="*/ 1860569 h 5170152"/>
              <a:gd name="connsiteX295" fmla="*/ 3591642 w 5627973"/>
              <a:gd name="connsiteY295" fmla="*/ 1499634 h 5170152"/>
              <a:gd name="connsiteX296" fmla="*/ 3592577 w 5627973"/>
              <a:gd name="connsiteY296" fmla="*/ 1474387 h 5170152"/>
              <a:gd name="connsiteX297" fmla="*/ 3598720 w 5627973"/>
              <a:gd name="connsiteY297" fmla="*/ 1435820 h 5170152"/>
              <a:gd name="connsiteX298" fmla="*/ 3921834 w 5627973"/>
              <a:gd name="connsiteY298" fmla="*/ 1153094 h 5170152"/>
              <a:gd name="connsiteX299" fmla="*/ 3953866 w 5627973"/>
              <a:gd name="connsiteY299" fmla="*/ 1149272 h 5170152"/>
              <a:gd name="connsiteX300" fmla="*/ 3930827 w 5627973"/>
              <a:gd name="connsiteY300" fmla="*/ 1154838 h 5170152"/>
              <a:gd name="connsiteX301" fmla="*/ 3713472 w 5627973"/>
              <a:gd name="connsiteY301" fmla="*/ 1341886 h 5170152"/>
              <a:gd name="connsiteX302" fmla="*/ 3707936 w 5627973"/>
              <a:gd name="connsiteY302" fmla="*/ 1357792 h 5170152"/>
              <a:gd name="connsiteX303" fmla="*/ 3693792 w 5627973"/>
              <a:gd name="connsiteY303" fmla="*/ 1368074 h 5170152"/>
              <a:gd name="connsiteX304" fmla="*/ 3596777 w 5627973"/>
              <a:gd name="connsiteY304" fmla="*/ 1487449 h 5170152"/>
              <a:gd name="connsiteX305" fmla="*/ 3410817 w 5627973"/>
              <a:gd name="connsiteY305" fmla="*/ 1080921 h 5170152"/>
              <a:gd name="connsiteX306" fmla="*/ 3429457 w 5627973"/>
              <a:gd name="connsiteY306" fmla="*/ 1062887 h 5170152"/>
              <a:gd name="connsiteX307" fmla="*/ 3461472 w 5627973"/>
              <a:gd name="connsiteY307" fmla="*/ 1038299 h 5170152"/>
              <a:gd name="connsiteX308" fmla="*/ 3905013 w 5627973"/>
              <a:gd name="connsiteY308" fmla="*/ 1032635 h 5170152"/>
              <a:gd name="connsiteX309" fmla="*/ 3931786 w 5627973"/>
              <a:gd name="connsiteY309" fmla="*/ 1049928 h 5170152"/>
              <a:gd name="connsiteX310" fmla="*/ 3910528 w 5627973"/>
              <a:gd name="connsiteY310" fmla="*/ 1039568 h 5170152"/>
              <a:gd name="connsiteX311" fmla="*/ 3614393 w 5627973"/>
              <a:gd name="connsiteY311" fmla="*/ 1041063 h 5170152"/>
              <a:gd name="connsiteX312" fmla="*/ 3598935 w 5627973"/>
              <a:gd name="connsiteY312" fmla="*/ 1049319 h 5170152"/>
              <a:gd name="connsiteX313" fmla="*/ 3581007 w 5627973"/>
              <a:gd name="connsiteY313" fmla="*/ 1048022 h 5170152"/>
              <a:gd name="connsiteX314" fmla="*/ 3423332 w 5627973"/>
              <a:gd name="connsiteY314" fmla="*/ 1075159 h 5170152"/>
              <a:gd name="connsiteX315" fmla="*/ 3222219 w 5627973"/>
              <a:gd name="connsiteY315" fmla="*/ 782752 h 5170152"/>
              <a:gd name="connsiteX316" fmla="*/ 3254946 w 5627973"/>
              <a:gd name="connsiteY316" fmla="*/ 768060 h 5170152"/>
              <a:gd name="connsiteX317" fmla="*/ 3307772 w 5627973"/>
              <a:gd name="connsiteY317" fmla="*/ 751100 h 5170152"/>
              <a:gd name="connsiteX318" fmla="*/ 3862256 w 5627973"/>
              <a:gd name="connsiteY318" fmla="*/ 950087 h 5170152"/>
              <a:gd name="connsiteX319" fmla="*/ 3886387 w 5627973"/>
              <a:gd name="connsiteY319" fmla="*/ 984942 h 5170152"/>
              <a:gd name="connsiteX320" fmla="*/ 3865443 w 5627973"/>
              <a:gd name="connsiteY320" fmla="*/ 961632 h 5170152"/>
              <a:gd name="connsiteX321" fmla="*/ 3496445 w 5627973"/>
              <a:gd name="connsiteY321" fmla="*/ 825817 h 5170152"/>
              <a:gd name="connsiteX322" fmla="*/ 3472853 w 5627973"/>
              <a:gd name="connsiteY322" fmla="*/ 829320 h 5170152"/>
              <a:gd name="connsiteX323" fmla="*/ 3451249 w 5627973"/>
              <a:gd name="connsiteY323" fmla="*/ 819301 h 5170152"/>
              <a:gd name="connsiteX324" fmla="*/ 3240830 w 5627973"/>
              <a:gd name="connsiteY324" fmla="*/ 781109 h 5170152"/>
              <a:gd name="connsiteX325" fmla="*/ 3283861 w 5627973"/>
              <a:gd name="connsiteY325" fmla="*/ 1422511 h 5170152"/>
              <a:gd name="connsiteX326" fmla="*/ 3296671 w 5627973"/>
              <a:gd name="connsiteY326" fmla="*/ 1389558 h 5170152"/>
              <a:gd name="connsiteX327" fmla="*/ 3322212 w 5627973"/>
              <a:gd name="connsiteY327" fmla="*/ 1341111 h 5170152"/>
              <a:gd name="connsiteX328" fmla="*/ 3861741 w 5627973"/>
              <a:gd name="connsiteY328" fmla="*/ 1097488 h 5170152"/>
              <a:gd name="connsiteX329" fmla="*/ 3904083 w 5627973"/>
              <a:gd name="connsiteY329" fmla="*/ 1105291 h 5170152"/>
              <a:gd name="connsiteX330" fmla="*/ 3872332 w 5627973"/>
              <a:gd name="connsiteY330" fmla="*/ 1103397 h 5170152"/>
              <a:gd name="connsiteX331" fmla="*/ 3510842 w 5627973"/>
              <a:gd name="connsiteY331" fmla="*/ 1263138 h 5170152"/>
              <a:gd name="connsiteX332" fmla="*/ 3496505 w 5627973"/>
              <a:gd name="connsiteY332" fmla="*/ 1281913 h 5170152"/>
              <a:gd name="connsiteX333" fmla="*/ 3473852 w 5627973"/>
              <a:gd name="connsiteY333" fmla="*/ 1289813 h 5170152"/>
              <a:gd name="connsiteX334" fmla="*/ 3295979 w 5627973"/>
              <a:gd name="connsiteY334" fmla="*/ 1408486 h 5170152"/>
              <a:gd name="connsiteX335" fmla="*/ 2694772 w 5627973"/>
              <a:gd name="connsiteY335" fmla="*/ 1747664 h 5170152"/>
              <a:gd name="connsiteX336" fmla="*/ 2738702 w 5627973"/>
              <a:gd name="connsiteY336" fmla="*/ 1750865 h 5170152"/>
              <a:gd name="connsiteX337" fmla="*/ 3244931 w 5627973"/>
              <a:gd name="connsiteY337" fmla="*/ 1543659 h 5170152"/>
              <a:gd name="connsiteX338" fmla="*/ 3265426 w 5627973"/>
              <a:gd name="connsiteY338" fmla="*/ 1518723 h 5170152"/>
              <a:gd name="connsiteX339" fmla="*/ 3297079 w 5627973"/>
              <a:gd name="connsiteY339" fmla="*/ 1508574 h 5170152"/>
              <a:gd name="connsiteX340" fmla="*/ 3547513 w 5627973"/>
              <a:gd name="connsiteY340" fmla="*/ 1352765 h 5170152"/>
              <a:gd name="connsiteX341" fmla="*/ 3564772 w 5627973"/>
              <a:gd name="connsiteY341" fmla="*/ 1334168 h 5170152"/>
              <a:gd name="connsiteX342" fmla="*/ 3545920 w 5627973"/>
              <a:gd name="connsiteY342" fmla="*/ 1378188 h 5170152"/>
              <a:gd name="connsiteX343" fmla="*/ 3508908 w 5627973"/>
              <a:gd name="connsiteY343" fmla="*/ 1442768 h 5170152"/>
              <a:gd name="connsiteX344" fmla="*/ 2753178 w 5627973"/>
              <a:gd name="connsiteY344" fmla="*/ 1759024 h 5170152"/>
              <a:gd name="connsiteX345" fmla="*/ 2708817 w 5627973"/>
              <a:gd name="connsiteY345" fmla="*/ 1880141 h 5170152"/>
              <a:gd name="connsiteX346" fmla="*/ 2735674 w 5627973"/>
              <a:gd name="connsiteY346" fmla="*/ 1912971 h 5170152"/>
              <a:gd name="connsiteX347" fmla="*/ 3233634 w 5627973"/>
              <a:gd name="connsiteY347" fmla="*/ 2122405 h 5170152"/>
              <a:gd name="connsiteX348" fmla="*/ 3266570 w 5627973"/>
              <a:gd name="connsiteY348" fmla="*/ 2119436 h 5170152"/>
              <a:gd name="connsiteX349" fmla="*/ 3295539 w 5627973"/>
              <a:gd name="connsiteY349" fmla="*/ 2134473 h 5170152"/>
              <a:gd name="connsiteX350" fmla="*/ 3583038 w 5627973"/>
              <a:gd name="connsiteY350" fmla="*/ 2201203 h 5170152"/>
              <a:gd name="connsiteX351" fmla="*/ 3608921 w 5627973"/>
              <a:gd name="connsiteY351" fmla="*/ 2200364 h 5170152"/>
              <a:gd name="connsiteX352" fmla="*/ 3562345 w 5627973"/>
              <a:gd name="connsiteY352" fmla="*/ 2217682 h 5170152"/>
              <a:gd name="connsiteX353" fmla="*/ 3487772 w 5627973"/>
              <a:gd name="connsiteY353" fmla="*/ 2236568 h 5170152"/>
              <a:gd name="connsiteX354" fmla="*/ 2739038 w 5627973"/>
              <a:gd name="connsiteY354" fmla="*/ 1928704 h 5170152"/>
              <a:gd name="connsiteX355" fmla="*/ 2646703 w 5627973"/>
              <a:gd name="connsiteY355" fmla="*/ 1701163 h 5170152"/>
              <a:gd name="connsiteX356" fmla="*/ 2678442 w 5627973"/>
              <a:gd name="connsiteY356" fmla="*/ 1692992 h 5170152"/>
              <a:gd name="connsiteX357" fmla="*/ 2974079 w 5627973"/>
              <a:gd name="connsiteY357" fmla="*/ 1434954 h 5170152"/>
              <a:gd name="connsiteX358" fmla="*/ 2981295 w 5627973"/>
              <a:gd name="connsiteY358" fmla="*/ 1413397 h 5170152"/>
              <a:gd name="connsiteX359" fmla="*/ 3000587 w 5627973"/>
              <a:gd name="connsiteY359" fmla="*/ 1399148 h 5170152"/>
              <a:gd name="connsiteX360" fmla="*/ 3131531 w 5627973"/>
              <a:gd name="connsiteY360" fmla="*/ 1235708 h 5170152"/>
              <a:gd name="connsiteX361" fmla="*/ 3138298 w 5627973"/>
              <a:gd name="connsiteY361" fmla="*/ 1219166 h 5170152"/>
              <a:gd name="connsiteX362" fmla="*/ 3137715 w 5627973"/>
              <a:gd name="connsiteY362" fmla="*/ 1253151 h 5170152"/>
              <a:gd name="connsiteX363" fmla="*/ 3130297 w 5627973"/>
              <a:gd name="connsiteY363" fmla="*/ 1305203 h 5170152"/>
              <a:gd name="connsiteX364" fmla="*/ 2690942 w 5627973"/>
              <a:gd name="connsiteY364" fmla="*/ 1695070 h 5170152"/>
              <a:gd name="connsiteX365" fmla="*/ 2616437 w 5627973"/>
              <a:gd name="connsiteY365" fmla="*/ 1615422 h 5170152"/>
              <a:gd name="connsiteX366" fmla="*/ 2650765 w 5627973"/>
              <a:gd name="connsiteY366" fmla="*/ 1588555 h 5170152"/>
              <a:gd name="connsiteX367" fmla="*/ 2867058 w 5627973"/>
              <a:gd name="connsiteY367" fmla="*/ 1106901 h 5170152"/>
              <a:gd name="connsiteX368" fmla="*/ 2863661 w 5627973"/>
              <a:gd name="connsiteY368" fmla="*/ 1075738 h 5170152"/>
              <a:gd name="connsiteX369" fmla="*/ 2879247 w 5627973"/>
              <a:gd name="connsiteY369" fmla="*/ 1047600 h 5170152"/>
              <a:gd name="connsiteX370" fmla="*/ 2947098 w 5627973"/>
              <a:gd name="connsiteY370" fmla="*/ 771754 h 5170152"/>
              <a:gd name="connsiteX371" fmla="*/ 2946000 w 5627973"/>
              <a:gd name="connsiteY371" fmla="*/ 747202 h 5170152"/>
              <a:gd name="connsiteX372" fmla="*/ 2964611 w 5627973"/>
              <a:gd name="connsiteY372" fmla="*/ 790729 h 5170152"/>
              <a:gd name="connsiteX373" fmla="*/ 2985104 w 5627973"/>
              <a:gd name="connsiteY373" fmla="*/ 860784 h 5170152"/>
              <a:gd name="connsiteX374" fmla="*/ 2667295 w 5627973"/>
              <a:gd name="connsiteY374" fmla="*/ 1584709 h 5170152"/>
              <a:gd name="connsiteX375" fmla="*/ 2659858 w 5627973"/>
              <a:gd name="connsiteY375" fmla="*/ 1810505 h 5170152"/>
              <a:gd name="connsiteX376" fmla="*/ 2688965 w 5627973"/>
              <a:gd name="connsiteY376" fmla="*/ 1824901 h 5170152"/>
              <a:gd name="connsiteX377" fmla="*/ 3099134 w 5627973"/>
              <a:gd name="connsiteY377" fmla="*/ 1829386 h 5170152"/>
              <a:gd name="connsiteX378" fmla="*/ 3120807 w 5627973"/>
              <a:gd name="connsiteY378" fmla="*/ 1818625 h 5170152"/>
              <a:gd name="connsiteX379" fmla="*/ 3145593 w 5627973"/>
              <a:gd name="connsiteY379" fmla="*/ 1820762 h 5170152"/>
              <a:gd name="connsiteX380" fmla="*/ 3364829 w 5627973"/>
              <a:gd name="connsiteY380" fmla="*/ 1787733 h 5170152"/>
              <a:gd name="connsiteX381" fmla="*/ 3382345 w 5627973"/>
              <a:gd name="connsiteY381" fmla="*/ 1780260 h 5170152"/>
              <a:gd name="connsiteX382" fmla="*/ 3355952 w 5627973"/>
              <a:gd name="connsiteY382" fmla="*/ 1804099 h 5170152"/>
              <a:gd name="connsiteX383" fmla="*/ 3310827 w 5627973"/>
              <a:gd name="connsiteY383" fmla="*/ 1836457 h 5170152"/>
              <a:gd name="connsiteX384" fmla="*/ 2696381 w 5627973"/>
              <a:gd name="connsiteY384" fmla="*/ 1834343 h 5170152"/>
              <a:gd name="connsiteX385" fmla="*/ 2634735 w 5627973"/>
              <a:gd name="connsiteY385" fmla="*/ 1942592 h 5170152"/>
              <a:gd name="connsiteX386" fmla="*/ 2628908 w 5627973"/>
              <a:gd name="connsiteY386" fmla="*/ 1902031 h 5170152"/>
              <a:gd name="connsiteX387" fmla="*/ 2637249 w 5627973"/>
              <a:gd name="connsiteY387" fmla="*/ 1931248 h 5170152"/>
              <a:gd name="connsiteX388" fmla="*/ 2914165 w 5627973"/>
              <a:gd name="connsiteY388" fmla="*/ 2208928 h 5170152"/>
              <a:gd name="connsiteX389" fmla="*/ 2937632 w 5627973"/>
              <a:gd name="connsiteY389" fmla="*/ 2216171 h 5170152"/>
              <a:gd name="connsiteX390" fmla="*/ 2952868 w 5627973"/>
              <a:gd name="connsiteY390" fmla="*/ 2234211 h 5170152"/>
              <a:gd name="connsiteX391" fmla="*/ 3129341 w 5627973"/>
              <a:gd name="connsiteY391" fmla="*/ 2358698 h 5170152"/>
              <a:gd name="connsiteX392" fmla="*/ 3147324 w 5627973"/>
              <a:gd name="connsiteY392" fmla="*/ 2365378 h 5170152"/>
              <a:gd name="connsiteX393" fmla="*/ 3110122 w 5627973"/>
              <a:gd name="connsiteY393" fmla="*/ 2363811 h 5170152"/>
              <a:gd name="connsiteX394" fmla="*/ 3053262 w 5627973"/>
              <a:gd name="connsiteY394" fmla="*/ 2355455 h 5170152"/>
              <a:gd name="connsiteX395" fmla="*/ 2634735 w 5627973"/>
              <a:gd name="connsiteY395" fmla="*/ 1942592 h 5170152"/>
              <a:gd name="connsiteX396" fmla="*/ 2538079 w 5627973"/>
              <a:gd name="connsiteY396" fmla="*/ 1619042 h 5170152"/>
              <a:gd name="connsiteX397" fmla="*/ 2554354 w 5627973"/>
              <a:gd name="connsiteY397" fmla="*/ 1592892 h 5170152"/>
              <a:gd name="connsiteX398" fmla="*/ 2566459 w 5627973"/>
              <a:gd name="connsiteY398" fmla="*/ 1218658 h 5170152"/>
              <a:gd name="connsiteX399" fmla="*/ 2555056 w 5627973"/>
              <a:gd name="connsiteY399" fmla="*/ 1198566 h 5170152"/>
              <a:gd name="connsiteX400" fmla="*/ 2557831 w 5627973"/>
              <a:gd name="connsiteY400" fmla="*/ 1176004 h 5170152"/>
              <a:gd name="connsiteX401" fmla="*/ 2525507 w 5627973"/>
              <a:gd name="connsiteY401" fmla="*/ 974952 h 5170152"/>
              <a:gd name="connsiteX402" fmla="*/ 2517630 w 5627973"/>
              <a:gd name="connsiteY402" fmla="*/ 958749 h 5170152"/>
              <a:gd name="connsiteX403" fmla="*/ 2543274 w 5627973"/>
              <a:gd name="connsiteY403" fmla="*/ 983527 h 5170152"/>
              <a:gd name="connsiteX404" fmla="*/ 2577917 w 5627973"/>
              <a:gd name="connsiteY404" fmla="*/ 1025648 h 5170152"/>
              <a:gd name="connsiteX405" fmla="*/ 2564824 w 5627973"/>
              <a:gd name="connsiteY405" fmla="*/ 1586396 h 5170152"/>
              <a:gd name="connsiteX406" fmla="*/ 2612299 w 5627973"/>
              <a:gd name="connsiteY406" fmla="*/ 2424277 h 5170152"/>
              <a:gd name="connsiteX407" fmla="*/ 2593850 w 5627973"/>
              <a:gd name="connsiteY407" fmla="*/ 2339994 h 5170152"/>
              <a:gd name="connsiteX408" fmla="*/ 2607022 w 5627973"/>
              <a:gd name="connsiteY408" fmla="*/ 2044731 h 5170152"/>
              <a:gd name="connsiteX409" fmla="*/ 2624528 w 5627973"/>
              <a:gd name="connsiteY409" fmla="*/ 1990120 h 5170152"/>
              <a:gd name="connsiteX410" fmla="*/ 2616969 w 5627973"/>
              <a:gd name="connsiteY410" fmla="*/ 2031530 h 5170152"/>
              <a:gd name="connsiteX411" fmla="*/ 2786012 w 5627973"/>
              <a:gd name="connsiteY411" fmla="*/ 2524015 h 5170152"/>
              <a:gd name="connsiteX412" fmla="*/ 2810222 w 5627973"/>
              <a:gd name="connsiteY412" fmla="*/ 2544990 h 5170152"/>
              <a:gd name="connsiteX413" fmla="*/ 2817845 w 5627973"/>
              <a:gd name="connsiteY413" fmla="*/ 2575607 h 5170152"/>
              <a:gd name="connsiteX414" fmla="*/ 2957409 w 5627973"/>
              <a:gd name="connsiteY414" fmla="*/ 2822582 h 5170152"/>
              <a:gd name="connsiteX415" fmla="*/ 2975276 w 5627973"/>
              <a:gd name="connsiteY415" fmla="*/ 2840096 h 5170152"/>
              <a:gd name="connsiteX416" fmla="*/ 2930882 w 5627973"/>
              <a:gd name="connsiteY416" fmla="*/ 2819480 h 5170152"/>
              <a:gd name="connsiteX417" fmla="*/ 2866650 w 5627973"/>
              <a:gd name="connsiteY417" fmla="*/ 2780375 h 5170152"/>
              <a:gd name="connsiteX418" fmla="*/ 2640937 w 5627973"/>
              <a:gd name="connsiteY418" fmla="*/ 2504928 h 5170152"/>
              <a:gd name="connsiteX419" fmla="*/ 2612299 w 5627973"/>
              <a:gd name="connsiteY419" fmla="*/ 2424277 h 5170152"/>
              <a:gd name="connsiteX420" fmla="*/ 2035737 w 5627973"/>
              <a:gd name="connsiteY420" fmla="*/ 738158 h 5170152"/>
              <a:gd name="connsiteX421" fmla="*/ 2081317 w 5627973"/>
              <a:gd name="connsiteY421" fmla="*/ 756362 h 5170152"/>
              <a:gd name="connsiteX422" fmla="*/ 2147812 w 5627973"/>
              <a:gd name="connsiteY422" fmla="*/ 791953 h 5170152"/>
              <a:gd name="connsiteX423" fmla="*/ 2450624 w 5627973"/>
              <a:gd name="connsiteY423" fmla="*/ 1511954 h 5170152"/>
              <a:gd name="connsiteX424" fmla="*/ 2436347 w 5627973"/>
              <a:gd name="connsiteY424" fmla="*/ 1567359 h 5170152"/>
              <a:gd name="connsiteX425" fmla="*/ 2441461 w 5627973"/>
              <a:gd name="connsiteY425" fmla="*/ 1525651 h 5170152"/>
              <a:gd name="connsiteX426" fmla="*/ 2243505 w 5627973"/>
              <a:gd name="connsiteY426" fmla="*/ 1043385 h 5170152"/>
              <a:gd name="connsiteX427" fmla="*/ 2218075 w 5627973"/>
              <a:gd name="connsiteY427" fmla="*/ 1023750 h 5170152"/>
              <a:gd name="connsiteX428" fmla="*/ 2208652 w 5627973"/>
              <a:gd name="connsiteY428" fmla="*/ 993614 h 5170152"/>
              <a:gd name="connsiteX429" fmla="*/ 2054624 w 5627973"/>
              <a:gd name="connsiteY429" fmla="*/ 754678 h 5170152"/>
              <a:gd name="connsiteX430" fmla="*/ 2417193 w 5627973"/>
              <a:gd name="connsiteY430" fmla="*/ 2452749 h 5170152"/>
              <a:gd name="connsiteX431" fmla="*/ 2394601 w 5627973"/>
              <a:gd name="connsiteY431" fmla="*/ 2359598 h 5170152"/>
              <a:gd name="connsiteX432" fmla="*/ 2391086 w 5627973"/>
              <a:gd name="connsiteY432" fmla="*/ 2296202 h 5170152"/>
              <a:gd name="connsiteX433" fmla="*/ 2508786 w 5627973"/>
              <a:gd name="connsiteY433" fmla="*/ 1982414 h 5170152"/>
              <a:gd name="connsiteX434" fmla="*/ 2537500 w 5627973"/>
              <a:gd name="connsiteY434" fmla="*/ 1951196 h 5170152"/>
              <a:gd name="connsiteX435" fmla="*/ 2519642 w 5627973"/>
              <a:gd name="connsiteY435" fmla="*/ 1976466 h 5170152"/>
              <a:gd name="connsiteX436" fmla="*/ 2484604 w 5627973"/>
              <a:gd name="connsiteY436" fmla="*/ 2349375 h 5170152"/>
              <a:gd name="connsiteX437" fmla="*/ 2494761 w 5627973"/>
              <a:gd name="connsiteY437" fmla="*/ 2370012 h 5170152"/>
              <a:gd name="connsiteX438" fmla="*/ 2490607 w 5627973"/>
              <a:gd name="connsiteY438" fmla="*/ 2392389 h 5170152"/>
              <a:gd name="connsiteX439" fmla="*/ 2510562 w 5627973"/>
              <a:gd name="connsiteY439" fmla="*/ 2594713 h 5170152"/>
              <a:gd name="connsiteX440" fmla="*/ 2517435 w 5627973"/>
              <a:gd name="connsiteY440" fmla="*/ 2611289 h 5170152"/>
              <a:gd name="connsiteX441" fmla="*/ 2493344 w 5627973"/>
              <a:gd name="connsiteY441" fmla="*/ 2585248 h 5170152"/>
              <a:gd name="connsiteX442" fmla="*/ 2461326 w 5627973"/>
              <a:gd name="connsiteY442" fmla="*/ 2541435 h 5170152"/>
              <a:gd name="connsiteX443" fmla="*/ 2417193 w 5627973"/>
              <a:gd name="connsiteY443" fmla="*/ 2452749 h 5170152"/>
              <a:gd name="connsiteX444" fmla="*/ 1897323 w 5627973"/>
              <a:gd name="connsiteY444" fmla="*/ 1217353 h 5170152"/>
              <a:gd name="connsiteX445" fmla="*/ 1934545 w 5627973"/>
              <a:gd name="connsiteY445" fmla="*/ 1218380 h 5170152"/>
              <a:gd name="connsiteX446" fmla="*/ 1991537 w 5627973"/>
              <a:gd name="connsiteY446" fmla="*/ 1225910 h 5170152"/>
              <a:gd name="connsiteX447" fmla="*/ 2417165 w 5627973"/>
              <a:gd name="connsiteY447" fmla="*/ 1632682 h 5170152"/>
              <a:gd name="connsiteX448" fmla="*/ 2423698 w 5627973"/>
              <a:gd name="connsiteY448" fmla="*/ 1673157 h 5170152"/>
              <a:gd name="connsiteX449" fmla="*/ 2414850 w 5627973"/>
              <a:gd name="connsiteY449" fmla="*/ 1644063 h 5170152"/>
              <a:gd name="connsiteX450" fmla="*/ 2133157 w 5627973"/>
              <a:gd name="connsiteY450" fmla="*/ 1370413 h 5170152"/>
              <a:gd name="connsiteX451" fmla="*/ 2109568 w 5627973"/>
              <a:gd name="connsiteY451" fmla="*/ 1363512 h 5170152"/>
              <a:gd name="connsiteX452" fmla="*/ 2094022 w 5627973"/>
              <a:gd name="connsiteY452" fmla="*/ 1345693 h 5170152"/>
              <a:gd name="connsiteX453" fmla="*/ 1915419 w 5627973"/>
              <a:gd name="connsiteY453" fmla="*/ 1223772 h 5170152"/>
              <a:gd name="connsiteX454" fmla="*/ 2045270 w 5627973"/>
              <a:gd name="connsiteY454" fmla="*/ 2819290 h 5170152"/>
              <a:gd name="connsiteX455" fmla="*/ 2029641 w 5627973"/>
              <a:gd name="connsiteY455" fmla="*/ 2748040 h 5170152"/>
              <a:gd name="connsiteX456" fmla="*/ 2396022 w 5627973"/>
              <a:gd name="connsiteY456" fmla="*/ 2044520 h 5170152"/>
              <a:gd name="connsiteX457" fmla="*/ 2448822 w 5627973"/>
              <a:gd name="connsiteY457" fmla="*/ 2016984 h 5170152"/>
              <a:gd name="connsiteX458" fmla="*/ 2412764 w 5627973"/>
              <a:gd name="connsiteY458" fmla="*/ 2041700 h 5170152"/>
              <a:gd name="connsiteX459" fmla="*/ 2164168 w 5627973"/>
              <a:gd name="connsiteY459" fmla="*/ 2509479 h 5170152"/>
              <a:gd name="connsiteX460" fmla="*/ 2165420 w 5627973"/>
              <a:gd name="connsiteY460" fmla="*/ 2540820 h 5170152"/>
              <a:gd name="connsiteX461" fmla="*/ 2147957 w 5627973"/>
              <a:gd name="connsiteY461" fmla="*/ 2567964 h 5170152"/>
              <a:gd name="connsiteX462" fmla="*/ 2061427 w 5627973"/>
              <a:gd name="connsiteY462" fmla="*/ 2839328 h 5170152"/>
              <a:gd name="connsiteX463" fmla="*/ 2060839 w 5627973"/>
              <a:gd name="connsiteY463" fmla="*/ 2863921 h 5170152"/>
              <a:gd name="connsiteX464" fmla="*/ 1883844 w 5627973"/>
              <a:gd name="connsiteY464" fmla="*/ 2371440 h 5170152"/>
              <a:gd name="connsiteX465" fmla="*/ 1886848 w 5627973"/>
              <a:gd name="connsiteY465" fmla="*/ 2337575 h 5170152"/>
              <a:gd name="connsiteX466" fmla="*/ 1897963 w 5627973"/>
              <a:gd name="connsiteY466" fmla="*/ 2286093 h 5170152"/>
              <a:gd name="connsiteX467" fmla="*/ 2364338 w 5627973"/>
              <a:gd name="connsiteY467" fmla="*/ 1923296 h 5170152"/>
              <a:gd name="connsiteX468" fmla="*/ 2408933 w 5627973"/>
              <a:gd name="connsiteY468" fmla="*/ 1919846 h 5170152"/>
              <a:gd name="connsiteX469" fmla="*/ 2376668 w 5627973"/>
              <a:gd name="connsiteY469" fmla="*/ 1926111 h 5170152"/>
              <a:gd name="connsiteX470" fmla="*/ 2063155 w 5627973"/>
              <a:gd name="connsiteY470" fmla="*/ 2165945 h 5170152"/>
              <a:gd name="connsiteX471" fmla="*/ 2054415 w 5627973"/>
              <a:gd name="connsiteY471" fmla="*/ 2187020 h 5170152"/>
              <a:gd name="connsiteX472" fmla="*/ 2034142 w 5627973"/>
              <a:gd name="connsiteY472" fmla="*/ 2200087 h 5170152"/>
              <a:gd name="connsiteX473" fmla="*/ 1891778 w 5627973"/>
              <a:gd name="connsiteY473" fmla="*/ 2355342 h 5170152"/>
              <a:gd name="connsiteX474" fmla="*/ 1661922 w 5627973"/>
              <a:gd name="connsiteY474" fmla="*/ 1799494 h 5170152"/>
              <a:gd name="connsiteX475" fmla="*/ 1688944 w 5627973"/>
              <a:gd name="connsiteY475" fmla="*/ 1776249 h 5170152"/>
              <a:gd name="connsiteX476" fmla="*/ 1734921 w 5627973"/>
              <a:gd name="connsiteY476" fmla="*/ 1744902 h 5170152"/>
              <a:gd name="connsiteX477" fmla="*/ 2349214 w 5627973"/>
              <a:gd name="connsiteY477" fmla="*/ 1760604 h 5170152"/>
              <a:gd name="connsiteX478" fmla="*/ 2385099 w 5627973"/>
              <a:gd name="connsiteY478" fmla="*/ 1785239 h 5170152"/>
              <a:gd name="connsiteX479" fmla="*/ 2356379 w 5627973"/>
              <a:gd name="connsiteY479" fmla="*/ 1770206 h 5170152"/>
              <a:gd name="connsiteX480" fmla="*/ 1946393 w 5627973"/>
              <a:gd name="connsiteY480" fmla="*/ 1756653 h 5170152"/>
              <a:gd name="connsiteX481" fmla="*/ 1924438 w 5627973"/>
              <a:gd name="connsiteY481" fmla="*/ 1766929 h 5170152"/>
              <a:gd name="connsiteX482" fmla="*/ 1899712 w 5627973"/>
              <a:gd name="connsiteY482" fmla="*/ 1764245 h 5170152"/>
              <a:gd name="connsiteX483" fmla="*/ 1679634 w 5627973"/>
              <a:gd name="connsiteY483" fmla="*/ 1792411 h 5170152"/>
              <a:gd name="connsiteX484" fmla="*/ 1421076 w 5627973"/>
              <a:gd name="connsiteY484" fmla="*/ 1389062 h 5170152"/>
              <a:gd name="connsiteX485" fmla="*/ 1467369 w 5627973"/>
              <a:gd name="connsiteY485" fmla="*/ 1371047 h 5170152"/>
              <a:gd name="connsiteX486" fmla="*/ 1541636 w 5627973"/>
              <a:gd name="connsiteY486" fmla="*/ 1351041 h 5170152"/>
              <a:gd name="connsiteX487" fmla="*/ 2295625 w 5627973"/>
              <a:gd name="connsiteY487" fmla="*/ 1647472 h 5170152"/>
              <a:gd name="connsiteX488" fmla="*/ 2326664 w 5627973"/>
              <a:gd name="connsiteY488" fmla="*/ 1695560 h 5170152"/>
              <a:gd name="connsiteX489" fmla="*/ 2299253 w 5627973"/>
              <a:gd name="connsiteY489" fmla="*/ 1663149 h 5170152"/>
              <a:gd name="connsiteX490" fmla="*/ 1797719 w 5627973"/>
              <a:gd name="connsiteY490" fmla="*/ 1461320 h 5170152"/>
              <a:gd name="connsiteX491" fmla="*/ 1764828 w 5627973"/>
              <a:gd name="connsiteY491" fmla="*/ 1464786 h 5170152"/>
              <a:gd name="connsiteX492" fmla="*/ 1735604 w 5627973"/>
              <a:gd name="connsiteY492" fmla="*/ 1450192 h 5170152"/>
              <a:gd name="connsiteX493" fmla="*/ 1446949 w 5627973"/>
              <a:gd name="connsiteY493" fmla="*/ 1387832 h 5170152"/>
              <a:gd name="connsiteX494" fmla="*/ 1463065 w 5627973"/>
              <a:gd name="connsiteY494" fmla="*/ 2251668 h 5170152"/>
              <a:gd name="connsiteX495" fmla="*/ 1483028 w 5627973"/>
              <a:gd name="connsiteY495" fmla="*/ 2208076 h 5170152"/>
              <a:gd name="connsiteX496" fmla="*/ 1521661 w 5627973"/>
              <a:gd name="connsiteY496" fmla="*/ 2144342 h 5170152"/>
              <a:gd name="connsiteX497" fmla="*/ 2284930 w 5627973"/>
              <a:gd name="connsiteY497" fmla="*/ 1845445 h 5170152"/>
              <a:gd name="connsiteX498" fmla="*/ 2343006 w 5627973"/>
              <a:gd name="connsiteY498" fmla="*/ 1858151 h 5170152"/>
              <a:gd name="connsiteX499" fmla="*/ 2299188 w 5627973"/>
              <a:gd name="connsiteY499" fmla="*/ 1853938 h 5170152"/>
              <a:gd name="connsiteX500" fmla="*/ 1788027 w 5627973"/>
              <a:gd name="connsiteY500" fmla="*/ 2049516 h 5170152"/>
              <a:gd name="connsiteX501" fmla="*/ 1766910 w 5627973"/>
              <a:gd name="connsiteY501" fmla="*/ 2073983 h 5170152"/>
              <a:gd name="connsiteX502" fmla="*/ 1735021 w 5627973"/>
              <a:gd name="connsiteY502" fmla="*/ 2083404 h 5170152"/>
              <a:gd name="connsiteX503" fmla="*/ 1480787 w 5627973"/>
              <a:gd name="connsiteY503" fmla="*/ 2233465 h 5170152"/>
              <a:gd name="connsiteX504" fmla="*/ 1778763 w 5627973"/>
              <a:gd name="connsiteY504" fmla="*/ 3625789 h 5170152"/>
              <a:gd name="connsiteX505" fmla="*/ 1837688 w 5627973"/>
              <a:gd name="connsiteY505" fmla="*/ 3639518 h 5170152"/>
              <a:gd name="connsiteX506" fmla="*/ 2568769 w 5627973"/>
              <a:gd name="connsiteY506" fmla="*/ 3466048 h 5170152"/>
              <a:gd name="connsiteX507" fmla="*/ 2601895 w 5627973"/>
              <a:gd name="connsiteY507" fmla="*/ 3436540 h 5170152"/>
              <a:gd name="connsiteX508" fmla="*/ 2647008 w 5627973"/>
              <a:gd name="connsiteY508" fmla="*/ 3429508 h 5170152"/>
              <a:gd name="connsiteX509" fmla="*/ 3020043 w 5627973"/>
              <a:gd name="connsiteY509" fmla="*/ 3271259 h 5170152"/>
              <a:gd name="connsiteX510" fmla="*/ 3047428 w 5627973"/>
              <a:gd name="connsiteY510" fmla="*/ 3249673 h 5170152"/>
              <a:gd name="connsiteX511" fmla="*/ 3012461 w 5627973"/>
              <a:gd name="connsiteY511" fmla="*/ 3305465 h 5170152"/>
              <a:gd name="connsiteX512" fmla="*/ 2948470 w 5627973"/>
              <a:gd name="connsiteY512" fmla="*/ 3385317 h 5170152"/>
              <a:gd name="connsiteX513" fmla="*/ 1855592 w 5627973"/>
              <a:gd name="connsiteY513" fmla="*/ 3653697 h 5170152"/>
              <a:gd name="connsiteX514" fmla="*/ 1700666 w 5627973"/>
              <a:gd name="connsiteY514" fmla="*/ 3429363 h 5170152"/>
              <a:gd name="connsiteX515" fmla="*/ 1752974 w 5627973"/>
              <a:gd name="connsiteY515" fmla="*/ 3400185 h 5170152"/>
              <a:gd name="connsiteX516" fmla="*/ 2149161 w 5627973"/>
              <a:gd name="connsiteY516" fmla="*/ 2791867 h 5170152"/>
              <a:gd name="connsiteX517" fmla="*/ 2151195 w 5627973"/>
              <a:gd name="connsiteY517" fmla="*/ 2748795 h 5170152"/>
              <a:gd name="connsiteX518" fmla="*/ 2178343 w 5627973"/>
              <a:gd name="connsiteY518" fmla="*/ 2713888 h 5170152"/>
              <a:gd name="connsiteX519" fmla="*/ 2329225 w 5627973"/>
              <a:gd name="connsiteY519" fmla="*/ 2353537 h 5170152"/>
              <a:gd name="connsiteX520" fmla="*/ 2332971 w 5627973"/>
              <a:gd name="connsiteY520" fmla="*/ 2319941 h 5170152"/>
              <a:gd name="connsiteX521" fmla="*/ 2348943 w 5627973"/>
              <a:gd name="connsiteY521" fmla="*/ 2383062 h 5170152"/>
              <a:gd name="connsiteX522" fmla="*/ 2361812 w 5627973"/>
              <a:gd name="connsiteY522" fmla="*/ 2482633 h 5170152"/>
              <a:gd name="connsiteX523" fmla="*/ 1776225 w 5627973"/>
              <a:gd name="connsiteY523" fmla="*/ 3398488 h 5170152"/>
              <a:gd name="connsiteX524" fmla="*/ 1723452 w 5627973"/>
              <a:gd name="connsiteY524" fmla="*/ 3552336 h 5170152"/>
              <a:gd name="connsiteX525" fmla="*/ 1768261 w 5627973"/>
              <a:gd name="connsiteY525" fmla="*/ 3548010 h 5170152"/>
              <a:gd name="connsiteX526" fmla="*/ 2224429 w 5627973"/>
              <a:gd name="connsiteY526" fmla="*/ 3260498 h 5170152"/>
              <a:gd name="connsiteX527" fmla="*/ 2238817 w 5627973"/>
              <a:gd name="connsiteY527" fmla="*/ 3232746 h 5170152"/>
              <a:gd name="connsiteX528" fmla="*/ 2268032 w 5627973"/>
              <a:gd name="connsiteY528" fmla="*/ 3217503 h 5170152"/>
              <a:gd name="connsiteX529" fmla="*/ 2480558 w 5627973"/>
              <a:gd name="connsiteY529" fmla="*/ 3023370 h 5170152"/>
              <a:gd name="connsiteX530" fmla="*/ 2493267 w 5627973"/>
              <a:gd name="connsiteY530" fmla="*/ 3002338 h 5170152"/>
              <a:gd name="connsiteX531" fmla="*/ 2485230 w 5627973"/>
              <a:gd name="connsiteY531" fmla="*/ 3048393 h 5170152"/>
              <a:gd name="connsiteX532" fmla="*/ 2464066 w 5627973"/>
              <a:gd name="connsiteY532" fmla="*/ 3117542 h 5170152"/>
              <a:gd name="connsiteX533" fmla="*/ 1784778 w 5627973"/>
              <a:gd name="connsiteY533" fmla="*/ 3553502 h 5170152"/>
              <a:gd name="connsiteX534" fmla="*/ 1769572 w 5627973"/>
              <a:gd name="connsiteY534" fmla="*/ 3808806 h 5170152"/>
              <a:gd name="connsiteX535" fmla="*/ 1799015 w 5627973"/>
              <a:gd name="connsiteY535" fmla="*/ 3859152 h 5170152"/>
              <a:gd name="connsiteX536" fmla="*/ 2430040 w 5627973"/>
              <a:gd name="connsiteY536" fmla="*/ 4250074 h 5170152"/>
              <a:gd name="connsiteX537" fmla="*/ 2475364 w 5627973"/>
              <a:gd name="connsiteY537" fmla="*/ 4253072 h 5170152"/>
              <a:gd name="connsiteX538" fmla="*/ 2511465 w 5627973"/>
              <a:gd name="connsiteY538" fmla="*/ 4279691 h 5170152"/>
              <a:gd name="connsiteX539" fmla="*/ 2887344 w 5627973"/>
              <a:gd name="connsiteY539" fmla="*/ 4431757 h 5170152"/>
              <a:gd name="connsiteX540" fmla="*/ 2922643 w 5627973"/>
              <a:gd name="connsiteY540" fmla="*/ 4436144 h 5170152"/>
              <a:gd name="connsiteX541" fmla="*/ 2855752 w 5627973"/>
              <a:gd name="connsiteY541" fmla="*/ 4449732 h 5170152"/>
              <a:gd name="connsiteX542" fmla="*/ 2750537 w 5627973"/>
              <a:gd name="connsiteY542" fmla="*/ 4459472 h 5170152"/>
              <a:gd name="connsiteX543" fmla="*/ 1800226 w 5627973"/>
              <a:gd name="connsiteY543" fmla="*/ 3881251 h 5170152"/>
              <a:gd name="connsiteX544" fmla="*/ 1717989 w 5627973"/>
              <a:gd name="connsiteY544" fmla="*/ 3703726 h 5170152"/>
              <a:gd name="connsiteX545" fmla="*/ 1754415 w 5627973"/>
              <a:gd name="connsiteY545" fmla="*/ 3729503 h 5170152"/>
              <a:gd name="connsiteX546" fmla="*/ 2310014 w 5627973"/>
              <a:gd name="connsiteY546" fmla="*/ 3823180 h 5170152"/>
              <a:gd name="connsiteX547" fmla="*/ 2341717 w 5627973"/>
              <a:gd name="connsiteY547" fmla="*/ 3813186 h 5170152"/>
              <a:gd name="connsiteX548" fmla="*/ 2374894 w 5627973"/>
              <a:gd name="connsiteY548" fmla="*/ 3821382 h 5170152"/>
              <a:gd name="connsiteX549" fmla="*/ 2679416 w 5627973"/>
              <a:gd name="connsiteY549" fmla="*/ 3823314 h 5170152"/>
              <a:gd name="connsiteX550" fmla="*/ 2704778 w 5627973"/>
              <a:gd name="connsiteY550" fmla="*/ 3816899 h 5170152"/>
              <a:gd name="connsiteX551" fmla="*/ 2663882 w 5627973"/>
              <a:gd name="connsiteY551" fmla="*/ 3843658 h 5170152"/>
              <a:gd name="connsiteX552" fmla="*/ 2595752 w 5627973"/>
              <a:gd name="connsiteY552" fmla="*/ 3877993 h 5170152"/>
              <a:gd name="connsiteX553" fmla="*/ 1762464 w 5627973"/>
              <a:gd name="connsiteY553" fmla="*/ 3743917 h 5170152"/>
              <a:gd name="connsiteX554" fmla="*/ 1593570 w 5627973"/>
              <a:gd name="connsiteY554" fmla="*/ 3417551 h 5170152"/>
              <a:gd name="connsiteX555" fmla="*/ 1621230 w 5627973"/>
              <a:gd name="connsiteY555" fmla="*/ 3385491 h 5170152"/>
              <a:gd name="connsiteX556" fmla="*/ 1717450 w 5627973"/>
              <a:gd name="connsiteY556" fmla="*/ 2879542 h 5170152"/>
              <a:gd name="connsiteX557" fmla="*/ 1706261 w 5627973"/>
              <a:gd name="connsiteY557" fmla="*/ 2849805 h 5170152"/>
              <a:gd name="connsiteX558" fmla="*/ 1714836 w 5627973"/>
              <a:gd name="connsiteY558" fmla="*/ 2819740 h 5170152"/>
              <a:gd name="connsiteX559" fmla="*/ 1713844 w 5627973"/>
              <a:gd name="connsiteY559" fmla="*/ 2539635 h 5170152"/>
              <a:gd name="connsiteX560" fmla="*/ 1706611 w 5627973"/>
              <a:gd name="connsiteY560" fmla="*/ 2515935 h 5170152"/>
              <a:gd name="connsiteX561" fmla="*/ 1736124 w 5627973"/>
              <a:gd name="connsiteY561" fmla="*/ 2555081 h 5170152"/>
              <a:gd name="connsiteX562" fmla="*/ 1774149 w 5627973"/>
              <a:gd name="connsiteY562" fmla="*/ 2619715 h 5170152"/>
              <a:gd name="connsiteX563" fmla="*/ 1636822 w 5627973"/>
              <a:gd name="connsiteY563" fmla="*/ 3378900 h 5170152"/>
              <a:gd name="connsiteX564" fmla="*/ 1694576 w 5627973"/>
              <a:gd name="connsiteY564" fmla="*/ 4073468 h 5170152"/>
              <a:gd name="connsiteX565" fmla="*/ 1670220 w 5627973"/>
              <a:gd name="connsiteY565" fmla="*/ 3983985 h 5170152"/>
              <a:gd name="connsiteX566" fmla="*/ 1655736 w 5627973"/>
              <a:gd name="connsiteY566" fmla="*/ 3877850 h 5170152"/>
              <a:gd name="connsiteX567" fmla="*/ 1656477 w 5627973"/>
              <a:gd name="connsiteY567" fmla="*/ 3821489 h 5170152"/>
              <a:gd name="connsiteX568" fmla="*/ 1661566 w 5627973"/>
              <a:gd name="connsiteY568" fmla="*/ 3862972 h 5170152"/>
              <a:gd name="connsiteX569" fmla="*/ 1978105 w 5627973"/>
              <a:gd name="connsiteY569" fmla="*/ 4299431 h 5170152"/>
              <a:gd name="connsiteX570" fmla="*/ 2008403 w 5627973"/>
              <a:gd name="connsiteY570" fmla="*/ 4314284 h 5170152"/>
              <a:gd name="connsiteX571" fmla="*/ 2025230 w 5627973"/>
              <a:gd name="connsiteY571" fmla="*/ 4342051 h 5170152"/>
              <a:gd name="connsiteX572" fmla="*/ 2238142 w 5627973"/>
              <a:gd name="connsiteY572" fmla="*/ 4548895 h 5170152"/>
              <a:gd name="connsiteX573" fmla="*/ 2261120 w 5627973"/>
              <a:gd name="connsiteY573" fmla="*/ 4561812 h 5170152"/>
              <a:gd name="connsiteX574" fmla="*/ 2210974 w 5627973"/>
              <a:gd name="connsiteY574" fmla="*/ 4551739 h 5170152"/>
              <a:gd name="connsiteX575" fmla="*/ 2135604 w 5627973"/>
              <a:gd name="connsiteY575" fmla="*/ 4528243 h 5170152"/>
              <a:gd name="connsiteX576" fmla="*/ 1694576 w 5627973"/>
              <a:gd name="connsiteY576" fmla="*/ 4073468 h 5170152"/>
              <a:gd name="connsiteX577" fmla="*/ 1099766 w 5627973"/>
              <a:gd name="connsiteY577" fmla="*/ 2113284 h 5170152"/>
              <a:gd name="connsiteX578" fmla="*/ 1157732 w 5627973"/>
              <a:gd name="connsiteY578" fmla="*/ 2147753 h 5170152"/>
              <a:gd name="connsiteX579" fmla="*/ 1240371 w 5627973"/>
              <a:gd name="connsiteY579" fmla="*/ 2210315 h 5170152"/>
              <a:gd name="connsiteX580" fmla="*/ 1497737 w 5627973"/>
              <a:gd name="connsiteY580" fmla="*/ 3253358 h 5170152"/>
              <a:gd name="connsiteX581" fmla="*/ 1466550 w 5627973"/>
              <a:gd name="connsiteY581" fmla="*/ 3325598 h 5170152"/>
              <a:gd name="connsiteX582" fmla="*/ 1482384 w 5627973"/>
              <a:gd name="connsiteY582" fmla="*/ 3270014 h 5170152"/>
              <a:gd name="connsiteX583" fmla="*/ 1316605 w 5627973"/>
              <a:gd name="connsiteY583" fmla="*/ 2572410 h 5170152"/>
              <a:gd name="connsiteX584" fmla="*/ 1286287 w 5627973"/>
              <a:gd name="connsiteY584" fmla="*/ 2540299 h 5170152"/>
              <a:gd name="connsiteX585" fmla="*/ 1279926 w 5627973"/>
              <a:gd name="connsiteY585" fmla="*/ 2497337 h 5170152"/>
              <a:gd name="connsiteX586" fmla="*/ 1121872 w 5627973"/>
              <a:gd name="connsiteY586" fmla="*/ 2139765 h 5170152"/>
              <a:gd name="connsiteX587" fmla="*/ 1544250 w 5627973"/>
              <a:gd name="connsiteY587" fmla="*/ 4643312 h 5170152"/>
              <a:gd name="connsiteX588" fmla="*/ 1515525 w 5627973"/>
              <a:gd name="connsiteY588" fmla="*/ 4409135 h 5170152"/>
              <a:gd name="connsiteX589" fmla="*/ 1596353 w 5627973"/>
              <a:gd name="connsiteY589" fmla="*/ 4010725 h 5170152"/>
              <a:gd name="connsiteX590" fmla="*/ 1631753 w 5627973"/>
              <a:gd name="connsiteY590" fmla="*/ 3940255 h 5170152"/>
              <a:gd name="connsiteX591" fmla="*/ 1612666 w 5627973"/>
              <a:gd name="connsiteY591" fmla="*/ 3994911 h 5170152"/>
              <a:gd name="connsiteX592" fmla="*/ 1737033 w 5627973"/>
              <a:gd name="connsiteY592" fmla="*/ 4700227 h 5170152"/>
              <a:gd name="connsiteX593" fmla="*/ 1765410 w 5627973"/>
              <a:gd name="connsiteY593" fmla="*/ 4733898 h 5170152"/>
              <a:gd name="connsiteX594" fmla="*/ 1769226 w 5627973"/>
              <a:gd name="connsiteY594" fmla="*/ 4777131 h 5170152"/>
              <a:gd name="connsiteX595" fmla="*/ 1905940 w 5627973"/>
              <a:gd name="connsiteY595" fmla="*/ 5142538 h 5170152"/>
              <a:gd name="connsiteX596" fmla="*/ 1926449 w 5627973"/>
              <a:gd name="connsiteY596" fmla="*/ 5170152 h 5170152"/>
              <a:gd name="connsiteX597" fmla="*/ 1870608 w 5627973"/>
              <a:gd name="connsiteY597" fmla="*/ 5132658 h 5170152"/>
              <a:gd name="connsiteX598" fmla="*/ 1791789 w 5627973"/>
              <a:gd name="connsiteY598" fmla="*/ 5065804 h 5170152"/>
              <a:gd name="connsiteX599" fmla="*/ 1544250 w 5627973"/>
              <a:gd name="connsiteY599" fmla="*/ 4643312 h 5170152"/>
              <a:gd name="connsiteX600" fmla="*/ 809778 w 5627973"/>
              <a:gd name="connsiteY600" fmla="*/ 2734890 h 5170152"/>
              <a:gd name="connsiteX601" fmla="*/ 860066 w 5627973"/>
              <a:gd name="connsiteY601" fmla="*/ 2744234 h 5170152"/>
              <a:gd name="connsiteX602" fmla="*/ 935793 w 5627973"/>
              <a:gd name="connsiteY602" fmla="*/ 2766636 h 5170152"/>
              <a:gd name="connsiteX603" fmla="*/ 1426595 w 5627973"/>
              <a:gd name="connsiteY603" fmla="*/ 3410268 h 5170152"/>
              <a:gd name="connsiteX604" fmla="*/ 1426829 w 5627973"/>
              <a:gd name="connsiteY604" fmla="*/ 3466662 h 5170152"/>
              <a:gd name="connsiteX605" fmla="*/ 1421026 w 5627973"/>
              <a:gd name="connsiteY605" fmla="*/ 3425238 h 5170152"/>
              <a:gd name="connsiteX606" fmla="*/ 1097146 w 5627973"/>
              <a:gd name="connsiteY606" fmla="*/ 2993235 h 5170152"/>
              <a:gd name="connsiteX607" fmla="*/ 1066610 w 5627973"/>
              <a:gd name="connsiteY607" fmla="*/ 2978820 h 5170152"/>
              <a:gd name="connsiteX608" fmla="*/ 1049315 w 5627973"/>
              <a:gd name="connsiteY608" fmla="*/ 2951287 h 5170152"/>
              <a:gd name="connsiteX609" fmla="*/ 832965 w 5627973"/>
              <a:gd name="connsiteY609" fmla="*/ 2747476 h 5170152"/>
              <a:gd name="connsiteX610" fmla="*/ 1268389 w 5627973"/>
              <a:gd name="connsiteY610" fmla="*/ 4589977 h 5170152"/>
              <a:gd name="connsiteX611" fmla="*/ 1240985 w 5627973"/>
              <a:gd name="connsiteY611" fmla="*/ 4393229 h 5170152"/>
              <a:gd name="connsiteX612" fmla="*/ 1249733 w 5627973"/>
              <a:gd name="connsiteY612" fmla="*/ 4306332 h 5170152"/>
              <a:gd name="connsiteX613" fmla="*/ 1476345 w 5627973"/>
              <a:gd name="connsiteY613" fmla="*/ 3905069 h 5170152"/>
              <a:gd name="connsiteX614" fmla="*/ 1521964 w 5627973"/>
              <a:gd name="connsiteY614" fmla="*/ 3868779 h 5170152"/>
              <a:gd name="connsiteX615" fmla="*/ 1492344 w 5627973"/>
              <a:gd name="connsiteY615" fmla="*/ 3899304 h 5170152"/>
              <a:gd name="connsiteX616" fmla="*/ 1365289 w 5627973"/>
              <a:gd name="connsiteY616" fmla="*/ 4398556 h 5170152"/>
              <a:gd name="connsiteX617" fmla="*/ 1374672 w 5627973"/>
              <a:gd name="connsiteY617" fmla="*/ 4428767 h 5170152"/>
              <a:gd name="connsiteX618" fmla="*/ 1364263 w 5627973"/>
              <a:gd name="connsiteY618" fmla="*/ 4458288 h 5170152"/>
              <a:gd name="connsiteX619" fmla="*/ 1348201 w 5627973"/>
              <a:gd name="connsiteY619" fmla="*/ 4737480 h 5170152"/>
              <a:gd name="connsiteX620" fmla="*/ 1353993 w 5627973"/>
              <a:gd name="connsiteY620" fmla="*/ 4761472 h 5170152"/>
              <a:gd name="connsiteX621" fmla="*/ 1326856 w 5627973"/>
              <a:gd name="connsiteY621" fmla="*/ 4720941 h 5170152"/>
              <a:gd name="connsiteX622" fmla="*/ 1292753 w 5627973"/>
              <a:gd name="connsiteY622" fmla="*/ 4654569 h 5170152"/>
              <a:gd name="connsiteX623" fmla="*/ 1268389 w 5627973"/>
              <a:gd name="connsiteY623" fmla="*/ 4589977 h 5170152"/>
              <a:gd name="connsiteX624" fmla="*/ 366241 w 5627973"/>
              <a:gd name="connsiteY624" fmla="*/ 3475676 h 5170152"/>
              <a:gd name="connsiteX625" fmla="*/ 407863 w 5627973"/>
              <a:gd name="connsiteY625" fmla="*/ 3449859 h 5170152"/>
              <a:gd name="connsiteX626" fmla="*/ 476933 w 5627973"/>
              <a:gd name="connsiteY626" fmla="*/ 3417081 h 5170152"/>
              <a:gd name="connsiteX627" fmla="*/ 1307117 w 5627973"/>
              <a:gd name="connsiteY627" fmla="*/ 3569586 h 5170152"/>
              <a:gd name="connsiteX628" fmla="*/ 1350557 w 5627973"/>
              <a:gd name="connsiteY628" fmla="*/ 3610724 h 5170152"/>
              <a:gd name="connsiteX629" fmla="*/ 1314791 w 5627973"/>
              <a:gd name="connsiteY629" fmla="*/ 3584163 h 5170152"/>
              <a:gd name="connsiteX630" fmla="*/ 761373 w 5627973"/>
              <a:gd name="connsiteY630" fmla="*/ 3478203 h 5170152"/>
              <a:gd name="connsiteX631" fmla="*/ 729391 w 5627973"/>
              <a:gd name="connsiteY631" fmla="*/ 3487479 h 5170152"/>
              <a:gd name="connsiteX632" fmla="*/ 696413 w 5627973"/>
              <a:gd name="connsiteY632" fmla="*/ 3478552 h 5170152"/>
              <a:gd name="connsiteX633" fmla="*/ 391784 w 5627973"/>
              <a:gd name="connsiteY633" fmla="*/ 3469833 h 5170152"/>
              <a:gd name="connsiteX634" fmla="*/ 545415 w 5627973"/>
              <a:gd name="connsiteY634" fmla="*/ 4300260 h 5170152"/>
              <a:gd name="connsiteX635" fmla="*/ 556712 w 5627973"/>
              <a:gd name="connsiteY635" fmla="*/ 4254883 h 5170152"/>
              <a:gd name="connsiteX636" fmla="*/ 582772 w 5627973"/>
              <a:gd name="connsiteY636" fmla="*/ 4187299 h 5170152"/>
              <a:gd name="connsiteX637" fmla="*/ 1292949 w 5627973"/>
              <a:gd name="connsiteY637" fmla="*/ 3793892 h 5170152"/>
              <a:gd name="connsiteX638" fmla="*/ 1354196 w 5627973"/>
              <a:gd name="connsiteY638" fmla="*/ 3798726 h 5170152"/>
              <a:gd name="connsiteX639" fmla="*/ 1309079 w 5627973"/>
              <a:gd name="connsiteY639" fmla="*/ 3800350 h 5170152"/>
              <a:gd name="connsiteX640" fmla="*/ 832538 w 5627973"/>
              <a:gd name="connsiteY640" fmla="*/ 4059308 h 5170152"/>
              <a:gd name="connsiteX641" fmla="*/ 816185 w 5627973"/>
              <a:gd name="connsiteY641" fmla="*/ 4086079 h 5170152"/>
              <a:gd name="connsiteX642" fmla="*/ 785891 w 5627973"/>
              <a:gd name="connsiteY642" fmla="*/ 4099508 h 5170152"/>
              <a:gd name="connsiteX643" fmla="*/ 559613 w 5627973"/>
              <a:gd name="connsiteY643" fmla="*/ 4280079 h 5170152"/>
              <a:gd name="connsiteX644" fmla="*/ 126950 w 5627973"/>
              <a:gd name="connsiteY644" fmla="*/ 2866526 h 5170152"/>
              <a:gd name="connsiteX645" fmla="*/ 193605 w 5627973"/>
              <a:gd name="connsiteY645" fmla="*/ 2851930 h 5170152"/>
              <a:gd name="connsiteX646" fmla="*/ 298644 w 5627973"/>
              <a:gd name="connsiteY646" fmla="*/ 2840604 h 5170152"/>
              <a:gd name="connsiteX647" fmla="*/ 1258524 w 5627973"/>
              <a:gd name="connsiteY647" fmla="*/ 3404412 h 5170152"/>
              <a:gd name="connsiteX648" fmla="*/ 1290387 w 5627973"/>
              <a:gd name="connsiteY648" fmla="*/ 3476385 h 5170152"/>
              <a:gd name="connsiteX649" fmla="*/ 1260105 w 5627973"/>
              <a:gd name="connsiteY649" fmla="*/ 3426489 h 5170152"/>
              <a:gd name="connsiteX650" fmla="*/ 622609 w 5627973"/>
              <a:gd name="connsiteY650" fmla="*/ 3045139 h 5170152"/>
              <a:gd name="connsiteX651" fmla="*/ 577240 w 5627973"/>
              <a:gd name="connsiteY651" fmla="*/ 3042826 h 5170152"/>
              <a:gd name="connsiteX652" fmla="*/ 540698 w 5627973"/>
              <a:gd name="connsiteY652" fmla="*/ 3016754 h 5170152"/>
              <a:gd name="connsiteX653" fmla="*/ 162318 w 5627973"/>
              <a:gd name="connsiteY653" fmla="*/ 2870379 h 5170152"/>
              <a:gd name="connsiteX654" fmla="*/ 680573 w 5627973"/>
              <a:gd name="connsiteY654" fmla="*/ 5007269 h 5170152"/>
              <a:gd name="connsiteX655" fmla="*/ 668963 w 5627973"/>
              <a:gd name="connsiteY655" fmla="*/ 4943296 h 5170152"/>
              <a:gd name="connsiteX656" fmla="*/ 662949 w 5627973"/>
              <a:gd name="connsiteY656" fmla="*/ 4843140 h 5170152"/>
              <a:gd name="connsiteX657" fmla="*/ 1310094 w 5627973"/>
              <a:gd name="connsiteY657" fmla="*/ 3965384 h 5170152"/>
              <a:gd name="connsiteX658" fmla="*/ 1387610 w 5627973"/>
              <a:gd name="connsiteY658" fmla="*/ 3939241 h 5170152"/>
              <a:gd name="connsiteX659" fmla="*/ 1333412 w 5627973"/>
              <a:gd name="connsiteY659" fmla="*/ 3965127 h 5170152"/>
              <a:gd name="connsiteX660" fmla="*/ 896354 w 5627973"/>
              <a:gd name="connsiteY660" fmla="*/ 4547693 h 5170152"/>
              <a:gd name="connsiteX661" fmla="*/ 891370 w 5627973"/>
              <a:gd name="connsiteY661" fmla="*/ 4590548 h 5170152"/>
              <a:gd name="connsiteX662" fmla="*/ 861886 w 5627973"/>
              <a:gd name="connsiteY662" fmla="*/ 4623705 h 5170152"/>
              <a:gd name="connsiteX663" fmla="*/ 686615 w 5627973"/>
              <a:gd name="connsiteY663" fmla="*/ 4973975 h 5170152"/>
              <a:gd name="connsiteX664" fmla="*/ 0 w 5627973"/>
              <a:gd name="connsiteY664" fmla="*/ 4047657 h 5170152"/>
              <a:gd name="connsiteX665" fmla="*/ 36382 w 5627973"/>
              <a:gd name="connsiteY665" fmla="*/ 3992684 h 5170152"/>
              <a:gd name="connsiteX666" fmla="*/ 102392 w 5627973"/>
              <a:gd name="connsiteY666" fmla="*/ 3914327 h 5170152"/>
              <a:gd name="connsiteX667" fmla="*/ 1201799 w 5627973"/>
              <a:gd name="connsiteY667" fmla="*/ 3671146 h 5170152"/>
              <a:gd name="connsiteX668" fmla="*/ 1277894 w 5627973"/>
              <a:gd name="connsiteY668" fmla="*/ 3700813 h 5170152"/>
              <a:gd name="connsiteX669" fmla="*/ 1219336 w 5627973"/>
              <a:gd name="connsiteY669" fmla="*/ 3685732 h 5170152"/>
              <a:gd name="connsiteX670" fmla="*/ 484042 w 5627973"/>
              <a:gd name="connsiteY670" fmla="*/ 3842348 h 5170152"/>
              <a:gd name="connsiteX671" fmla="*/ 450172 w 5627973"/>
              <a:gd name="connsiteY671" fmla="*/ 3871086 h 5170152"/>
              <a:gd name="connsiteX672" fmla="*/ 404893 w 5627973"/>
              <a:gd name="connsiteY672" fmla="*/ 3877079 h 5170152"/>
              <a:gd name="connsiteX673" fmla="*/ 27928 w 5627973"/>
              <a:gd name="connsiteY673" fmla="*/ 4026706 h 517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Lst>
            <a:rect l="l" t="t" r="r" b="b"/>
            <a:pathLst>
              <a:path w="5627973" h="5170152">
                <a:moveTo>
                  <a:pt x="5187748" y="556256"/>
                </a:moveTo>
                <a:lnTo>
                  <a:pt x="5209295" y="559333"/>
                </a:lnTo>
                <a:cubicBezTo>
                  <a:pt x="5307498" y="566018"/>
                  <a:pt x="5400516" y="533846"/>
                  <a:pt x="5462744" y="465284"/>
                </a:cubicBezTo>
                <a:lnTo>
                  <a:pt x="5473354" y="452697"/>
                </a:lnTo>
                <a:lnTo>
                  <a:pt x="5489142" y="448306"/>
                </a:lnTo>
                <a:cubicBezTo>
                  <a:pt x="5536124" y="432635"/>
                  <a:pt x="5579283" y="407577"/>
                  <a:pt x="5615649" y="373500"/>
                </a:cubicBezTo>
                <a:lnTo>
                  <a:pt x="5624535" y="364175"/>
                </a:lnTo>
                <a:lnTo>
                  <a:pt x="5614329" y="386938"/>
                </a:lnTo>
                <a:cubicBezTo>
                  <a:pt x="5608485" y="398239"/>
                  <a:pt x="5601964" y="409288"/>
                  <a:pt x="5594755" y="420039"/>
                </a:cubicBezTo>
                <a:cubicBezTo>
                  <a:pt x="5512758" y="542334"/>
                  <a:pt x="5363846" y="593173"/>
                  <a:pt x="5216246" y="564116"/>
                </a:cubicBezTo>
                <a:close/>
                <a:moveTo>
                  <a:pt x="5191862" y="626981"/>
                </a:moveTo>
                <a:lnTo>
                  <a:pt x="5204383" y="645241"/>
                </a:lnTo>
                <a:cubicBezTo>
                  <a:pt x="5266707" y="723503"/>
                  <a:pt x="5353324" y="771602"/>
                  <a:pt x="5444969" y="771976"/>
                </a:cubicBezTo>
                <a:lnTo>
                  <a:pt x="5461238" y="771434"/>
                </a:lnTo>
                <a:lnTo>
                  <a:pt x="5475174" y="780321"/>
                </a:lnTo>
                <a:cubicBezTo>
                  <a:pt x="5518508" y="805005"/>
                  <a:pt x="5565954" y="820473"/>
                  <a:pt x="5615221" y="824742"/>
                </a:cubicBezTo>
                <a:lnTo>
                  <a:pt x="5627973" y="825110"/>
                </a:lnTo>
                <a:lnTo>
                  <a:pt x="5604691" y="832836"/>
                </a:lnTo>
                <a:cubicBezTo>
                  <a:pt x="5592602" y="836087"/>
                  <a:pt x="5580230" y="838661"/>
                  <a:pt x="5567601" y="840517"/>
                </a:cubicBezTo>
                <a:cubicBezTo>
                  <a:pt x="5423951" y="861625"/>
                  <a:pt x="5285762" y="784175"/>
                  <a:pt x="5205707" y="653694"/>
                </a:cubicBezTo>
                <a:close/>
                <a:moveTo>
                  <a:pt x="5165078" y="530078"/>
                </a:moveTo>
                <a:lnTo>
                  <a:pt x="5180867" y="526739"/>
                </a:lnTo>
                <a:cubicBezTo>
                  <a:pt x="5250865" y="506543"/>
                  <a:pt x="5306876" y="461295"/>
                  <a:pt x="5331773" y="399115"/>
                </a:cubicBezTo>
                <a:lnTo>
                  <a:pt x="5335779" y="387904"/>
                </a:lnTo>
                <a:lnTo>
                  <a:pt x="5345572" y="380950"/>
                </a:lnTo>
                <a:cubicBezTo>
                  <a:pt x="5374017" y="358488"/>
                  <a:pt x="5397296" y="330621"/>
                  <a:pt x="5413449" y="298347"/>
                </a:cubicBezTo>
                <a:lnTo>
                  <a:pt x="5417127" y="289783"/>
                </a:lnTo>
                <a:lnTo>
                  <a:pt x="5416123" y="307795"/>
                </a:lnTo>
                <a:cubicBezTo>
                  <a:pt x="5415084" y="316932"/>
                  <a:pt x="5413508" y="326070"/>
                  <a:pt x="5411375" y="335178"/>
                </a:cubicBezTo>
                <a:cubicBezTo>
                  <a:pt x="5387107" y="438787"/>
                  <a:pt x="5297262" y="510774"/>
                  <a:pt x="5186973" y="528233"/>
                </a:cubicBezTo>
                <a:close/>
                <a:moveTo>
                  <a:pt x="5151997" y="483640"/>
                </a:moveTo>
                <a:lnTo>
                  <a:pt x="5169454" y="470463"/>
                </a:lnTo>
                <a:cubicBezTo>
                  <a:pt x="5244018" y="405125"/>
                  <a:pt x="5288405" y="315520"/>
                  <a:pt x="5286042" y="221713"/>
                </a:cubicBezTo>
                <a:lnTo>
                  <a:pt x="5285027" y="205073"/>
                </a:lnTo>
                <a:lnTo>
                  <a:pt x="5293290" y="190634"/>
                </a:lnTo>
                <a:cubicBezTo>
                  <a:pt x="5316104" y="145792"/>
                  <a:pt x="5329794" y="96924"/>
                  <a:pt x="5332496" y="46415"/>
                </a:cubicBezTo>
                <a:lnTo>
                  <a:pt x="5332475" y="33356"/>
                </a:lnTo>
                <a:lnTo>
                  <a:pt x="5340713" y="57032"/>
                </a:lnTo>
                <a:cubicBezTo>
                  <a:pt x="5344247" y="69341"/>
                  <a:pt x="5347129" y="81953"/>
                  <a:pt x="5349317" y="94842"/>
                </a:cubicBezTo>
                <a:cubicBezTo>
                  <a:pt x="5374206" y="241451"/>
                  <a:pt x="5302694" y="384421"/>
                  <a:pt x="5177669" y="468941"/>
                </a:cubicBezTo>
                <a:close/>
                <a:moveTo>
                  <a:pt x="5169243" y="588501"/>
                </a:moveTo>
                <a:lnTo>
                  <a:pt x="5183261" y="597051"/>
                </a:lnTo>
                <a:cubicBezTo>
                  <a:pt x="5249222" y="631216"/>
                  <a:pt x="5322591" y="638348"/>
                  <a:pt x="5384977" y="612298"/>
                </a:cubicBezTo>
                <a:lnTo>
                  <a:pt x="5395868" y="607269"/>
                </a:lnTo>
                <a:lnTo>
                  <a:pt x="5408019" y="609181"/>
                </a:lnTo>
                <a:cubicBezTo>
                  <a:pt x="5444912" y="613162"/>
                  <a:pt x="5481819" y="609834"/>
                  <a:pt x="5516584" y="598536"/>
                </a:cubicBezTo>
                <a:lnTo>
                  <a:pt x="5525360" y="595121"/>
                </a:lnTo>
                <a:lnTo>
                  <a:pt x="5511871" y="606940"/>
                </a:lnTo>
                <a:cubicBezTo>
                  <a:pt x="5504638" y="612572"/>
                  <a:pt x="5497007" y="617834"/>
                  <a:pt x="5488986" y="622692"/>
                </a:cubicBezTo>
                <a:cubicBezTo>
                  <a:pt x="5397743" y="677952"/>
                  <a:pt x="5280476" y="666098"/>
                  <a:pt x="5186710" y="602293"/>
                </a:cubicBezTo>
                <a:close/>
                <a:moveTo>
                  <a:pt x="5113367" y="483102"/>
                </a:moveTo>
                <a:lnTo>
                  <a:pt x="5121926" y="469739"/>
                </a:lnTo>
                <a:cubicBezTo>
                  <a:pt x="5156048" y="406526"/>
                  <a:pt x="5162696" y="334535"/>
                  <a:pt x="5135782" y="271573"/>
                </a:cubicBezTo>
                <a:lnTo>
                  <a:pt x="5130595" y="260556"/>
                </a:lnTo>
                <a:lnTo>
                  <a:pt x="5132436" y="248673"/>
                </a:lnTo>
                <a:cubicBezTo>
                  <a:pt x="5136180" y="212494"/>
                  <a:pt x="5132510" y="175905"/>
                  <a:pt x="5120776" y="140994"/>
                </a:cubicBezTo>
                <a:lnTo>
                  <a:pt x="5117243" y="132150"/>
                </a:lnTo>
                <a:lnTo>
                  <a:pt x="5129337" y="146100"/>
                </a:lnTo>
                <a:cubicBezTo>
                  <a:pt x="5135105" y="153543"/>
                  <a:pt x="5140502" y="161357"/>
                  <a:pt x="5145493" y="169534"/>
                </a:cubicBezTo>
                <a:cubicBezTo>
                  <a:pt x="5202260" y="262552"/>
                  <a:pt x="5191173" y="377592"/>
                  <a:pt x="5127215" y="466621"/>
                </a:cubicBezTo>
                <a:close/>
                <a:moveTo>
                  <a:pt x="5154094" y="657790"/>
                </a:moveTo>
                <a:lnTo>
                  <a:pt x="5152083" y="636088"/>
                </a:lnTo>
                <a:lnTo>
                  <a:pt x="5155570" y="651850"/>
                </a:lnTo>
                <a:cubicBezTo>
                  <a:pt x="5176498" y="722031"/>
                  <a:pt x="5222742" y="779816"/>
                  <a:pt x="5285958" y="807857"/>
                </a:cubicBezTo>
                <a:lnTo>
                  <a:pt x="5297351" y="812436"/>
                </a:lnTo>
                <a:lnTo>
                  <a:pt x="5304467" y="822485"/>
                </a:lnTo>
                <a:cubicBezTo>
                  <a:pt x="5327427" y="851802"/>
                  <a:pt x="5355835" y="876326"/>
                  <a:pt x="5388667" y="894066"/>
                </a:cubicBezTo>
                <a:lnTo>
                  <a:pt x="5397375" y="898174"/>
                </a:lnTo>
                <a:lnTo>
                  <a:pt x="5379103" y="896176"/>
                </a:lnTo>
                <a:cubicBezTo>
                  <a:pt x="5369831" y="894639"/>
                  <a:pt x="5360554" y="892573"/>
                  <a:pt x="5351304" y="889959"/>
                </a:cubicBezTo>
                <a:cubicBezTo>
                  <a:pt x="5246081" y="860221"/>
                  <a:pt x="5172505" y="767563"/>
                  <a:pt x="5154094" y="657790"/>
                </a:cubicBezTo>
                <a:close/>
                <a:moveTo>
                  <a:pt x="4884797" y="0"/>
                </a:moveTo>
                <a:lnTo>
                  <a:pt x="4906839" y="11088"/>
                </a:lnTo>
                <a:cubicBezTo>
                  <a:pt x="4917767" y="17389"/>
                  <a:pt x="4928438" y="24375"/>
                  <a:pt x="4938805" y="32057"/>
                </a:cubicBezTo>
                <a:cubicBezTo>
                  <a:pt x="5056731" y="119435"/>
                  <a:pt x="5103661" y="273287"/>
                  <a:pt x="5072598" y="423544"/>
                </a:cubicBezTo>
                <a:lnTo>
                  <a:pt x="5064403" y="452491"/>
                </a:lnTo>
                <a:lnTo>
                  <a:pt x="5067800" y="430523"/>
                </a:lnTo>
                <a:cubicBezTo>
                  <a:pt x="5076118" y="330197"/>
                  <a:pt x="5046397" y="234080"/>
                  <a:pt x="4980581" y="168453"/>
                </a:cubicBezTo>
                <a:lnTo>
                  <a:pt x="4968483" y="157238"/>
                </a:lnTo>
                <a:lnTo>
                  <a:pt x="4964483" y="140954"/>
                </a:lnTo>
                <a:cubicBezTo>
                  <a:pt x="4950037" y="92424"/>
                  <a:pt x="4926354" y="47542"/>
                  <a:pt x="4893741" y="9358"/>
                </a:cubicBezTo>
                <a:close/>
                <a:moveTo>
                  <a:pt x="5145276" y="956324"/>
                </a:moveTo>
                <a:cubicBezTo>
                  <a:pt x="5135326" y="927846"/>
                  <a:pt x="5128754" y="897966"/>
                  <a:pt x="5125590" y="867343"/>
                </a:cubicBezTo>
                <a:cubicBezTo>
                  <a:pt x="5120316" y="816307"/>
                  <a:pt x="5124507" y="763210"/>
                  <a:pt x="5138303" y="711108"/>
                </a:cubicBezTo>
                <a:lnTo>
                  <a:pt x="5148069" y="682685"/>
                </a:lnTo>
                <a:lnTo>
                  <a:pt x="5143476" y="704417"/>
                </a:lnTo>
                <a:cubicBezTo>
                  <a:pt x="5129683" y="804081"/>
                  <a:pt x="5154110" y="901724"/>
                  <a:pt x="5216253" y="971002"/>
                </a:cubicBezTo>
                <a:lnTo>
                  <a:pt x="5227722" y="982889"/>
                </a:lnTo>
                <a:lnTo>
                  <a:pt x="5230827" y="999372"/>
                </a:lnTo>
                <a:cubicBezTo>
                  <a:pt x="5242601" y="1048641"/>
                  <a:pt x="5263799" y="1094797"/>
                  <a:pt x="5294282" y="1134780"/>
                </a:cubicBezTo>
                <a:lnTo>
                  <a:pt x="5302703" y="1144632"/>
                </a:lnTo>
                <a:lnTo>
                  <a:pt x="5281296" y="1132302"/>
                </a:lnTo>
                <a:cubicBezTo>
                  <a:pt x="5270726" y="1125387"/>
                  <a:pt x="5260451" y="1117802"/>
                  <a:pt x="5250518" y="1109540"/>
                </a:cubicBezTo>
                <a:cubicBezTo>
                  <a:pt x="5201082" y="1068426"/>
                  <a:pt x="5165913" y="1015390"/>
                  <a:pt x="5145276" y="956324"/>
                </a:cubicBezTo>
                <a:close/>
                <a:moveTo>
                  <a:pt x="5036291" y="921622"/>
                </a:moveTo>
                <a:cubicBezTo>
                  <a:pt x="5031485" y="905125"/>
                  <a:pt x="5028461" y="888346"/>
                  <a:pt x="5027141" y="871493"/>
                </a:cubicBezTo>
                <a:cubicBezTo>
                  <a:pt x="5026261" y="860258"/>
                  <a:pt x="5026138" y="848989"/>
                  <a:pt x="5026750" y="837749"/>
                </a:cubicBezTo>
                <a:cubicBezTo>
                  <a:pt x="5029895" y="779943"/>
                  <a:pt x="5052457" y="722891"/>
                  <a:pt x="5091284" y="674965"/>
                </a:cubicBezTo>
                <a:lnTo>
                  <a:pt x="5106071" y="659304"/>
                </a:lnTo>
                <a:lnTo>
                  <a:pt x="5096751" y="672150"/>
                </a:lnTo>
                <a:cubicBezTo>
                  <a:pt x="5059034" y="733268"/>
                  <a:pt x="5048296" y="804654"/>
                  <a:pt x="5071640" y="868893"/>
                </a:cubicBezTo>
                <a:lnTo>
                  <a:pt x="5076202" y="880160"/>
                </a:lnTo>
                <a:lnTo>
                  <a:pt x="5073686" y="891902"/>
                </a:lnTo>
                <a:cubicBezTo>
                  <a:pt x="5067887" y="927755"/>
                  <a:pt x="5069479" y="964426"/>
                  <a:pt x="5079234" y="999869"/>
                </a:cubicBezTo>
                <a:lnTo>
                  <a:pt x="5082266" y="1008878"/>
                </a:lnTo>
                <a:lnTo>
                  <a:pt x="5070962" y="994306"/>
                </a:lnTo>
                <a:cubicBezTo>
                  <a:pt x="5065615" y="986569"/>
                  <a:pt x="5060660" y="978484"/>
                  <a:pt x="5056133" y="970058"/>
                </a:cubicBezTo>
                <a:cubicBezTo>
                  <a:pt x="5047684" y="954333"/>
                  <a:pt x="5041096" y="938119"/>
                  <a:pt x="5036291" y="921622"/>
                </a:cubicBezTo>
                <a:close/>
                <a:moveTo>
                  <a:pt x="4806580" y="249889"/>
                </a:moveTo>
                <a:lnTo>
                  <a:pt x="4824872" y="251602"/>
                </a:lnTo>
                <a:cubicBezTo>
                  <a:pt x="4834164" y="252993"/>
                  <a:pt x="4843468" y="254915"/>
                  <a:pt x="4852754" y="257385"/>
                </a:cubicBezTo>
                <a:cubicBezTo>
                  <a:pt x="4958392" y="285482"/>
                  <a:pt x="5033417" y="377020"/>
                  <a:pt x="5053587" y="486545"/>
                </a:cubicBezTo>
                <a:lnTo>
                  <a:pt x="5055946" y="508224"/>
                </a:lnTo>
                <a:lnTo>
                  <a:pt x="5052207" y="492511"/>
                </a:lnTo>
                <a:cubicBezTo>
                  <a:pt x="5030160" y="422632"/>
                  <a:pt x="4983013" y="365551"/>
                  <a:pt x="4919384" y="338492"/>
                </a:cubicBezTo>
                <a:lnTo>
                  <a:pt x="4907924" y="334090"/>
                </a:lnTo>
                <a:lnTo>
                  <a:pt x="4900651" y="324149"/>
                </a:lnTo>
                <a:cubicBezTo>
                  <a:pt x="4877232" y="295181"/>
                  <a:pt x="4848446" y="271093"/>
                  <a:pt x="4815348" y="253862"/>
                </a:cubicBezTo>
                <a:close/>
                <a:moveTo>
                  <a:pt x="4845560" y="1104418"/>
                </a:moveTo>
                <a:cubicBezTo>
                  <a:pt x="4842814" y="1091903"/>
                  <a:pt x="4840739" y="1079130"/>
                  <a:pt x="4839374" y="1066127"/>
                </a:cubicBezTo>
                <a:cubicBezTo>
                  <a:pt x="4823848" y="918218"/>
                  <a:pt x="4904318" y="780361"/>
                  <a:pt x="5034491" y="704377"/>
                </a:cubicBezTo>
                <a:lnTo>
                  <a:pt x="5061051" y="691424"/>
                </a:lnTo>
                <a:lnTo>
                  <a:pt x="5042788" y="703407"/>
                </a:lnTo>
                <a:cubicBezTo>
                  <a:pt x="4964205" y="763617"/>
                  <a:pt x="4914203" y="850046"/>
                  <a:pt x="4910600" y="943782"/>
                </a:cubicBezTo>
                <a:lnTo>
                  <a:pt x="4910554" y="960448"/>
                </a:lnTo>
                <a:lnTo>
                  <a:pt x="4901389" y="974301"/>
                </a:lnTo>
                <a:cubicBezTo>
                  <a:pt x="4875766" y="1017514"/>
                  <a:pt x="4858995" y="1065350"/>
                  <a:pt x="4853087" y="1115556"/>
                </a:cubicBezTo>
                <a:lnTo>
                  <a:pt x="4852279" y="1128585"/>
                </a:lnTo>
                <a:close/>
                <a:moveTo>
                  <a:pt x="4775588" y="861752"/>
                </a:moveTo>
                <a:lnTo>
                  <a:pt x="4777781" y="843880"/>
                </a:lnTo>
                <a:cubicBezTo>
                  <a:pt x="4779423" y="834847"/>
                  <a:pt x="4781602" y="825849"/>
                  <a:pt x="4784336" y="816915"/>
                </a:cubicBezTo>
                <a:cubicBezTo>
                  <a:pt x="4815441" y="715294"/>
                  <a:pt x="4910029" y="649375"/>
                  <a:pt x="5021460" y="639069"/>
                </a:cubicBezTo>
                <a:lnTo>
                  <a:pt x="5043475" y="638638"/>
                </a:lnTo>
                <a:lnTo>
                  <a:pt x="5027467" y="640950"/>
                </a:lnTo>
                <a:cubicBezTo>
                  <a:pt x="4956143" y="656566"/>
                  <a:pt x="4897150" y="698031"/>
                  <a:pt x="4868151" y="758355"/>
                </a:cubicBezTo>
                <a:lnTo>
                  <a:pt x="4863405" y="769262"/>
                </a:lnTo>
                <a:lnTo>
                  <a:pt x="4853155" y="775559"/>
                </a:lnTo>
                <a:cubicBezTo>
                  <a:pt x="4823230" y="796101"/>
                  <a:pt x="4798113" y="822357"/>
                  <a:pt x="4779832" y="853461"/>
                </a:cubicBezTo>
                <a:close/>
                <a:moveTo>
                  <a:pt x="4678470" y="551352"/>
                </a:moveTo>
                <a:lnTo>
                  <a:pt x="4692256" y="539867"/>
                </a:lnTo>
                <a:cubicBezTo>
                  <a:pt x="4699632" y="534414"/>
                  <a:pt x="4707395" y="529340"/>
                  <a:pt x="4715540" y="524679"/>
                </a:cubicBezTo>
                <a:cubicBezTo>
                  <a:pt x="4808182" y="471657"/>
                  <a:pt x="4925212" y="486301"/>
                  <a:pt x="5017453" y="552281"/>
                </a:cubicBezTo>
                <a:lnTo>
                  <a:pt x="5034589" y="566476"/>
                </a:lnTo>
                <a:lnTo>
                  <a:pt x="5020776" y="557600"/>
                </a:lnTo>
                <a:cubicBezTo>
                  <a:pt x="4955623" y="521894"/>
                  <a:pt x="4882396" y="513015"/>
                  <a:pt x="4819340" y="537547"/>
                </a:cubicBezTo>
                <a:lnTo>
                  <a:pt x="4808321" y="542310"/>
                </a:lnTo>
                <a:lnTo>
                  <a:pt x="4796212" y="540111"/>
                </a:lnTo>
                <a:cubicBezTo>
                  <a:pt x="4759399" y="535251"/>
                  <a:pt x="4722393" y="537694"/>
                  <a:pt x="4687334" y="548149"/>
                </a:cubicBezTo>
                <a:close/>
                <a:moveTo>
                  <a:pt x="4568632" y="326046"/>
                </a:moveTo>
                <a:lnTo>
                  <a:pt x="4591789" y="317940"/>
                </a:lnTo>
                <a:cubicBezTo>
                  <a:pt x="4603826" y="314492"/>
                  <a:pt x="4616155" y="311718"/>
                  <a:pt x="4628752" y="309657"/>
                </a:cubicBezTo>
                <a:cubicBezTo>
                  <a:pt x="4772045" y="286210"/>
                  <a:pt x="4911408" y="361407"/>
                  <a:pt x="4993474" y="490578"/>
                </a:cubicBezTo>
                <a:lnTo>
                  <a:pt x="5007731" y="517065"/>
                </a:lnTo>
                <a:lnTo>
                  <a:pt x="4994928" y="499010"/>
                </a:lnTo>
                <a:cubicBezTo>
                  <a:pt x="4931403" y="421766"/>
                  <a:pt x="4844055" y="375079"/>
                  <a:pt x="4752423" y="376197"/>
                </a:cubicBezTo>
                <a:lnTo>
                  <a:pt x="4736167" y="377004"/>
                </a:lnTo>
                <a:lnTo>
                  <a:pt x="4722096" y="368345"/>
                </a:lnTo>
                <a:cubicBezTo>
                  <a:pt x="4678387" y="344367"/>
                  <a:pt x="4630710" y="329673"/>
                  <a:pt x="4581388" y="326205"/>
                </a:cubicBezTo>
                <a:close/>
                <a:moveTo>
                  <a:pt x="4571084" y="785008"/>
                </a:moveTo>
                <a:lnTo>
                  <a:pt x="4581826" y="762507"/>
                </a:lnTo>
                <a:cubicBezTo>
                  <a:pt x="4587937" y="751357"/>
                  <a:pt x="4594718" y="740474"/>
                  <a:pt x="4602180" y="729906"/>
                </a:cubicBezTo>
                <a:cubicBezTo>
                  <a:pt x="4687057" y="609695"/>
                  <a:pt x="4837145" y="562570"/>
                  <a:pt x="4984033" y="595275"/>
                </a:cubicBezTo>
                <a:lnTo>
                  <a:pt x="5012339" y="603838"/>
                </a:lnTo>
                <a:lnTo>
                  <a:pt x="4990869" y="600229"/>
                </a:lnTo>
                <a:cubicBezTo>
                  <a:pt x="4892842" y="591111"/>
                  <a:pt x="4799078" y="620962"/>
                  <a:pt x="4735239" y="687953"/>
                </a:cubicBezTo>
                <a:lnTo>
                  <a:pt x="4724333" y="700272"/>
                </a:lnTo>
                <a:lnTo>
                  <a:pt x="4708444" y="704269"/>
                </a:lnTo>
                <a:cubicBezTo>
                  <a:pt x="4661099" y="718769"/>
                  <a:pt x="4617355" y="742746"/>
                  <a:pt x="4580188" y="775907"/>
                </a:cubicBezTo>
                <a:close/>
                <a:moveTo>
                  <a:pt x="4153726" y="1013272"/>
                </a:moveTo>
                <a:lnTo>
                  <a:pt x="4185521" y="1014411"/>
                </a:lnTo>
                <a:cubicBezTo>
                  <a:pt x="4329500" y="1009371"/>
                  <a:pt x="4461007" y="950895"/>
                  <a:pt x="4543031" y="846169"/>
                </a:cubicBezTo>
                <a:lnTo>
                  <a:pt x="4556903" y="827063"/>
                </a:lnTo>
                <a:lnTo>
                  <a:pt x="4579359" y="818629"/>
                </a:lnTo>
                <a:cubicBezTo>
                  <a:pt x="4645855" y="789900"/>
                  <a:pt x="4705589" y="748640"/>
                  <a:pt x="4754283" y="695793"/>
                </a:cubicBezTo>
                <a:lnTo>
                  <a:pt x="4766053" y="681487"/>
                </a:lnTo>
                <a:lnTo>
                  <a:pt x="4754059" y="714728"/>
                </a:lnTo>
                <a:cubicBezTo>
                  <a:pt x="4746971" y="731344"/>
                  <a:pt x="4738864" y="747707"/>
                  <a:pt x="4729718" y="763757"/>
                </a:cubicBezTo>
                <a:cubicBezTo>
                  <a:pt x="4625677" y="946316"/>
                  <a:pt x="4415065" y="1039002"/>
                  <a:pt x="4196257" y="1020065"/>
                </a:cubicBezTo>
                <a:close/>
                <a:moveTo>
                  <a:pt x="4168670" y="1111310"/>
                </a:moveTo>
                <a:lnTo>
                  <a:pt x="4189231" y="1134946"/>
                </a:lnTo>
                <a:cubicBezTo>
                  <a:pt x="4289971" y="1234983"/>
                  <a:pt x="4422304" y="1289397"/>
                  <a:pt x="4555928" y="1276514"/>
                </a:cubicBezTo>
                <a:lnTo>
                  <a:pt x="4579570" y="1273379"/>
                </a:lnTo>
                <a:lnTo>
                  <a:pt x="4601006" y="1283734"/>
                </a:lnTo>
                <a:cubicBezTo>
                  <a:pt x="4667291" y="1311824"/>
                  <a:pt x="4738402" y="1326457"/>
                  <a:pt x="4810750" y="1325206"/>
                </a:cubicBezTo>
                <a:lnTo>
                  <a:pt x="4829383" y="1323852"/>
                </a:lnTo>
                <a:lnTo>
                  <a:pt x="4796427" y="1338034"/>
                </a:lnTo>
                <a:cubicBezTo>
                  <a:pt x="4779217" y="1344337"/>
                  <a:pt x="4761511" y="1349736"/>
                  <a:pt x="4743339" y="1354171"/>
                </a:cubicBezTo>
                <a:cubicBezTo>
                  <a:pt x="4536635" y="1404622"/>
                  <a:pt x="4325422" y="1316815"/>
                  <a:pt x="4192229" y="1146542"/>
                </a:cubicBezTo>
                <a:close/>
                <a:moveTo>
                  <a:pt x="4117372" y="980076"/>
                </a:moveTo>
                <a:lnTo>
                  <a:pt x="4139962" y="973110"/>
                </a:lnTo>
                <a:cubicBezTo>
                  <a:pt x="4239431" y="934705"/>
                  <a:pt x="4315344" y="863404"/>
                  <a:pt x="4343766" y="773039"/>
                </a:cubicBezTo>
                <a:lnTo>
                  <a:pt x="4348186" y="756818"/>
                </a:lnTo>
                <a:lnTo>
                  <a:pt x="4361579" y="745686"/>
                </a:lnTo>
                <a:cubicBezTo>
                  <a:pt x="4400196" y="710198"/>
                  <a:pt x="4430602" y="667927"/>
                  <a:pt x="4450061" y="620551"/>
                </a:cubicBezTo>
                <a:lnTo>
                  <a:pt x="4454339" y="608069"/>
                </a:lnTo>
                <a:lnTo>
                  <a:pt x="4455154" y="633337"/>
                </a:lnTo>
                <a:cubicBezTo>
                  <a:pt x="4454796" y="646233"/>
                  <a:pt x="4453655" y="659208"/>
                  <a:pt x="4451698" y="672223"/>
                </a:cubicBezTo>
                <a:cubicBezTo>
                  <a:pt x="4429436" y="820277"/>
                  <a:pt x="4307592" y="933819"/>
                  <a:pt x="4149051" y="974301"/>
                </a:cubicBezTo>
                <a:close/>
                <a:moveTo>
                  <a:pt x="4092430" y="917222"/>
                </a:moveTo>
                <a:lnTo>
                  <a:pt x="4116207" y="896290"/>
                </a:lnTo>
                <a:cubicBezTo>
                  <a:pt x="4216619" y="794258"/>
                  <a:pt x="4269978" y="662792"/>
                  <a:pt x="4254665" y="532305"/>
                </a:cubicBezTo>
                <a:lnTo>
                  <a:pt x="4251082" y="509246"/>
                </a:lnTo>
                <a:lnTo>
                  <a:pt x="4261298" y="487899"/>
                </a:lnTo>
                <a:cubicBezTo>
                  <a:pt x="4288876" y="422020"/>
                  <a:pt x="4302647" y="351862"/>
                  <a:pt x="4300196" y="281022"/>
                </a:cubicBezTo>
                <a:lnTo>
                  <a:pt x="4298512" y="262811"/>
                </a:lnTo>
                <a:lnTo>
                  <a:pt x="4313515" y="294627"/>
                </a:lnTo>
                <a:cubicBezTo>
                  <a:pt x="4320225" y="311278"/>
                  <a:pt x="4326019" y="328446"/>
                  <a:pt x="4330839" y="346103"/>
                </a:cubicBezTo>
                <a:cubicBezTo>
                  <a:pt x="4385664" y="546939"/>
                  <a:pt x="4299523" y="756800"/>
                  <a:pt x="4127988" y="892967"/>
                </a:cubicBezTo>
                <a:close/>
                <a:moveTo>
                  <a:pt x="4130834" y="1060949"/>
                </a:moveTo>
                <a:lnTo>
                  <a:pt x="4152347" y="1070825"/>
                </a:lnTo>
                <a:cubicBezTo>
                  <a:pt x="4252810" y="1108827"/>
                  <a:pt x="4360650" y="1108043"/>
                  <a:pt x="4448284" y="1062586"/>
                </a:cubicBezTo>
                <a:lnTo>
                  <a:pt x="4463522" y="1053979"/>
                </a:lnTo>
                <a:lnTo>
                  <a:pt x="4481473" y="1054868"/>
                </a:lnTo>
                <a:cubicBezTo>
                  <a:pt x="4535751" y="1055024"/>
                  <a:pt x="4589123" y="1044984"/>
                  <a:pt x="4638365" y="1024141"/>
                </a:cubicBezTo>
                <a:lnTo>
                  <a:pt x="4650724" y="1018094"/>
                </a:lnTo>
                <a:lnTo>
                  <a:pt x="4632559" y="1036552"/>
                </a:lnTo>
                <a:cubicBezTo>
                  <a:pt x="4622727" y="1045465"/>
                  <a:pt x="4612272" y="1053920"/>
                  <a:pt x="4601195" y="1061868"/>
                </a:cubicBezTo>
                <a:cubicBezTo>
                  <a:pt x="4475197" y="1152286"/>
                  <a:pt x="4302777" y="1152906"/>
                  <a:pt x="4158038" y="1077632"/>
                </a:cubicBezTo>
                <a:close/>
                <a:moveTo>
                  <a:pt x="4117520" y="1159803"/>
                </a:moveTo>
                <a:lnTo>
                  <a:pt x="4111843" y="1129830"/>
                </a:lnTo>
                <a:lnTo>
                  <a:pt x="4118921" y="1151303"/>
                </a:lnTo>
                <a:cubicBezTo>
                  <a:pt x="4158303" y="1246124"/>
                  <a:pt x="4233017" y="1319954"/>
                  <a:pt x="4328702" y="1349816"/>
                </a:cubicBezTo>
                <a:lnTo>
                  <a:pt x="4345888" y="1354535"/>
                </a:lnTo>
                <a:lnTo>
                  <a:pt x="4357531" y="1367510"/>
                </a:lnTo>
                <a:cubicBezTo>
                  <a:pt x="4394705" y="1405040"/>
                  <a:pt x="4439213" y="1435090"/>
                  <a:pt x="4489313" y="1455029"/>
                </a:cubicBezTo>
                <a:lnTo>
                  <a:pt x="4502524" y="1459485"/>
                </a:lnTo>
                <a:lnTo>
                  <a:pt x="4475639" y="1459371"/>
                </a:lnTo>
                <a:cubicBezTo>
                  <a:pt x="4461930" y="1458584"/>
                  <a:pt x="4448148" y="1457059"/>
                  <a:pt x="4434334" y="1454766"/>
                </a:cubicBezTo>
                <a:cubicBezTo>
                  <a:pt x="4277206" y="1428681"/>
                  <a:pt x="4158244" y="1310212"/>
                  <a:pt x="4117520" y="1159803"/>
                </a:cubicBezTo>
                <a:close/>
                <a:moveTo>
                  <a:pt x="4036057" y="922123"/>
                </a:moveTo>
                <a:lnTo>
                  <a:pt x="4046842" y="902233"/>
                </a:lnTo>
                <a:cubicBezTo>
                  <a:pt x="4088577" y="809079"/>
                  <a:pt x="4089160" y="707700"/>
                  <a:pt x="4041965" y="623824"/>
                </a:cubicBezTo>
                <a:lnTo>
                  <a:pt x="4033011" y="609217"/>
                </a:lnTo>
                <a:lnTo>
                  <a:pt x="4034191" y="592375"/>
                </a:lnTo>
                <a:cubicBezTo>
                  <a:pt x="4035071" y="541368"/>
                  <a:pt x="4025093" y="490872"/>
                  <a:pt x="4003573" y="443898"/>
                </a:cubicBezTo>
                <a:lnTo>
                  <a:pt x="3997304" y="432081"/>
                </a:lnTo>
                <a:lnTo>
                  <a:pt x="4016696" y="449769"/>
                </a:lnTo>
                <a:cubicBezTo>
                  <a:pt x="4026046" y="459305"/>
                  <a:pt x="4034900" y="469414"/>
                  <a:pt x="4043209" y="480089"/>
                </a:cubicBezTo>
                <a:cubicBezTo>
                  <a:pt x="4137718" y="601518"/>
                  <a:pt x="4136114" y="763587"/>
                  <a:pt x="4054156" y="897111"/>
                </a:cubicBezTo>
                <a:close/>
                <a:moveTo>
                  <a:pt x="4102487" y="1456238"/>
                </a:moveTo>
                <a:cubicBezTo>
                  <a:pt x="4088343" y="1385828"/>
                  <a:pt x="4087735" y="1311161"/>
                  <a:pt x="4101250" y="1236477"/>
                </a:cubicBezTo>
                <a:lnTo>
                  <a:pt x="4111889" y="1195406"/>
                </a:lnTo>
                <a:lnTo>
                  <a:pt x="4107943" y="1226388"/>
                </a:lnTo>
                <a:cubicBezTo>
                  <a:pt x="4100449" y="1367408"/>
                  <a:pt x="4148406" y="1500017"/>
                  <a:pt x="4247748" y="1587550"/>
                </a:cubicBezTo>
                <a:lnTo>
                  <a:pt x="4265967" y="1602452"/>
                </a:lnTo>
                <a:lnTo>
                  <a:pt x="4272578" y="1624987"/>
                </a:lnTo>
                <a:cubicBezTo>
                  <a:pt x="4295973" y="1691980"/>
                  <a:pt x="4332709" y="1753253"/>
                  <a:pt x="4382198" y="1804559"/>
                </a:cubicBezTo>
                <a:lnTo>
                  <a:pt x="4395719" y="1817069"/>
                </a:lnTo>
                <a:lnTo>
                  <a:pt x="4362957" y="1803003"/>
                </a:lnTo>
                <a:cubicBezTo>
                  <a:pt x="4346676" y="1794904"/>
                  <a:pt x="4330741" y="1785828"/>
                  <a:pt x="4315216" y="1775759"/>
                </a:cubicBezTo>
                <a:cubicBezTo>
                  <a:pt x="4237961" y="1725647"/>
                  <a:pt x="4179991" y="1656822"/>
                  <a:pt x="4142438" y="1577461"/>
                </a:cubicBezTo>
                <a:cubicBezTo>
                  <a:pt x="4124333" y="1539197"/>
                  <a:pt x="4110974" y="1498484"/>
                  <a:pt x="4102487" y="1456238"/>
                </a:cubicBezTo>
                <a:close/>
                <a:moveTo>
                  <a:pt x="3641787" y="281770"/>
                </a:moveTo>
                <a:lnTo>
                  <a:pt x="3675317" y="294010"/>
                </a:lnTo>
                <a:cubicBezTo>
                  <a:pt x="3692042" y="301200"/>
                  <a:pt x="3708479" y="309383"/>
                  <a:pt x="3724561" y="318579"/>
                </a:cubicBezTo>
                <a:cubicBezTo>
                  <a:pt x="3907497" y="423198"/>
                  <a:pt x="3995365" y="630913"/>
                  <a:pt x="3969100" y="845020"/>
                </a:cubicBezTo>
                <a:lnTo>
                  <a:pt x="3960818" y="886590"/>
                </a:lnTo>
                <a:lnTo>
                  <a:pt x="3962990" y="855455"/>
                </a:lnTo>
                <a:cubicBezTo>
                  <a:pt x="3962420" y="714313"/>
                  <a:pt x="3906941" y="584606"/>
                  <a:pt x="3802707" y="502702"/>
                </a:cubicBezTo>
                <a:lnTo>
                  <a:pt x="3783657" y="488830"/>
                </a:lnTo>
                <a:lnTo>
                  <a:pt x="3775765" y="466704"/>
                </a:lnTo>
                <a:cubicBezTo>
                  <a:pt x="3748569" y="401131"/>
                  <a:pt x="3708374" y="341999"/>
                  <a:pt x="3656008" y="293512"/>
                </a:cubicBezTo>
                <a:close/>
                <a:moveTo>
                  <a:pt x="3959520" y="1476426"/>
                </a:moveTo>
                <a:cubicBezTo>
                  <a:pt x="3956817" y="1460885"/>
                  <a:pt x="3955212" y="1445186"/>
                  <a:pt x="3954681" y="1429420"/>
                </a:cubicBezTo>
                <a:cubicBezTo>
                  <a:pt x="3951952" y="1348338"/>
                  <a:pt x="3977618" y="1265466"/>
                  <a:pt x="4028146" y="1192945"/>
                </a:cubicBezTo>
                <a:lnTo>
                  <a:pt x="4047717" y="1168939"/>
                </a:lnTo>
                <a:lnTo>
                  <a:pt x="4035758" y="1188219"/>
                </a:lnTo>
                <a:cubicBezTo>
                  <a:pt x="3988517" y="1278978"/>
                  <a:pt x="3981898" y="1380110"/>
                  <a:pt x="4024050" y="1466291"/>
                </a:cubicBezTo>
                <a:lnTo>
                  <a:pt x="4032125" y="1481338"/>
                </a:lnTo>
                <a:lnTo>
                  <a:pt x="4029943" y="1498082"/>
                </a:lnTo>
                <a:cubicBezTo>
                  <a:pt x="4026027" y="1548934"/>
                  <a:pt x="4032988" y="1599847"/>
                  <a:pt x="4051689" y="1647852"/>
                </a:cubicBezTo>
                <a:lnTo>
                  <a:pt x="4057248" y="1659975"/>
                </a:lnTo>
                <a:lnTo>
                  <a:pt x="4038929" y="1641305"/>
                </a:lnTo>
                <a:cubicBezTo>
                  <a:pt x="4030156" y="1631296"/>
                  <a:pt x="4021912" y="1620743"/>
                  <a:pt x="4014248" y="1609654"/>
                </a:cubicBezTo>
                <a:cubicBezTo>
                  <a:pt x="3985641" y="1568263"/>
                  <a:pt x="3967632" y="1523050"/>
                  <a:pt x="3959520" y="1476426"/>
                </a:cubicBezTo>
                <a:close/>
                <a:moveTo>
                  <a:pt x="3559399" y="641732"/>
                </a:moveTo>
                <a:lnTo>
                  <a:pt x="3586278" y="641445"/>
                </a:lnTo>
                <a:cubicBezTo>
                  <a:pt x="3599997" y="642027"/>
                  <a:pt x="3613801" y="643346"/>
                  <a:pt x="3627649" y="645432"/>
                </a:cubicBezTo>
                <a:cubicBezTo>
                  <a:pt x="3785174" y="669169"/>
                  <a:pt x="3906106" y="785864"/>
                  <a:pt x="3949362" y="935669"/>
                </a:cubicBezTo>
                <a:lnTo>
                  <a:pt x="3955544" y="965558"/>
                </a:lnTo>
                <a:lnTo>
                  <a:pt x="3948106" y="944190"/>
                </a:lnTo>
                <a:cubicBezTo>
                  <a:pt x="3907131" y="849955"/>
                  <a:pt x="3831190" y="777240"/>
                  <a:pt x="3735026" y="748807"/>
                </a:cubicBezTo>
                <a:lnTo>
                  <a:pt x="3717765" y="744345"/>
                </a:lnTo>
                <a:lnTo>
                  <a:pt x="3705907" y="731543"/>
                </a:lnTo>
                <a:cubicBezTo>
                  <a:pt x="3668108" y="694567"/>
                  <a:pt x="3623104" y="665182"/>
                  <a:pt x="3572682" y="645991"/>
                </a:cubicBezTo>
                <a:close/>
                <a:moveTo>
                  <a:pt x="3724330" y="1827846"/>
                </a:moveTo>
                <a:cubicBezTo>
                  <a:pt x="3718744" y="1810793"/>
                  <a:pt x="3714104" y="1793282"/>
                  <a:pt x="3710469" y="1775346"/>
                </a:cubicBezTo>
                <a:cubicBezTo>
                  <a:pt x="3669127" y="1571328"/>
                  <a:pt x="3768972" y="1367288"/>
                  <a:pt x="3949089" y="1242273"/>
                </a:cubicBezTo>
                <a:lnTo>
                  <a:pt x="3986162" y="1220323"/>
                </a:lnTo>
                <a:lnTo>
                  <a:pt x="3961059" y="1239706"/>
                </a:lnTo>
                <a:cubicBezTo>
                  <a:pt x="3854141" y="1335175"/>
                  <a:pt x="3792195" y="1463033"/>
                  <a:pt x="3798804" y="1594293"/>
                </a:cubicBezTo>
                <a:lnTo>
                  <a:pt x="3800846" y="1617545"/>
                </a:lnTo>
                <a:lnTo>
                  <a:pt x="3789240" y="1638206"/>
                </a:lnTo>
                <a:cubicBezTo>
                  <a:pt x="3757362" y="1702223"/>
                  <a:pt x="3738969" y="1771394"/>
                  <a:pt x="3736710" y="1842279"/>
                </a:cubicBezTo>
                <a:lnTo>
                  <a:pt x="3737180" y="1860569"/>
                </a:lnTo>
                <a:close/>
                <a:moveTo>
                  <a:pt x="3591642" y="1499634"/>
                </a:moveTo>
                <a:lnTo>
                  <a:pt x="3592577" y="1474387"/>
                </a:lnTo>
                <a:cubicBezTo>
                  <a:pt x="3593827" y="1461548"/>
                  <a:pt x="3595865" y="1448680"/>
                  <a:pt x="3598720" y="1435820"/>
                </a:cubicBezTo>
                <a:cubicBezTo>
                  <a:pt x="3631198" y="1289539"/>
                  <a:pt x="3760723" y="1183766"/>
                  <a:pt x="3921834" y="1153094"/>
                </a:cubicBezTo>
                <a:lnTo>
                  <a:pt x="3953866" y="1149272"/>
                </a:lnTo>
                <a:lnTo>
                  <a:pt x="3930827" y="1154838"/>
                </a:lnTo>
                <a:cubicBezTo>
                  <a:pt x="3828845" y="1187051"/>
                  <a:pt x="3748107" y="1253511"/>
                  <a:pt x="3713472" y="1341886"/>
                </a:cubicBezTo>
                <a:lnTo>
                  <a:pt x="3707936" y="1357792"/>
                </a:lnTo>
                <a:lnTo>
                  <a:pt x="3693792" y="1368074"/>
                </a:lnTo>
                <a:cubicBezTo>
                  <a:pt x="3652774" y="1401102"/>
                  <a:pt x="3619487" y="1441395"/>
                  <a:pt x="3596777" y="1487449"/>
                </a:cubicBezTo>
                <a:close/>
                <a:moveTo>
                  <a:pt x="3410817" y="1080921"/>
                </a:moveTo>
                <a:lnTo>
                  <a:pt x="3429457" y="1062887"/>
                </a:lnTo>
                <a:cubicBezTo>
                  <a:pt x="3439517" y="1054203"/>
                  <a:pt x="3450191" y="1045991"/>
                  <a:pt x="3461472" y="1038299"/>
                </a:cubicBezTo>
                <a:cubicBezTo>
                  <a:pt x="3589793" y="950799"/>
                  <a:pt x="3762221" y="954105"/>
                  <a:pt x="3905013" y="1032635"/>
                </a:cubicBezTo>
                <a:lnTo>
                  <a:pt x="3931786" y="1049928"/>
                </a:lnTo>
                <a:lnTo>
                  <a:pt x="3910528" y="1039568"/>
                </a:lnTo>
                <a:cubicBezTo>
                  <a:pt x="3811049" y="999299"/>
                  <a:pt x="3703194" y="997626"/>
                  <a:pt x="3614393" y="1041063"/>
                </a:cubicBezTo>
                <a:lnTo>
                  <a:pt x="3598935" y="1049319"/>
                </a:lnTo>
                <a:lnTo>
                  <a:pt x="3581007" y="1048022"/>
                </a:lnTo>
                <a:cubicBezTo>
                  <a:pt x="3526736" y="1046630"/>
                  <a:pt x="3473108" y="1055449"/>
                  <a:pt x="3423332" y="1075159"/>
                </a:cubicBezTo>
                <a:close/>
                <a:moveTo>
                  <a:pt x="3222219" y="782752"/>
                </a:moveTo>
                <a:lnTo>
                  <a:pt x="3254946" y="768060"/>
                </a:lnTo>
                <a:cubicBezTo>
                  <a:pt x="3272053" y="761491"/>
                  <a:pt x="3289672" y="755818"/>
                  <a:pt x="3307772" y="751100"/>
                </a:cubicBezTo>
                <a:cubicBezTo>
                  <a:pt x="3513659" y="697441"/>
                  <a:pt x="3726300" y="781934"/>
                  <a:pt x="3862256" y="950087"/>
                </a:cubicBezTo>
                <a:lnTo>
                  <a:pt x="3886387" y="984942"/>
                </a:lnTo>
                <a:lnTo>
                  <a:pt x="3865443" y="961632"/>
                </a:lnTo>
                <a:cubicBezTo>
                  <a:pt x="3763078" y="863192"/>
                  <a:pt x="3629861" y="810854"/>
                  <a:pt x="3496445" y="825817"/>
                </a:cubicBezTo>
                <a:lnTo>
                  <a:pt x="3472853" y="829320"/>
                </a:lnTo>
                <a:lnTo>
                  <a:pt x="3451249" y="819301"/>
                </a:lnTo>
                <a:cubicBezTo>
                  <a:pt x="3384508" y="792251"/>
                  <a:pt x="3313158" y="778730"/>
                  <a:pt x="3240830" y="781109"/>
                </a:cubicBezTo>
                <a:close/>
                <a:moveTo>
                  <a:pt x="3283861" y="1422511"/>
                </a:moveTo>
                <a:lnTo>
                  <a:pt x="3296671" y="1389558"/>
                </a:lnTo>
                <a:cubicBezTo>
                  <a:pt x="3304167" y="1373112"/>
                  <a:pt x="3312673" y="1356942"/>
                  <a:pt x="3322212" y="1341111"/>
                </a:cubicBezTo>
                <a:cubicBezTo>
                  <a:pt x="3430713" y="1161037"/>
                  <a:pt x="3643510" y="1073359"/>
                  <a:pt x="3861741" y="1097488"/>
                </a:cubicBezTo>
                <a:lnTo>
                  <a:pt x="3904083" y="1105291"/>
                </a:lnTo>
                <a:lnTo>
                  <a:pt x="3872332" y="1103397"/>
                </a:lnTo>
                <a:cubicBezTo>
                  <a:pt x="3728300" y="1105018"/>
                  <a:pt x="3595414" y="1160367"/>
                  <a:pt x="3510842" y="1263138"/>
                </a:cubicBezTo>
                <a:lnTo>
                  <a:pt x="3496505" y="1281913"/>
                </a:lnTo>
                <a:lnTo>
                  <a:pt x="3473852" y="1289813"/>
                </a:lnTo>
                <a:cubicBezTo>
                  <a:pt x="3406679" y="1316960"/>
                  <a:pt x="3345955" y="1356799"/>
                  <a:pt x="3295979" y="1408486"/>
                </a:cubicBezTo>
                <a:close/>
                <a:moveTo>
                  <a:pt x="2694772" y="1747664"/>
                </a:moveTo>
                <a:lnTo>
                  <a:pt x="2738702" y="1750865"/>
                </a:lnTo>
                <a:cubicBezTo>
                  <a:pt x="2938327" y="1751662"/>
                  <a:pt x="3124308" y="1680024"/>
                  <a:pt x="3244931" y="1543659"/>
                </a:cubicBezTo>
                <a:lnTo>
                  <a:pt x="3265426" y="1518723"/>
                </a:lnTo>
                <a:lnTo>
                  <a:pt x="3297079" y="1508574"/>
                </a:lnTo>
                <a:cubicBezTo>
                  <a:pt x="3391062" y="1473479"/>
                  <a:pt x="3476535" y="1421194"/>
                  <a:pt x="3547513" y="1352765"/>
                </a:cubicBezTo>
                <a:lnTo>
                  <a:pt x="3564772" y="1334168"/>
                </a:lnTo>
                <a:lnTo>
                  <a:pt x="3545920" y="1378188"/>
                </a:lnTo>
                <a:cubicBezTo>
                  <a:pt x="3534983" y="1400135"/>
                  <a:pt x="3522654" y="1421690"/>
                  <a:pt x="3508908" y="1442768"/>
                </a:cubicBezTo>
                <a:cubicBezTo>
                  <a:pt x="3352539" y="1682526"/>
                  <a:pt x="3054752" y="1795960"/>
                  <a:pt x="2753178" y="1759024"/>
                </a:cubicBezTo>
                <a:close/>
                <a:moveTo>
                  <a:pt x="2708817" y="1880141"/>
                </a:moveTo>
                <a:lnTo>
                  <a:pt x="2735674" y="1912971"/>
                </a:lnTo>
                <a:cubicBezTo>
                  <a:pt x="2868334" y="2052641"/>
                  <a:pt x="3047812" y="2132688"/>
                  <a:pt x="3233634" y="2122405"/>
                </a:cubicBezTo>
                <a:lnTo>
                  <a:pt x="3266570" y="2119436"/>
                </a:lnTo>
                <a:lnTo>
                  <a:pt x="3295539" y="2134473"/>
                </a:lnTo>
                <a:cubicBezTo>
                  <a:pt x="3385382" y="2175689"/>
                  <a:pt x="3482816" y="2199081"/>
                  <a:pt x="3583038" y="2201203"/>
                </a:cubicBezTo>
                <a:lnTo>
                  <a:pt x="3608921" y="2200364"/>
                </a:lnTo>
                <a:lnTo>
                  <a:pt x="3562345" y="2217682"/>
                </a:lnTo>
                <a:cubicBezTo>
                  <a:pt x="3538098" y="2225244"/>
                  <a:pt x="3513224" y="2231565"/>
                  <a:pt x="3487772" y="2236568"/>
                </a:cubicBezTo>
                <a:cubicBezTo>
                  <a:pt x="3198254" y="2293475"/>
                  <a:pt x="2911859" y="2164427"/>
                  <a:pt x="2739038" y="1928704"/>
                </a:cubicBezTo>
                <a:close/>
                <a:moveTo>
                  <a:pt x="2646703" y="1701163"/>
                </a:moveTo>
                <a:lnTo>
                  <a:pt x="2678442" y="1692992"/>
                </a:lnTo>
                <a:cubicBezTo>
                  <a:pt x="2818719" y="1646632"/>
                  <a:pt x="2928620" y="1554845"/>
                  <a:pt x="2974079" y="1434954"/>
                </a:cubicBezTo>
                <a:lnTo>
                  <a:pt x="2981295" y="1413397"/>
                </a:lnTo>
                <a:lnTo>
                  <a:pt x="3000587" y="1399148"/>
                </a:lnTo>
                <a:cubicBezTo>
                  <a:pt x="3056441" y="1353507"/>
                  <a:pt x="3101389" y="1298324"/>
                  <a:pt x="3131531" y="1235708"/>
                </a:cubicBezTo>
                <a:lnTo>
                  <a:pt x="3138298" y="1219166"/>
                </a:lnTo>
                <a:lnTo>
                  <a:pt x="3137715" y="1253151"/>
                </a:lnTo>
                <a:cubicBezTo>
                  <a:pt x="3136345" y="1270454"/>
                  <a:pt x="3133887" y="1287823"/>
                  <a:pt x="3130297" y="1305203"/>
                </a:cubicBezTo>
                <a:cubicBezTo>
                  <a:pt x="3089456" y="1502910"/>
                  <a:pt x="2913120" y="1649024"/>
                  <a:pt x="2690942" y="1695070"/>
                </a:cubicBezTo>
                <a:close/>
                <a:moveTo>
                  <a:pt x="2616437" y="1615422"/>
                </a:moveTo>
                <a:lnTo>
                  <a:pt x="2650765" y="1588555"/>
                </a:lnTo>
                <a:cubicBezTo>
                  <a:pt x="2796657" y="1456775"/>
                  <a:pt x="2879416" y="1282985"/>
                  <a:pt x="2867058" y="1106901"/>
                </a:cubicBezTo>
                <a:lnTo>
                  <a:pt x="2863661" y="1075738"/>
                </a:lnTo>
                <a:lnTo>
                  <a:pt x="2879247" y="1047600"/>
                </a:lnTo>
                <a:cubicBezTo>
                  <a:pt x="2921880" y="960557"/>
                  <a:pt x="2945693" y="867040"/>
                  <a:pt x="2947098" y="771754"/>
                </a:cubicBezTo>
                <a:lnTo>
                  <a:pt x="2946000" y="747202"/>
                </a:lnTo>
                <a:lnTo>
                  <a:pt x="2964611" y="790729"/>
                </a:lnTo>
                <a:cubicBezTo>
                  <a:pt x="2972770" y="813448"/>
                  <a:pt x="2979628" y="836815"/>
                  <a:pt x="2985104" y="860784"/>
                </a:cubicBezTo>
                <a:cubicBezTo>
                  <a:pt x="3047385" y="1133443"/>
                  <a:pt x="2913941" y="1410815"/>
                  <a:pt x="2667295" y="1584709"/>
                </a:cubicBezTo>
                <a:close/>
                <a:moveTo>
                  <a:pt x="2659858" y="1810505"/>
                </a:moveTo>
                <a:lnTo>
                  <a:pt x="2688965" y="1824901"/>
                </a:lnTo>
                <a:cubicBezTo>
                  <a:pt x="2825444" y="1881227"/>
                  <a:pt x="2974759" y="1885841"/>
                  <a:pt x="3099134" y="1829386"/>
                </a:cubicBezTo>
                <a:lnTo>
                  <a:pt x="3120807" y="1818625"/>
                </a:lnTo>
                <a:lnTo>
                  <a:pt x="3145593" y="1820762"/>
                </a:lnTo>
                <a:cubicBezTo>
                  <a:pt x="3220709" y="1823825"/>
                  <a:pt x="3295261" y="1813143"/>
                  <a:pt x="3364829" y="1787733"/>
                </a:cubicBezTo>
                <a:lnTo>
                  <a:pt x="3382345" y="1780260"/>
                </a:lnTo>
                <a:lnTo>
                  <a:pt x="3355952" y="1804099"/>
                </a:lnTo>
                <a:cubicBezTo>
                  <a:pt x="3341741" y="1815555"/>
                  <a:pt x="3326696" y="1826362"/>
                  <a:pt x="3310827" y="1836457"/>
                </a:cubicBezTo>
                <a:cubicBezTo>
                  <a:pt x="3130308" y="1951291"/>
                  <a:pt x="2891617" y="1943062"/>
                  <a:pt x="2696381" y="1834343"/>
                </a:cubicBezTo>
                <a:close/>
                <a:moveTo>
                  <a:pt x="2634735" y="1942592"/>
                </a:moveTo>
                <a:lnTo>
                  <a:pt x="2628908" y="1902031"/>
                </a:lnTo>
                <a:lnTo>
                  <a:pt x="2637249" y="1931248"/>
                </a:lnTo>
                <a:cubicBezTo>
                  <a:pt x="2685336" y="2060687"/>
                  <a:pt x="2783747" y="2163787"/>
                  <a:pt x="2914165" y="2208928"/>
                </a:cubicBezTo>
                <a:lnTo>
                  <a:pt x="2937632" y="2216171"/>
                </a:lnTo>
                <a:lnTo>
                  <a:pt x="2952868" y="2234211"/>
                </a:lnTo>
                <a:cubicBezTo>
                  <a:pt x="3001780" y="2286578"/>
                  <a:pt x="3061349" y="2329282"/>
                  <a:pt x="3129341" y="2358698"/>
                </a:cubicBezTo>
                <a:lnTo>
                  <a:pt x="3147324" y="2365378"/>
                </a:lnTo>
                <a:lnTo>
                  <a:pt x="3110122" y="2363811"/>
                </a:lnTo>
                <a:cubicBezTo>
                  <a:pt x="3091199" y="2362034"/>
                  <a:pt x="3072227" y="2359262"/>
                  <a:pt x="3053262" y="2355455"/>
                </a:cubicBezTo>
                <a:cubicBezTo>
                  <a:pt x="2837547" y="2312159"/>
                  <a:pt x="2680913" y="2146772"/>
                  <a:pt x="2634735" y="1942592"/>
                </a:cubicBezTo>
                <a:close/>
                <a:moveTo>
                  <a:pt x="2538079" y="1619042"/>
                </a:moveTo>
                <a:lnTo>
                  <a:pt x="2554354" y="1592892"/>
                </a:lnTo>
                <a:cubicBezTo>
                  <a:pt x="2618429" y="1469955"/>
                  <a:pt x="2626101" y="1333807"/>
                  <a:pt x="2566459" y="1218658"/>
                </a:cubicBezTo>
                <a:lnTo>
                  <a:pt x="2555056" y="1198566"/>
                </a:lnTo>
                <a:lnTo>
                  <a:pt x="2557831" y="1176004"/>
                </a:lnTo>
                <a:cubicBezTo>
                  <a:pt x="2562502" y="1107534"/>
                  <a:pt x="2552112" y="1039182"/>
                  <a:pt x="2525507" y="974952"/>
                </a:cubicBezTo>
                <a:lnTo>
                  <a:pt x="2517630" y="958749"/>
                </a:lnTo>
                <a:lnTo>
                  <a:pt x="2543274" y="983527"/>
                </a:lnTo>
                <a:cubicBezTo>
                  <a:pt x="2555569" y="996829"/>
                  <a:pt x="2567140" y="1010872"/>
                  <a:pt x="2577917" y="1025648"/>
                </a:cubicBezTo>
                <a:cubicBezTo>
                  <a:pt x="2700503" y="1193727"/>
                  <a:pt x="2687306" y="1411344"/>
                  <a:pt x="2564824" y="1586396"/>
                </a:cubicBezTo>
                <a:close/>
                <a:moveTo>
                  <a:pt x="2612299" y="2424277"/>
                </a:moveTo>
                <a:cubicBezTo>
                  <a:pt x="2604447" y="2396737"/>
                  <a:pt x="2598292" y="2368591"/>
                  <a:pt x="2593850" y="2339994"/>
                </a:cubicBezTo>
                <a:cubicBezTo>
                  <a:pt x="2579042" y="2244671"/>
                  <a:pt x="2583258" y="2144340"/>
                  <a:pt x="2607022" y="2044731"/>
                </a:cubicBezTo>
                <a:lnTo>
                  <a:pt x="2624528" y="1990120"/>
                </a:lnTo>
                <a:lnTo>
                  <a:pt x="2616969" y="2031530"/>
                </a:lnTo>
                <a:cubicBezTo>
                  <a:pt x="2597045" y="2220563"/>
                  <a:pt x="2654442" y="2401214"/>
                  <a:pt x="2786012" y="2524015"/>
                </a:cubicBezTo>
                <a:lnTo>
                  <a:pt x="2810222" y="2544990"/>
                </a:lnTo>
                <a:lnTo>
                  <a:pt x="2817845" y="2575607"/>
                </a:lnTo>
                <a:cubicBezTo>
                  <a:pt x="2845689" y="2666827"/>
                  <a:pt x="2892386" y="2751063"/>
                  <a:pt x="2957409" y="2822582"/>
                </a:cubicBezTo>
                <a:lnTo>
                  <a:pt x="2975276" y="2840096"/>
                </a:lnTo>
                <a:lnTo>
                  <a:pt x="2930882" y="2819480"/>
                </a:lnTo>
                <a:cubicBezTo>
                  <a:pt x="2908897" y="2807745"/>
                  <a:pt x="2887455" y="2794717"/>
                  <a:pt x="2866650" y="2780375"/>
                </a:cubicBezTo>
                <a:cubicBezTo>
                  <a:pt x="2763113" y="2709002"/>
                  <a:pt x="2687538" y="2613505"/>
                  <a:pt x="2640937" y="2504928"/>
                </a:cubicBezTo>
                <a:cubicBezTo>
                  <a:pt x="2629702" y="2478753"/>
                  <a:pt x="2620152" y="2451818"/>
                  <a:pt x="2612299" y="2424277"/>
                </a:cubicBezTo>
                <a:close/>
                <a:moveTo>
                  <a:pt x="2035737" y="738158"/>
                </a:moveTo>
                <a:lnTo>
                  <a:pt x="2081317" y="756362"/>
                </a:lnTo>
                <a:cubicBezTo>
                  <a:pt x="2103980" y="766898"/>
                  <a:pt x="2126175" y="778753"/>
                  <a:pt x="2147812" y="791953"/>
                </a:cubicBezTo>
                <a:cubicBezTo>
                  <a:pt x="2393930" y="942097"/>
                  <a:pt x="2501480" y="1225731"/>
                  <a:pt x="2450624" y="1511954"/>
                </a:cubicBezTo>
                <a:lnTo>
                  <a:pt x="2436347" y="1567359"/>
                </a:lnTo>
                <a:lnTo>
                  <a:pt x="2441461" y="1525651"/>
                </a:lnTo>
                <a:cubicBezTo>
                  <a:pt x="2450232" y="1336029"/>
                  <a:pt x="2382228" y="1158882"/>
                  <a:pt x="2243505" y="1043385"/>
                </a:cubicBezTo>
                <a:lnTo>
                  <a:pt x="2218075" y="1023750"/>
                </a:lnTo>
                <a:lnTo>
                  <a:pt x="2208652" y="993614"/>
                </a:lnTo>
                <a:cubicBezTo>
                  <a:pt x="2175451" y="904103"/>
                  <a:pt x="2123820" y="822560"/>
                  <a:pt x="2054624" y="754678"/>
                </a:cubicBezTo>
                <a:close/>
                <a:moveTo>
                  <a:pt x="2417193" y="2452749"/>
                </a:moveTo>
                <a:cubicBezTo>
                  <a:pt x="2406119" y="2422309"/>
                  <a:pt x="2398636" y="2391126"/>
                  <a:pt x="2394601" y="2359598"/>
                </a:cubicBezTo>
                <a:cubicBezTo>
                  <a:pt x="2391911" y="2338580"/>
                  <a:pt x="2390753" y="2317408"/>
                  <a:pt x="2391086" y="2296202"/>
                </a:cubicBezTo>
                <a:cubicBezTo>
                  <a:pt x="2392800" y="2187144"/>
                  <a:pt x="2433939" y="2077174"/>
                  <a:pt x="2508786" y="1982414"/>
                </a:cubicBezTo>
                <a:lnTo>
                  <a:pt x="2537500" y="1951196"/>
                </a:lnTo>
                <a:lnTo>
                  <a:pt x="2519642" y="1976466"/>
                </a:lnTo>
                <a:cubicBezTo>
                  <a:pt x="2448108" y="2095896"/>
                  <a:pt x="2432097" y="2231396"/>
                  <a:pt x="2484604" y="2349375"/>
                </a:cubicBezTo>
                <a:lnTo>
                  <a:pt x="2494761" y="2370012"/>
                </a:lnTo>
                <a:lnTo>
                  <a:pt x="2490607" y="2392389"/>
                </a:lnTo>
                <a:cubicBezTo>
                  <a:pt x="2481743" y="2460491"/>
                  <a:pt x="2487929" y="2529246"/>
                  <a:pt x="2510562" y="2594713"/>
                </a:cubicBezTo>
                <a:lnTo>
                  <a:pt x="2517435" y="2611289"/>
                </a:lnTo>
                <a:lnTo>
                  <a:pt x="2493344" y="2585248"/>
                </a:lnTo>
                <a:cubicBezTo>
                  <a:pt x="2481879" y="2571342"/>
                  <a:pt x="2471184" y="2556734"/>
                  <a:pt x="2461326" y="2541435"/>
                </a:cubicBezTo>
                <a:cubicBezTo>
                  <a:pt x="2442930" y="2512884"/>
                  <a:pt x="2428266" y="2483188"/>
                  <a:pt x="2417193" y="2452749"/>
                </a:cubicBezTo>
                <a:close/>
                <a:moveTo>
                  <a:pt x="1897323" y="1217353"/>
                </a:moveTo>
                <a:lnTo>
                  <a:pt x="1934545" y="1218380"/>
                </a:lnTo>
                <a:cubicBezTo>
                  <a:pt x="1953494" y="1219882"/>
                  <a:pt x="1972511" y="1222380"/>
                  <a:pt x="1991537" y="1225910"/>
                </a:cubicBezTo>
                <a:cubicBezTo>
                  <a:pt x="2207961" y="1266073"/>
                  <a:pt x="2367441" y="1429181"/>
                  <a:pt x="2417165" y="1632682"/>
                </a:cubicBezTo>
                <a:lnTo>
                  <a:pt x="2423698" y="1673157"/>
                </a:lnTo>
                <a:lnTo>
                  <a:pt x="2414850" y="1644063"/>
                </a:lnTo>
                <a:cubicBezTo>
                  <a:pt x="2364519" y="1515327"/>
                  <a:pt x="2264333" y="1413660"/>
                  <a:pt x="2133157" y="1370413"/>
                </a:cubicBezTo>
                <a:lnTo>
                  <a:pt x="2109568" y="1363512"/>
                </a:lnTo>
                <a:lnTo>
                  <a:pt x="2094022" y="1345693"/>
                </a:lnTo>
                <a:cubicBezTo>
                  <a:pt x="2044208" y="1294038"/>
                  <a:pt x="1983909" y="1252201"/>
                  <a:pt x="1915419" y="1223772"/>
                </a:cubicBezTo>
                <a:close/>
                <a:moveTo>
                  <a:pt x="2045270" y="2819290"/>
                </a:moveTo>
                <a:cubicBezTo>
                  <a:pt x="2038693" y="2796089"/>
                  <a:pt x="2033457" y="2772323"/>
                  <a:pt x="2029641" y="2748040"/>
                </a:cubicBezTo>
                <a:cubicBezTo>
                  <a:pt x="1986236" y="2471816"/>
                  <a:pt x="2138253" y="2202983"/>
                  <a:pt x="2396022" y="2044520"/>
                </a:cubicBezTo>
                <a:lnTo>
                  <a:pt x="2448822" y="2016984"/>
                </a:lnTo>
                <a:lnTo>
                  <a:pt x="2412764" y="2041700"/>
                </a:lnTo>
                <a:cubicBezTo>
                  <a:pt x="2258310" y="2164322"/>
                  <a:pt x="2163912" y="2332814"/>
                  <a:pt x="2164168" y="2509479"/>
                </a:cubicBezTo>
                <a:lnTo>
                  <a:pt x="2165420" y="2540820"/>
                </a:lnTo>
                <a:lnTo>
                  <a:pt x="2147957" y="2567964"/>
                </a:lnTo>
                <a:cubicBezTo>
                  <a:pt x="2099498" y="2652280"/>
                  <a:pt x="2069355" y="2744228"/>
                  <a:pt x="2061427" y="2839328"/>
                </a:cubicBezTo>
                <a:lnTo>
                  <a:pt x="2060839" y="2863921"/>
                </a:lnTo>
                <a:close/>
                <a:moveTo>
                  <a:pt x="1883844" y="2371440"/>
                </a:moveTo>
                <a:lnTo>
                  <a:pt x="1886848" y="2337575"/>
                </a:lnTo>
                <a:cubicBezTo>
                  <a:pt x="1889448" y="2320396"/>
                  <a:pt x="1893140" y="2303217"/>
                  <a:pt x="1897963" y="2286093"/>
                </a:cubicBezTo>
                <a:cubicBezTo>
                  <a:pt x="1952824" y="2091305"/>
                  <a:pt x="2139265" y="1956029"/>
                  <a:pt x="2364338" y="1923296"/>
                </a:cubicBezTo>
                <a:lnTo>
                  <a:pt x="2408933" y="1919846"/>
                </a:lnTo>
                <a:lnTo>
                  <a:pt x="2376668" y="1926111"/>
                </a:lnTo>
                <a:cubicBezTo>
                  <a:pt x="2233332" y="1964023"/>
                  <a:pt x="2117080" y="2049053"/>
                  <a:pt x="2063155" y="2165945"/>
                </a:cubicBezTo>
                <a:lnTo>
                  <a:pt x="2054415" y="2187020"/>
                </a:lnTo>
                <a:lnTo>
                  <a:pt x="2034142" y="2200087"/>
                </a:lnTo>
                <a:cubicBezTo>
                  <a:pt x="1975133" y="2242297"/>
                  <a:pt x="1926330" y="2294672"/>
                  <a:pt x="1891778" y="2355342"/>
                </a:cubicBezTo>
                <a:close/>
                <a:moveTo>
                  <a:pt x="1661922" y="1799494"/>
                </a:moveTo>
                <a:lnTo>
                  <a:pt x="1688944" y="1776249"/>
                </a:lnTo>
                <a:cubicBezTo>
                  <a:pt x="1703456" y="1765113"/>
                  <a:pt x="1718785" y="1754643"/>
                  <a:pt x="1734921" y="1744902"/>
                </a:cubicBezTo>
                <a:cubicBezTo>
                  <a:pt x="1918459" y="1634110"/>
                  <a:pt x="2156894" y="1647613"/>
                  <a:pt x="2349214" y="1760604"/>
                </a:cubicBezTo>
                <a:lnTo>
                  <a:pt x="2385099" y="1785239"/>
                </a:lnTo>
                <a:lnTo>
                  <a:pt x="2356379" y="1770206"/>
                </a:lnTo>
                <a:cubicBezTo>
                  <a:pt x="2221416" y="1710886"/>
                  <a:pt x="2072246" y="1702972"/>
                  <a:pt x="1946393" y="1756653"/>
                </a:cubicBezTo>
                <a:lnTo>
                  <a:pt x="1924438" y="1766929"/>
                </a:lnTo>
                <a:lnTo>
                  <a:pt x="1899712" y="1764245"/>
                </a:lnTo>
                <a:cubicBezTo>
                  <a:pt x="1824689" y="1759523"/>
                  <a:pt x="1749865" y="1768552"/>
                  <a:pt x="1679634" y="1792411"/>
                </a:cubicBezTo>
                <a:close/>
                <a:moveTo>
                  <a:pt x="1421076" y="1389062"/>
                </a:moveTo>
                <a:lnTo>
                  <a:pt x="1467369" y="1371047"/>
                </a:lnTo>
                <a:cubicBezTo>
                  <a:pt x="1491492" y="1363121"/>
                  <a:pt x="1516264" y="1356426"/>
                  <a:pt x="1541636" y="1351041"/>
                </a:cubicBezTo>
                <a:cubicBezTo>
                  <a:pt x="1830240" y="1289782"/>
                  <a:pt x="2118835" y="1414453"/>
                  <a:pt x="2295625" y="1647472"/>
                </a:cubicBezTo>
                <a:lnTo>
                  <a:pt x="2326664" y="1695560"/>
                </a:lnTo>
                <a:lnTo>
                  <a:pt x="2299253" y="1663149"/>
                </a:lnTo>
                <a:cubicBezTo>
                  <a:pt x="2164238" y="1525537"/>
                  <a:pt x="1983394" y="1448233"/>
                  <a:pt x="1797719" y="1461320"/>
                </a:cubicBezTo>
                <a:lnTo>
                  <a:pt x="1764828" y="1464786"/>
                </a:lnTo>
                <a:lnTo>
                  <a:pt x="1735604" y="1450192"/>
                </a:lnTo>
                <a:cubicBezTo>
                  <a:pt x="1645058" y="1410350"/>
                  <a:pt x="1547219" y="1388438"/>
                  <a:pt x="1446949" y="1387832"/>
                </a:cubicBezTo>
                <a:close/>
                <a:moveTo>
                  <a:pt x="1463065" y="2251668"/>
                </a:moveTo>
                <a:lnTo>
                  <a:pt x="1483028" y="2208076"/>
                </a:lnTo>
                <a:cubicBezTo>
                  <a:pt x="1494516" y="2186379"/>
                  <a:pt x="1507386" y="2165106"/>
                  <a:pt x="1521661" y="2144342"/>
                </a:cubicBezTo>
                <a:cubicBezTo>
                  <a:pt x="1684035" y="1908157"/>
                  <a:pt x="1984507" y="1801564"/>
                  <a:pt x="2284930" y="1845445"/>
                </a:cubicBezTo>
                <a:lnTo>
                  <a:pt x="2343006" y="1858151"/>
                </a:lnTo>
                <a:lnTo>
                  <a:pt x="2299188" y="1853938"/>
                </a:lnTo>
                <a:cubicBezTo>
                  <a:pt x="2099722" y="1848547"/>
                  <a:pt x="1912043" y="1915912"/>
                  <a:pt x="1788027" y="2049516"/>
                </a:cubicBezTo>
                <a:lnTo>
                  <a:pt x="1766910" y="2073983"/>
                </a:lnTo>
                <a:lnTo>
                  <a:pt x="1735021" y="2083404"/>
                </a:lnTo>
                <a:cubicBezTo>
                  <a:pt x="1640208" y="2116340"/>
                  <a:pt x="1553461" y="2166663"/>
                  <a:pt x="1480787" y="2233465"/>
                </a:cubicBezTo>
                <a:close/>
                <a:moveTo>
                  <a:pt x="1778763" y="3625789"/>
                </a:moveTo>
                <a:lnTo>
                  <a:pt x="1837688" y="3639518"/>
                </a:lnTo>
                <a:cubicBezTo>
                  <a:pt x="2108389" y="3683227"/>
                  <a:pt x="2376020" y="3625593"/>
                  <a:pt x="2568769" y="3466048"/>
                </a:cubicBezTo>
                <a:lnTo>
                  <a:pt x="2601895" y="3436540"/>
                </a:lnTo>
                <a:lnTo>
                  <a:pt x="2647008" y="3429508"/>
                </a:lnTo>
                <a:cubicBezTo>
                  <a:pt x="2782017" y="3401886"/>
                  <a:pt x="2909144" y="3349089"/>
                  <a:pt x="3020043" y="3271259"/>
                </a:cubicBezTo>
                <a:lnTo>
                  <a:pt x="3047428" y="3249673"/>
                </a:lnTo>
                <a:lnTo>
                  <a:pt x="3012461" y="3305465"/>
                </a:lnTo>
                <a:cubicBezTo>
                  <a:pt x="2992942" y="3332953"/>
                  <a:pt x="2971617" y="3359611"/>
                  <a:pt x="2948470" y="3385317"/>
                </a:cubicBezTo>
                <a:cubicBezTo>
                  <a:pt x="2685173" y="3677727"/>
                  <a:pt x="2256920" y="3768283"/>
                  <a:pt x="1855592" y="3653697"/>
                </a:cubicBezTo>
                <a:close/>
                <a:moveTo>
                  <a:pt x="1700666" y="3429363"/>
                </a:moveTo>
                <a:lnTo>
                  <a:pt x="1752974" y="3400185"/>
                </a:lnTo>
                <a:cubicBezTo>
                  <a:pt x="1979033" y="3252266"/>
                  <a:pt x="2128383" y="3033780"/>
                  <a:pt x="2149161" y="2791867"/>
                </a:cubicBezTo>
                <a:lnTo>
                  <a:pt x="2151195" y="2748795"/>
                </a:lnTo>
                <a:lnTo>
                  <a:pt x="2178343" y="2713888"/>
                </a:lnTo>
                <a:cubicBezTo>
                  <a:pt x="2254751" y="2604711"/>
                  <a:pt x="2307002" y="2482718"/>
                  <a:pt x="2329225" y="2353537"/>
                </a:cubicBezTo>
                <a:lnTo>
                  <a:pt x="2332971" y="2319941"/>
                </a:lnTo>
                <a:lnTo>
                  <a:pt x="2348943" y="2383062"/>
                </a:lnTo>
                <a:cubicBezTo>
                  <a:pt x="2355170" y="2415676"/>
                  <a:pt x="2359493" y="2448893"/>
                  <a:pt x="2361812" y="2482633"/>
                </a:cubicBezTo>
                <a:cubicBezTo>
                  <a:pt x="2388185" y="2866438"/>
                  <a:pt x="2147975" y="3214855"/>
                  <a:pt x="1776225" y="3398488"/>
                </a:cubicBezTo>
                <a:close/>
                <a:moveTo>
                  <a:pt x="1723452" y="3552336"/>
                </a:moveTo>
                <a:lnTo>
                  <a:pt x="1768261" y="3548010"/>
                </a:lnTo>
                <a:cubicBezTo>
                  <a:pt x="1968487" y="3514966"/>
                  <a:pt x="2137182" y="3413707"/>
                  <a:pt x="2224429" y="3260498"/>
                </a:cubicBezTo>
                <a:lnTo>
                  <a:pt x="2238817" y="3232746"/>
                </a:lnTo>
                <a:lnTo>
                  <a:pt x="2268032" y="3217503"/>
                </a:lnTo>
                <a:cubicBezTo>
                  <a:pt x="2353552" y="3167409"/>
                  <a:pt x="2426307" y="3102021"/>
                  <a:pt x="2480558" y="3023370"/>
                </a:cubicBezTo>
                <a:lnTo>
                  <a:pt x="2493267" y="3002338"/>
                </a:lnTo>
                <a:lnTo>
                  <a:pt x="2485230" y="3048393"/>
                </a:lnTo>
                <a:cubicBezTo>
                  <a:pt x="2479682" y="3071614"/>
                  <a:pt x="2472643" y="3094691"/>
                  <a:pt x="2464066" y="3117542"/>
                </a:cubicBezTo>
                <a:cubicBezTo>
                  <a:pt x="2366494" y="3377477"/>
                  <a:pt x="2096070" y="3538373"/>
                  <a:pt x="1784778" y="3553502"/>
                </a:cubicBezTo>
                <a:close/>
                <a:moveTo>
                  <a:pt x="1769572" y="3808806"/>
                </a:moveTo>
                <a:lnTo>
                  <a:pt x="1799015" y="3859152"/>
                </a:lnTo>
                <a:cubicBezTo>
                  <a:pt x="1949240" y="4077272"/>
                  <a:pt x="2175707" y="4224369"/>
                  <a:pt x="2430040" y="4250074"/>
                </a:cubicBezTo>
                <a:lnTo>
                  <a:pt x="2475364" y="4253072"/>
                </a:lnTo>
                <a:lnTo>
                  <a:pt x="2511465" y="4279691"/>
                </a:lnTo>
                <a:cubicBezTo>
                  <a:pt x="2624585" y="4354882"/>
                  <a:pt x="2751806" y="4407474"/>
                  <a:pt x="2887344" y="4431757"/>
                </a:cubicBezTo>
                <a:lnTo>
                  <a:pt x="2922643" y="4436144"/>
                </a:lnTo>
                <a:lnTo>
                  <a:pt x="2855752" y="4449732"/>
                </a:lnTo>
                <a:cubicBezTo>
                  <a:pt x="2821240" y="4454830"/>
                  <a:pt x="2786140" y="4458109"/>
                  <a:pt x="2750537" y="4459472"/>
                </a:cubicBezTo>
                <a:cubicBezTo>
                  <a:pt x="2345559" y="4474980"/>
                  <a:pt x="1984464" y="4238467"/>
                  <a:pt x="1800226" y="3881251"/>
                </a:cubicBezTo>
                <a:close/>
                <a:moveTo>
                  <a:pt x="1717989" y="3703726"/>
                </a:moveTo>
                <a:lnTo>
                  <a:pt x="1754415" y="3729503"/>
                </a:lnTo>
                <a:cubicBezTo>
                  <a:pt x="1927592" y="3835185"/>
                  <a:pt x="2129214" y="3873338"/>
                  <a:pt x="2310014" y="3823180"/>
                </a:cubicBezTo>
                <a:lnTo>
                  <a:pt x="2341717" y="3813186"/>
                </a:lnTo>
                <a:lnTo>
                  <a:pt x="2374894" y="3821382"/>
                </a:lnTo>
                <a:cubicBezTo>
                  <a:pt x="2476166" y="3841583"/>
                  <a:pt x="2579603" y="3842987"/>
                  <a:pt x="2679416" y="3823314"/>
                </a:cubicBezTo>
                <a:lnTo>
                  <a:pt x="2704778" y="3816899"/>
                </a:lnTo>
                <a:lnTo>
                  <a:pt x="2663882" y="3843658"/>
                </a:lnTo>
                <a:cubicBezTo>
                  <a:pt x="2642157" y="3856190"/>
                  <a:pt x="2619438" y="3867663"/>
                  <a:pt x="2595752" y="3877993"/>
                </a:cubicBezTo>
                <a:cubicBezTo>
                  <a:pt x="2326323" y="3995490"/>
                  <a:pt x="2004198" y="3933341"/>
                  <a:pt x="1762464" y="3743917"/>
                </a:cubicBezTo>
                <a:close/>
                <a:moveTo>
                  <a:pt x="1593570" y="3417551"/>
                </a:moveTo>
                <a:lnTo>
                  <a:pt x="1621230" y="3385491"/>
                </a:lnTo>
                <a:cubicBezTo>
                  <a:pt x="1734386" y="3232118"/>
                  <a:pt x="1773826" y="3048750"/>
                  <a:pt x="1717450" y="2879542"/>
                </a:cubicBezTo>
                <a:lnTo>
                  <a:pt x="1706261" y="2849805"/>
                </a:lnTo>
                <a:lnTo>
                  <a:pt x="1714836" y="2819740"/>
                </a:lnTo>
                <a:cubicBezTo>
                  <a:pt x="1735774" y="2727696"/>
                  <a:pt x="1736250" y="2632595"/>
                  <a:pt x="1713844" y="2539635"/>
                </a:cubicBezTo>
                <a:lnTo>
                  <a:pt x="1706611" y="2515935"/>
                </a:lnTo>
                <a:lnTo>
                  <a:pt x="1736124" y="2555081"/>
                </a:lnTo>
                <a:cubicBezTo>
                  <a:pt x="1749971" y="2575781"/>
                  <a:pt x="1762677" y="2597336"/>
                  <a:pt x="1774149" y="2619715"/>
                </a:cubicBezTo>
                <a:cubicBezTo>
                  <a:pt x="1904649" y="2874287"/>
                  <a:pt x="1840341" y="3167182"/>
                  <a:pt x="1636822" y="3378900"/>
                </a:cubicBezTo>
                <a:close/>
                <a:moveTo>
                  <a:pt x="1694576" y="4073468"/>
                </a:moveTo>
                <a:cubicBezTo>
                  <a:pt x="1684688" y="4044283"/>
                  <a:pt x="1676547" y="4014401"/>
                  <a:pt x="1670220" y="3983985"/>
                </a:cubicBezTo>
                <a:cubicBezTo>
                  <a:pt x="1662989" y="3949224"/>
                  <a:pt x="1658127" y="3913764"/>
                  <a:pt x="1655736" y="3877850"/>
                </a:cubicBezTo>
                <a:lnTo>
                  <a:pt x="1656477" y="3821489"/>
                </a:lnTo>
                <a:lnTo>
                  <a:pt x="1661566" y="3862972"/>
                </a:lnTo>
                <a:cubicBezTo>
                  <a:pt x="1699215" y="4049130"/>
                  <a:pt x="1810767" y="4210242"/>
                  <a:pt x="1978105" y="4299431"/>
                </a:cubicBezTo>
                <a:lnTo>
                  <a:pt x="2008403" y="4314284"/>
                </a:lnTo>
                <a:lnTo>
                  <a:pt x="2025230" y="4342051"/>
                </a:lnTo>
                <a:cubicBezTo>
                  <a:pt x="2080432" y="4423655"/>
                  <a:pt x="2152156" y="4494403"/>
                  <a:pt x="2238142" y="4548895"/>
                </a:cubicBezTo>
                <a:lnTo>
                  <a:pt x="2261120" y="4561812"/>
                </a:lnTo>
                <a:lnTo>
                  <a:pt x="2210974" y="4551739"/>
                </a:lnTo>
                <a:cubicBezTo>
                  <a:pt x="2185677" y="4545283"/>
                  <a:pt x="2160525" y="4537465"/>
                  <a:pt x="2135604" y="4528243"/>
                </a:cubicBezTo>
                <a:cubicBezTo>
                  <a:pt x="1918570" y="4447933"/>
                  <a:pt x="1763790" y="4277767"/>
                  <a:pt x="1694576" y="4073468"/>
                </a:cubicBezTo>
                <a:close/>
                <a:moveTo>
                  <a:pt x="1099766" y="2113284"/>
                </a:moveTo>
                <a:lnTo>
                  <a:pt x="1157732" y="2147753"/>
                </a:lnTo>
                <a:cubicBezTo>
                  <a:pt x="1186237" y="2166909"/>
                  <a:pt x="1213826" y="2187758"/>
                  <a:pt x="1240371" y="2210315"/>
                </a:cubicBezTo>
                <a:cubicBezTo>
                  <a:pt x="1542314" y="2466894"/>
                  <a:pt x="1627771" y="2875279"/>
                  <a:pt x="1497737" y="3253358"/>
                </a:cubicBezTo>
                <a:lnTo>
                  <a:pt x="1466550" y="3325598"/>
                </a:lnTo>
                <a:lnTo>
                  <a:pt x="1482384" y="3270014"/>
                </a:lnTo>
                <a:cubicBezTo>
                  <a:pt x="1534716" y="3014216"/>
                  <a:pt x="1480212" y="2758976"/>
                  <a:pt x="1316605" y="2572410"/>
                </a:cubicBezTo>
                <a:lnTo>
                  <a:pt x="1286287" y="2540299"/>
                </a:lnTo>
                <a:lnTo>
                  <a:pt x="1279926" y="2497337"/>
                </a:lnTo>
                <a:cubicBezTo>
                  <a:pt x="1253961" y="2368613"/>
                  <a:pt x="1201290" y="2246783"/>
                  <a:pt x="1121872" y="2139765"/>
                </a:cubicBezTo>
                <a:close/>
                <a:moveTo>
                  <a:pt x="1544250" y="4643312"/>
                </a:moveTo>
                <a:cubicBezTo>
                  <a:pt x="1524924" y="4567379"/>
                  <a:pt x="1515386" y="4488751"/>
                  <a:pt x="1515525" y="4409135"/>
                </a:cubicBezTo>
                <a:cubicBezTo>
                  <a:pt x="1515757" y="4276443"/>
                  <a:pt x="1542870" y="4141006"/>
                  <a:pt x="1596353" y="4010725"/>
                </a:cubicBezTo>
                <a:lnTo>
                  <a:pt x="1631753" y="3940255"/>
                </a:lnTo>
                <a:lnTo>
                  <a:pt x="1612666" y="3994911"/>
                </a:lnTo>
                <a:cubicBezTo>
                  <a:pt x="1545326" y="4247528"/>
                  <a:pt x="1584688" y="4505263"/>
                  <a:pt x="1737033" y="4700227"/>
                </a:cubicBezTo>
                <a:lnTo>
                  <a:pt x="1765410" y="4733898"/>
                </a:lnTo>
                <a:lnTo>
                  <a:pt x="1769226" y="4777131"/>
                </a:lnTo>
                <a:cubicBezTo>
                  <a:pt x="1787558" y="4907032"/>
                  <a:pt x="1832959" y="5031469"/>
                  <a:pt x="1905940" y="5142538"/>
                </a:cubicBezTo>
                <a:lnTo>
                  <a:pt x="1926449" y="5170152"/>
                </a:lnTo>
                <a:lnTo>
                  <a:pt x="1870608" y="5132658"/>
                </a:lnTo>
                <a:cubicBezTo>
                  <a:pt x="1843277" y="5112017"/>
                  <a:pt x="1816961" y="5089735"/>
                  <a:pt x="1791789" y="5065804"/>
                </a:cubicBezTo>
                <a:cubicBezTo>
                  <a:pt x="1666517" y="4946710"/>
                  <a:pt x="1584332" y="4800805"/>
                  <a:pt x="1544250" y="4643312"/>
                </a:cubicBezTo>
                <a:close/>
                <a:moveTo>
                  <a:pt x="809778" y="2734890"/>
                </a:moveTo>
                <a:lnTo>
                  <a:pt x="860066" y="2744234"/>
                </a:lnTo>
                <a:cubicBezTo>
                  <a:pt x="885458" y="2750321"/>
                  <a:pt x="910729" y="2757775"/>
                  <a:pt x="935793" y="2766636"/>
                </a:cubicBezTo>
                <a:cubicBezTo>
                  <a:pt x="1220895" y="2867424"/>
                  <a:pt x="1402514" y="3123119"/>
                  <a:pt x="1426595" y="3410268"/>
                </a:cubicBezTo>
                <a:lnTo>
                  <a:pt x="1426829" y="3466662"/>
                </a:lnTo>
                <a:lnTo>
                  <a:pt x="1421026" y="3425238"/>
                </a:lnTo>
                <a:cubicBezTo>
                  <a:pt x="1380182" y="3239556"/>
                  <a:pt x="1265917" y="3080011"/>
                  <a:pt x="1097146" y="2993235"/>
                </a:cubicBezTo>
                <a:lnTo>
                  <a:pt x="1066610" y="2978820"/>
                </a:lnTo>
                <a:lnTo>
                  <a:pt x="1049315" y="2951287"/>
                </a:lnTo>
                <a:cubicBezTo>
                  <a:pt x="992737" y="2870458"/>
                  <a:pt x="919837" y="2800731"/>
                  <a:pt x="832965" y="2747476"/>
                </a:cubicBezTo>
                <a:close/>
                <a:moveTo>
                  <a:pt x="1268389" y="4589977"/>
                </a:moveTo>
                <a:cubicBezTo>
                  <a:pt x="1247936" y="4524944"/>
                  <a:pt x="1239114" y="4458785"/>
                  <a:pt x="1240985" y="4393229"/>
                </a:cubicBezTo>
                <a:cubicBezTo>
                  <a:pt x="1241816" y="4364094"/>
                  <a:pt x="1244760" y="4335077"/>
                  <a:pt x="1249733" y="4306332"/>
                </a:cubicBezTo>
                <a:cubicBezTo>
                  <a:pt x="1275312" y="4158503"/>
                  <a:pt x="1354580" y="4017853"/>
                  <a:pt x="1476345" y="3905069"/>
                </a:cubicBezTo>
                <a:lnTo>
                  <a:pt x="1521964" y="3868779"/>
                </a:lnTo>
                <a:lnTo>
                  <a:pt x="1492344" y="3899304"/>
                </a:lnTo>
                <a:cubicBezTo>
                  <a:pt x="1369814" y="4046319"/>
                  <a:pt x="1319199" y="4227026"/>
                  <a:pt x="1365289" y="4398556"/>
                </a:cubicBezTo>
                <a:lnTo>
                  <a:pt x="1374672" y="4428767"/>
                </a:lnTo>
                <a:lnTo>
                  <a:pt x="1364263" y="4458288"/>
                </a:lnTo>
                <a:cubicBezTo>
                  <a:pt x="1337715" y="4548937"/>
                  <a:pt x="1331449" y="4643686"/>
                  <a:pt x="1348201" y="4737480"/>
                </a:cubicBezTo>
                <a:lnTo>
                  <a:pt x="1353993" y="4761472"/>
                </a:lnTo>
                <a:lnTo>
                  <a:pt x="1326856" y="4720941"/>
                </a:lnTo>
                <a:cubicBezTo>
                  <a:pt x="1314264" y="4699597"/>
                  <a:pt x="1302866" y="4677463"/>
                  <a:pt x="1292753" y="4654569"/>
                </a:cubicBezTo>
                <a:cubicBezTo>
                  <a:pt x="1283316" y="4633206"/>
                  <a:pt x="1275206" y="4611654"/>
                  <a:pt x="1268389" y="4589977"/>
                </a:cubicBezTo>
                <a:close/>
                <a:moveTo>
                  <a:pt x="366241" y="3475676"/>
                </a:moveTo>
                <a:lnTo>
                  <a:pt x="407863" y="3449859"/>
                </a:lnTo>
                <a:cubicBezTo>
                  <a:pt x="429929" y="3437825"/>
                  <a:pt x="452961" y="3426871"/>
                  <a:pt x="476933" y="3417081"/>
                </a:cubicBezTo>
                <a:cubicBezTo>
                  <a:pt x="749597" y="3305719"/>
                  <a:pt x="1070250" y="3374981"/>
                  <a:pt x="1307117" y="3569586"/>
                </a:cubicBezTo>
                <a:lnTo>
                  <a:pt x="1350557" y="3610724"/>
                </a:lnTo>
                <a:lnTo>
                  <a:pt x="1314791" y="3584163"/>
                </a:lnTo>
                <a:cubicBezTo>
                  <a:pt x="1144309" y="3474738"/>
                  <a:pt x="943588" y="3432131"/>
                  <a:pt x="761373" y="3478203"/>
                </a:cubicBezTo>
                <a:lnTo>
                  <a:pt x="729391" y="3487479"/>
                </a:lnTo>
                <a:lnTo>
                  <a:pt x="696413" y="3478552"/>
                </a:lnTo>
                <a:cubicBezTo>
                  <a:pt x="595621" y="3456115"/>
                  <a:pt x="492168" y="3452407"/>
                  <a:pt x="391784" y="3469833"/>
                </a:cubicBezTo>
                <a:close/>
                <a:moveTo>
                  <a:pt x="545415" y="4300260"/>
                </a:moveTo>
                <a:lnTo>
                  <a:pt x="556712" y="4254883"/>
                </a:lnTo>
                <a:cubicBezTo>
                  <a:pt x="563904" y="4232094"/>
                  <a:pt x="572576" y="4209538"/>
                  <a:pt x="582772" y="4187299"/>
                </a:cubicBezTo>
                <a:cubicBezTo>
                  <a:pt x="698744" y="3934323"/>
                  <a:pt x="980570" y="3790313"/>
                  <a:pt x="1292949" y="3793892"/>
                </a:cubicBezTo>
                <a:lnTo>
                  <a:pt x="1354196" y="3798726"/>
                </a:lnTo>
                <a:lnTo>
                  <a:pt x="1309079" y="3800350"/>
                </a:lnTo>
                <a:cubicBezTo>
                  <a:pt x="1106503" y="3821261"/>
                  <a:pt x="930632" y="3911982"/>
                  <a:pt x="832538" y="4059308"/>
                </a:cubicBezTo>
                <a:lnTo>
                  <a:pt x="816185" y="4086079"/>
                </a:lnTo>
                <a:lnTo>
                  <a:pt x="785891" y="4099508"/>
                </a:lnTo>
                <a:cubicBezTo>
                  <a:pt x="696820" y="4144264"/>
                  <a:pt x="619433" y="4205015"/>
                  <a:pt x="559613" y="4280079"/>
                </a:cubicBezTo>
                <a:close/>
                <a:moveTo>
                  <a:pt x="126950" y="2866526"/>
                </a:moveTo>
                <a:lnTo>
                  <a:pt x="193605" y="2851930"/>
                </a:lnTo>
                <a:cubicBezTo>
                  <a:pt x="228028" y="2846312"/>
                  <a:pt x="263068" y="2842504"/>
                  <a:pt x="298644" y="2840604"/>
                </a:cubicBezTo>
                <a:cubicBezTo>
                  <a:pt x="703311" y="2818986"/>
                  <a:pt x="1068323" y="3050020"/>
                  <a:pt x="1258524" y="3404412"/>
                </a:cubicBezTo>
                <a:lnTo>
                  <a:pt x="1290387" y="3476385"/>
                </a:lnTo>
                <a:lnTo>
                  <a:pt x="1260105" y="3426489"/>
                </a:lnTo>
                <a:cubicBezTo>
                  <a:pt x="1106244" y="3210664"/>
                  <a:pt x="877341" y="3067002"/>
                  <a:pt x="622609" y="3045139"/>
                </a:cubicBezTo>
                <a:lnTo>
                  <a:pt x="577240" y="3042826"/>
                </a:lnTo>
                <a:lnTo>
                  <a:pt x="540698" y="3016754"/>
                </a:lnTo>
                <a:cubicBezTo>
                  <a:pt x="426332" y="2943280"/>
                  <a:pt x="298246" y="2892614"/>
                  <a:pt x="162318" y="2870379"/>
                </a:cubicBezTo>
                <a:close/>
                <a:moveTo>
                  <a:pt x="680573" y="5007269"/>
                </a:moveTo>
                <a:lnTo>
                  <a:pt x="668963" y="4943296"/>
                </a:lnTo>
                <a:cubicBezTo>
                  <a:pt x="664986" y="4910366"/>
                  <a:pt x="662949" y="4876953"/>
                  <a:pt x="662949" y="4843140"/>
                </a:cubicBezTo>
                <a:cubicBezTo>
                  <a:pt x="662949" y="4458521"/>
                  <a:pt x="926540" y="4125673"/>
                  <a:pt x="1310094" y="3965384"/>
                </a:cubicBezTo>
                <a:lnTo>
                  <a:pt x="1387610" y="3939241"/>
                </a:lnTo>
                <a:lnTo>
                  <a:pt x="1333412" y="3965127"/>
                </a:lnTo>
                <a:cubicBezTo>
                  <a:pt x="1097689" y="4098774"/>
                  <a:pt x="933674" y="4307575"/>
                  <a:pt x="896354" y="4547693"/>
                </a:cubicBezTo>
                <a:lnTo>
                  <a:pt x="891370" y="4590548"/>
                </a:lnTo>
                <a:lnTo>
                  <a:pt x="861886" y="4623705"/>
                </a:lnTo>
                <a:cubicBezTo>
                  <a:pt x="778154" y="4727932"/>
                  <a:pt x="717649" y="4846440"/>
                  <a:pt x="686615" y="4973975"/>
                </a:cubicBezTo>
                <a:close/>
                <a:moveTo>
                  <a:pt x="0" y="4047657"/>
                </a:moveTo>
                <a:lnTo>
                  <a:pt x="36382" y="3992684"/>
                </a:lnTo>
                <a:cubicBezTo>
                  <a:pt x="56597" y="3965654"/>
                  <a:pt x="78595" y="3939494"/>
                  <a:pt x="102392" y="3914327"/>
                </a:cubicBezTo>
                <a:cubicBezTo>
                  <a:pt x="373076" y="3628055"/>
                  <a:pt x="803514" y="3547370"/>
                  <a:pt x="1201799" y="3671146"/>
                </a:cubicBezTo>
                <a:lnTo>
                  <a:pt x="1277894" y="3700813"/>
                </a:lnTo>
                <a:lnTo>
                  <a:pt x="1219336" y="3685732"/>
                </a:lnTo>
                <a:cubicBezTo>
                  <a:pt x="949831" y="3635815"/>
                  <a:pt x="680807" y="3687280"/>
                  <a:pt x="484042" y="3842348"/>
                </a:cubicBezTo>
                <a:lnTo>
                  <a:pt x="450172" y="3871086"/>
                </a:lnTo>
                <a:lnTo>
                  <a:pt x="404893" y="3877079"/>
                </a:lnTo>
                <a:cubicBezTo>
                  <a:pt x="269219" y="3901590"/>
                  <a:pt x="140782" y="3951449"/>
                  <a:pt x="27928" y="4026706"/>
                </a:cubicBezTo>
                <a:close/>
              </a:path>
            </a:pathLst>
          </a:custGeom>
          <a:solidFill>
            <a:schemeClr val="accent1">
              <a:alpha val="10000"/>
            </a:schemeClr>
          </a:solidFill>
          <a:ln>
            <a:noFill/>
          </a:ln>
          <a:scene3d>
            <a:camera prst="obliqueBottomLeft"/>
            <a:lightRig rig="flood" dir="t"/>
          </a:scene3d>
          <a:sp3d extrusionH="50800">
            <a:bevelT prst="convex"/>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3" name="Forma libre 1"/>
          <p:cNvSpPr/>
          <p:nvPr/>
        </p:nvSpPr>
        <p:spPr>
          <a:xfrm rot="3591077">
            <a:off x="141989" y="2263669"/>
            <a:ext cx="3928215" cy="3007104"/>
          </a:xfrm>
          <a:custGeom>
            <a:avLst/>
            <a:gdLst>
              <a:gd name="connsiteX0" fmla="*/ 5187748 w 5627973"/>
              <a:gd name="connsiteY0" fmla="*/ 556256 h 5170152"/>
              <a:gd name="connsiteX1" fmla="*/ 5209295 w 5627973"/>
              <a:gd name="connsiteY1" fmla="*/ 559333 h 5170152"/>
              <a:gd name="connsiteX2" fmla="*/ 5462744 w 5627973"/>
              <a:gd name="connsiteY2" fmla="*/ 465284 h 5170152"/>
              <a:gd name="connsiteX3" fmla="*/ 5473354 w 5627973"/>
              <a:gd name="connsiteY3" fmla="*/ 452697 h 5170152"/>
              <a:gd name="connsiteX4" fmla="*/ 5489142 w 5627973"/>
              <a:gd name="connsiteY4" fmla="*/ 448306 h 5170152"/>
              <a:gd name="connsiteX5" fmla="*/ 5615649 w 5627973"/>
              <a:gd name="connsiteY5" fmla="*/ 373500 h 5170152"/>
              <a:gd name="connsiteX6" fmla="*/ 5624535 w 5627973"/>
              <a:gd name="connsiteY6" fmla="*/ 364175 h 5170152"/>
              <a:gd name="connsiteX7" fmla="*/ 5614329 w 5627973"/>
              <a:gd name="connsiteY7" fmla="*/ 386938 h 5170152"/>
              <a:gd name="connsiteX8" fmla="*/ 5594755 w 5627973"/>
              <a:gd name="connsiteY8" fmla="*/ 420039 h 5170152"/>
              <a:gd name="connsiteX9" fmla="*/ 5216246 w 5627973"/>
              <a:gd name="connsiteY9" fmla="*/ 564116 h 5170152"/>
              <a:gd name="connsiteX10" fmla="*/ 5191862 w 5627973"/>
              <a:gd name="connsiteY10" fmla="*/ 626981 h 5170152"/>
              <a:gd name="connsiteX11" fmla="*/ 5204383 w 5627973"/>
              <a:gd name="connsiteY11" fmla="*/ 645241 h 5170152"/>
              <a:gd name="connsiteX12" fmla="*/ 5444969 w 5627973"/>
              <a:gd name="connsiteY12" fmla="*/ 771976 h 5170152"/>
              <a:gd name="connsiteX13" fmla="*/ 5461238 w 5627973"/>
              <a:gd name="connsiteY13" fmla="*/ 771434 h 5170152"/>
              <a:gd name="connsiteX14" fmla="*/ 5475174 w 5627973"/>
              <a:gd name="connsiteY14" fmla="*/ 780321 h 5170152"/>
              <a:gd name="connsiteX15" fmla="*/ 5615221 w 5627973"/>
              <a:gd name="connsiteY15" fmla="*/ 824742 h 5170152"/>
              <a:gd name="connsiteX16" fmla="*/ 5627973 w 5627973"/>
              <a:gd name="connsiteY16" fmla="*/ 825110 h 5170152"/>
              <a:gd name="connsiteX17" fmla="*/ 5604691 w 5627973"/>
              <a:gd name="connsiteY17" fmla="*/ 832836 h 5170152"/>
              <a:gd name="connsiteX18" fmla="*/ 5567601 w 5627973"/>
              <a:gd name="connsiteY18" fmla="*/ 840517 h 5170152"/>
              <a:gd name="connsiteX19" fmla="*/ 5205707 w 5627973"/>
              <a:gd name="connsiteY19" fmla="*/ 653694 h 5170152"/>
              <a:gd name="connsiteX20" fmla="*/ 5165078 w 5627973"/>
              <a:gd name="connsiteY20" fmla="*/ 530078 h 5170152"/>
              <a:gd name="connsiteX21" fmla="*/ 5180867 w 5627973"/>
              <a:gd name="connsiteY21" fmla="*/ 526739 h 5170152"/>
              <a:gd name="connsiteX22" fmla="*/ 5331773 w 5627973"/>
              <a:gd name="connsiteY22" fmla="*/ 399115 h 5170152"/>
              <a:gd name="connsiteX23" fmla="*/ 5335779 w 5627973"/>
              <a:gd name="connsiteY23" fmla="*/ 387904 h 5170152"/>
              <a:gd name="connsiteX24" fmla="*/ 5345572 w 5627973"/>
              <a:gd name="connsiteY24" fmla="*/ 380950 h 5170152"/>
              <a:gd name="connsiteX25" fmla="*/ 5413449 w 5627973"/>
              <a:gd name="connsiteY25" fmla="*/ 298347 h 5170152"/>
              <a:gd name="connsiteX26" fmla="*/ 5417127 w 5627973"/>
              <a:gd name="connsiteY26" fmla="*/ 289783 h 5170152"/>
              <a:gd name="connsiteX27" fmla="*/ 5416123 w 5627973"/>
              <a:gd name="connsiteY27" fmla="*/ 307795 h 5170152"/>
              <a:gd name="connsiteX28" fmla="*/ 5411375 w 5627973"/>
              <a:gd name="connsiteY28" fmla="*/ 335178 h 5170152"/>
              <a:gd name="connsiteX29" fmla="*/ 5186973 w 5627973"/>
              <a:gd name="connsiteY29" fmla="*/ 528233 h 5170152"/>
              <a:gd name="connsiteX30" fmla="*/ 5151997 w 5627973"/>
              <a:gd name="connsiteY30" fmla="*/ 483640 h 5170152"/>
              <a:gd name="connsiteX31" fmla="*/ 5169454 w 5627973"/>
              <a:gd name="connsiteY31" fmla="*/ 470463 h 5170152"/>
              <a:gd name="connsiteX32" fmla="*/ 5286042 w 5627973"/>
              <a:gd name="connsiteY32" fmla="*/ 221713 h 5170152"/>
              <a:gd name="connsiteX33" fmla="*/ 5285027 w 5627973"/>
              <a:gd name="connsiteY33" fmla="*/ 205073 h 5170152"/>
              <a:gd name="connsiteX34" fmla="*/ 5293290 w 5627973"/>
              <a:gd name="connsiteY34" fmla="*/ 190634 h 5170152"/>
              <a:gd name="connsiteX35" fmla="*/ 5332496 w 5627973"/>
              <a:gd name="connsiteY35" fmla="*/ 46415 h 5170152"/>
              <a:gd name="connsiteX36" fmla="*/ 5332475 w 5627973"/>
              <a:gd name="connsiteY36" fmla="*/ 33356 h 5170152"/>
              <a:gd name="connsiteX37" fmla="*/ 5340713 w 5627973"/>
              <a:gd name="connsiteY37" fmla="*/ 57032 h 5170152"/>
              <a:gd name="connsiteX38" fmla="*/ 5349317 w 5627973"/>
              <a:gd name="connsiteY38" fmla="*/ 94842 h 5170152"/>
              <a:gd name="connsiteX39" fmla="*/ 5177669 w 5627973"/>
              <a:gd name="connsiteY39" fmla="*/ 468941 h 5170152"/>
              <a:gd name="connsiteX40" fmla="*/ 5169243 w 5627973"/>
              <a:gd name="connsiteY40" fmla="*/ 588501 h 5170152"/>
              <a:gd name="connsiteX41" fmla="*/ 5183261 w 5627973"/>
              <a:gd name="connsiteY41" fmla="*/ 597051 h 5170152"/>
              <a:gd name="connsiteX42" fmla="*/ 5384977 w 5627973"/>
              <a:gd name="connsiteY42" fmla="*/ 612298 h 5170152"/>
              <a:gd name="connsiteX43" fmla="*/ 5395868 w 5627973"/>
              <a:gd name="connsiteY43" fmla="*/ 607269 h 5170152"/>
              <a:gd name="connsiteX44" fmla="*/ 5408019 w 5627973"/>
              <a:gd name="connsiteY44" fmla="*/ 609181 h 5170152"/>
              <a:gd name="connsiteX45" fmla="*/ 5516584 w 5627973"/>
              <a:gd name="connsiteY45" fmla="*/ 598536 h 5170152"/>
              <a:gd name="connsiteX46" fmla="*/ 5525360 w 5627973"/>
              <a:gd name="connsiteY46" fmla="*/ 595121 h 5170152"/>
              <a:gd name="connsiteX47" fmla="*/ 5511871 w 5627973"/>
              <a:gd name="connsiteY47" fmla="*/ 606940 h 5170152"/>
              <a:gd name="connsiteX48" fmla="*/ 5488986 w 5627973"/>
              <a:gd name="connsiteY48" fmla="*/ 622692 h 5170152"/>
              <a:gd name="connsiteX49" fmla="*/ 5186710 w 5627973"/>
              <a:gd name="connsiteY49" fmla="*/ 602293 h 5170152"/>
              <a:gd name="connsiteX50" fmla="*/ 5113367 w 5627973"/>
              <a:gd name="connsiteY50" fmla="*/ 483102 h 5170152"/>
              <a:gd name="connsiteX51" fmla="*/ 5121926 w 5627973"/>
              <a:gd name="connsiteY51" fmla="*/ 469739 h 5170152"/>
              <a:gd name="connsiteX52" fmla="*/ 5135782 w 5627973"/>
              <a:gd name="connsiteY52" fmla="*/ 271573 h 5170152"/>
              <a:gd name="connsiteX53" fmla="*/ 5130595 w 5627973"/>
              <a:gd name="connsiteY53" fmla="*/ 260556 h 5170152"/>
              <a:gd name="connsiteX54" fmla="*/ 5132436 w 5627973"/>
              <a:gd name="connsiteY54" fmla="*/ 248673 h 5170152"/>
              <a:gd name="connsiteX55" fmla="*/ 5120776 w 5627973"/>
              <a:gd name="connsiteY55" fmla="*/ 140994 h 5170152"/>
              <a:gd name="connsiteX56" fmla="*/ 5117243 w 5627973"/>
              <a:gd name="connsiteY56" fmla="*/ 132150 h 5170152"/>
              <a:gd name="connsiteX57" fmla="*/ 5129337 w 5627973"/>
              <a:gd name="connsiteY57" fmla="*/ 146100 h 5170152"/>
              <a:gd name="connsiteX58" fmla="*/ 5145493 w 5627973"/>
              <a:gd name="connsiteY58" fmla="*/ 169534 h 5170152"/>
              <a:gd name="connsiteX59" fmla="*/ 5127215 w 5627973"/>
              <a:gd name="connsiteY59" fmla="*/ 466621 h 5170152"/>
              <a:gd name="connsiteX60" fmla="*/ 5154094 w 5627973"/>
              <a:gd name="connsiteY60" fmla="*/ 657790 h 5170152"/>
              <a:gd name="connsiteX61" fmla="*/ 5152083 w 5627973"/>
              <a:gd name="connsiteY61" fmla="*/ 636088 h 5170152"/>
              <a:gd name="connsiteX62" fmla="*/ 5155570 w 5627973"/>
              <a:gd name="connsiteY62" fmla="*/ 651850 h 5170152"/>
              <a:gd name="connsiteX63" fmla="*/ 5285958 w 5627973"/>
              <a:gd name="connsiteY63" fmla="*/ 807857 h 5170152"/>
              <a:gd name="connsiteX64" fmla="*/ 5297351 w 5627973"/>
              <a:gd name="connsiteY64" fmla="*/ 812436 h 5170152"/>
              <a:gd name="connsiteX65" fmla="*/ 5304467 w 5627973"/>
              <a:gd name="connsiteY65" fmla="*/ 822485 h 5170152"/>
              <a:gd name="connsiteX66" fmla="*/ 5388667 w 5627973"/>
              <a:gd name="connsiteY66" fmla="*/ 894066 h 5170152"/>
              <a:gd name="connsiteX67" fmla="*/ 5397375 w 5627973"/>
              <a:gd name="connsiteY67" fmla="*/ 898174 h 5170152"/>
              <a:gd name="connsiteX68" fmla="*/ 5379103 w 5627973"/>
              <a:gd name="connsiteY68" fmla="*/ 896176 h 5170152"/>
              <a:gd name="connsiteX69" fmla="*/ 5351304 w 5627973"/>
              <a:gd name="connsiteY69" fmla="*/ 889959 h 5170152"/>
              <a:gd name="connsiteX70" fmla="*/ 5154094 w 5627973"/>
              <a:gd name="connsiteY70" fmla="*/ 657790 h 5170152"/>
              <a:gd name="connsiteX71" fmla="*/ 4884797 w 5627973"/>
              <a:gd name="connsiteY71" fmla="*/ 0 h 5170152"/>
              <a:gd name="connsiteX72" fmla="*/ 4906839 w 5627973"/>
              <a:gd name="connsiteY72" fmla="*/ 11088 h 5170152"/>
              <a:gd name="connsiteX73" fmla="*/ 4938805 w 5627973"/>
              <a:gd name="connsiteY73" fmla="*/ 32057 h 5170152"/>
              <a:gd name="connsiteX74" fmla="*/ 5072598 w 5627973"/>
              <a:gd name="connsiteY74" fmla="*/ 423544 h 5170152"/>
              <a:gd name="connsiteX75" fmla="*/ 5064403 w 5627973"/>
              <a:gd name="connsiteY75" fmla="*/ 452491 h 5170152"/>
              <a:gd name="connsiteX76" fmla="*/ 5067800 w 5627973"/>
              <a:gd name="connsiteY76" fmla="*/ 430523 h 5170152"/>
              <a:gd name="connsiteX77" fmla="*/ 4980581 w 5627973"/>
              <a:gd name="connsiteY77" fmla="*/ 168453 h 5170152"/>
              <a:gd name="connsiteX78" fmla="*/ 4968483 w 5627973"/>
              <a:gd name="connsiteY78" fmla="*/ 157238 h 5170152"/>
              <a:gd name="connsiteX79" fmla="*/ 4964483 w 5627973"/>
              <a:gd name="connsiteY79" fmla="*/ 140954 h 5170152"/>
              <a:gd name="connsiteX80" fmla="*/ 4893741 w 5627973"/>
              <a:gd name="connsiteY80" fmla="*/ 9358 h 5170152"/>
              <a:gd name="connsiteX81" fmla="*/ 5145276 w 5627973"/>
              <a:gd name="connsiteY81" fmla="*/ 956324 h 5170152"/>
              <a:gd name="connsiteX82" fmla="*/ 5125590 w 5627973"/>
              <a:gd name="connsiteY82" fmla="*/ 867343 h 5170152"/>
              <a:gd name="connsiteX83" fmla="*/ 5138303 w 5627973"/>
              <a:gd name="connsiteY83" fmla="*/ 711108 h 5170152"/>
              <a:gd name="connsiteX84" fmla="*/ 5148069 w 5627973"/>
              <a:gd name="connsiteY84" fmla="*/ 682685 h 5170152"/>
              <a:gd name="connsiteX85" fmla="*/ 5143476 w 5627973"/>
              <a:gd name="connsiteY85" fmla="*/ 704417 h 5170152"/>
              <a:gd name="connsiteX86" fmla="*/ 5216253 w 5627973"/>
              <a:gd name="connsiteY86" fmla="*/ 971002 h 5170152"/>
              <a:gd name="connsiteX87" fmla="*/ 5227722 w 5627973"/>
              <a:gd name="connsiteY87" fmla="*/ 982889 h 5170152"/>
              <a:gd name="connsiteX88" fmla="*/ 5230827 w 5627973"/>
              <a:gd name="connsiteY88" fmla="*/ 999372 h 5170152"/>
              <a:gd name="connsiteX89" fmla="*/ 5294282 w 5627973"/>
              <a:gd name="connsiteY89" fmla="*/ 1134780 h 5170152"/>
              <a:gd name="connsiteX90" fmla="*/ 5302703 w 5627973"/>
              <a:gd name="connsiteY90" fmla="*/ 1144632 h 5170152"/>
              <a:gd name="connsiteX91" fmla="*/ 5281296 w 5627973"/>
              <a:gd name="connsiteY91" fmla="*/ 1132302 h 5170152"/>
              <a:gd name="connsiteX92" fmla="*/ 5250518 w 5627973"/>
              <a:gd name="connsiteY92" fmla="*/ 1109540 h 5170152"/>
              <a:gd name="connsiteX93" fmla="*/ 5145276 w 5627973"/>
              <a:gd name="connsiteY93" fmla="*/ 956324 h 5170152"/>
              <a:gd name="connsiteX94" fmla="*/ 5036291 w 5627973"/>
              <a:gd name="connsiteY94" fmla="*/ 921622 h 5170152"/>
              <a:gd name="connsiteX95" fmla="*/ 5027141 w 5627973"/>
              <a:gd name="connsiteY95" fmla="*/ 871493 h 5170152"/>
              <a:gd name="connsiteX96" fmla="*/ 5026750 w 5627973"/>
              <a:gd name="connsiteY96" fmla="*/ 837749 h 5170152"/>
              <a:gd name="connsiteX97" fmla="*/ 5091284 w 5627973"/>
              <a:gd name="connsiteY97" fmla="*/ 674965 h 5170152"/>
              <a:gd name="connsiteX98" fmla="*/ 5106071 w 5627973"/>
              <a:gd name="connsiteY98" fmla="*/ 659304 h 5170152"/>
              <a:gd name="connsiteX99" fmla="*/ 5096751 w 5627973"/>
              <a:gd name="connsiteY99" fmla="*/ 672150 h 5170152"/>
              <a:gd name="connsiteX100" fmla="*/ 5071640 w 5627973"/>
              <a:gd name="connsiteY100" fmla="*/ 868893 h 5170152"/>
              <a:gd name="connsiteX101" fmla="*/ 5076202 w 5627973"/>
              <a:gd name="connsiteY101" fmla="*/ 880160 h 5170152"/>
              <a:gd name="connsiteX102" fmla="*/ 5073686 w 5627973"/>
              <a:gd name="connsiteY102" fmla="*/ 891902 h 5170152"/>
              <a:gd name="connsiteX103" fmla="*/ 5079234 w 5627973"/>
              <a:gd name="connsiteY103" fmla="*/ 999869 h 5170152"/>
              <a:gd name="connsiteX104" fmla="*/ 5082266 w 5627973"/>
              <a:gd name="connsiteY104" fmla="*/ 1008878 h 5170152"/>
              <a:gd name="connsiteX105" fmla="*/ 5070962 w 5627973"/>
              <a:gd name="connsiteY105" fmla="*/ 994306 h 5170152"/>
              <a:gd name="connsiteX106" fmla="*/ 5056133 w 5627973"/>
              <a:gd name="connsiteY106" fmla="*/ 970058 h 5170152"/>
              <a:gd name="connsiteX107" fmla="*/ 5036291 w 5627973"/>
              <a:gd name="connsiteY107" fmla="*/ 921622 h 5170152"/>
              <a:gd name="connsiteX108" fmla="*/ 4806580 w 5627973"/>
              <a:gd name="connsiteY108" fmla="*/ 249889 h 5170152"/>
              <a:gd name="connsiteX109" fmla="*/ 4824872 w 5627973"/>
              <a:gd name="connsiteY109" fmla="*/ 251602 h 5170152"/>
              <a:gd name="connsiteX110" fmla="*/ 4852754 w 5627973"/>
              <a:gd name="connsiteY110" fmla="*/ 257385 h 5170152"/>
              <a:gd name="connsiteX111" fmla="*/ 5053587 w 5627973"/>
              <a:gd name="connsiteY111" fmla="*/ 486545 h 5170152"/>
              <a:gd name="connsiteX112" fmla="*/ 5055946 w 5627973"/>
              <a:gd name="connsiteY112" fmla="*/ 508224 h 5170152"/>
              <a:gd name="connsiteX113" fmla="*/ 5052207 w 5627973"/>
              <a:gd name="connsiteY113" fmla="*/ 492511 h 5170152"/>
              <a:gd name="connsiteX114" fmla="*/ 4919384 w 5627973"/>
              <a:gd name="connsiteY114" fmla="*/ 338492 h 5170152"/>
              <a:gd name="connsiteX115" fmla="*/ 4907924 w 5627973"/>
              <a:gd name="connsiteY115" fmla="*/ 334090 h 5170152"/>
              <a:gd name="connsiteX116" fmla="*/ 4900651 w 5627973"/>
              <a:gd name="connsiteY116" fmla="*/ 324149 h 5170152"/>
              <a:gd name="connsiteX117" fmla="*/ 4815348 w 5627973"/>
              <a:gd name="connsiteY117" fmla="*/ 253862 h 5170152"/>
              <a:gd name="connsiteX118" fmla="*/ 4845560 w 5627973"/>
              <a:gd name="connsiteY118" fmla="*/ 1104418 h 5170152"/>
              <a:gd name="connsiteX119" fmla="*/ 4839374 w 5627973"/>
              <a:gd name="connsiteY119" fmla="*/ 1066127 h 5170152"/>
              <a:gd name="connsiteX120" fmla="*/ 5034491 w 5627973"/>
              <a:gd name="connsiteY120" fmla="*/ 704377 h 5170152"/>
              <a:gd name="connsiteX121" fmla="*/ 5061051 w 5627973"/>
              <a:gd name="connsiteY121" fmla="*/ 691424 h 5170152"/>
              <a:gd name="connsiteX122" fmla="*/ 5042788 w 5627973"/>
              <a:gd name="connsiteY122" fmla="*/ 703407 h 5170152"/>
              <a:gd name="connsiteX123" fmla="*/ 4910600 w 5627973"/>
              <a:gd name="connsiteY123" fmla="*/ 943782 h 5170152"/>
              <a:gd name="connsiteX124" fmla="*/ 4910554 w 5627973"/>
              <a:gd name="connsiteY124" fmla="*/ 960448 h 5170152"/>
              <a:gd name="connsiteX125" fmla="*/ 4901389 w 5627973"/>
              <a:gd name="connsiteY125" fmla="*/ 974301 h 5170152"/>
              <a:gd name="connsiteX126" fmla="*/ 4853087 w 5627973"/>
              <a:gd name="connsiteY126" fmla="*/ 1115556 h 5170152"/>
              <a:gd name="connsiteX127" fmla="*/ 4852279 w 5627973"/>
              <a:gd name="connsiteY127" fmla="*/ 1128585 h 5170152"/>
              <a:gd name="connsiteX128" fmla="*/ 4775588 w 5627973"/>
              <a:gd name="connsiteY128" fmla="*/ 861752 h 5170152"/>
              <a:gd name="connsiteX129" fmla="*/ 4777781 w 5627973"/>
              <a:gd name="connsiteY129" fmla="*/ 843880 h 5170152"/>
              <a:gd name="connsiteX130" fmla="*/ 4784336 w 5627973"/>
              <a:gd name="connsiteY130" fmla="*/ 816915 h 5170152"/>
              <a:gd name="connsiteX131" fmla="*/ 5021460 w 5627973"/>
              <a:gd name="connsiteY131" fmla="*/ 639069 h 5170152"/>
              <a:gd name="connsiteX132" fmla="*/ 5043475 w 5627973"/>
              <a:gd name="connsiteY132" fmla="*/ 638638 h 5170152"/>
              <a:gd name="connsiteX133" fmla="*/ 5027467 w 5627973"/>
              <a:gd name="connsiteY133" fmla="*/ 640950 h 5170152"/>
              <a:gd name="connsiteX134" fmla="*/ 4868151 w 5627973"/>
              <a:gd name="connsiteY134" fmla="*/ 758355 h 5170152"/>
              <a:gd name="connsiteX135" fmla="*/ 4863405 w 5627973"/>
              <a:gd name="connsiteY135" fmla="*/ 769262 h 5170152"/>
              <a:gd name="connsiteX136" fmla="*/ 4853155 w 5627973"/>
              <a:gd name="connsiteY136" fmla="*/ 775559 h 5170152"/>
              <a:gd name="connsiteX137" fmla="*/ 4779832 w 5627973"/>
              <a:gd name="connsiteY137" fmla="*/ 853461 h 5170152"/>
              <a:gd name="connsiteX138" fmla="*/ 4678470 w 5627973"/>
              <a:gd name="connsiteY138" fmla="*/ 551352 h 5170152"/>
              <a:gd name="connsiteX139" fmla="*/ 4692256 w 5627973"/>
              <a:gd name="connsiteY139" fmla="*/ 539867 h 5170152"/>
              <a:gd name="connsiteX140" fmla="*/ 4715540 w 5627973"/>
              <a:gd name="connsiteY140" fmla="*/ 524679 h 5170152"/>
              <a:gd name="connsiteX141" fmla="*/ 5017453 w 5627973"/>
              <a:gd name="connsiteY141" fmla="*/ 552281 h 5170152"/>
              <a:gd name="connsiteX142" fmla="*/ 5034589 w 5627973"/>
              <a:gd name="connsiteY142" fmla="*/ 566476 h 5170152"/>
              <a:gd name="connsiteX143" fmla="*/ 5020776 w 5627973"/>
              <a:gd name="connsiteY143" fmla="*/ 557600 h 5170152"/>
              <a:gd name="connsiteX144" fmla="*/ 4819340 w 5627973"/>
              <a:gd name="connsiteY144" fmla="*/ 537547 h 5170152"/>
              <a:gd name="connsiteX145" fmla="*/ 4808321 w 5627973"/>
              <a:gd name="connsiteY145" fmla="*/ 542310 h 5170152"/>
              <a:gd name="connsiteX146" fmla="*/ 4796212 w 5627973"/>
              <a:gd name="connsiteY146" fmla="*/ 540111 h 5170152"/>
              <a:gd name="connsiteX147" fmla="*/ 4687334 w 5627973"/>
              <a:gd name="connsiteY147" fmla="*/ 548149 h 5170152"/>
              <a:gd name="connsiteX148" fmla="*/ 4568632 w 5627973"/>
              <a:gd name="connsiteY148" fmla="*/ 326046 h 5170152"/>
              <a:gd name="connsiteX149" fmla="*/ 4591789 w 5627973"/>
              <a:gd name="connsiteY149" fmla="*/ 317940 h 5170152"/>
              <a:gd name="connsiteX150" fmla="*/ 4628752 w 5627973"/>
              <a:gd name="connsiteY150" fmla="*/ 309657 h 5170152"/>
              <a:gd name="connsiteX151" fmla="*/ 4993474 w 5627973"/>
              <a:gd name="connsiteY151" fmla="*/ 490578 h 5170152"/>
              <a:gd name="connsiteX152" fmla="*/ 5007731 w 5627973"/>
              <a:gd name="connsiteY152" fmla="*/ 517065 h 5170152"/>
              <a:gd name="connsiteX153" fmla="*/ 4994928 w 5627973"/>
              <a:gd name="connsiteY153" fmla="*/ 499010 h 5170152"/>
              <a:gd name="connsiteX154" fmla="*/ 4752423 w 5627973"/>
              <a:gd name="connsiteY154" fmla="*/ 376197 h 5170152"/>
              <a:gd name="connsiteX155" fmla="*/ 4736167 w 5627973"/>
              <a:gd name="connsiteY155" fmla="*/ 377004 h 5170152"/>
              <a:gd name="connsiteX156" fmla="*/ 4722096 w 5627973"/>
              <a:gd name="connsiteY156" fmla="*/ 368345 h 5170152"/>
              <a:gd name="connsiteX157" fmla="*/ 4581388 w 5627973"/>
              <a:gd name="connsiteY157" fmla="*/ 326205 h 5170152"/>
              <a:gd name="connsiteX158" fmla="*/ 4571084 w 5627973"/>
              <a:gd name="connsiteY158" fmla="*/ 785008 h 5170152"/>
              <a:gd name="connsiteX159" fmla="*/ 4581826 w 5627973"/>
              <a:gd name="connsiteY159" fmla="*/ 762507 h 5170152"/>
              <a:gd name="connsiteX160" fmla="*/ 4602180 w 5627973"/>
              <a:gd name="connsiteY160" fmla="*/ 729906 h 5170152"/>
              <a:gd name="connsiteX161" fmla="*/ 4984033 w 5627973"/>
              <a:gd name="connsiteY161" fmla="*/ 595275 h 5170152"/>
              <a:gd name="connsiteX162" fmla="*/ 5012339 w 5627973"/>
              <a:gd name="connsiteY162" fmla="*/ 603838 h 5170152"/>
              <a:gd name="connsiteX163" fmla="*/ 4990869 w 5627973"/>
              <a:gd name="connsiteY163" fmla="*/ 600229 h 5170152"/>
              <a:gd name="connsiteX164" fmla="*/ 4735239 w 5627973"/>
              <a:gd name="connsiteY164" fmla="*/ 687953 h 5170152"/>
              <a:gd name="connsiteX165" fmla="*/ 4724333 w 5627973"/>
              <a:gd name="connsiteY165" fmla="*/ 700272 h 5170152"/>
              <a:gd name="connsiteX166" fmla="*/ 4708444 w 5627973"/>
              <a:gd name="connsiteY166" fmla="*/ 704269 h 5170152"/>
              <a:gd name="connsiteX167" fmla="*/ 4580188 w 5627973"/>
              <a:gd name="connsiteY167" fmla="*/ 775907 h 5170152"/>
              <a:gd name="connsiteX168" fmla="*/ 4153726 w 5627973"/>
              <a:gd name="connsiteY168" fmla="*/ 1013272 h 5170152"/>
              <a:gd name="connsiteX169" fmla="*/ 4185521 w 5627973"/>
              <a:gd name="connsiteY169" fmla="*/ 1014411 h 5170152"/>
              <a:gd name="connsiteX170" fmla="*/ 4543031 w 5627973"/>
              <a:gd name="connsiteY170" fmla="*/ 846169 h 5170152"/>
              <a:gd name="connsiteX171" fmla="*/ 4556903 w 5627973"/>
              <a:gd name="connsiteY171" fmla="*/ 827063 h 5170152"/>
              <a:gd name="connsiteX172" fmla="*/ 4579359 w 5627973"/>
              <a:gd name="connsiteY172" fmla="*/ 818629 h 5170152"/>
              <a:gd name="connsiteX173" fmla="*/ 4754283 w 5627973"/>
              <a:gd name="connsiteY173" fmla="*/ 695793 h 5170152"/>
              <a:gd name="connsiteX174" fmla="*/ 4766053 w 5627973"/>
              <a:gd name="connsiteY174" fmla="*/ 681487 h 5170152"/>
              <a:gd name="connsiteX175" fmla="*/ 4754059 w 5627973"/>
              <a:gd name="connsiteY175" fmla="*/ 714728 h 5170152"/>
              <a:gd name="connsiteX176" fmla="*/ 4729718 w 5627973"/>
              <a:gd name="connsiteY176" fmla="*/ 763757 h 5170152"/>
              <a:gd name="connsiteX177" fmla="*/ 4196257 w 5627973"/>
              <a:gd name="connsiteY177" fmla="*/ 1020065 h 5170152"/>
              <a:gd name="connsiteX178" fmla="*/ 4168670 w 5627973"/>
              <a:gd name="connsiteY178" fmla="*/ 1111310 h 5170152"/>
              <a:gd name="connsiteX179" fmla="*/ 4189231 w 5627973"/>
              <a:gd name="connsiteY179" fmla="*/ 1134946 h 5170152"/>
              <a:gd name="connsiteX180" fmla="*/ 4555928 w 5627973"/>
              <a:gd name="connsiteY180" fmla="*/ 1276514 h 5170152"/>
              <a:gd name="connsiteX181" fmla="*/ 4579570 w 5627973"/>
              <a:gd name="connsiteY181" fmla="*/ 1273379 h 5170152"/>
              <a:gd name="connsiteX182" fmla="*/ 4601006 w 5627973"/>
              <a:gd name="connsiteY182" fmla="*/ 1283734 h 5170152"/>
              <a:gd name="connsiteX183" fmla="*/ 4810750 w 5627973"/>
              <a:gd name="connsiteY183" fmla="*/ 1325206 h 5170152"/>
              <a:gd name="connsiteX184" fmla="*/ 4829383 w 5627973"/>
              <a:gd name="connsiteY184" fmla="*/ 1323852 h 5170152"/>
              <a:gd name="connsiteX185" fmla="*/ 4796427 w 5627973"/>
              <a:gd name="connsiteY185" fmla="*/ 1338034 h 5170152"/>
              <a:gd name="connsiteX186" fmla="*/ 4743339 w 5627973"/>
              <a:gd name="connsiteY186" fmla="*/ 1354171 h 5170152"/>
              <a:gd name="connsiteX187" fmla="*/ 4192229 w 5627973"/>
              <a:gd name="connsiteY187" fmla="*/ 1146542 h 5170152"/>
              <a:gd name="connsiteX188" fmla="*/ 4117372 w 5627973"/>
              <a:gd name="connsiteY188" fmla="*/ 980076 h 5170152"/>
              <a:gd name="connsiteX189" fmla="*/ 4139962 w 5627973"/>
              <a:gd name="connsiteY189" fmla="*/ 973110 h 5170152"/>
              <a:gd name="connsiteX190" fmla="*/ 4343766 w 5627973"/>
              <a:gd name="connsiteY190" fmla="*/ 773039 h 5170152"/>
              <a:gd name="connsiteX191" fmla="*/ 4348186 w 5627973"/>
              <a:gd name="connsiteY191" fmla="*/ 756818 h 5170152"/>
              <a:gd name="connsiteX192" fmla="*/ 4361579 w 5627973"/>
              <a:gd name="connsiteY192" fmla="*/ 745686 h 5170152"/>
              <a:gd name="connsiteX193" fmla="*/ 4450061 w 5627973"/>
              <a:gd name="connsiteY193" fmla="*/ 620551 h 5170152"/>
              <a:gd name="connsiteX194" fmla="*/ 4454339 w 5627973"/>
              <a:gd name="connsiteY194" fmla="*/ 608069 h 5170152"/>
              <a:gd name="connsiteX195" fmla="*/ 4455154 w 5627973"/>
              <a:gd name="connsiteY195" fmla="*/ 633337 h 5170152"/>
              <a:gd name="connsiteX196" fmla="*/ 4451698 w 5627973"/>
              <a:gd name="connsiteY196" fmla="*/ 672223 h 5170152"/>
              <a:gd name="connsiteX197" fmla="*/ 4149051 w 5627973"/>
              <a:gd name="connsiteY197" fmla="*/ 974301 h 5170152"/>
              <a:gd name="connsiteX198" fmla="*/ 4092430 w 5627973"/>
              <a:gd name="connsiteY198" fmla="*/ 917222 h 5170152"/>
              <a:gd name="connsiteX199" fmla="*/ 4116207 w 5627973"/>
              <a:gd name="connsiteY199" fmla="*/ 896290 h 5170152"/>
              <a:gd name="connsiteX200" fmla="*/ 4254665 w 5627973"/>
              <a:gd name="connsiteY200" fmla="*/ 532305 h 5170152"/>
              <a:gd name="connsiteX201" fmla="*/ 4251082 w 5627973"/>
              <a:gd name="connsiteY201" fmla="*/ 509246 h 5170152"/>
              <a:gd name="connsiteX202" fmla="*/ 4261298 w 5627973"/>
              <a:gd name="connsiteY202" fmla="*/ 487899 h 5170152"/>
              <a:gd name="connsiteX203" fmla="*/ 4300196 w 5627973"/>
              <a:gd name="connsiteY203" fmla="*/ 281022 h 5170152"/>
              <a:gd name="connsiteX204" fmla="*/ 4298512 w 5627973"/>
              <a:gd name="connsiteY204" fmla="*/ 262811 h 5170152"/>
              <a:gd name="connsiteX205" fmla="*/ 4313515 w 5627973"/>
              <a:gd name="connsiteY205" fmla="*/ 294627 h 5170152"/>
              <a:gd name="connsiteX206" fmla="*/ 4330839 w 5627973"/>
              <a:gd name="connsiteY206" fmla="*/ 346103 h 5170152"/>
              <a:gd name="connsiteX207" fmla="*/ 4127988 w 5627973"/>
              <a:gd name="connsiteY207" fmla="*/ 892967 h 5170152"/>
              <a:gd name="connsiteX208" fmla="*/ 4130834 w 5627973"/>
              <a:gd name="connsiteY208" fmla="*/ 1060949 h 5170152"/>
              <a:gd name="connsiteX209" fmla="*/ 4152347 w 5627973"/>
              <a:gd name="connsiteY209" fmla="*/ 1070825 h 5170152"/>
              <a:gd name="connsiteX210" fmla="*/ 4448284 w 5627973"/>
              <a:gd name="connsiteY210" fmla="*/ 1062586 h 5170152"/>
              <a:gd name="connsiteX211" fmla="*/ 4463522 w 5627973"/>
              <a:gd name="connsiteY211" fmla="*/ 1053979 h 5170152"/>
              <a:gd name="connsiteX212" fmla="*/ 4481473 w 5627973"/>
              <a:gd name="connsiteY212" fmla="*/ 1054868 h 5170152"/>
              <a:gd name="connsiteX213" fmla="*/ 4638365 w 5627973"/>
              <a:gd name="connsiteY213" fmla="*/ 1024141 h 5170152"/>
              <a:gd name="connsiteX214" fmla="*/ 4650724 w 5627973"/>
              <a:gd name="connsiteY214" fmla="*/ 1018094 h 5170152"/>
              <a:gd name="connsiteX215" fmla="*/ 4632559 w 5627973"/>
              <a:gd name="connsiteY215" fmla="*/ 1036552 h 5170152"/>
              <a:gd name="connsiteX216" fmla="*/ 4601195 w 5627973"/>
              <a:gd name="connsiteY216" fmla="*/ 1061868 h 5170152"/>
              <a:gd name="connsiteX217" fmla="*/ 4158038 w 5627973"/>
              <a:gd name="connsiteY217" fmla="*/ 1077632 h 5170152"/>
              <a:gd name="connsiteX218" fmla="*/ 4117520 w 5627973"/>
              <a:gd name="connsiteY218" fmla="*/ 1159803 h 5170152"/>
              <a:gd name="connsiteX219" fmla="*/ 4111843 w 5627973"/>
              <a:gd name="connsiteY219" fmla="*/ 1129830 h 5170152"/>
              <a:gd name="connsiteX220" fmla="*/ 4118921 w 5627973"/>
              <a:gd name="connsiteY220" fmla="*/ 1151303 h 5170152"/>
              <a:gd name="connsiteX221" fmla="*/ 4328702 w 5627973"/>
              <a:gd name="connsiteY221" fmla="*/ 1349816 h 5170152"/>
              <a:gd name="connsiteX222" fmla="*/ 4345888 w 5627973"/>
              <a:gd name="connsiteY222" fmla="*/ 1354535 h 5170152"/>
              <a:gd name="connsiteX223" fmla="*/ 4357531 w 5627973"/>
              <a:gd name="connsiteY223" fmla="*/ 1367510 h 5170152"/>
              <a:gd name="connsiteX224" fmla="*/ 4489313 w 5627973"/>
              <a:gd name="connsiteY224" fmla="*/ 1455029 h 5170152"/>
              <a:gd name="connsiteX225" fmla="*/ 4502524 w 5627973"/>
              <a:gd name="connsiteY225" fmla="*/ 1459485 h 5170152"/>
              <a:gd name="connsiteX226" fmla="*/ 4475639 w 5627973"/>
              <a:gd name="connsiteY226" fmla="*/ 1459371 h 5170152"/>
              <a:gd name="connsiteX227" fmla="*/ 4434334 w 5627973"/>
              <a:gd name="connsiteY227" fmla="*/ 1454766 h 5170152"/>
              <a:gd name="connsiteX228" fmla="*/ 4117520 w 5627973"/>
              <a:gd name="connsiteY228" fmla="*/ 1159803 h 5170152"/>
              <a:gd name="connsiteX229" fmla="*/ 4036057 w 5627973"/>
              <a:gd name="connsiteY229" fmla="*/ 922123 h 5170152"/>
              <a:gd name="connsiteX230" fmla="*/ 4046842 w 5627973"/>
              <a:gd name="connsiteY230" fmla="*/ 902233 h 5170152"/>
              <a:gd name="connsiteX231" fmla="*/ 4041965 w 5627973"/>
              <a:gd name="connsiteY231" fmla="*/ 623824 h 5170152"/>
              <a:gd name="connsiteX232" fmla="*/ 4033011 w 5627973"/>
              <a:gd name="connsiteY232" fmla="*/ 609217 h 5170152"/>
              <a:gd name="connsiteX233" fmla="*/ 4034191 w 5627973"/>
              <a:gd name="connsiteY233" fmla="*/ 592375 h 5170152"/>
              <a:gd name="connsiteX234" fmla="*/ 4003573 w 5627973"/>
              <a:gd name="connsiteY234" fmla="*/ 443898 h 5170152"/>
              <a:gd name="connsiteX235" fmla="*/ 3997304 w 5627973"/>
              <a:gd name="connsiteY235" fmla="*/ 432081 h 5170152"/>
              <a:gd name="connsiteX236" fmla="*/ 4016696 w 5627973"/>
              <a:gd name="connsiteY236" fmla="*/ 449769 h 5170152"/>
              <a:gd name="connsiteX237" fmla="*/ 4043209 w 5627973"/>
              <a:gd name="connsiteY237" fmla="*/ 480089 h 5170152"/>
              <a:gd name="connsiteX238" fmla="*/ 4054156 w 5627973"/>
              <a:gd name="connsiteY238" fmla="*/ 897111 h 5170152"/>
              <a:gd name="connsiteX239" fmla="*/ 4102487 w 5627973"/>
              <a:gd name="connsiteY239" fmla="*/ 1456238 h 5170152"/>
              <a:gd name="connsiteX240" fmla="*/ 4101250 w 5627973"/>
              <a:gd name="connsiteY240" fmla="*/ 1236477 h 5170152"/>
              <a:gd name="connsiteX241" fmla="*/ 4111889 w 5627973"/>
              <a:gd name="connsiteY241" fmla="*/ 1195406 h 5170152"/>
              <a:gd name="connsiteX242" fmla="*/ 4107943 w 5627973"/>
              <a:gd name="connsiteY242" fmla="*/ 1226388 h 5170152"/>
              <a:gd name="connsiteX243" fmla="*/ 4247748 w 5627973"/>
              <a:gd name="connsiteY243" fmla="*/ 1587550 h 5170152"/>
              <a:gd name="connsiteX244" fmla="*/ 4265967 w 5627973"/>
              <a:gd name="connsiteY244" fmla="*/ 1602452 h 5170152"/>
              <a:gd name="connsiteX245" fmla="*/ 4272578 w 5627973"/>
              <a:gd name="connsiteY245" fmla="*/ 1624987 h 5170152"/>
              <a:gd name="connsiteX246" fmla="*/ 4382198 w 5627973"/>
              <a:gd name="connsiteY246" fmla="*/ 1804559 h 5170152"/>
              <a:gd name="connsiteX247" fmla="*/ 4395719 w 5627973"/>
              <a:gd name="connsiteY247" fmla="*/ 1817069 h 5170152"/>
              <a:gd name="connsiteX248" fmla="*/ 4362957 w 5627973"/>
              <a:gd name="connsiteY248" fmla="*/ 1803003 h 5170152"/>
              <a:gd name="connsiteX249" fmla="*/ 4315216 w 5627973"/>
              <a:gd name="connsiteY249" fmla="*/ 1775759 h 5170152"/>
              <a:gd name="connsiteX250" fmla="*/ 4142438 w 5627973"/>
              <a:gd name="connsiteY250" fmla="*/ 1577461 h 5170152"/>
              <a:gd name="connsiteX251" fmla="*/ 4102487 w 5627973"/>
              <a:gd name="connsiteY251" fmla="*/ 1456238 h 5170152"/>
              <a:gd name="connsiteX252" fmla="*/ 3641787 w 5627973"/>
              <a:gd name="connsiteY252" fmla="*/ 281770 h 5170152"/>
              <a:gd name="connsiteX253" fmla="*/ 3675317 w 5627973"/>
              <a:gd name="connsiteY253" fmla="*/ 294010 h 5170152"/>
              <a:gd name="connsiteX254" fmla="*/ 3724561 w 5627973"/>
              <a:gd name="connsiteY254" fmla="*/ 318579 h 5170152"/>
              <a:gd name="connsiteX255" fmla="*/ 3969100 w 5627973"/>
              <a:gd name="connsiteY255" fmla="*/ 845020 h 5170152"/>
              <a:gd name="connsiteX256" fmla="*/ 3960818 w 5627973"/>
              <a:gd name="connsiteY256" fmla="*/ 886590 h 5170152"/>
              <a:gd name="connsiteX257" fmla="*/ 3962990 w 5627973"/>
              <a:gd name="connsiteY257" fmla="*/ 855455 h 5170152"/>
              <a:gd name="connsiteX258" fmla="*/ 3802707 w 5627973"/>
              <a:gd name="connsiteY258" fmla="*/ 502702 h 5170152"/>
              <a:gd name="connsiteX259" fmla="*/ 3783657 w 5627973"/>
              <a:gd name="connsiteY259" fmla="*/ 488830 h 5170152"/>
              <a:gd name="connsiteX260" fmla="*/ 3775765 w 5627973"/>
              <a:gd name="connsiteY260" fmla="*/ 466704 h 5170152"/>
              <a:gd name="connsiteX261" fmla="*/ 3656008 w 5627973"/>
              <a:gd name="connsiteY261" fmla="*/ 293512 h 5170152"/>
              <a:gd name="connsiteX262" fmla="*/ 3959520 w 5627973"/>
              <a:gd name="connsiteY262" fmla="*/ 1476426 h 5170152"/>
              <a:gd name="connsiteX263" fmla="*/ 3954681 w 5627973"/>
              <a:gd name="connsiteY263" fmla="*/ 1429420 h 5170152"/>
              <a:gd name="connsiteX264" fmla="*/ 4028146 w 5627973"/>
              <a:gd name="connsiteY264" fmla="*/ 1192945 h 5170152"/>
              <a:gd name="connsiteX265" fmla="*/ 4047717 w 5627973"/>
              <a:gd name="connsiteY265" fmla="*/ 1168939 h 5170152"/>
              <a:gd name="connsiteX266" fmla="*/ 4035758 w 5627973"/>
              <a:gd name="connsiteY266" fmla="*/ 1188219 h 5170152"/>
              <a:gd name="connsiteX267" fmla="*/ 4024050 w 5627973"/>
              <a:gd name="connsiteY267" fmla="*/ 1466291 h 5170152"/>
              <a:gd name="connsiteX268" fmla="*/ 4032125 w 5627973"/>
              <a:gd name="connsiteY268" fmla="*/ 1481338 h 5170152"/>
              <a:gd name="connsiteX269" fmla="*/ 4029943 w 5627973"/>
              <a:gd name="connsiteY269" fmla="*/ 1498082 h 5170152"/>
              <a:gd name="connsiteX270" fmla="*/ 4051689 w 5627973"/>
              <a:gd name="connsiteY270" fmla="*/ 1647852 h 5170152"/>
              <a:gd name="connsiteX271" fmla="*/ 4057248 w 5627973"/>
              <a:gd name="connsiteY271" fmla="*/ 1659975 h 5170152"/>
              <a:gd name="connsiteX272" fmla="*/ 4038929 w 5627973"/>
              <a:gd name="connsiteY272" fmla="*/ 1641305 h 5170152"/>
              <a:gd name="connsiteX273" fmla="*/ 4014248 w 5627973"/>
              <a:gd name="connsiteY273" fmla="*/ 1609654 h 5170152"/>
              <a:gd name="connsiteX274" fmla="*/ 3959520 w 5627973"/>
              <a:gd name="connsiteY274" fmla="*/ 1476426 h 5170152"/>
              <a:gd name="connsiteX275" fmla="*/ 3559399 w 5627973"/>
              <a:gd name="connsiteY275" fmla="*/ 641732 h 5170152"/>
              <a:gd name="connsiteX276" fmla="*/ 3586278 w 5627973"/>
              <a:gd name="connsiteY276" fmla="*/ 641445 h 5170152"/>
              <a:gd name="connsiteX277" fmla="*/ 3627649 w 5627973"/>
              <a:gd name="connsiteY277" fmla="*/ 645432 h 5170152"/>
              <a:gd name="connsiteX278" fmla="*/ 3949362 w 5627973"/>
              <a:gd name="connsiteY278" fmla="*/ 935669 h 5170152"/>
              <a:gd name="connsiteX279" fmla="*/ 3955544 w 5627973"/>
              <a:gd name="connsiteY279" fmla="*/ 965558 h 5170152"/>
              <a:gd name="connsiteX280" fmla="*/ 3948106 w 5627973"/>
              <a:gd name="connsiteY280" fmla="*/ 944190 h 5170152"/>
              <a:gd name="connsiteX281" fmla="*/ 3735026 w 5627973"/>
              <a:gd name="connsiteY281" fmla="*/ 748807 h 5170152"/>
              <a:gd name="connsiteX282" fmla="*/ 3717765 w 5627973"/>
              <a:gd name="connsiteY282" fmla="*/ 744345 h 5170152"/>
              <a:gd name="connsiteX283" fmla="*/ 3705907 w 5627973"/>
              <a:gd name="connsiteY283" fmla="*/ 731543 h 5170152"/>
              <a:gd name="connsiteX284" fmla="*/ 3572682 w 5627973"/>
              <a:gd name="connsiteY284" fmla="*/ 645991 h 5170152"/>
              <a:gd name="connsiteX285" fmla="*/ 3724330 w 5627973"/>
              <a:gd name="connsiteY285" fmla="*/ 1827846 h 5170152"/>
              <a:gd name="connsiteX286" fmla="*/ 3710469 w 5627973"/>
              <a:gd name="connsiteY286" fmla="*/ 1775346 h 5170152"/>
              <a:gd name="connsiteX287" fmla="*/ 3949089 w 5627973"/>
              <a:gd name="connsiteY287" fmla="*/ 1242273 h 5170152"/>
              <a:gd name="connsiteX288" fmla="*/ 3986162 w 5627973"/>
              <a:gd name="connsiteY288" fmla="*/ 1220323 h 5170152"/>
              <a:gd name="connsiteX289" fmla="*/ 3961059 w 5627973"/>
              <a:gd name="connsiteY289" fmla="*/ 1239706 h 5170152"/>
              <a:gd name="connsiteX290" fmla="*/ 3798804 w 5627973"/>
              <a:gd name="connsiteY290" fmla="*/ 1594293 h 5170152"/>
              <a:gd name="connsiteX291" fmla="*/ 3800846 w 5627973"/>
              <a:gd name="connsiteY291" fmla="*/ 1617545 h 5170152"/>
              <a:gd name="connsiteX292" fmla="*/ 3789240 w 5627973"/>
              <a:gd name="connsiteY292" fmla="*/ 1638206 h 5170152"/>
              <a:gd name="connsiteX293" fmla="*/ 3736710 w 5627973"/>
              <a:gd name="connsiteY293" fmla="*/ 1842279 h 5170152"/>
              <a:gd name="connsiteX294" fmla="*/ 3737180 w 5627973"/>
              <a:gd name="connsiteY294" fmla="*/ 1860569 h 5170152"/>
              <a:gd name="connsiteX295" fmla="*/ 3591642 w 5627973"/>
              <a:gd name="connsiteY295" fmla="*/ 1499634 h 5170152"/>
              <a:gd name="connsiteX296" fmla="*/ 3592577 w 5627973"/>
              <a:gd name="connsiteY296" fmla="*/ 1474387 h 5170152"/>
              <a:gd name="connsiteX297" fmla="*/ 3598720 w 5627973"/>
              <a:gd name="connsiteY297" fmla="*/ 1435820 h 5170152"/>
              <a:gd name="connsiteX298" fmla="*/ 3921834 w 5627973"/>
              <a:gd name="connsiteY298" fmla="*/ 1153094 h 5170152"/>
              <a:gd name="connsiteX299" fmla="*/ 3953866 w 5627973"/>
              <a:gd name="connsiteY299" fmla="*/ 1149272 h 5170152"/>
              <a:gd name="connsiteX300" fmla="*/ 3930827 w 5627973"/>
              <a:gd name="connsiteY300" fmla="*/ 1154838 h 5170152"/>
              <a:gd name="connsiteX301" fmla="*/ 3713472 w 5627973"/>
              <a:gd name="connsiteY301" fmla="*/ 1341886 h 5170152"/>
              <a:gd name="connsiteX302" fmla="*/ 3707936 w 5627973"/>
              <a:gd name="connsiteY302" fmla="*/ 1357792 h 5170152"/>
              <a:gd name="connsiteX303" fmla="*/ 3693792 w 5627973"/>
              <a:gd name="connsiteY303" fmla="*/ 1368074 h 5170152"/>
              <a:gd name="connsiteX304" fmla="*/ 3596777 w 5627973"/>
              <a:gd name="connsiteY304" fmla="*/ 1487449 h 5170152"/>
              <a:gd name="connsiteX305" fmla="*/ 3410817 w 5627973"/>
              <a:gd name="connsiteY305" fmla="*/ 1080921 h 5170152"/>
              <a:gd name="connsiteX306" fmla="*/ 3429457 w 5627973"/>
              <a:gd name="connsiteY306" fmla="*/ 1062887 h 5170152"/>
              <a:gd name="connsiteX307" fmla="*/ 3461472 w 5627973"/>
              <a:gd name="connsiteY307" fmla="*/ 1038299 h 5170152"/>
              <a:gd name="connsiteX308" fmla="*/ 3905013 w 5627973"/>
              <a:gd name="connsiteY308" fmla="*/ 1032635 h 5170152"/>
              <a:gd name="connsiteX309" fmla="*/ 3931786 w 5627973"/>
              <a:gd name="connsiteY309" fmla="*/ 1049928 h 5170152"/>
              <a:gd name="connsiteX310" fmla="*/ 3910528 w 5627973"/>
              <a:gd name="connsiteY310" fmla="*/ 1039568 h 5170152"/>
              <a:gd name="connsiteX311" fmla="*/ 3614393 w 5627973"/>
              <a:gd name="connsiteY311" fmla="*/ 1041063 h 5170152"/>
              <a:gd name="connsiteX312" fmla="*/ 3598935 w 5627973"/>
              <a:gd name="connsiteY312" fmla="*/ 1049319 h 5170152"/>
              <a:gd name="connsiteX313" fmla="*/ 3581007 w 5627973"/>
              <a:gd name="connsiteY313" fmla="*/ 1048022 h 5170152"/>
              <a:gd name="connsiteX314" fmla="*/ 3423332 w 5627973"/>
              <a:gd name="connsiteY314" fmla="*/ 1075159 h 5170152"/>
              <a:gd name="connsiteX315" fmla="*/ 3222219 w 5627973"/>
              <a:gd name="connsiteY315" fmla="*/ 782752 h 5170152"/>
              <a:gd name="connsiteX316" fmla="*/ 3254946 w 5627973"/>
              <a:gd name="connsiteY316" fmla="*/ 768060 h 5170152"/>
              <a:gd name="connsiteX317" fmla="*/ 3307772 w 5627973"/>
              <a:gd name="connsiteY317" fmla="*/ 751100 h 5170152"/>
              <a:gd name="connsiteX318" fmla="*/ 3862256 w 5627973"/>
              <a:gd name="connsiteY318" fmla="*/ 950087 h 5170152"/>
              <a:gd name="connsiteX319" fmla="*/ 3886387 w 5627973"/>
              <a:gd name="connsiteY319" fmla="*/ 984942 h 5170152"/>
              <a:gd name="connsiteX320" fmla="*/ 3865443 w 5627973"/>
              <a:gd name="connsiteY320" fmla="*/ 961632 h 5170152"/>
              <a:gd name="connsiteX321" fmla="*/ 3496445 w 5627973"/>
              <a:gd name="connsiteY321" fmla="*/ 825817 h 5170152"/>
              <a:gd name="connsiteX322" fmla="*/ 3472853 w 5627973"/>
              <a:gd name="connsiteY322" fmla="*/ 829320 h 5170152"/>
              <a:gd name="connsiteX323" fmla="*/ 3451249 w 5627973"/>
              <a:gd name="connsiteY323" fmla="*/ 819301 h 5170152"/>
              <a:gd name="connsiteX324" fmla="*/ 3240830 w 5627973"/>
              <a:gd name="connsiteY324" fmla="*/ 781109 h 5170152"/>
              <a:gd name="connsiteX325" fmla="*/ 3283861 w 5627973"/>
              <a:gd name="connsiteY325" fmla="*/ 1422511 h 5170152"/>
              <a:gd name="connsiteX326" fmla="*/ 3296671 w 5627973"/>
              <a:gd name="connsiteY326" fmla="*/ 1389558 h 5170152"/>
              <a:gd name="connsiteX327" fmla="*/ 3322212 w 5627973"/>
              <a:gd name="connsiteY327" fmla="*/ 1341111 h 5170152"/>
              <a:gd name="connsiteX328" fmla="*/ 3861741 w 5627973"/>
              <a:gd name="connsiteY328" fmla="*/ 1097488 h 5170152"/>
              <a:gd name="connsiteX329" fmla="*/ 3904083 w 5627973"/>
              <a:gd name="connsiteY329" fmla="*/ 1105291 h 5170152"/>
              <a:gd name="connsiteX330" fmla="*/ 3872332 w 5627973"/>
              <a:gd name="connsiteY330" fmla="*/ 1103397 h 5170152"/>
              <a:gd name="connsiteX331" fmla="*/ 3510842 w 5627973"/>
              <a:gd name="connsiteY331" fmla="*/ 1263138 h 5170152"/>
              <a:gd name="connsiteX332" fmla="*/ 3496505 w 5627973"/>
              <a:gd name="connsiteY332" fmla="*/ 1281913 h 5170152"/>
              <a:gd name="connsiteX333" fmla="*/ 3473852 w 5627973"/>
              <a:gd name="connsiteY333" fmla="*/ 1289813 h 5170152"/>
              <a:gd name="connsiteX334" fmla="*/ 3295979 w 5627973"/>
              <a:gd name="connsiteY334" fmla="*/ 1408486 h 5170152"/>
              <a:gd name="connsiteX335" fmla="*/ 2694772 w 5627973"/>
              <a:gd name="connsiteY335" fmla="*/ 1747664 h 5170152"/>
              <a:gd name="connsiteX336" fmla="*/ 2738702 w 5627973"/>
              <a:gd name="connsiteY336" fmla="*/ 1750865 h 5170152"/>
              <a:gd name="connsiteX337" fmla="*/ 3244931 w 5627973"/>
              <a:gd name="connsiteY337" fmla="*/ 1543659 h 5170152"/>
              <a:gd name="connsiteX338" fmla="*/ 3265426 w 5627973"/>
              <a:gd name="connsiteY338" fmla="*/ 1518723 h 5170152"/>
              <a:gd name="connsiteX339" fmla="*/ 3297079 w 5627973"/>
              <a:gd name="connsiteY339" fmla="*/ 1508574 h 5170152"/>
              <a:gd name="connsiteX340" fmla="*/ 3547513 w 5627973"/>
              <a:gd name="connsiteY340" fmla="*/ 1352765 h 5170152"/>
              <a:gd name="connsiteX341" fmla="*/ 3564772 w 5627973"/>
              <a:gd name="connsiteY341" fmla="*/ 1334168 h 5170152"/>
              <a:gd name="connsiteX342" fmla="*/ 3545920 w 5627973"/>
              <a:gd name="connsiteY342" fmla="*/ 1378188 h 5170152"/>
              <a:gd name="connsiteX343" fmla="*/ 3508908 w 5627973"/>
              <a:gd name="connsiteY343" fmla="*/ 1442768 h 5170152"/>
              <a:gd name="connsiteX344" fmla="*/ 2753178 w 5627973"/>
              <a:gd name="connsiteY344" fmla="*/ 1759024 h 5170152"/>
              <a:gd name="connsiteX345" fmla="*/ 2708817 w 5627973"/>
              <a:gd name="connsiteY345" fmla="*/ 1880141 h 5170152"/>
              <a:gd name="connsiteX346" fmla="*/ 2735674 w 5627973"/>
              <a:gd name="connsiteY346" fmla="*/ 1912971 h 5170152"/>
              <a:gd name="connsiteX347" fmla="*/ 3233634 w 5627973"/>
              <a:gd name="connsiteY347" fmla="*/ 2122405 h 5170152"/>
              <a:gd name="connsiteX348" fmla="*/ 3266570 w 5627973"/>
              <a:gd name="connsiteY348" fmla="*/ 2119436 h 5170152"/>
              <a:gd name="connsiteX349" fmla="*/ 3295539 w 5627973"/>
              <a:gd name="connsiteY349" fmla="*/ 2134473 h 5170152"/>
              <a:gd name="connsiteX350" fmla="*/ 3583038 w 5627973"/>
              <a:gd name="connsiteY350" fmla="*/ 2201203 h 5170152"/>
              <a:gd name="connsiteX351" fmla="*/ 3608921 w 5627973"/>
              <a:gd name="connsiteY351" fmla="*/ 2200364 h 5170152"/>
              <a:gd name="connsiteX352" fmla="*/ 3562345 w 5627973"/>
              <a:gd name="connsiteY352" fmla="*/ 2217682 h 5170152"/>
              <a:gd name="connsiteX353" fmla="*/ 3487772 w 5627973"/>
              <a:gd name="connsiteY353" fmla="*/ 2236568 h 5170152"/>
              <a:gd name="connsiteX354" fmla="*/ 2739038 w 5627973"/>
              <a:gd name="connsiteY354" fmla="*/ 1928704 h 5170152"/>
              <a:gd name="connsiteX355" fmla="*/ 2646703 w 5627973"/>
              <a:gd name="connsiteY355" fmla="*/ 1701163 h 5170152"/>
              <a:gd name="connsiteX356" fmla="*/ 2678442 w 5627973"/>
              <a:gd name="connsiteY356" fmla="*/ 1692992 h 5170152"/>
              <a:gd name="connsiteX357" fmla="*/ 2974079 w 5627973"/>
              <a:gd name="connsiteY357" fmla="*/ 1434954 h 5170152"/>
              <a:gd name="connsiteX358" fmla="*/ 2981295 w 5627973"/>
              <a:gd name="connsiteY358" fmla="*/ 1413397 h 5170152"/>
              <a:gd name="connsiteX359" fmla="*/ 3000587 w 5627973"/>
              <a:gd name="connsiteY359" fmla="*/ 1399148 h 5170152"/>
              <a:gd name="connsiteX360" fmla="*/ 3131531 w 5627973"/>
              <a:gd name="connsiteY360" fmla="*/ 1235708 h 5170152"/>
              <a:gd name="connsiteX361" fmla="*/ 3138298 w 5627973"/>
              <a:gd name="connsiteY361" fmla="*/ 1219166 h 5170152"/>
              <a:gd name="connsiteX362" fmla="*/ 3137715 w 5627973"/>
              <a:gd name="connsiteY362" fmla="*/ 1253151 h 5170152"/>
              <a:gd name="connsiteX363" fmla="*/ 3130297 w 5627973"/>
              <a:gd name="connsiteY363" fmla="*/ 1305203 h 5170152"/>
              <a:gd name="connsiteX364" fmla="*/ 2690942 w 5627973"/>
              <a:gd name="connsiteY364" fmla="*/ 1695070 h 5170152"/>
              <a:gd name="connsiteX365" fmla="*/ 2616437 w 5627973"/>
              <a:gd name="connsiteY365" fmla="*/ 1615422 h 5170152"/>
              <a:gd name="connsiteX366" fmla="*/ 2650765 w 5627973"/>
              <a:gd name="connsiteY366" fmla="*/ 1588555 h 5170152"/>
              <a:gd name="connsiteX367" fmla="*/ 2867058 w 5627973"/>
              <a:gd name="connsiteY367" fmla="*/ 1106901 h 5170152"/>
              <a:gd name="connsiteX368" fmla="*/ 2863661 w 5627973"/>
              <a:gd name="connsiteY368" fmla="*/ 1075738 h 5170152"/>
              <a:gd name="connsiteX369" fmla="*/ 2879247 w 5627973"/>
              <a:gd name="connsiteY369" fmla="*/ 1047600 h 5170152"/>
              <a:gd name="connsiteX370" fmla="*/ 2947098 w 5627973"/>
              <a:gd name="connsiteY370" fmla="*/ 771754 h 5170152"/>
              <a:gd name="connsiteX371" fmla="*/ 2946000 w 5627973"/>
              <a:gd name="connsiteY371" fmla="*/ 747202 h 5170152"/>
              <a:gd name="connsiteX372" fmla="*/ 2964611 w 5627973"/>
              <a:gd name="connsiteY372" fmla="*/ 790729 h 5170152"/>
              <a:gd name="connsiteX373" fmla="*/ 2985104 w 5627973"/>
              <a:gd name="connsiteY373" fmla="*/ 860784 h 5170152"/>
              <a:gd name="connsiteX374" fmla="*/ 2667295 w 5627973"/>
              <a:gd name="connsiteY374" fmla="*/ 1584709 h 5170152"/>
              <a:gd name="connsiteX375" fmla="*/ 2659858 w 5627973"/>
              <a:gd name="connsiteY375" fmla="*/ 1810505 h 5170152"/>
              <a:gd name="connsiteX376" fmla="*/ 2688965 w 5627973"/>
              <a:gd name="connsiteY376" fmla="*/ 1824901 h 5170152"/>
              <a:gd name="connsiteX377" fmla="*/ 3099134 w 5627973"/>
              <a:gd name="connsiteY377" fmla="*/ 1829386 h 5170152"/>
              <a:gd name="connsiteX378" fmla="*/ 3120807 w 5627973"/>
              <a:gd name="connsiteY378" fmla="*/ 1818625 h 5170152"/>
              <a:gd name="connsiteX379" fmla="*/ 3145593 w 5627973"/>
              <a:gd name="connsiteY379" fmla="*/ 1820762 h 5170152"/>
              <a:gd name="connsiteX380" fmla="*/ 3364829 w 5627973"/>
              <a:gd name="connsiteY380" fmla="*/ 1787733 h 5170152"/>
              <a:gd name="connsiteX381" fmla="*/ 3382345 w 5627973"/>
              <a:gd name="connsiteY381" fmla="*/ 1780260 h 5170152"/>
              <a:gd name="connsiteX382" fmla="*/ 3355952 w 5627973"/>
              <a:gd name="connsiteY382" fmla="*/ 1804099 h 5170152"/>
              <a:gd name="connsiteX383" fmla="*/ 3310827 w 5627973"/>
              <a:gd name="connsiteY383" fmla="*/ 1836457 h 5170152"/>
              <a:gd name="connsiteX384" fmla="*/ 2696381 w 5627973"/>
              <a:gd name="connsiteY384" fmla="*/ 1834343 h 5170152"/>
              <a:gd name="connsiteX385" fmla="*/ 2634735 w 5627973"/>
              <a:gd name="connsiteY385" fmla="*/ 1942592 h 5170152"/>
              <a:gd name="connsiteX386" fmla="*/ 2628908 w 5627973"/>
              <a:gd name="connsiteY386" fmla="*/ 1902031 h 5170152"/>
              <a:gd name="connsiteX387" fmla="*/ 2637249 w 5627973"/>
              <a:gd name="connsiteY387" fmla="*/ 1931248 h 5170152"/>
              <a:gd name="connsiteX388" fmla="*/ 2914165 w 5627973"/>
              <a:gd name="connsiteY388" fmla="*/ 2208928 h 5170152"/>
              <a:gd name="connsiteX389" fmla="*/ 2937632 w 5627973"/>
              <a:gd name="connsiteY389" fmla="*/ 2216171 h 5170152"/>
              <a:gd name="connsiteX390" fmla="*/ 2952868 w 5627973"/>
              <a:gd name="connsiteY390" fmla="*/ 2234211 h 5170152"/>
              <a:gd name="connsiteX391" fmla="*/ 3129341 w 5627973"/>
              <a:gd name="connsiteY391" fmla="*/ 2358698 h 5170152"/>
              <a:gd name="connsiteX392" fmla="*/ 3147324 w 5627973"/>
              <a:gd name="connsiteY392" fmla="*/ 2365378 h 5170152"/>
              <a:gd name="connsiteX393" fmla="*/ 3110122 w 5627973"/>
              <a:gd name="connsiteY393" fmla="*/ 2363811 h 5170152"/>
              <a:gd name="connsiteX394" fmla="*/ 3053262 w 5627973"/>
              <a:gd name="connsiteY394" fmla="*/ 2355455 h 5170152"/>
              <a:gd name="connsiteX395" fmla="*/ 2634735 w 5627973"/>
              <a:gd name="connsiteY395" fmla="*/ 1942592 h 5170152"/>
              <a:gd name="connsiteX396" fmla="*/ 2538079 w 5627973"/>
              <a:gd name="connsiteY396" fmla="*/ 1619042 h 5170152"/>
              <a:gd name="connsiteX397" fmla="*/ 2554354 w 5627973"/>
              <a:gd name="connsiteY397" fmla="*/ 1592892 h 5170152"/>
              <a:gd name="connsiteX398" fmla="*/ 2566459 w 5627973"/>
              <a:gd name="connsiteY398" fmla="*/ 1218658 h 5170152"/>
              <a:gd name="connsiteX399" fmla="*/ 2555056 w 5627973"/>
              <a:gd name="connsiteY399" fmla="*/ 1198566 h 5170152"/>
              <a:gd name="connsiteX400" fmla="*/ 2557831 w 5627973"/>
              <a:gd name="connsiteY400" fmla="*/ 1176004 h 5170152"/>
              <a:gd name="connsiteX401" fmla="*/ 2525507 w 5627973"/>
              <a:gd name="connsiteY401" fmla="*/ 974952 h 5170152"/>
              <a:gd name="connsiteX402" fmla="*/ 2517630 w 5627973"/>
              <a:gd name="connsiteY402" fmla="*/ 958749 h 5170152"/>
              <a:gd name="connsiteX403" fmla="*/ 2543274 w 5627973"/>
              <a:gd name="connsiteY403" fmla="*/ 983527 h 5170152"/>
              <a:gd name="connsiteX404" fmla="*/ 2577917 w 5627973"/>
              <a:gd name="connsiteY404" fmla="*/ 1025648 h 5170152"/>
              <a:gd name="connsiteX405" fmla="*/ 2564824 w 5627973"/>
              <a:gd name="connsiteY405" fmla="*/ 1586396 h 5170152"/>
              <a:gd name="connsiteX406" fmla="*/ 2612299 w 5627973"/>
              <a:gd name="connsiteY406" fmla="*/ 2424277 h 5170152"/>
              <a:gd name="connsiteX407" fmla="*/ 2593850 w 5627973"/>
              <a:gd name="connsiteY407" fmla="*/ 2339994 h 5170152"/>
              <a:gd name="connsiteX408" fmla="*/ 2607022 w 5627973"/>
              <a:gd name="connsiteY408" fmla="*/ 2044731 h 5170152"/>
              <a:gd name="connsiteX409" fmla="*/ 2624528 w 5627973"/>
              <a:gd name="connsiteY409" fmla="*/ 1990120 h 5170152"/>
              <a:gd name="connsiteX410" fmla="*/ 2616969 w 5627973"/>
              <a:gd name="connsiteY410" fmla="*/ 2031530 h 5170152"/>
              <a:gd name="connsiteX411" fmla="*/ 2786012 w 5627973"/>
              <a:gd name="connsiteY411" fmla="*/ 2524015 h 5170152"/>
              <a:gd name="connsiteX412" fmla="*/ 2810222 w 5627973"/>
              <a:gd name="connsiteY412" fmla="*/ 2544990 h 5170152"/>
              <a:gd name="connsiteX413" fmla="*/ 2817845 w 5627973"/>
              <a:gd name="connsiteY413" fmla="*/ 2575607 h 5170152"/>
              <a:gd name="connsiteX414" fmla="*/ 2957409 w 5627973"/>
              <a:gd name="connsiteY414" fmla="*/ 2822582 h 5170152"/>
              <a:gd name="connsiteX415" fmla="*/ 2975276 w 5627973"/>
              <a:gd name="connsiteY415" fmla="*/ 2840096 h 5170152"/>
              <a:gd name="connsiteX416" fmla="*/ 2930882 w 5627973"/>
              <a:gd name="connsiteY416" fmla="*/ 2819480 h 5170152"/>
              <a:gd name="connsiteX417" fmla="*/ 2866650 w 5627973"/>
              <a:gd name="connsiteY417" fmla="*/ 2780375 h 5170152"/>
              <a:gd name="connsiteX418" fmla="*/ 2640937 w 5627973"/>
              <a:gd name="connsiteY418" fmla="*/ 2504928 h 5170152"/>
              <a:gd name="connsiteX419" fmla="*/ 2612299 w 5627973"/>
              <a:gd name="connsiteY419" fmla="*/ 2424277 h 5170152"/>
              <a:gd name="connsiteX420" fmla="*/ 2035737 w 5627973"/>
              <a:gd name="connsiteY420" fmla="*/ 738158 h 5170152"/>
              <a:gd name="connsiteX421" fmla="*/ 2081317 w 5627973"/>
              <a:gd name="connsiteY421" fmla="*/ 756362 h 5170152"/>
              <a:gd name="connsiteX422" fmla="*/ 2147812 w 5627973"/>
              <a:gd name="connsiteY422" fmla="*/ 791953 h 5170152"/>
              <a:gd name="connsiteX423" fmla="*/ 2450624 w 5627973"/>
              <a:gd name="connsiteY423" fmla="*/ 1511954 h 5170152"/>
              <a:gd name="connsiteX424" fmla="*/ 2436347 w 5627973"/>
              <a:gd name="connsiteY424" fmla="*/ 1567359 h 5170152"/>
              <a:gd name="connsiteX425" fmla="*/ 2441461 w 5627973"/>
              <a:gd name="connsiteY425" fmla="*/ 1525651 h 5170152"/>
              <a:gd name="connsiteX426" fmla="*/ 2243505 w 5627973"/>
              <a:gd name="connsiteY426" fmla="*/ 1043385 h 5170152"/>
              <a:gd name="connsiteX427" fmla="*/ 2218075 w 5627973"/>
              <a:gd name="connsiteY427" fmla="*/ 1023750 h 5170152"/>
              <a:gd name="connsiteX428" fmla="*/ 2208652 w 5627973"/>
              <a:gd name="connsiteY428" fmla="*/ 993614 h 5170152"/>
              <a:gd name="connsiteX429" fmla="*/ 2054624 w 5627973"/>
              <a:gd name="connsiteY429" fmla="*/ 754678 h 5170152"/>
              <a:gd name="connsiteX430" fmla="*/ 2417193 w 5627973"/>
              <a:gd name="connsiteY430" fmla="*/ 2452749 h 5170152"/>
              <a:gd name="connsiteX431" fmla="*/ 2394601 w 5627973"/>
              <a:gd name="connsiteY431" fmla="*/ 2359598 h 5170152"/>
              <a:gd name="connsiteX432" fmla="*/ 2391086 w 5627973"/>
              <a:gd name="connsiteY432" fmla="*/ 2296202 h 5170152"/>
              <a:gd name="connsiteX433" fmla="*/ 2508786 w 5627973"/>
              <a:gd name="connsiteY433" fmla="*/ 1982414 h 5170152"/>
              <a:gd name="connsiteX434" fmla="*/ 2537500 w 5627973"/>
              <a:gd name="connsiteY434" fmla="*/ 1951196 h 5170152"/>
              <a:gd name="connsiteX435" fmla="*/ 2519642 w 5627973"/>
              <a:gd name="connsiteY435" fmla="*/ 1976466 h 5170152"/>
              <a:gd name="connsiteX436" fmla="*/ 2484604 w 5627973"/>
              <a:gd name="connsiteY436" fmla="*/ 2349375 h 5170152"/>
              <a:gd name="connsiteX437" fmla="*/ 2494761 w 5627973"/>
              <a:gd name="connsiteY437" fmla="*/ 2370012 h 5170152"/>
              <a:gd name="connsiteX438" fmla="*/ 2490607 w 5627973"/>
              <a:gd name="connsiteY438" fmla="*/ 2392389 h 5170152"/>
              <a:gd name="connsiteX439" fmla="*/ 2510562 w 5627973"/>
              <a:gd name="connsiteY439" fmla="*/ 2594713 h 5170152"/>
              <a:gd name="connsiteX440" fmla="*/ 2517435 w 5627973"/>
              <a:gd name="connsiteY440" fmla="*/ 2611289 h 5170152"/>
              <a:gd name="connsiteX441" fmla="*/ 2493344 w 5627973"/>
              <a:gd name="connsiteY441" fmla="*/ 2585248 h 5170152"/>
              <a:gd name="connsiteX442" fmla="*/ 2461326 w 5627973"/>
              <a:gd name="connsiteY442" fmla="*/ 2541435 h 5170152"/>
              <a:gd name="connsiteX443" fmla="*/ 2417193 w 5627973"/>
              <a:gd name="connsiteY443" fmla="*/ 2452749 h 5170152"/>
              <a:gd name="connsiteX444" fmla="*/ 1897323 w 5627973"/>
              <a:gd name="connsiteY444" fmla="*/ 1217353 h 5170152"/>
              <a:gd name="connsiteX445" fmla="*/ 1934545 w 5627973"/>
              <a:gd name="connsiteY445" fmla="*/ 1218380 h 5170152"/>
              <a:gd name="connsiteX446" fmla="*/ 1991537 w 5627973"/>
              <a:gd name="connsiteY446" fmla="*/ 1225910 h 5170152"/>
              <a:gd name="connsiteX447" fmla="*/ 2417165 w 5627973"/>
              <a:gd name="connsiteY447" fmla="*/ 1632682 h 5170152"/>
              <a:gd name="connsiteX448" fmla="*/ 2423698 w 5627973"/>
              <a:gd name="connsiteY448" fmla="*/ 1673157 h 5170152"/>
              <a:gd name="connsiteX449" fmla="*/ 2414850 w 5627973"/>
              <a:gd name="connsiteY449" fmla="*/ 1644063 h 5170152"/>
              <a:gd name="connsiteX450" fmla="*/ 2133157 w 5627973"/>
              <a:gd name="connsiteY450" fmla="*/ 1370413 h 5170152"/>
              <a:gd name="connsiteX451" fmla="*/ 2109568 w 5627973"/>
              <a:gd name="connsiteY451" fmla="*/ 1363512 h 5170152"/>
              <a:gd name="connsiteX452" fmla="*/ 2094022 w 5627973"/>
              <a:gd name="connsiteY452" fmla="*/ 1345693 h 5170152"/>
              <a:gd name="connsiteX453" fmla="*/ 1915419 w 5627973"/>
              <a:gd name="connsiteY453" fmla="*/ 1223772 h 5170152"/>
              <a:gd name="connsiteX454" fmla="*/ 2045270 w 5627973"/>
              <a:gd name="connsiteY454" fmla="*/ 2819290 h 5170152"/>
              <a:gd name="connsiteX455" fmla="*/ 2029641 w 5627973"/>
              <a:gd name="connsiteY455" fmla="*/ 2748040 h 5170152"/>
              <a:gd name="connsiteX456" fmla="*/ 2396022 w 5627973"/>
              <a:gd name="connsiteY456" fmla="*/ 2044520 h 5170152"/>
              <a:gd name="connsiteX457" fmla="*/ 2448822 w 5627973"/>
              <a:gd name="connsiteY457" fmla="*/ 2016984 h 5170152"/>
              <a:gd name="connsiteX458" fmla="*/ 2412764 w 5627973"/>
              <a:gd name="connsiteY458" fmla="*/ 2041700 h 5170152"/>
              <a:gd name="connsiteX459" fmla="*/ 2164168 w 5627973"/>
              <a:gd name="connsiteY459" fmla="*/ 2509479 h 5170152"/>
              <a:gd name="connsiteX460" fmla="*/ 2165420 w 5627973"/>
              <a:gd name="connsiteY460" fmla="*/ 2540820 h 5170152"/>
              <a:gd name="connsiteX461" fmla="*/ 2147957 w 5627973"/>
              <a:gd name="connsiteY461" fmla="*/ 2567964 h 5170152"/>
              <a:gd name="connsiteX462" fmla="*/ 2061427 w 5627973"/>
              <a:gd name="connsiteY462" fmla="*/ 2839328 h 5170152"/>
              <a:gd name="connsiteX463" fmla="*/ 2060839 w 5627973"/>
              <a:gd name="connsiteY463" fmla="*/ 2863921 h 5170152"/>
              <a:gd name="connsiteX464" fmla="*/ 1883844 w 5627973"/>
              <a:gd name="connsiteY464" fmla="*/ 2371440 h 5170152"/>
              <a:gd name="connsiteX465" fmla="*/ 1886848 w 5627973"/>
              <a:gd name="connsiteY465" fmla="*/ 2337575 h 5170152"/>
              <a:gd name="connsiteX466" fmla="*/ 1897963 w 5627973"/>
              <a:gd name="connsiteY466" fmla="*/ 2286093 h 5170152"/>
              <a:gd name="connsiteX467" fmla="*/ 2364338 w 5627973"/>
              <a:gd name="connsiteY467" fmla="*/ 1923296 h 5170152"/>
              <a:gd name="connsiteX468" fmla="*/ 2408933 w 5627973"/>
              <a:gd name="connsiteY468" fmla="*/ 1919846 h 5170152"/>
              <a:gd name="connsiteX469" fmla="*/ 2376668 w 5627973"/>
              <a:gd name="connsiteY469" fmla="*/ 1926111 h 5170152"/>
              <a:gd name="connsiteX470" fmla="*/ 2063155 w 5627973"/>
              <a:gd name="connsiteY470" fmla="*/ 2165945 h 5170152"/>
              <a:gd name="connsiteX471" fmla="*/ 2054415 w 5627973"/>
              <a:gd name="connsiteY471" fmla="*/ 2187020 h 5170152"/>
              <a:gd name="connsiteX472" fmla="*/ 2034142 w 5627973"/>
              <a:gd name="connsiteY472" fmla="*/ 2200087 h 5170152"/>
              <a:gd name="connsiteX473" fmla="*/ 1891778 w 5627973"/>
              <a:gd name="connsiteY473" fmla="*/ 2355342 h 5170152"/>
              <a:gd name="connsiteX474" fmla="*/ 1661922 w 5627973"/>
              <a:gd name="connsiteY474" fmla="*/ 1799494 h 5170152"/>
              <a:gd name="connsiteX475" fmla="*/ 1688944 w 5627973"/>
              <a:gd name="connsiteY475" fmla="*/ 1776249 h 5170152"/>
              <a:gd name="connsiteX476" fmla="*/ 1734921 w 5627973"/>
              <a:gd name="connsiteY476" fmla="*/ 1744902 h 5170152"/>
              <a:gd name="connsiteX477" fmla="*/ 2349214 w 5627973"/>
              <a:gd name="connsiteY477" fmla="*/ 1760604 h 5170152"/>
              <a:gd name="connsiteX478" fmla="*/ 2385099 w 5627973"/>
              <a:gd name="connsiteY478" fmla="*/ 1785239 h 5170152"/>
              <a:gd name="connsiteX479" fmla="*/ 2356379 w 5627973"/>
              <a:gd name="connsiteY479" fmla="*/ 1770206 h 5170152"/>
              <a:gd name="connsiteX480" fmla="*/ 1946393 w 5627973"/>
              <a:gd name="connsiteY480" fmla="*/ 1756653 h 5170152"/>
              <a:gd name="connsiteX481" fmla="*/ 1924438 w 5627973"/>
              <a:gd name="connsiteY481" fmla="*/ 1766929 h 5170152"/>
              <a:gd name="connsiteX482" fmla="*/ 1899712 w 5627973"/>
              <a:gd name="connsiteY482" fmla="*/ 1764245 h 5170152"/>
              <a:gd name="connsiteX483" fmla="*/ 1679634 w 5627973"/>
              <a:gd name="connsiteY483" fmla="*/ 1792411 h 5170152"/>
              <a:gd name="connsiteX484" fmla="*/ 1421076 w 5627973"/>
              <a:gd name="connsiteY484" fmla="*/ 1389062 h 5170152"/>
              <a:gd name="connsiteX485" fmla="*/ 1467369 w 5627973"/>
              <a:gd name="connsiteY485" fmla="*/ 1371047 h 5170152"/>
              <a:gd name="connsiteX486" fmla="*/ 1541636 w 5627973"/>
              <a:gd name="connsiteY486" fmla="*/ 1351041 h 5170152"/>
              <a:gd name="connsiteX487" fmla="*/ 2295625 w 5627973"/>
              <a:gd name="connsiteY487" fmla="*/ 1647472 h 5170152"/>
              <a:gd name="connsiteX488" fmla="*/ 2326664 w 5627973"/>
              <a:gd name="connsiteY488" fmla="*/ 1695560 h 5170152"/>
              <a:gd name="connsiteX489" fmla="*/ 2299253 w 5627973"/>
              <a:gd name="connsiteY489" fmla="*/ 1663149 h 5170152"/>
              <a:gd name="connsiteX490" fmla="*/ 1797719 w 5627973"/>
              <a:gd name="connsiteY490" fmla="*/ 1461320 h 5170152"/>
              <a:gd name="connsiteX491" fmla="*/ 1764828 w 5627973"/>
              <a:gd name="connsiteY491" fmla="*/ 1464786 h 5170152"/>
              <a:gd name="connsiteX492" fmla="*/ 1735604 w 5627973"/>
              <a:gd name="connsiteY492" fmla="*/ 1450192 h 5170152"/>
              <a:gd name="connsiteX493" fmla="*/ 1446949 w 5627973"/>
              <a:gd name="connsiteY493" fmla="*/ 1387832 h 5170152"/>
              <a:gd name="connsiteX494" fmla="*/ 1463065 w 5627973"/>
              <a:gd name="connsiteY494" fmla="*/ 2251668 h 5170152"/>
              <a:gd name="connsiteX495" fmla="*/ 1483028 w 5627973"/>
              <a:gd name="connsiteY495" fmla="*/ 2208076 h 5170152"/>
              <a:gd name="connsiteX496" fmla="*/ 1521661 w 5627973"/>
              <a:gd name="connsiteY496" fmla="*/ 2144342 h 5170152"/>
              <a:gd name="connsiteX497" fmla="*/ 2284930 w 5627973"/>
              <a:gd name="connsiteY497" fmla="*/ 1845445 h 5170152"/>
              <a:gd name="connsiteX498" fmla="*/ 2343006 w 5627973"/>
              <a:gd name="connsiteY498" fmla="*/ 1858151 h 5170152"/>
              <a:gd name="connsiteX499" fmla="*/ 2299188 w 5627973"/>
              <a:gd name="connsiteY499" fmla="*/ 1853938 h 5170152"/>
              <a:gd name="connsiteX500" fmla="*/ 1788027 w 5627973"/>
              <a:gd name="connsiteY500" fmla="*/ 2049516 h 5170152"/>
              <a:gd name="connsiteX501" fmla="*/ 1766910 w 5627973"/>
              <a:gd name="connsiteY501" fmla="*/ 2073983 h 5170152"/>
              <a:gd name="connsiteX502" fmla="*/ 1735021 w 5627973"/>
              <a:gd name="connsiteY502" fmla="*/ 2083404 h 5170152"/>
              <a:gd name="connsiteX503" fmla="*/ 1480787 w 5627973"/>
              <a:gd name="connsiteY503" fmla="*/ 2233465 h 5170152"/>
              <a:gd name="connsiteX504" fmla="*/ 1778763 w 5627973"/>
              <a:gd name="connsiteY504" fmla="*/ 3625789 h 5170152"/>
              <a:gd name="connsiteX505" fmla="*/ 1837688 w 5627973"/>
              <a:gd name="connsiteY505" fmla="*/ 3639518 h 5170152"/>
              <a:gd name="connsiteX506" fmla="*/ 2568769 w 5627973"/>
              <a:gd name="connsiteY506" fmla="*/ 3466048 h 5170152"/>
              <a:gd name="connsiteX507" fmla="*/ 2601895 w 5627973"/>
              <a:gd name="connsiteY507" fmla="*/ 3436540 h 5170152"/>
              <a:gd name="connsiteX508" fmla="*/ 2647008 w 5627973"/>
              <a:gd name="connsiteY508" fmla="*/ 3429508 h 5170152"/>
              <a:gd name="connsiteX509" fmla="*/ 3020043 w 5627973"/>
              <a:gd name="connsiteY509" fmla="*/ 3271259 h 5170152"/>
              <a:gd name="connsiteX510" fmla="*/ 3047428 w 5627973"/>
              <a:gd name="connsiteY510" fmla="*/ 3249673 h 5170152"/>
              <a:gd name="connsiteX511" fmla="*/ 3012461 w 5627973"/>
              <a:gd name="connsiteY511" fmla="*/ 3305465 h 5170152"/>
              <a:gd name="connsiteX512" fmla="*/ 2948470 w 5627973"/>
              <a:gd name="connsiteY512" fmla="*/ 3385317 h 5170152"/>
              <a:gd name="connsiteX513" fmla="*/ 1855592 w 5627973"/>
              <a:gd name="connsiteY513" fmla="*/ 3653697 h 5170152"/>
              <a:gd name="connsiteX514" fmla="*/ 1700666 w 5627973"/>
              <a:gd name="connsiteY514" fmla="*/ 3429363 h 5170152"/>
              <a:gd name="connsiteX515" fmla="*/ 1752974 w 5627973"/>
              <a:gd name="connsiteY515" fmla="*/ 3400185 h 5170152"/>
              <a:gd name="connsiteX516" fmla="*/ 2149161 w 5627973"/>
              <a:gd name="connsiteY516" fmla="*/ 2791867 h 5170152"/>
              <a:gd name="connsiteX517" fmla="*/ 2151195 w 5627973"/>
              <a:gd name="connsiteY517" fmla="*/ 2748795 h 5170152"/>
              <a:gd name="connsiteX518" fmla="*/ 2178343 w 5627973"/>
              <a:gd name="connsiteY518" fmla="*/ 2713888 h 5170152"/>
              <a:gd name="connsiteX519" fmla="*/ 2329225 w 5627973"/>
              <a:gd name="connsiteY519" fmla="*/ 2353537 h 5170152"/>
              <a:gd name="connsiteX520" fmla="*/ 2332971 w 5627973"/>
              <a:gd name="connsiteY520" fmla="*/ 2319941 h 5170152"/>
              <a:gd name="connsiteX521" fmla="*/ 2348943 w 5627973"/>
              <a:gd name="connsiteY521" fmla="*/ 2383062 h 5170152"/>
              <a:gd name="connsiteX522" fmla="*/ 2361812 w 5627973"/>
              <a:gd name="connsiteY522" fmla="*/ 2482633 h 5170152"/>
              <a:gd name="connsiteX523" fmla="*/ 1776225 w 5627973"/>
              <a:gd name="connsiteY523" fmla="*/ 3398488 h 5170152"/>
              <a:gd name="connsiteX524" fmla="*/ 1723452 w 5627973"/>
              <a:gd name="connsiteY524" fmla="*/ 3552336 h 5170152"/>
              <a:gd name="connsiteX525" fmla="*/ 1768261 w 5627973"/>
              <a:gd name="connsiteY525" fmla="*/ 3548010 h 5170152"/>
              <a:gd name="connsiteX526" fmla="*/ 2224429 w 5627973"/>
              <a:gd name="connsiteY526" fmla="*/ 3260498 h 5170152"/>
              <a:gd name="connsiteX527" fmla="*/ 2238817 w 5627973"/>
              <a:gd name="connsiteY527" fmla="*/ 3232746 h 5170152"/>
              <a:gd name="connsiteX528" fmla="*/ 2268032 w 5627973"/>
              <a:gd name="connsiteY528" fmla="*/ 3217503 h 5170152"/>
              <a:gd name="connsiteX529" fmla="*/ 2480558 w 5627973"/>
              <a:gd name="connsiteY529" fmla="*/ 3023370 h 5170152"/>
              <a:gd name="connsiteX530" fmla="*/ 2493267 w 5627973"/>
              <a:gd name="connsiteY530" fmla="*/ 3002338 h 5170152"/>
              <a:gd name="connsiteX531" fmla="*/ 2485230 w 5627973"/>
              <a:gd name="connsiteY531" fmla="*/ 3048393 h 5170152"/>
              <a:gd name="connsiteX532" fmla="*/ 2464066 w 5627973"/>
              <a:gd name="connsiteY532" fmla="*/ 3117542 h 5170152"/>
              <a:gd name="connsiteX533" fmla="*/ 1784778 w 5627973"/>
              <a:gd name="connsiteY533" fmla="*/ 3553502 h 5170152"/>
              <a:gd name="connsiteX534" fmla="*/ 1769572 w 5627973"/>
              <a:gd name="connsiteY534" fmla="*/ 3808806 h 5170152"/>
              <a:gd name="connsiteX535" fmla="*/ 1799015 w 5627973"/>
              <a:gd name="connsiteY535" fmla="*/ 3859152 h 5170152"/>
              <a:gd name="connsiteX536" fmla="*/ 2430040 w 5627973"/>
              <a:gd name="connsiteY536" fmla="*/ 4250074 h 5170152"/>
              <a:gd name="connsiteX537" fmla="*/ 2475364 w 5627973"/>
              <a:gd name="connsiteY537" fmla="*/ 4253072 h 5170152"/>
              <a:gd name="connsiteX538" fmla="*/ 2511465 w 5627973"/>
              <a:gd name="connsiteY538" fmla="*/ 4279691 h 5170152"/>
              <a:gd name="connsiteX539" fmla="*/ 2887344 w 5627973"/>
              <a:gd name="connsiteY539" fmla="*/ 4431757 h 5170152"/>
              <a:gd name="connsiteX540" fmla="*/ 2922643 w 5627973"/>
              <a:gd name="connsiteY540" fmla="*/ 4436144 h 5170152"/>
              <a:gd name="connsiteX541" fmla="*/ 2855752 w 5627973"/>
              <a:gd name="connsiteY541" fmla="*/ 4449732 h 5170152"/>
              <a:gd name="connsiteX542" fmla="*/ 2750537 w 5627973"/>
              <a:gd name="connsiteY542" fmla="*/ 4459472 h 5170152"/>
              <a:gd name="connsiteX543" fmla="*/ 1800226 w 5627973"/>
              <a:gd name="connsiteY543" fmla="*/ 3881251 h 5170152"/>
              <a:gd name="connsiteX544" fmla="*/ 1717989 w 5627973"/>
              <a:gd name="connsiteY544" fmla="*/ 3703726 h 5170152"/>
              <a:gd name="connsiteX545" fmla="*/ 1754415 w 5627973"/>
              <a:gd name="connsiteY545" fmla="*/ 3729503 h 5170152"/>
              <a:gd name="connsiteX546" fmla="*/ 2310014 w 5627973"/>
              <a:gd name="connsiteY546" fmla="*/ 3823180 h 5170152"/>
              <a:gd name="connsiteX547" fmla="*/ 2341717 w 5627973"/>
              <a:gd name="connsiteY547" fmla="*/ 3813186 h 5170152"/>
              <a:gd name="connsiteX548" fmla="*/ 2374894 w 5627973"/>
              <a:gd name="connsiteY548" fmla="*/ 3821382 h 5170152"/>
              <a:gd name="connsiteX549" fmla="*/ 2679416 w 5627973"/>
              <a:gd name="connsiteY549" fmla="*/ 3823314 h 5170152"/>
              <a:gd name="connsiteX550" fmla="*/ 2704778 w 5627973"/>
              <a:gd name="connsiteY550" fmla="*/ 3816899 h 5170152"/>
              <a:gd name="connsiteX551" fmla="*/ 2663882 w 5627973"/>
              <a:gd name="connsiteY551" fmla="*/ 3843658 h 5170152"/>
              <a:gd name="connsiteX552" fmla="*/ 2595752 w 5627973"/>
              <a:gd name="connsiteY552" fmla="*/ 3877993 h 5170152"/>
              <a:gd name="connsiteX553" fmla="*/ 1762464 w 5627973"/>
              <a:gd name="connsiteY553" fmla="*/ 3743917 h 5170152"/>
              <a:gd name="connsiteX554" fmla="*/ 1593570 w 5627973"/>
              <a:gd name="connsiteY554" fmla="*/ 3417551 h 5170152"/>
              <a:gd name="connsiteX555" fmla="*/ 1621230 w 5627973"/>
              <a:gd name="connsiteY555" fmla="*/ 3385491 h 5170152"/>
              <a:gd name="connsiteX556" fmla="*/ 1717450 w 5627973"/>
              <a:gd name="connsiteY556" fmla="*/ 2879542 h 5170152"/>
              <a:gd name="connsiteX557" fmla="*/ 1706261 w 5627973"/>
              <a:gd name="connsiteY557" fmla="*/ 2849805 h 5170152"/>
              <a:gd name="connsiteX558" fmla="*/ 1714836 w 5627973"/>
              <a:gd name="connsiteY558" fmla="*/ 2819740 h 5170152"/>
              <a:gd name="connsiteX559" fmla="*/ 1713844 w 5627973"/>
              <a:gd name="connsiteY559" fmla="*/ 2539635 h 5170152"/>
              <a:gd name="connsiteX560" fmla="*/ 1706611 w 5627973"/>
              <a:gd name="connsiteY560" fmla="*/ 2515935 h 5170152"/>
              <a:gd name="connsiteX561" fmla="*/ 1736124 w 5627973"/>
              <a:gd name="connsiteY561" fmla="*/ 2555081 h 5170152"/>
              <a:gd name="connsiteX562" fmla="*/ 1774149 w 5627973"/>
              <a:gd name="connsiteY562" fmla="*/ 2619715 h 5170152"/>
              <a:gd name="connsiteX563" fmla="*/ 1636822 w 5627973"/>
              <a:gd name="connsiteY563" fmla="*/ 3378900 h 5170152"/>
              <a:gd name="connsiteX564" fmla="*/ 1694576 w 5627973"/>
              <a:gd name="connsiteY564" fmla="*/ 4073468 h 5170152"/>
              <a:gd name="connsiteX565" fmla="*/ 1670220 w 5627973"/>
              <a:gd name="connsiteY565" fmla="*/ 3983985 h 5170152"/>
              <a:gd name="connsiteX566" fmla="*/ 1655736 w 5627973"/>
              <a:gd name="connsiteY566" fmla="*/ 3877850 h 5170152"/>
              <a:gd name="connsiteX567" fmla="*/ 1656477 w 5627973"/>
              <a:gd name="connsiteY567" fmla="*/ 3821489 h 5170152"/>
              <a:gd name="connsiteX568" fmla="*/ 1661566 w 5627973"/>
              <a:gd name="connsiteY568" fmla="*/ 3862972 h 5170152"/>
              <a:gd name="connsiteX569" fmla="*/ 1978105 w 5627973"/>
              <a:gd name="connsiteY569" fmla="*/ 4299431 h 5170152"/>
              <a:gd name="connsiteX570" fmla="*/ 2008403 w 5627973"/>
              <a:gd name="connsiteY570" fmla="*/ 4314284 h 5170152"/>
              <a:gd name="connsiteX571" fmla="*/ 2025230 w 5627973"/>
              <a:gd name="connsiteY571" fmla="*/ 4342051 h 5170152"/>
              <a:gd name="connsiteX572" fmla="*/ 2238142 w 5627973"/>
              <a:gd name="connsiteY572" fmla="*/ 4548895 h 5170152"/>
              <a:gd name="connsiteX573" fmla="*/ 2261120 w 5627973"/>
              <a:gd name="connsiteY573" fmla="*/ 4561812 h 5170152"/>
              <a:gd name="connsiteX574" fmla="*/ 2210974 w 5627973"/>
              <a:gd name="connsiteY574" fmla="*/ 4551739 h 5170152"/>
              <a:gd name="connsiteX575" fmla="*/ 2135604 w 5627973"/>
              <a:gd name="connsiteY575" fmla="*/ 4528243 h 5170152"/>
              <a:gd name="connsiteX576" fmla="*/ 1694576 w 5627973"/>
              <a:gd name="connsiteY576" fmla="*/ 4073468 h 5170152"/>
              <a:gd name="connsiteX577" fmla="*/ 1099766 w 5627973"/>
              <a:gd name="connsiteY577" fmla="*/ 2113284 h 5170152"/>
              <a:gd name="connsiteX578" fmla="*/ 1157732 w 5627973"/>
              <a:gd name="connsiteY578" fmla="*/ 2147753 h 5170152"/>
              <a:gd name="connsiteX579" fmla="*/ 1240371 w 5627973"/>
              <a:gd name="connsiteY579" fmla="*/ 2210315 h 5170152"/>
              <a:gd name="connsiteX580" fmla="*/ 1497737 w 5627973"/>
              <a:gd name="connsiteY580" fmla="*/ 3253358 h 5170152"/>
              <a:gd name="connsiteX581" fmla="*/ 1466550 w 5627973"/>
              <a:gd name="connsiteY581" fmla="*/ 3325598 h 5170152"/>
              <a:gd name="connsiteX582" fmla="*/ 1482384 w 5627973"/>
              <a:gd name="connsiteY582" fmla="*/ 3270014 h 5170152"/>
              <a:gd name="connsiteX583" fmla="*/ 1316605 w 5627973"/>
              <a:gd name="connsiteY583" fmla="*/ 2572410 h 5170152"/>
              <a:gd name="connsiteX584" fmla="*/ 1286287 w 5627973"/>
              <a:gd name="connsiteY584" fmla="*/ 2540299 h 5170152"/>
              <a:gd name="connsiteX585" fmla="*/ 1279926 w 5627973"/>
              <a:gd name="connsiteY585" fmla="*/ 2497337 h 5170152"/>
              <a:gd name="connsiteX586" fmla="*/ 1121872 w 5627973"/>
              <a:gd name="connsiteY586" fmla="*/ 2139765 h 5170152"/>
              <a:gd name="connsiteX587" fmla="*/ 1544250 w 5627973"/>
              <a:gd name="connsiteY587" fmla="*/ 4643312 h 5170152"/>
              <a:gd name="connsiteX588" fmla="*/ 1515525 w 5627973"/>
              <a:gd name="connsiteY588" fmla="*/ 4409135 h 5170152"/>
              <a:gd name="connsiteX589" fmla="*/ 1596353 w 5627973"/>
              <a:gd name="connsiteY589" fmla="*/ 4010725 h 5170152"/>
              <a:gd name="connsiteX590" fmla="*/ 1631753 w 5627973"/>
              <a:gd name="connsiteY590" fmla="*/ 3940255 h 5170152"/>
              <a:gd name="connsiteX591" fmla="*/ 1612666 w 5627973"/>
              <a:gd name="connsiteY591" fmla="*/ 3994911 h 5170152"/>
              <a:gd name="connsiteX592" fmla="*/ 1737033 w 5627973"/>
              <a:gd name="connsiteY592" fmla="*/ 4700227 h 5170152"/>
              <a:gd name="connsiteX593" fmla="*/ 1765410 w 5627973"/>
              <a:gd name="connsiteY593" fmla="*/ 4733898 h 5170152"/>
              <a:gd name="connsiteX594" fmla="*/ 1769226 w 5627973"/>
              <a:gd name="connsiteY594" fmla="*/ 4777131 h 5170152"/>
              <a:gd name="connsiteX595" fmla="*/ 1905940 w 5627973"/>
              <a:gd name="connsiteY595" fmla="*/ 5142538 h 5170152"/>
              <a:gd name="connsiteX596" fmla="*/ 1926449 w 5627973"/>
              <a:gd name="connsiteY596" fmla="*/ 5170152 h 5170152"/>
              <a:gd name="connsiteX597" fmla="*/ 1870608 w 5627973"/>
              <a:gd name="connsiteY597" fmla="*/ 5132658 h 5170152"/>
              <a:gd name="connsiteX598" fmla="*/ 1791789 w 5627973"/>
              <a:gd name="connsiteY598" fmla="*/ 5065804 h 5170152"/>
              <a:gd name="connsiteX599" fmla="*/ 1544250 w 5627973"/>
              <a:gd name="connsiteY599" fmla="*/ 4643312 h 5170152"/>
              <a:gd name="connsiteX600" fmla="*/ 809778 w 5627973"/>
              <a:gd name="connsiteY600" fmla="*/ 2734890 h 5170152"/>
              <a:gd name="connsiteX601" fmla="*/ 860066 w 5627973"/>
              <a:gd name="connsiteY601" fmla="*/ 2744234 h 5170152"/>
              <a:gd name="connsiteX602" fmla="*/ 935793 w 5627973"/>
              <a:gd name="connsiteY602" fmla="*/ 2766636 h 5170152"/>
              <a:gd name="connsiteX603" fmla="*/ 1426595 w 5627973"/>
              <a:gd name="connsiteY603" fmla="*/ 3410268 h 5170152"/>
              <a:gd name="connsiteX604" fmla="*/ 1426829 w 5627973"/>
              <a:gd name="connsiteY604" fmla="*/ 3466662 h 5170152"/>
              <a:gd name="connsiteX605" fmla="*/ 1421026 w 5627973"/>
              <a:gd name="connsiteY605" fmla="*/ 3425238 h 5170152"/>
              <a:gd name="connsiteX606" fmla="*/ 1097146 w 5627973"/>
              <a:gd name="connsiteY606" fmla="*/ 2993235 h 5170152"/>
              <a:gd name="connsiteX607" fmla="*/ 1066610 w 5627973"/>
              <a:gd name="connsiteY607" fmla="*/ 2978820 h 5170152"/>
              <a:gd name="connsiteX608" fmla="*/ 1049315 w 5627973"/>
              <a:gd name="connsiteY608" fmla="*/ 2951287 h 5170152"/>
              <a:gd name="connsiteX609" fmla="*/ 832965 w 5627973"/>
              <a:gd name="connsiteY609" fmla="*/ 2747476 h 5170152"/>
              <a:gd name="connsiteX610" fmla="*/ 1268389 w 5627973"/>
              <a:gd name="connsiteY610" fmla="*/ 4589977 h 5170152"/>
              <a:gd name="connsiteX611" fmla="*/ 1240985 w 5627973"/>
              <a:gd name="connsiteY611" fmla="*/ 4393229 h 5170152"/>
              <a:gd name="connsiteX612" fmla="*/ 1249733 w 5627973"/>
              <a:gd name="connsiteY612" fmla="*/ 4306332 h 5170152"/>
              <a:gd name="connsiteX613" fmla="*/ 1476345 w 5627973"/>
              <a:gd name="connsiteY613" fmla="*/ 3905069 h 5170152"/>
              <a:gd name="connsiteX614" fmla="*/ 1521964 w 5627973"/>
              <a:gd name="connsiteY614" fmla="*/ 3868779 h 5170152"/>
              <a:gd name="connsiteX615" fmla="*/ 1492344 w 5627973"/>
              <a:gd name="connsiteY615" fmla="*/ 3899304 h 5170152"/>
              <a:gd name="connsiteX616" fmla="*/ 1365289 w 5627973"/>
              <a:gd name="connsiteY616" fmla="*/ 4398556 h 5170152"/>
              <a:gd name="connsiteX617" fmla="*/ 1374672 w 5627973"/>
              <a:gd name="connsiteY617" fmla="*/ 4428767 h 5170152"/>
              <a:gd name="connsiteX618" fmla="*/ 1364263 w 5627973"/>
              <a:gd name="connsiteY618" fmla="*/ 4458288 h 5170152"/>
              <a:gd name="connsiteX619" fmla="*/ 1348201 w 5627973"/>
              <a:gd name="connsiteY619" fmla="*/ 4737480 h 5170152"/>
              <a:gd name="connsiteX620" fmla="*/ 1353993 w 5627973"/>
              <a:gd name="connsiteY620" fmla="*/ 4761472 h 5170152"/>
              <a:gd name="connsiteX621" fmla="*/ 1326856 w 5627973"/>
              <a:gd name="connsiteY621" fmla="*/ 4720941 h 5170152"/>
              <a:gd name="connsiteX622" fmla="*/ 1292753 w 5627973"/>
              <a:gd name="connsiteY622" fmla="*/ 4654569 h 5170152"/>
              <a:gd name="connsiteX623" fmla="*/ 1268389 w 5627973"/>
              <a:gd name="connsiteY623" fmla="*/ 4589977 h 5170152"/>
              <a:gd name="connsiteX624" fmla="*/ 366241 w 5627973"/>
              <a:gd name="connsiteY624" fmla="*/ 3475676 h 5170152"/>
              <a:gd name="connsiteX625" fmla="*/ 407863 w 5627973"/>
              <a:gd name="connsiteY625" fmla="*/ 3449859 h 5170152"/>
              <a:gd name="connsiteX626" fmla="*/ 476933 w 5627973"/>
              <a:gd name="connsiteY626" fmla="*/ 3417081 h 5170152"/>
              <a:gd name="connsiteX627" fmla="*/ 1307117 w 5627973"/>
              <a:gd name="connsiteY627" fmla="*/ 3569586 h 5170152"/>
              <a:gd name="connsiteX628" fmla="*/ 1350557 w 5627973"/>
              <a:gd name="connsiteY628" fmla="*/ 3610724 h 5170152"/>
              <a:gd name="connsiteX629" fmla="*/ 1314791 w 5627973"/>
              <a:gd name="connsiteY629" fmla="*/ 3584163 h 5170152"/>
              <a:gd name="connsiteX630" fmla="*/ 761373 w 5627973"/>
              <a:gd name="connsiteY630" fmla="*/ 3478203 h 5170152"/>
              <a:gd name="connsiteX631" fmla="*/ 729391 w 5627973"/>
              <a:gd name="connsiteY631" fmla="*/ 3487479 h 5170152"/>
              <a:gd name="connsiteX632" fmla="*/ 696413 w 5627973"/>
              <a:gd name="connsiteY632" fmla="*/ 3478552 h 5170152"/>
              <a:gd name="connsiteX633" fmla="*/ 391784 w 5627973"/>
              <a:gd name="connsiteY633" fmla="*/ 3469833 h 5170152"/>
              <a:gd name="connsiteX634" fmla="*/ 545415 w 5627973"/>
              <a:gd name="connsiteY634" fmla="*/ 4300260 h 5170152"/>
              <a:gd name="connsiteX635" fmla="*/ 556712 w 5627973"/>
              <a:gd name="connsiteY635" fmla="*/ 4254883 h 5170152"/>
              <a:gd name="connsiteX636" fmla="*/ 582772 w 5627973"/>
              <a:gd name="connsiteY636" fmla="*/ 4187299 h 5170152"/>
              <a:gd name="connsiteX637" fmla="*/ 1292949 w 5627973"/>
              <a:gd name="connsiteY637" fmla="*/ 3793892 h 5170152"/>
              <a:gd name="connsiteX638" fmla="*/ 1354196 w 5627973"/>
              <a:gd name="connsiteY638" fmla="*/ 3798726 h 5170152"/>
              <a:gd name="connsiteX639" fmla="*/ 1309079 w 5627973"/>
              <a:gd name="connsiteY639" fmla="*/ 3800350 h 5170152"/>
              <a:gd name="connsiteX640" fmla="*/ 832538 w 5627973"/>
              <a:gd name="connsiteY640" fmla="*/ 4059308 h 5170152"/>
              <a:gd name="connsiteX641" fmla="*/ 816185 w 5627973"/>
              <a:gd name="connsiteY641" fmla="*/ 4086079 h 5170152"/>
              <a:gd name="connsiteX642" fmla="*/ 785891 w 5627973"/>
              <a:gd name="connsiteY642" fmla="*/ 4099508 h 5170152"/>
              <a:gd name="connsiteX643" fmla="*/ 559613 w 5627973"/>
              <a:gd name="connsiteY643" fmla="*/ 4280079 h 5170152"/>
              <a:gd name="connsiteX644" fmla="*/ 126950 w 5627973"/>
              <a:gd name="connsiteY644" fmla="*/ 2866526 h 5170152"/>
              <a:gd name="connsiteX645" fmla="*/ 193605 w 5627973"/>
              <a:gd name="connsiteY645" fmla="*/ 2851930 h 5170152"/>
              <a:gd name="connsiteX646" fmla="*/ 298644 w 5627973"/>
              <a:gd name="connsiteY646" fmla="*/ 2840604 h 5170152"/>
              <a:gd name="connsiteX647" fmla="*/ 1258524 w 5627973"/>
              <a:gd name="connsiteY647" fmla="*/ 3404412 h 5170152"/>
              <a:gd name="connsiteX648" fmla="*/ 1290387 w 5627973"/>
              <a:gd name="connsiteY648" fmla="*/ 3476385 h 5170152"/>
              <a:gd name="connsiteX649" fmla="*/ 1260105 w 5627973"/>
              <a:gd name="connsiteY649" fmla="*/ 3426489 h 5170152"/>
              <a:gd name="connsiteX650" fmla="*/ 622609 w 5627973"/>
              <a:gd name="connsiteY650" fmla="*/ 3045139 h 5170152"/>
              <a:gd name="connsiteX651" fmla="*/ 577240 w 5627973"/>
              <a:gd name="connsiteY651" fmla="*/ 3042826 h 5170152"/>
              <a:gd name="connsiteX652" fmla="*/ 540698 w 5627973"/>
              <a:gd name="connsiteY652" fmla="*/ 3016754 h 5170152"/>
              <a:gd name="connsiteX653" fmla="*/ 162318 w 5627973"/>
              <a:gd name="connsiteY653" fmla="*/ 2870379 h 5170152"/>
              <a:gd name="connsiteX654" fmla="*/ 680573 w 5627973"/>
              <a:gd name="connsiteY654" fmla="*/ 5007269 h 5170152"/>
              <a:gd name="connsiteX655" fmla="*/ 668963 w 5627973"/>
              <a:gd name="connsiteY655" fmla="*/ 4943296 h 5170152"/>
              <a:gd name="connsiteX656" fmla="*/ 662949 w 5627973"/>
              <a:gd name="connsiteY656" fmla="*/ 4843140 h 5170152"/>
              <a:gd name="connsiteX657" fmla="*/ 1310094 w 5627973"/>
              <a:gd name="connsiteY657" fmla="*/ 3965384 h 5170152"/>
              <a:gd name="connsiteX658" fmla="*/ 1387610 w 5627973"/>
              <a:gd name="connsiteY658" fmla="*/ 3939241 h 5170152"/>
              <a:gd name="connsiteX659" fmla="*/ 1333412 w 5627973"/>
              <a:gd name="connsiteY659" fmla="*/ 3965127 h 5170152"/>
              <a:gd name="connsiteX660" fmla="*/ 896354 w 5627973"/>
              <a:gd name="connsiteY660" fmla="*/ 4547693 h 5170152"/>
              <a:gd name="connsiteX661" fmla="*/ 891370 w 5627973"/>
              <a:gd name="connsiteY661" fmla="*/ 4590548 h 5170152"/>
              <a:gd name="connsiteX662" fmla="*/ 861886 w 5627973"/>
              <a:gd name="connsiteY662" fmla="*/ 4623705 h 5170152"/>
              <a:gd name="connsiteX663" fmla="*/ 686615 w 5627973"/>
              <a:gd name="connsiteY663" fmla="*/ 4973975 h 5170152"/>
              <a:gd name="connsiteX664" fmla="*/ 0 w 5627973"/>
              <a:gd name="connsiteY664" fmla="*/ 4047657 h 5170152"/>
              <a:gd name="connsiteX665" fmla="*/ 36382 w 5627973"/>
              <a:gd name="connsiteY665" fmla="*/ 3992684 h 5170152"/>
              <a:gd name="connsiteX666" fmla="*/ 102392 w 5627973"/>
              <a:gd name="connsiteY666" fmla="*/ 3914327 h 5170152"/>
              <a:gd name="connsiteX667" fmla="*/ 1201799 w 5627973"/>
              <a:gd name="connsiteY667" fmla="*/ 3671146 h 5170152"/>
              <a:gd name="connsiteX668" fmla="*/ 1277894 w 5627973"/>
              <a:gd name="connsiteY668" fmla="*/ 3700813 h 5170152"/>
              <a:gd name="connsiteX669" fmla="*/ 1219336 w 5627973"/>
              <a:gd name="connsiteY669" fmla="*/ 3685732 h 5170152"/>
              <a:gd name="connsiteX670" fmla="*/ 484042 w 5627973"/>
              <a:gd name="connsiteY670" fmla="*/ 3842348 h 5170152"/>
              <a:gd name="connsiteX671" fmla="*/ 450172 w 5627973"/>
              <a:gd name="connsiteY671" fmla="*/ 3871086 h 5170152"/>
              <a:gd name="connsiteX672" fmla="*/ 404893 w 5627973"/>
              <a:gd name="connsiteY672" fmla="*/ 3877079 h 5170152"/>
              <a:gd name="connsiteX673" fmla="*/ 27928 w 5627973"/>
              <a:gd name="connsiteY673" fmla="*/ 4026706 h 517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Lst>
            <a:rect l="l" t="t" r="r" b="b"/>
            <a:pathLst>
              <a:path w="5627973" h="5170152">
                <a:moveTo>
                  <a:pt x="5187748" y="556256"/>
                </a:moveTo>
                <a:lnTo>
                  <a:pt x="5209295" y="559333"/>
                </a:lnTo>
                <a:cubicBezTo>
                  <a:pt x="5307498" y="566018"/>
                  <a:pt x="5400516" y="533846"/>
                  <a:pt x="5462744" y="465284"/>
                </a:cubicBezTo>
                <a:lnTo>
                  <a:pt x="5473354" y="452697"/>
                </a:lnTo>
                <a:lnTo>
                  <a:pt x="5489142" y="448306"/>
                </a:lnTo>
                <a:cubicBezTo>
                  <a:pt x="5536124" y="432635"/>
                  <a:pt x="5579283" y="407577"/>
                  <a:pt x="5615649" y="373500"/>
                </a:cubicBezTo>
                <a:lnTo>
                  <a:pt x="5624535" y="364175"/>
                </a:lnTo>
                <a:lnTo>
                  <a:pt x="5614329" y="386938"/>
                </a:lnTo>
                <a:cubicBezTo>
                  <a:pt x="5608485" y="398239"/>
                  <a:pt x="5601964" y="409288"/>
                  <a:pt x="5594755" y="420039"/>
                </a:cubicBezTo>
                <a:cubicBezTo>
                  <a:pt x="5512758" y="542334"/>
                  <a:pt x="5363846" y="593173"/>
                  <a:pt x="5216246" y="564116"/>
                </a:cubicBezTo>
                <a:close/>
                <a:moveTo>
                  <a:pt x="5191862" y="626981"/>
                </a:moveTo>
                <a:lnTo>
                  <a:pt x="5204383" y="645241"/>
                </a:lnTo>
                <a:cubicBezTo>
                  <a:pt x="5266707" y="723503"/>
                  <a:pt x="5353324" y="771602"/>
                  <a:pt x="5444969" y="771976"/>
                </a:cubicBezTo>
                <a:lnTo>
                  <a:pt x="5461238" y="771434"/>
                </a:lnTo>
                <a:lnTo>
                  <a:pt x="5475174" y="780321"/>
                </a:lnTo>
                <a:cubicBezTo>
                  <a:pt x="5518508" y="805005"/>
                  <a:pt x="5565954" y="820473"/>
                  <a:pt x="5615221" y="824742"/>
                </a:cubicBezTo>
                <a:lnTo>
                  <a:pt x="5627973" y="825110"/>
                </a:lnTo>
                <a:lnTo>
                  <a:pt x="5604691" y="832836"/>
                </a:lnTo>
                <a:cubicBezTo>
                  <a:pt x="5592602" y="836087"/>
                  <a:pt x="5580230" y="838661"/>
                  <a:pt x="5567601" y="840517"/>
                </a:cubicBezTo>
                <a:cubicBezTo>
                  <a:pt x="5423951" y="861625"/>
                  <a:pt x="5285762" y="784175"/>
                  <a:pt x="5205707" y="653694"/>
                </a:cubicBezTo>
                <a:close/>
                <a:moveTo>
                  <a:pt x="5165078" y="530078"/>
                </a:moveTo>
                <a:lnTo>
                  <a:pt x="5180867" y="526739"/>
                </a:lnTo>
                <a:cubicBezTo>
                  <a:pt x="5250865" y="506543"/>
                  <a:pt x="5306876" y="461295"/>
                  <a:pt x="5331773" y="399115"/>
                </a:cubicBezTo>
                <a:lnTo>
                  <a:pt x="5335779" y="387904"/>
                </a:lnTo>
                <a:lnTo>
                  <a:pt x="5345572" y="380950"/>
                </a:lnTo>
                <a:cubicBezTo>
                  <a:pt x="5374017" y="358488"/>
                  <a:pt x="5397296" y="330621"/>
                  <a:pt x="5413449" y="298347"/>
                </a:cubicBezTo>
                <a:lnTo>
                  <a:pt x="5417127" y="289783"/>
                </a:lnTo>
                <a:lnTo>
                  <a:pt x="5416123" y="307795"/>
                </a:lnTo>
                <a:cubicBezTo>
                  <a:pt x="5415084" y="316932"/>
                  <a:pt x="5413508" y="326070"/>
                  <a:pt x="5411375" y="335178"/>
                </a:cubicBezTo>
                <a:cubicBezTo>
                  <a:pt x="5387107" y="438787"/>
                  <a:pt x="5297262" y="510774"/>
                  <a:pt x="5186973" y="528233"/>
                </a:cubicBezTo>
                <a:close/>
                <a:moveTo>
                  <a:pt x="5151997" y="483640"/>
                </a:moveTo>
                <a:lnTo>
                  <a:pt x="5169454" y="470463"/>
                </a:lnTo>
                <a:cubicBezTo>
                  <a:pt x="5244018" y="405125"/>
                  <a:pt x="5288405" y="315520"/>
                  <a:pt x="5286042" y="221713"/>
                </a:cubicBezTo>
                <a:lnTo>
                  <a:pt x="5285027" y="205073"/>
                </a:lnTo>
                <a:lnTo>
                  <a:pt x="5293290" y="190634"/>
                </a:lnTo>
                <a:cubicBezTo>
                  <a:pt x="5316104" y="145792"/>
                  <a:pt x="5329794" y="96924"/>
                  <a:pt x="5332496" y="46415"/>
                </a:cubicBezTo>
                <a:lnTo>
                  <a:pt x="5332475" y="33356"/>
                </a:lnTo>
                <a:lnTo>
                  <a:pt x="5340713" y="57032"/>
                </a:lnTo>
                <a:cubicBezTo>
                  <a:pt x="5344247" y="69341"/>
                  <a:pt x="5347129" y="81953"/>
                  <a:pt x="5349317" y="94842"/>
                </a:cubicBezTo>
                <a:cubicBezTo>
                  <a:pt x="5374206" y="241451"/>
                  <a:pt x="5302694" y="384421"/>
                  <a:pt x="5177669" y="468941"/>
                </a:cubicBezTo>
                <a:close/>
                <a:moveTo>
                  <a:pt x="5169243" y="588501"/>
                </a:moveTo>
                <a:lnTo>
                  <a:pt x="5183261" y="597051"/>
                </a:lnTo>
                <a:cubicBezTo>
                  <a:pt x="5249222" y="631216"/>
                  <a:pt x="5322591" y="638348"/>
                  <a:pt x="5384977" y="612298"/>
                </a:cubicBezTo>
                <a:lnTo>
                  <a:pt x="5395868" y="607269"/>
                </a:lnTo>
                <a:lnTo>
                  <a:pt x="5408019" y="609181"/>
                </a:lnTo>
                <a:cubicBezTo>
                  <a:pt x="5444912" y="613162"/>
                  <a:pt x="5481819" y="609834"/>
                  <a:pt x="5516584" y="598536"/>
                </a:cubicBezTo>
                <a:lnTo>
                  <a:pt x="5525360" y="595121"/>
                </a:lnTo>
                <a:lnTo>
                  <a:pt x="5511871" y="606940"/>
                </a:lnTo>
                <a:cubicBezTo>
                  <a:pt x="5504638" y="612572"/>
                  <a:pt x="5497007" y="617834"/>
                  <a:pt x="5488986" y="622692"/>
                </a:cubicBezTo>
                <a:cubicBezTo>
                  <a:pt x="5397743" y="677952"/>
                  <a:pt x="5280476" y="666098"/>
                  <a:pt x="5186710" y="602293"/>
                </a:cubicBezTo>
                <a:close/>
                <a:moveTo>
                  <a:pt x="5113367" y="483102"/>
                </a:moveTo>
                <a:lnTo>
                  <a:pt x="5121926" y="469739"/>
                </a:lnTo>
                <a:cubicBezTo>
                  <a:pt x="5156048" y="406526"/>
                  <a:pt x="5162696" y="334535"/>
                  <a:pt x="5135782" y="271573"/>
                </a:cubicBezTo>
                <a:lnTo>
                  <a:pt x="5130595" y="260556"/>
                </a:lnTo>
                <a:lnTo>
                  <a:pt x="5132436" y="248673"/>
                </a:lnTo>
                <a:cubicBezTo>
                  <a:pt x="5136180" y="212494"/>
                  <a:pt x="5132510" y="175905"/>
                  <a:pt x="5120776" y="140994"/>
                </a:cubicBezTo>
                <a:lnTo>
                  <a:pt x="5117243" y="132150"/>
                </a:lnTo>
                <a:lnTo>
                  <a:pt x="5129337" y="146100"/>
                </a:lnTo>
                <a:cubicBezTo>
                  <a:pt x="5135105" y="153543"/>
                  <a:pt x="5140502" y="161357"/>
                  <a:pt x="5145493" y="169534"/>
                </a:cubicBezTo>
                <a:cubicBezTo>
                  <a:pt x="5202260" y="262552"/>
                  <a:pt x="5191173" y="377592"/>
                  <a:pt x="5127215" y="466621"/>
                </a:cubicBezTo>
                <a:close/>
                <a:moveTo>
                  <a:pt x="5154094" y="657790"/>
                </a:moveTo>
                <a:lnTo>
                  <a:pt x="5152083" y="636088"/>
                </a:lnTo>
                <a:lnTo>
                  <a:pt x="5155570" y="651850"/>
                </a:lnTo>
                <a:cubicBezTo>
                  <a:pt x="5176498" y="722031"/>
                  <a:pt x="5222742" y="779816"/>
                  <a:pt x="5285958" y="807857"/>
                </a:cubicBezTo>
                <a:lnTo>
                  <a:pt x="5297351" y="812436"/>
                </a:lnTo>
                <a:lnTo>
                  <a:pt x="5304467" y="822485"/>
                </a:lnTo>
                <a:cubicBezTo>
                  <a:pt x="5327427" y="851802"/>
                  <a:pt x="5355835" y="876326"/>
                  <a:pt x="5388667" y="894066"/>
                </a:cubicBezTo>
                <a:lnTo>
                  <a:pt x="5397375" y="898174"/>
                </a:lnTo>
                <a:lnTo>
                  <a:pt x="5379103" y="896176"/>
                </a:lnTo>
                <a:cubicBezTo>
                  <a:pt x="5369831" y="894639"/>
                  <a:pt x="5360554" y="892573"/>
                  <a:pt x="5351304" y="889959"/>
                </a:cubicBezTo>
                <a:cubicBezTo>
                  <a:pt x="5246081" y="860221"/>
                  <a:pt x="5172505" y="767563"/>
                  <a:pt x="5154094" y="657790"/>
                </a:cubicBezTo>
                <a:close/>
                <a:moveTo>
                  <a:pt x="4884797" y="0"/>
                </a:moveTo>
                <a:lnTo>
                  <a:pt x="4906839" y="11088"/>
                </a:lnTo>
                <a:cubicBezTo>
                  <a:pt x="4917767" y="17389"/>
                  <a:pt x="4928438" y="24375"/>
                  <a:pt x="4938805" y="32057"/>
                </a:cubicBezTo>
                <a:cubicBezTo>
                  <a:pt x="5056731" y="119435"/>
                  <a:pt x="5103661" y="273287"/>
                  <a:pt x="5072598" y="423544"/>
                </a:cubicBezTo>
                <a:lnTo>
                  <a:pt x="5064403" y="452491"/>
                </a:lnTo>
                <a:lnTo>
                  <a:pt x="5067800" y="430523"/>
                </a:lnTo>
                <a:cubicBezTo>
                  <a:pt x="5076118" y="330197"/>
                  <a:pt x="5046397" y="234080"/>
                  <a:pt x="4980581" y="168453"/>
                </a:cubicBezTo>
                <a:lnTo>
                  <a:pt x="4968483" y="157238"/>
                </a:lnTo>
                <a:lnTo>
                  <a:pt x="4964483" y="140954"/>
                </a:lnTo>
                <a:cubicBezTo>
                  <a:pt x="4950037" y="92424"/>
                  <a:pt x="4926354" y="47542"/>
                  <a:pt x="4893741" y="9358"/>
                </a:cubicBezTo>
                <a:close/>
                <a:moveTo>
                  <a:pt x="5145276" y="956324"/>
                </a:moveTo>
                <a:cubicBezTo>
                  <a:pt x="5135326" y="927846"/>
                  <a:pt x="5128754" y="897966"/>
                  <a:pt x="5125590" y="867343"/>
                </a:cubicBezTo>
                <a:cubicBezTo>
                  <a:pt x="5120316" y="816307"/>
                  <a:pt x="5124507" y="763210"/>
                  <a:pt x="5138303" y="711108"/>
                </a:cubicBezTo>
                <a:lnTo>
                  <a:pt x="5148069" y="682685"/>
                </a:lnTo>
                <a:lnTo>
                  <a:pt x="5143476" y="704417"/>
                </a:lnTo>
                <a:cubicBezTo>
                  <a:pt x="5129683" y="804081"/>
                  <a:pt x="5154110" y="901724"/>
                  <a:pt x="5216253" y="971002"/>
                </a:cubicBezTo>
                <a:lnTo>
                  <a:pt x="5227722" y="982889"/>
                </a:lnTo>
                <a:lnTo>
                  <a:pt x="5230827" y="999372"/>
                </a:lnTo>
                <a:cubicBezTo>
                  <a:pt x="5242601" y="1048641"/>
                  <a:pt x="5263799" y="1094797"/>
                  <a:pt x="5294282" y="1134780"/>
                </a:cubicBezTo>
                <a:lnTo>
                  <a:pt x="5302703" y="1144632"/>
                </a:lnTo>
                <a:lnTo>
                  <a:pt x="5281296" y="1132302"/>
                </a:lnTo>
                <a:cubicBezTo>
                  <a:pt x="5270726" y="1125387"/>
                  <a:pt x="5260451" y="1117802"/>
                  <a:pt x="5250518" y="1109540"/>
                </a:cubicBezTo>
                <a:cubicBezTo>
                  <a:pt x="5201082" y="1068426"/>
                  <a:pt x="5165913" y="1015390"/>
                  <a:pt x="5145276" y="956324"/>
                </a:cubicBezTo>
                <a:close/>
                <a:moveTo>
                  <a:pt x="5036291" y="921622"/>
                </a:moveTo>
                <a:cubicBezTo>
                  <a:pt x="5031485" y="905125"/>
                  <a:pt x="5028461" y="888346"/>
                  <a:pt x="5027141" y="871493"/>
                </a:cubicBezTo>
                <a:cubicBezTo>
                  <a:pt x="5026261" y="860258"/>
                  <a:pt x="5026138" y="848989"/>
                  <a:pt x="5026750" y="837749"/>
                </a:cubicBezTo>
                <a:cubicBezTo>
                  <a:pt x="5029895" y="779943"/>
                  <a:pt x="5052457" y="722891"/>
                  <a:pt x="5091284" y="674965"/>
                </a:cubicBezTo>
                <a:lnTo>
                  <a:pt x="5106071" y="659304"/>
                </a:lnTo>
                <a:lnTo>
                  <a:pt x="5096751" y="672150"/>
                </a:lnTo>
                <a:cubicBezTo>
                  <a:pt x="5059034" y="733268"/>
                  <a:pt x="5048296" y="804654"/>
                  <a:pt x="5071640" y="868893"/>
                </a:cubicBezTo>
                <a:lnTo>
                  <a:pt x="5076202" y="880160"/>
                </a:lnTo>
                <a:lnTo>
                  <a:pt x="5073686" y="891902"/>
                </a:lnTo>
                <a:cubicBezTo>
                  <a:pt x="5067887" y="927755"/>
                  <a:pt x="5069479" y="964426"/>
                  <a:pt x="5079234" y="999869"/>
                </a:cubicBezTo>
                <a:lnTo>
                  <a:pt x="5082266" y="1008878"/>
                </a:lnTo>
                <a:lnTo>
                  <a:pt x="5070962" y="994306"/>
                </a:lnTo>
                <a:cubicBezTo>
                  <a:pt x="5065615" y="986569"/>
                  <a:pt x="5060660" y="978484"/>
                  <a:pt x="5056133" y="970058"/>
                </a:cubicBezTo>
                <a:cubicBezTo>
                  <a:pt x="5047684" y="954333"/>
                  <a:pt x="5041096" y="938119"/>
                  <a:pt x="5036291" y="921622"/>
                </a:cubicBezTo>
                <a:close/>
                <a:moveTo>
                  <a:pt x="4806580" y="249889"/>
                </a:moveTo>
                <a:lnTo>
                  <a:pt x="4824872" y="251602"/>
                </a:lnTo>
                <a:cubicBezTo>
                  <a:pt x="4834164" y="252993"/>
                  <a:pt x="4843468" y="254915"/>
                  <a:pt x="4852754" y="257385"/>
                </a:cubicBezTo>
                <a:cubicBezTo>
                  <a:pt x="4958392" y="285482"/>
                  <a:pt x="5033417" y="377020"/>
                  <a:pt x="5053587" y="486545"/>
                </a:cubicBezTo>
                <a:lnTo>
                  <a:pt x="5055946" y="508224"/>
                </a:lnTo>
                <a:lnTo>
                  <a:pt x="5052207" y="492511"/>
                </a:lnTo>
                <a:cubicBezTo>
                  <a:pt x="5030160" y="422632"/>
                  <a:pt x="4983013" y="365551"/>
                  <a:pt x="4919384" y="338492"/>
                </a:cubicBezTo>
                <a:lnTo>
                  <a:pt x="4907924" y="334090"/>
                </a:lnTo>
                <a:lnTo>
                  <a:pt x="4900651" y="324149"/>
                </a:lnTo>
                <a:cubicBezTo>
                  <a:pt x="4877232" y="295181"/>
                  <a:pt x="4848446" y="271093"/>
                  <a:pt x="4815348" y="253862"/>
                </a:cubicBezTo>
                <a:close/>
                <a:moveTo>
                  <a:pt x="4845560" y="1104418"/>
                </a:moveTo>
                <a:cubicBezTo>
                  <a:pt x="4842814" y="1091903"/>
                  <a:pt x="4840739" y="1079130"/>
                  <a:pt x="4839374" y="1066127"/>
                </a:cubicBezTo>
                <a:cubicBezTo>
                  <a:pt x="4823848" y="918218"/>
                  <a:pt x="4904318" y="780361"/>
                  <a:pt x="5034491" y="704377"/>
                </a:cubicBezTo>
                <a:lnTo>
                  <a:pt x="5061051" y="691424"/>
                </a:lnTo>
                <a:lnTo>
                  <a:pt x="5042788" y="703407"/>
                </a:lnTo>
                <a:cubicBezTo>
                  <a:pt x="4964205" y="763617"/>
                  <a:pt x="4914203" y="850046"/>
                  <a:pt x="4910600" y="943782"/>
                </a:cubicBezTo>
                <a:lnTo>
                  <a:pt x="4910554" y="960448"/>
                </a:lnTo>
                <a:lnTo>
                  <a:pt x="4901389" y="974301"/>
                </a:lnTo>
                <a:cubicBezTo>
                  <a:pt x="4875766" y="1017514"/>
                  <a:pt x="4858995" y="1065350"/>
                  <a:pt x="4853087" y="1115556"/>
                </a:cubicBezTo>
                <a:lnTo>
                  <a:pt x="4852279" y="1128585"/>
                </a:lnTo>
                <a:close/>
                <a:moveTo>
                  <a:pt x="4775588" y="861752"/>
                </a:moveTo>
                <a:lnTo>
                  <a:pt x="4777781" y="843880"/>
                </a:lnTo>
                <a:cubicBezTo>
                  <a:pt x="4779423" y="834847"/>
                  <a:pt x="4781602" y="825849"/>
                  <a:pt x="4784336" y="816915"/>
                </a:cubicBezTo>
                <a:cubicBezTo>
                  <a:pt x="4815441" y="715294"/>
                  <a:pt x="4910029" y="649375"/>
                  <a:pt x="5021460" y="639069"/>
                </a:cubicBezTo>
                <a:lnTo>
                  <a:pt x="5043475" y="638638"/>
                </a:lnTo>
                <a:lnTo>
                  <a:pt x="5027467" y="640950"/>
                </a:lnTo>
                <a:cubicBezTo>
                  <a:pt x="4956143" y="656566"/>
                  <a:pt x="4897150" y="698031"/>
                  <a:pt x="4868151" y="758355"/>
                </a:cubicBezTo>
                <a:lnTo>
                  <a:pt x="4863405" y="769262"/>
                </a:lnTo>
                <a:lnTo>
                  <a:pt x="4853155" y="775559"/>
                </a:lnTo>
                <a:cubicBezTo>
                  <a:pt x="4823230" y="796101"/>
                  <a:pt x="4798113" y="822357"/>
                  <a:pt x="4779832" y="853461"/>
                </a:cubicBezTo>
                <a:close/>
                <a:moveTo>
                  <a:pt x="4678470" y="551352"/>
                </a:moveTo>
                <a:lnTo>
                  <a:pt x="4692256" y="539867"/>
                </a:lnTo>
                <a:cubicBezTo>
                  <a:pt x="4699632" y="534414"/>
                  <a:pt x="4707395" y="529340"/>
                  <a:pt x="4715540" y="524679"/>
                </a:cubicBezTo>
                <a:cubicBezTo>
                  <a:pt x="4808182" y="471657"/>
                  <a:pt x="4925212" y="486301"/>
                  <a:pt x="5017453" y="552281"/>
                </a:cubicBezTo>
                <a:lnTo>
                  <a:pt x="5034589" y="566476"/>
                </a:lnTo>
                <a:lnTo>
                  <a:pt x="5020776" y="557600"/>
                </a:lnTo>
                <a:cubicBezTo>
                  <a:pt x="4955623" y="521894"/>
                  <a:pt x="4882396" y="513015"/>
                  <a:pt x="4819340" y="537547"/>
                </a:cubicBezTo>
                <a:lnTo>
                  <a:pt x="4808321" y="542310"/>
                </a:lnTo>
                <a:lnTo>
                  <a:pt x="4796212" y="540111"/>
                </a:lnTo>
                <a:cubicBezTo>
                  <a:pt x="4759399" y="535251"/>
                  <a:pt x="4722393" y="537694"/>
                  <a:pt x="4687334" y="548149"/>
                </a:cubicBezTo>
                <a:close/>
                <a:moveTo>
                  <a:pt x="4568632" y="326046"/>
                </a:moveTo>
                <a:lnTo>
                  <a:pt x="4591789" y="317940"/>
                </a:lnTo>
                <a:cubicBezTo>
                  <a:pt x="4603826" y="314492"/>
                  <a:pt x="4616155" y="311718"/>
                  <a:pt x="4628752" y="309657"/>
                </a:cubicBezTo>
                <a:cubicBezTo>
                  <a:pt x="4772045" y="286210"/>
                  <a:pt x="4911408" y="361407"/>
                  <a:pt x="4993474" y="490578"/>
                </a:cubicBezTo>
                <a:lnTo>
                  <a:pt x="5007731" y="517065"/>
                </a:lnTo>
                <a:lnTo>
                  <a:pt x="4994928" y="499010"/>
                </a:lnTo>
                <a:cubicBezTo>
                  <a:pt x="4931403" y="421766"/>
                  <a:pt x="4844055" y="375079"/>
                  <a:pt x="4752423" y="376197"/>
                </a:cubicBezTo>
                <a:lnTo>
                  <a:pt x="4736167" y="377004"/>
                </a:lnTo>
                <a:lnTo>
                  <a:pt x="4722096" y="368345"/>
                </a:lnTo>
                <a:cubicBezTo>
                  <a:pt x="4678387" y="344367"/>
                  <a:pt x="4630710" y="329673"/>
                  <a:pt x="4581388" y="326205"/>
                </a:cubicBezTo>
                <a:close/>
                <a:moveTo>
                  <a:pt x="4571084" y="785008"/>
                </a:moveTo>
                <a:lnTo>
                  <a:pt x="4581826" y="762507"/>
                </a:lnTo>
                <a:cubicBezTo>
                  <a:pt x="4587937" y="751357"/>
                  <a:pt x="4594718" y="740474"/>
                  <a:pt x="4602180" y="729906"/>
                </a:cubicBezTo>
                <a:cubicBezTo>
                  <a:pt x="4687057" y="609695"/>
                  <a:pt x="4837145" y="562570"/>
                  <a:pt x="4984033" y="595275"/>
                </a:cubicBezTo>
                <a:lnTo>
                  <a:pt x="5012339" y="603838"/>
                </a:lnTo>
                <a:lnTo>
                  <a:pt x="4990869" y="600229"/>
                </a:lnTo>
                <a:cubicBezTo>
                  <a:pt x="4892842" y="591111"/>
                  <a:pt x="4799078" y="620962"/>
                  <a:pt x="4735239" y="687953"/>
                </a:cubicBezTo>
                <a:lnTo>
                  <a:pt x="4724333" y="700272"/>
                </a:lnTo>
                <a:lnTo>
                  <a:pt x="4708444" y="704269"/>
                </a:lnTo>
                <a:cubicBezTo>
                  <a:pt x="4661099" y="718769"/>
                  <a:pt x="4617355" y="742746"/>
                  <a:pt x="4580188" y="775907"/>
                </a:cubicBezTo>
                <a:close/>
                <a:moveTo>
                  <a:pt x="4153726" y="1013272"/>
                </a:moveTo>
                <a:lnTo>
                  <a:pt x="4185521" y="1014411"/>
                </a:lnTo>
                <a:cubicBezTo>
                  <a:pt x="4329500" y="1009371"/>
                  <a:pt x="4461007" y="950895"/>
                  <a:pt x="4543031" y="846169"/>
                </a:cubicBezTo>
                <a:lnTo>
                  <a:pt x="4556903" y="827063"/>
                </a:lnTo>
                <a:lnTo>
                  <a:pt x="4579359" y="818629"/>
                </a:lnTo>
                <a:cubicBezTo>
                  <a:pt x="4645855" y="789900"/>
                  <a:pt x="4705589" y="748640"/>
                  <a:pt x="4754283" y="695793"/>
                </a:cubicBezTo>
                <a:lnTo>
                  <a:pt x="4766053" y="681487"/>
                </a:lnTo>
                <a:lnTo>
                  <a:pt x="4754059" y="714728"/>
                </a:lnTo>
                <a:cubicBezTo>
                  <a:pt x="4746971" y="731344"/>
                  <a:pt x="4738864" y="747707"/>
                  <a:pt x="4729718" y="763757"/>
                </a:cubicBezTo>
                <a:cubicBezTo>
                  <a:pt x="4625677" y="946316"/>
                  <a:pt x="4415065" y="1039002"/>
                  <a:pt x="4196257" y="1020065"/>
                </a:cubicBezTo>
                <a:close/>
                <a:moveTo>
                  <a:pt x="4168670" y="1111310"/>
                </a:moveTo>
                <a:lnTo>
                  <a:pt x="4189231" y="1134946"/>
                </a:lnTo>
                <a:cubicBezTo>
                  <a:pt x="4289971" y="1234983"/>
                  <a:pt x="4422304" y="1289397"/>
                  <a:pt x="4555928" y="1276514"/>
                </a:cubicBezTo>
                <a:lnTo>
                  <a:pt x="4579570" y="1273379"/>
                </a:lnTo>
                <a:lnTo>
                  <a:pt x="4601006" y="1283734"/>
                </a:lnTo>
                <a:cubicBezTo>
                  <a:pt x="4667291" y="1311824"/>
                  <a:pt x="4738402" y="1326457"/>
                  <a:pt x="4810750" y="1325206"/>
                </a:cubicBezTo>
                <a:lnTo>
                  <a:pt x="4829383" y="1323852"/>
                </a:lnTo>
                <a:lnTo>
                  <a:pt x="4796427" y="1338034"/>
                </a:lnTo>
                <a:cubicBezTo>
                  <a:pt x="4779217" y="1344337"/>
                  <a:pt x="4761511" y="1349736"/>
                  <a:pt x="4743339" y="1354171"/>
                </a:cubicBezTo>
                <a:cubicBezTo>
                  <a:pt x="4536635" y="1404622"/>
                  <a:pt x="4325422" y="1316815"/>
                  <a:pt x="4192229" y="1146542"/>
                </a:cubicBezTo>
                <a:close/>
                <a:moveTo>
                  <a:pt x="4117372" y="980076"/>
                </a:moveTo>
                <a:lnTo>
                  <a:pt x="4139962" y="973110"/>
                </a:lnTo>
                <a:cubicBezTo>
                  <a:pt x="4239431" y="934705"/>
                  <a:pt x="4315344" y="863404"/>
                  <a:pt x="4343766" y="773039"/>
                </a:cubicBezTo>
                <a:lnTo>
                  <a:pt x="4348186" y="756818"/>
                </a:lnTo>
                <a:lnTo>
                  <a:pt x="4361579" y="745686"/>
                </a:lnTo>
                <a:cubicBezTo>
                  <a:pt x="4400196" y="710198"/>
                  <a:pt x="4430602" y="667927"/>
                  <a:pt x="4450061" y="620551"/>
                </a:cubicBezTo>
                <a:lnTo>
                  <a:pt x="4454339" y="608069"/>
                </a:lnTo>
                <a:lnTo>
                  <a:pt x="4455154" y="633337"/>
                </a:lnTo>
                <a:cubicBezTo>
                  <a:pt x="4454796" y="646233"/>
                  <a:pt x="4453655" y="659208"/>
                  <a:pt x="4451698" y="672223"/>
                </a:cubicBezTo>
                <a:cubicBezTo>
                  <a:pt x="4429436" y="820277"/>
                  <a:pt x="4307592" y="933819"/>
                  <a:pt x="4149051" y="974301"/>
                </a:cubicBezTo>
                <a:close/>
                <a:moveTo>
                  <a:pt x="4092430" y="917222"/>
                </a:moveTo>
                <a:lnTo>
                  <a:pt x="4116207" y="896290"/>
                </a:lnTo>
                <a:cubicBezTo>
                  <a:pt x="4216619" y="794258"/>
                  <a:pt x="4269978" y="662792"/>
                  <a:pt x="4254665" y="532305"/>
                </a:cubicBezTo>
                <a:lnTo>
                  <a:pt x="4251082" y="509246"/>
                </a:lnTo>
                <a:lnTo>
                  <a:pt x="4261298" y="487899"/>
                </a:lnTo>
                <a:cubicBezTo>
                  <a:pt x="4288876" y="422020"/>
                  <a:pt x="4302647" y="351862"/>
                  <a:pt x="4300196" y="281022"/>
                </a:cubicBezTo>
                <a:lnTo>
                  <a:pt x="4298512" y="262811"/>
                </a:lnTo>
                <a:lnTo>
                  <a:pt x="4313515" y="294627"/>
                </a:lnTo>
                <a:cubicBezTo>
                  <a:pt x="4320225" y="311278"/>
                  <a:pt x="4326019" y="328446"/>
                  <a:pt x="4330839" y="346103"/>
                </a:cubicBezTo>
                <a:cubicBezTo>
                  <a:pt x="4385664" y="546939"/>
                  <a:pt x="4299523" y="756800"/>
                  <a:pt x="4127988" y="892967"/>
                </a:cubicBezTo>
                <a:close/>
                <a:moveTo>
                  <a:pt x="4130834" y="1060949"/>
                </a:moveTo>
                <a:lnTo>
                  <a:pt x="4152347" y="1070825"/>
                </a:lnTo>
                <a:cubicBezTo>
                  <a:pt x="4252810" y="1108827"/>
                  <a:pt x="4360650" y="1108043"/>
                  <a:pt x="4448284" y="1062586"/>
                </a:cubicBezTo>
                <a:lnTo>
                  <a:pt x="4463522" y="1053979"/>
                </a:lnTo>
                <a:lnTo>
                  <a:pt x="4481473" y="1054868"/>
                </a:lnTo>
                <a:cubicBezTo>
                  <a:pt x="4535751" y="1055024"/>
                  <a:pt x="4589123" y="1044984"/>
                  <a:pt x="4638365" y="1024141"/>
                </a:cubicBezTo>
                <a:lnTo>
                  <a:pt x="4650724" y="1018094"/>
                </a:lnTo>
                <a:lnTo>
                  <a:pt x="4632559" y="1036552"/>
                </a:lnTo>
                <a:cubicBezTo>
                  <a:pt x="4622727" y="1045465"/>
                  <a:pt x="4612272" y="1053920"/>
                  <a:pt x="4601195" y="1061868"/>
                </a:cubicBezTo>
                <a:cubicBezTo>
                  <a:pt x="4475197" y="1152286"/>
                  <a:pt x="4302777" y="1152906"/>
                  <a:pt x="4158038" y="1077632"/>
                </a:cubicBezTo>
                <a:close/>
                <a:moveTo>
                  <a:pt x="4117520" y="1159803"/>
                </a:moveTo>
                <a:lnTo>
                  <a:pt x="4111843" y="1129830"/>
                </a:lnTo>
                <a:lnTo>
                  <a:pt x="4118921" y="1151303"/>
                </a:lnTo>
                <a:cubicBezTo>
                  <a:pt x="4158303" y="1246124"/>
                  <a:pt x="4233017" y="1319954"/>
                  <a:pt x="4328702" y="1349816"/>
                </a:cubicBezTo>
                <a:lnTo>
                  <a:pt x="4345888" y="1354535"/>
                </a:lnTo>
                <a:lnTo>
                  <a:pt x="4357531" y="1367510"/>
                </a:lnTo>
                <a:cubicBezTo>
                  <a:pt x="4394705" y="1405040"/>
                  <a:pt x="4439213" y="1435090"/>
                  <a:pt x="4489313" y="1455029"/>
                </a:cubicBezTo>
                <a:lnTo>
                  <a:pt x="4502524" y="1459485"/>
                </a:lnTo>
                <a:lnTo>
                  <a:pt x="4475639" y="1459371"/>
                </a:lnTo>
                <a:cubicBezTo>
                  <a:pt x="4461930" y="1458584"/>
                  <a:pt x="4448148" y="1457059"/>
                  <a:pt x="4434334" y="1454766"/>
                </a:cubicBezTo>
                <a:cubicBezTo>
                  <a:pt x="4277206" y="1428681"/>
                  <a:pt x="4158244" y="1310212"/>
                  <a:pt x="4117520" y="1159803"/>
                </a:cubicBezTo>
                <a:close/>
                <a:moveTo>
                  <a:pt x="4036057" y="922123"/>
                </a:moveTo>
                <a:lnTo>
                  <a:pt x="4046842" y="902233"/>
                </a:lnTo>
                <a:cubicBezTo>
                  <a:pt x="4088577" y="809079"/>
                  <a:pt x="4089160" y="707700"/>
                  <a:pt x="4041965" y="623824"/>
                </a:cubicBezTo>
                <a:lnTo>
                  <a:pt x="4033011" y="609217"/>
                </a:lnTo>
                <a:lnTo>
                  <a:pt x="4034191" y="592375"/>
                </a:lnTo>
                <a:cubicBezTo>
                  <a:pt x="4035071" y="541368"/>
                  <a:pt x="4025093" y="490872"/>
                  <a:pt x="4003573" y="443898"/>
                </a:cubicBezTo>
                <a:lnTo>
                  <a:pt x="3997304" y="432081"/>
                </a:lnTo>
                <a:lnTo>
                  <a:pt x="4016696" y="449769"/>
                </a:lnTo>
                <a:cubicBezTo>
                  <a:pt x="4026046" y="459305"/>
                  <a:pt x="4034900" y="469414"/>
                  <a:pt x="4043209" y="480089"/>
                </a:cubicBezTo>
                <a:cubicBezTo>
                  <a:pt x="4137718" y="601518"/>
                  <a:pt x="4136114" y="763587"/>
                  <a:pt x="4054156" y="897111"/>
                </a:cubicBezTo>
                <a:close/>
                <a:moveTo>
                  <a:pt x="4102487" y="1456238"/>
                </a:moveTo>
                <a:cubicBezTo>
                  <a:pt x="4088343" y="1385828"/>
                  <a:pt x="4087735" y="1311161"/>
                  <a:pt x="4101250" y="1236477"/>
                </a:cubicBezTo>
                <a:lnTo>
                  <a:pt x="4111889" y="1195406"/>
                </a:lnTo>
                <a:lnTo>
                  <a:pt x="4107943" y="1226388"/>
                </a:lnTo>
                <a:cubicBezTo>
                  <a:pt x="4100449" y="1367408"/>
                  <a:pt x="4148406" y="1500017"/>
                  <a:pt x="4247748" y="1587550"/>
                </a:cubicBezTo>
                <a:lnTo>
                  <a:pt x="4265967" y="1602452"/>
                </a:lnTo>
                <a:lnTo>
                  <a:pt x="4272578" y="1624987"/>
                </a:lnTo>
                <a:cubicBezTo>
                  <a:pt x="4295973" y="1691980"/>
                  <a:pt x="4332709" y="1753253"/>
                  <a:pt x="4382198" y="1804559"/>
                </a:cubicBezTo>
                <a:lnTo>
                  <a:pt x="4395719" y="1817069"/>
                </a:lnTo>
                <a:lnTo>
                  <a:pt x="4362957" y="1803003"/>
                </a:lnTo>
                <a:cubicBezTo>
                  <a:pt x="4346676" y="1794904"/>
                  <a:pt x="4330741" y="1785828"/>
                  <a:pt x="4315216" y="1775759"/>
                </a:cubicBezTo>
                <a:cubicBezTo>
                  <a:pt x="4237961" y="1725647"/>
                  <a:pt x="4179991" y="1656822"/>
                  <a:pt x="4142438" y="1577461"/>
                </a:cubicBezTo>
                <a:cubicBezTo>
                  <a:pt x="4124333" y="1539197"/>
                  <a:pt x="4110974" y="1498484"/>
                  <a:pt x="4102487" y="1456238"/>
                </a:cubicBezTo>
                <a:close/>
                <a:moveTo>
                  <a:pt x="3641787" y="281770"/>
                </a:moveTo>
                <a:lnTo>
                  <a:pt x="3675317" y="294010"/>
                </a:lnTo>
                <a:cubicBezTo>
                  <a:pt x="3692042" y="301200"/>
                  <a:pt x="3708479" y="309383"/>
                  <a:pt x="3724561" y="318579"/>
                </a:cubicBezTo>
                <a:cubicBezTo>
                  <a:pt x="3907497" y="423198"/>
                  <a:pt x="3995365" y="630913"/>
                  <a:pt x="3969100" y="845020"/>
                </a:cubicBezTo>
                <a:lnTo>
                  <a:pt x="3960818" y="886590"/>
                </a:lnTo>
                <a:lnTo>
                  <a:pt x="3962990" y="855455"/>
                </a:lnTo>
                <a:cubicBezTo>
                  <a:pt x="3962420" y="714313"/>
                  <a:pt x="3906941" y="584606"/>
                  <a:pt x="3802707" y="502702"/>
                </a:cubicBezTo>
                <a:lnTo>
                  <a:pt x="3783657" y="488830"/>
                </a:lnTo>
                <a:lnTo>
                  <a:pt x="3775765" y="466704"/>
                </a:lnTo>
                <a:cubicBezTo>
                  <a:pt x="3748569" y="401131"/>
                  <a:pt x="3708374" y="341999"/>
                  <a:pt x="3656008" y="293512"/>
                </a:cubicBezTo>
                <a:close/>
                <a:moveTo>
                  <a:pt x="3959520" y="1476426"/>
                </a:moveTo>
                <a:cubicBezTo>
                  <a:pt x="3956817" y="1460885"/>
                  <a:pt x="3955212" y="1445186"/>
                  <a:pt x="3954681" y="1429420"/>
                </a:cubicBezTo>
                <a:cubicBezTo>
                  <a:pt x="3951952" y="1348338"/>
                  <a:pt x="3977618" y="1265466"/>
                  <a:pt x="4028146" y="1192945"/>
                </a:cubicBezTo>
                <a:lnTo>
                  <a:pt x="4047717" y="1168939"/>
                </a:lnTo>
                <a:lnTo>
                  <a:pt x="4035758" y="1188219"/>
                </a:lnTo>
                <a:cubicBezTo>
                  <a:pt x="3988517" y="1278978"/>
                  <a:pt x="3981898" y="1380110"/>
                  <a:pt x="4024050" y="1466291"/>
                </a:cubicBezTo>
                <a:lnTo>
                  <a:pt x="4032125" y="1481338"/>
                </a:lnTo>
                <a:lnTo>
                  <a:pt x="4029943" y="1498082"/>
                </a:lnTo>
                <a:cubicBezTo>
                  <a:pt x="4026027" y="1548934"/>
                  <a:pt x="4032988" y="1599847"/>
                  <a:pt x="4051689" y="1647852"/>
                </a:cubicBezTo>
                <a:lnTo>
                  <a:pt x="4057248" y="1659975"/>
                </a:lnTo>
                <a:lnTo>
                  <a:pt x="4038929" y="1641305"/>
                </a:lnTo>
                <a:cubicBezTo>
                  <a:pt x="4030156" y="1631296"/>
                  <a:pt x="4021912" y="1620743"/>
                  <a:pt x="4014248" y="1609654"/>
                </a:cubicBezTo>
                <a:cubicBezTo>
                  <a:pt x="3985641" y="1568263"/>
                  <a:pt x="3967632" y="1523050"/>
                  <a:pt x="3959520" y="1476426"/>
                </a:cubicBezTo>
                <a:close/>
                <a:moveTo>
                  <a:pt x="3559399" y="641732"/>
                </a:moveTo>
                <a:lnTo>
                  <a:pt x="3586278" y="641445"/>
                </a:lnTo>
                <a:cubicBezTo>
                  <a:pt x="3599997" y="642027"/>
                  <a:pt x="3613801" y="643346"/>
                  <a:pt x="3627649" y="645432"/>
                </a:cubicBezTo>
                <a:cubicBezTo>
                  <a:pt x="3785174" y="669169"/>
                  <a:pt x="3906106" y="785864"/>
                  <a:pt x="3949362" y="935669"/>
                </a:cubicBezTo>
                <a:lnTo>
                  <a:pt x="3955544" y="965558"/>
                </a:lnTo>
                <a:lnTo>
                  <a:pt x="3948106" y="944190"/>
                </a:lnTo>
                <a:cubicBezTo>
                  <a:pt x="3907131" y="849955"/>
                  <a:pt x="3831190" y="777240"/>
                  <a:pt x="3735026" y="748807"/>
                </a:cubicBezTo>
                <a:lnTo>
                  <a:pt x="3717765" y="744345"/>
                </a:lnTo>
                <a:lnTo>
                  <a:pt x="3705907" y="731543"/>
                </a:lnTo>
                <a:cubicBezTo>
                  <a:pt x="3668108" y="694567"/>
                  <a:pt x="3623104" y="665182"/>
                  <a:pt x="3572682" y="645991"/>
                </a:cubicBezTo>
                <a:close/>
                <a:moveTo>
                  <a:pt x="3724330" y="1827846"/>
                </a:moveTo>
                <a:cubicBezTo>
                  <a:pt x="3718744" y="1810793"/>
                  <a:pt x="3714104" y="1793282"/>
                  <a:pt x="3710469" y="1775346"/>
                </a:cubicBezTo>
                <a:cubicBezTo>
                  <a:pt x="3669127" y="1571328"/>
                  <a:pt x="3768972" y="1367288"/>
                  <a:pt x="3949089" y="1242273"/>
                </a:cubicBezTo>
                <a:lnTo>
                  <a:pt x="3986162" y="1220323"/>
                </a:lnTo>
                <a:lnTo>
                  <a:pt x="3961059" y="1239706"/>
                </a:lnTo>
                <a:cubicBezTo>
                  <a:pt x="3854141" y="1335175"/>
                  <a:pt x="3792195" y="1463033"/>
                  <a:pt x="3798804" y="1594293"/>
                </a:cubicBezTo>
                <a:lnTo>
                  <a:pt x="3800846" y="1617545"/>
                </a:lnTo>
                <a:lnTo>
                  <a:pt x="3789240" y="1638206"/>
                </a:lnTo>
                <a:cubicBezTo>
                  <a:pt x="3757362" y="1702223"/>
                  <a:pt x="3738969" y="1771394"/>
                  <a:pt x="3736710" y="1842279"/>
                </a:cubicBezTo>
                <a:lnTo>
                  <a:pt x="3737180" y="1860569"/>
                </a:lnTo>
                <a:close/>
                <a:moveTo>
                  <a:pt x="3591642" y="1499634"/>
                </a:moveTo>
                <a:lnTo>
                  <a:pt x="3592577" y="1474387"/>
                </a:lnTo>
                <a:cubicBezTo>
                  <a:pt x="3593827" y="1461548"/>
                  <a:pt x="3595865" y="1448680"/>
                  <a:pt x="3598720" y="1435820"/>
                </a:cubicBezTo>
                <a:cubicBezTo>
                  <a:pt x="3631198" y="1289539"/>
                  <a:pt x="3760723" y="1183766"/>
                  <a:pt x="3921834" y="1153094"/>
                </a:cubicBezTo>
                <a:lnTo>
                  <a:pt x="3953866" y="1149272"/>
                </a:lnTo>
                <a:lnTo>
                  <a:pt x="3930827" y="1154838"/>
                </a:lnTo>
                <a:cubicBezTo>
                  <a:pt x="3828845" y="1187051"/>
                  <a:pt x="3748107" y="1253511"/>
                  <a:pt x="3713472" y="1341886"/>
                </a:cubicBezTo>
                <a:lnTo>
                  <a:pt x="3707936" y="1357792"/>
                </a:lnTo>
                <a:lnTo>
                  <a:pt x="3693792" y="1368074"/>
                </a:lnTo>
                <a:cubicBezTo>
                  <a:pt x="3652774" y="1401102"/>
                  <a:pt x="3619487" y="1441395"/>
                  <a:pt x="3596777" y="1487449"/>
                </a:cubicBezTo>
                <a:close/>
                <a:moveTo>
                  <a:pt x="3410817" y="1080921"/>
                </a:moveTo>
                <a:lnTo>
                  <a:pt x="3429457" y="1062887"/>
                </a:lnTo>
                <a:cubicBezTo>
                  <a:pt x="3439517" y="1054203"/>
                  <a:pt x="3450191" y="1045991"/>
                  <a:pt x="3461472" y="1038299"/>
                </a:cubicBezTo>
                <a:cubicBezTo>
                  <a:pt x="3589793" y="950799"/>
                  <a:pt x="3762221" y="954105"/>
                  <a:pt x="3905013" y="1032635"/>
                </a:cubicBezTo>
                <a:lnTo>
                  <a:pt x="3931786" y="1049928"/>
                </a:lnTo>
                <a:lnTo>
                  <a:pt x="3910528" y="1039568"/>
                </a:lnTo>
                <a:cubicBezTo>
                  <a:pt x="3811049" y="999299"/>
                  <a:pt x="3703194" y="997626"/>
                  <a:pt x="3614393" y="1041063"/>
                </a:cubicBezTo>
                <a:lnTo>
                  <a:pt x="3598935" y="1049319"/>
                </a:lnTo>
                <a:lnTo>
                  <a:pt x="3581007" y="1048022"/>
                </a:lnTo>
                <a:cubicBezTo>
                  <a:pt x="3526736" y="1046630"/>
                  <a:pt x="3473108" y="1055449"/>
                  <a:pt x="3423332" y="1075159"/>
                </a:cubicBezTo>
                <a:close/>
                <a:moveTo>
                  <a:pt x="3222219" y="782752"/>
                </a:moveTo>
                <a:lnTo>
                  <a:pt x="3254946" y="768060"/>
                </a:lnTo>
                <a:cubicBezTo>
                  <a:pt x="3272053" y="761491"/>
                  <a:pt x="3289672" y="755818"/>
                  <a:pt x="3307772" y="751100"/>
                </a:cubicBezTo>
                <a:cubicBezTo>
                  <a:pt x="3513659" y="697441"/>
                  <a:pt x="3726300" y="781934"/>
                  <a:pt x="3862256" y="950087"/>
                </a:cubicBezTo>
                <a:lnTo>
                  <a:pt x="3886387" y="984942"/>
                </a:lnTo>
                <a:lnTo>
                  <a:pt x="3865443" y="961632"/>
                </a:lnTo>
                <a:cubicBezTo>
                  <a:pt x="3763078" y="863192"/>
                  <a:pt x="3629861" y="810854"/>
                  <a:pt x="3496445" y="825817"/>
                </a:cubicBezTo>
                <a:lnTo>
                  <a:pt x="3472853" y="829320"/>
                </a:lnTo>
                <a:lnTo>
                  <a:pt x="3451249" y="819301"/>
                </a:lnTo>
                <a:cubicBezTo>
                  <a:pt x="3384508" y="792251"/>
                  <a:pt x="3313158" y="778730"/>
                  <a:pt x="3240830" y="781109"/>
                </a:cubicBezTo>
                <a:close/>
                <a:moveTo>
                  <a:pt x="3283861" y="1422511"/>
                </a:moveTo>
                <a:lnTo>
                  <a:pt x="3296671" y="1389558"/>
                </a:lnTo>
                <a:cubicBezTo>
                  <a:pt x="3304167" y="1373112"/>
                  <a:pt x="3312673" y="1356942"/>
                  <a:pt x="3322212" y="1341111"/>
                </a:cubicBezTo>
                <a:cubicBezTo>
                  <a:pt x="3430713" y="1161037"/>
                  <a:pt x="3643510" y="1073359"/>
                  <a:pt x="3861741" y="1097488"/>
                </a:cubicBezTo>
                <a:lnTo>
                  <a:pt x="3904083" y="1105291"/>
                </a:lnTo>
                <a:lnTo>
                  <a:pt x="3872332" y="1103397"/>
                </a:lnTo>
                <a:cubicBezTo>
                  <a:pt x="3728300" y="1105018"/>
                  <a:pt x="3595414" y="1160367"/>
                  <a:pt x="3510842" y="1263138"/>
                </a:cubicBezTo>
                <a:lnTo>
                  <a:pt x="3496505" y="1281913"/>
                </a:lnTo>
                <a:lnTo>
                  <a:pt x="3473852" y="1289813"/>
                </a:lnTo>
                <a:cubicBezTo>
                  <a:pt x="3406679" y="1316960"/>
                  <a:pt x="3345955" y="1356799"/>
                  <a:pt x="3295979" y="1408486"/>
                </a:cubicBezTo>
                <a:close/>
                <a:moveTo>
                  <a:pt x="2694772" y="1747664"/>
                </a:moveTo>
                <a:lnTo>
                  <a:pt x="2738702" y="1750865"/>
                </a:lnTo>
                <a:cubicBezTo>
                  <a:pt x="2938327" y="1751662"/>
                  <a:pt x="3124308" y="1680024"/>
                  <a:pt x="3244931" y="1543659"/>
                </a:cubicBezTo>
                <a:lnTo>
                  <a:pt x="3265426" y="1518723"/>
                </a:lnTo>
                <a:lnTo>
                  <a:pt x="3297079" y="1508574"/>
                </a:lnTo>
                <a:cubicBezTo>
                  <a:pt x="3391062" y="1473479"/>
                  <a:pt x="3476535" y="1421194"/>
                  <a:pt x="3547513" y="1352765"/>
                </a:cubicBezTo>
                <a:lnTo>
                  <a:pt x="3564772" y="1334168"/>
                </a:lnTo>
                <a:lnTo>
                  <a:pt x="3545920" y="1378188"/>
                </a:lnTo>
                <a:cubicBezTo>
                  <a:pt x="3534983" y="1400135"/>
                  <a:pt x="3522654" y="1421690"/>
                  <a:pt x="3508908" y="1442768"/>
                </a:cubicBezTo>
                <a:cubicBezTo>
                  <a:pt x="3352539" y="1682526"/>
                  <a:pt x="3054752" y="1795960"/>
                  <a:pt x="2753178" y="1759024"/>
                </a:cubicBezTo>
                <a:close/>
                <a:moveTo>
                  <a:pt x="2708817" y="1880141"/>
                </a:moveTo>
                <a:lnTo>
                  <a:pt x="2735674" y="1912971"/>
                </a:lnTo>
                <a:cubicBezTo>
                  <a:pt x="2868334" y="2052641"/>
                  <a:pt x="3047812" y="2132688"/>
                  <a:pt x="3233634" y="2122405"/>
                </a:cubicBezTo>
                <a:lnTo>
                  <a:pt x="3266570" y="2119436"/>
                </a:lnTo>
                <a:lnTo>
                  <a:pt x="3295539" y="2134473"/>
                </a:lnTo>
                <a:cubicBezTo>
                  <a:pt x="3385382" y="2175689"/>
                  <a:pt x="3482816" y="2199081"/>
                  <a:pt x="3583038" y="2201203"/>
                </a:cubicBezTo>
                <a:lnTo>
                  <a:pt x="3608921" y="2200364"/>
                </a:lnTo>
                <a:lnTo>
                  <a:pt x="3562345" y="2217682"/>
                </a:lnTo>
                <a:cubicBezTo>
                  <a:pt x="3538098" y="2225244"/>
                  <a:pt x="3513224" y="2231565"/>
                  <a:pt x="3487772" y="2236568"/>
                </a:cubicBezTo>
                <a:cubicBezTo>
                  <a:pt x="3198254" y="2293475"/>
                  <a:pt x="2911859" y="2164427"/>
                  <a:pt x="2739038" y="1928704"/>
                </a:cubicBezTo>
                <a:close/>
                <a:moveTo>
                  <a:pt x="2646703" y="1701163"/>
                </a:moveTo>
                <a:lnTo>
                  <a:pt x="2678442" y="1692992"/>
                </a:lnTo>
                <a:cubicBezTo>
                  <a:pt x="2818719" y="1646632"/>
                  <a:pt x="2928620" y="1554845"/>
                  <a:pt x="2974079" y="1434954"/>
                </a:cubicBezTo>
                <a:lnTo>
                  <a:pt x="2981295" y="1413397"/>
                </a:lnTo>
                <a:lnTo>
                  <a:pt x="3000587" y="1399148"/>
                </a:lnTo>
                <a:cubicBezTo>
                  <a:pt x="3056441" y="1353507"/>
                  <a:pt x="3101389" y="1298324"/>
                  <a:pt x="3131531" y="1235708"/>
                </a:cubicBezTo>
                <a:lnTo>
                  <a:pt x="3138298" y="1219166"/>
                </a:lnTo>
                <a:lnTo>
                  <a:pt x="3137715" y="1253151"/>
                </a:lnTo>
                <a:cubicBezTo>
                  <a:pt x="3136345" y="1270454"/>
                  <a:pt x="3133887" y="1287823"/>
                  <a:pt x="3130297" y="1305203"/>
                </a:cubicBezTo>
                <a:cubicBezTo>
                  <a:pt x="3089456" y="1502910"/>
                  <a:pt x="2913120" y="1649024"/>
                  <a:pt x="2690942" y="1695070"/>
                </a:cubicBezTo>
                <a:close/>
                <a:moveTo>
                  <a:pt x="2616437" y="1615422"/>
                </a:moveTo>
                <a:lnTo>
                  <a:pt x="2650765" y="1588555"/>
                </a:lnTo>
                <a:cubicBezTo>
                  <a:pt x="2796657" y="1456775"/>
                  <a:pt x="2879416" y="1282985"/>
                  <a:pt x="2867058" y="1106901"/>
                </a:cubicBezTo>
                <a:lnTo>
                  <a:pt x="2863661" y="1075738"/>
                </a:lnTo>
                <a:lnTo>
                  <a:pt x="2879247" y="1047600"/>
                </a:lnTo>
                <a:cubicBezTo>
                  <a:pt x="2921880" y="960557"/>
                  <a:pt x="2945693" y="867040"/>
                  <a:pt x="2947098" y="771754"/>
                </a:cubicBezTo>
                <a:lnTo>
                  <a:pt x="2946000" y="747202"/>
                </a:lnTo>
                <a:lnTo>
                  <a:pt x="2964611" y="790729"/>
                </a:lnTo>
                <a:cubicBezTo>
                  <a:pt x="2972770" y="813448"/>
                  <a:pt x="2979628" y="836815"/>
                  <a:pt x="2985104" y="860784"/>
                </a:cubicBezTo>
                <a:cubicBezTo>
                  <a:pt x="3047385" y="1133443"/>
                  <a:pt x="2913941" y="1410815"/>
                  <a:pt x="2667295" y="1584709"/>
                </a:cubicBezTo>
                <a:close/>
                <a:moveTo>
                  <a:pt x="2659858" y="1810505"/>
                </a:moveTo>
                <a:lnTo>
                  <a:pt x="2688965" y="1824901"/>
                </a:lnTo>
                <a:cubicBezTo>
                  <a:pt x="2825444" y="1881227"/>
                  <a:pt x="2974759" y="1885841"/>
                  <a:pt x="3099134" y="1829386"/>
                </a:cubicBezTo>
                <a:lnTo>
                  <a:pt x="3120807" y="1818625"/>
                </a:lnTo>
                <a:lnTo>
                  <a:pt x="3145593" y="1820762"/>
                </a:lnTo>
                <a:cubicBezTo>
                  <a:pt x="3220709" y="1823825"/>
                  <a:pt x="3295261" y="1813143"/>
                  <a:pt x="3364829" y="1787733"/>
                </a:cubicBezTo>
                <a:lnTo>
                  <a:pt x="3382345" y="1780260"/>
                </a:lnTo>
                <a:lnTo>
                  <a:pt x="3355952" y="1804099"/>
                </a:lnTo>
                <a:cubicBezTo>
                  <a:pt x="3341741" y="1815555"/>
                  <a:pt x="3326696" y="1826362"/>
                  <a:pt x="3310827" y="1836457"/>
                </a:cubicBezTo>
                <a:cubicBezTo>
                  <a:pt x="3130308" y="1951291"/>
                  <a:pt x="2891617" y="1943062"/>
                  <a:pt x="2696381" y="1834343"/>
                </a:cubicBezTo>
                <a:close/>
                <a:moveTo>
                  <a:pt x="2634735" y="1942592"/>
                </a:moveTo>
                <a:lnTo>
                  <a:pt x="2628908" y="1902031"/>
                </a:lnTo>
                <a:lnTo>
                  <a:pt x="2637249" y="1931248"/>
                </a:lnTo>
                <a:cubicBezTo>
                  <a:pt x="2685336" y="2060687"/>
                  <a:pt x="2783747" y="2163787"/>
                  <a:pt x="2914165" y="2208928"/>
                </a:cubicBezTo>
                <a:lnTo>
                  <a:pt x="2937632" y="2216171"/>
                </a:lnTo>
                <a:lnTo>
                  <a:pt x="2952868" y="2234211"/>
                </a:lnTo>
                <a:cubicBezTo>
                  <a:pt x="3001780" y="2286578"/>
                  <a:pt x="3061349" y="2329282"/>
                  <a:pt x="3129341" y="2358698"/>
                </a:cubicBezTo>
                <a:lnTo>
                  <a:pt x="3147324" y="2365378"/>
                </a:lnTo>
                <a:lnTo>
                  <a:pt x="3110122" y="2363811"/>
                </a:lnTo>
                <a:cubicBezTo>
                  <a:pt x="3091199" y="2362034"/>
                  <a:pt x="3072227" y="2359262"/>
                  <a:pt x="3053262" y="2355455"/>
                </a:cubicBezTo>
                <a:cubicBezTo>
                  <a:pt x="2837547" y="2312159"/>
                  <a:pt x="2680913" y="2146772"/>
                  <a:pt x="2634735" y="1942592"/>
                </a:cubicBezTo>
                <a:close/>
                <a:moveTo>
                  <a:pt x="2538079" y="1619042"/>
                </a:moveTo>
                <a:lnTo>
                  <a:pt x="2554354" y="1592892"/>
                </a:lnTo>
                <a:cubicBezTo>
                  <a:pt x="2618429" y="1469955"/>
                  <a:pt x="2626101" y="1333807"/>
                  <a:pt x="2566459" y="1218658"/>
                </a:cubicBezTo>
                <a:lnTo>
                  <a:pt x="2555056" y="1198566"/>
                </a:lnTo>
                <a:lnTo>
                  <a:pt x="2557831" y="1176004"/>
                </a:lnTo>
                <a:cubicBezTo>
                  <a:pt x="2562502" y="1107534"/>
                  <a:pt x="2552112" y="1039182"/>
                  <a:pt x="2525507" y="974952"/>
                </a:cubicBezTo>
                <a:lnTo>
                  <a:pt x="2517630" y="958749"/>
                </a:lnTo>
                <a:lnTo>
                  <a:pt x="2543274" y="983527"/>
                </a:lnTo>
                <a:cubicBezTo>
                  <a:pt x="2555569" y="996829"/>
                  <a:pt x="2567140" y="1010872"/>
                  <a:pt x="2577917" y="1025648"/>
                </a:cubicBezTo>
                <a:cubicBezTo>
                  <a:pt x="2700503" y="1193727"/>
                  <a:pt x="2687306" y="1411344"/>
                  <a:pt x="2564824" y="1586396"/>
                </a:cubicBezTo>
                <a:close/>
                <a:moveTo>
                  <a:pt x="2612299" y="2424277"/>
                </a:moveTo>
                <a:cubicBezTo>
                  <a:pt x="2604447" y="2396737"/>
                  <a:pt x="2598292" y="2368591"/>
                  <a:pt x="2593850" y="2339994"/>
                </a:cubicBezTo>
                <a:cubicBezTo>
                  <a:pt x="2579042" y="2244671"/>
                  <a:pt x="2583258" y="2144340"/>
                  <a:pt x="2607022" y="2044731"/>
                </a:cubicBezTo>
                <a:lnTo>
                  <a:pt x="2624528" y="1990120"/>
                </a:lnTo>
                <a:lnTo>
                  <a:pt x="2616969" y="2031530"/>
                </a:lnTo>
                <a:cubicBezTo>
                  <a:pt x="2597045" y="2220563"/>
                  <a:pt x="2654442" y="2401214"/>
                  <a:pt x="2786012" y="2524015"/>
                </a:cubicBezTo>
                <a:lnTo>
                  <a:pt x="2810222" y="2544990"/>
                </a:lnTo>
                <a:lnTo>
                  <a:pt x="2817845" y="2575607"/>
                </a:lnTo>
                <a:cubicBezTo>
                  <a:pt x="2845689" y="2666827"/>
                  <a:pt x="2892386" y="2751063"/>
                  <a:pt x="2957409" y="2822582"/>
                </a:cubicBezTo>
                <a:lnTo>
                  <a:pt x="2975276" y="2840096"/>
                </a:lnTo>
                <a:lnTo>
                  <a:pt x="2930882" y="2819480"/>
                </a:lnTo>
                <a:cubicBezTo>
                  <a:pt x="2908897" y="2807745"/>
                  <a:pt x="2887455" y="2794717"/>
                  <a:pt x="2866650" y="2780375"/>
                </a:cubicBezTo>
                <a:cubicBezTo>
                  <a:pt x="2763113" y="2709002"/>
                  <a:pt x="2687538" y="2613505"/>
                  <a:pt x="2640937" y="2504928"/>
                </a:cubicBezTo>
                <a:cubicBezTo>
                  <a:pt x="2629702" y="2478753"/>
                  <a:pt x="2620152" y="2451818"/>
                  <a:pt x="2612299" y="2424277"/>
                </a:cubicBezTo>
                <a:close/>
                <a:moveTo>
                  <a:pt x="2035737" y="738158"/>
                </a:moveTo>
                <a:lnTo>
                  <a:pt x="2081317" y="756362"/>
                </a:lnTo>
                <a:cubicBezTo>
                  <a:pt x="2103980" y="766898"/>
                  <a:pt x="2126175" y="778753"/>
                  <a:pt x="2147812" y="791953"/>
                </a:cubicBezTo>
                <a:cubicBezTo>
                  <a:pt x="2393930" y="942097"/>
                  <a:pt x="2501480" y="1225731"/>
                  <a:pt x="2450624" y="1511954"/>
                </a:cubicBezTo>
                <a:lnTo>
                  <a:pt x="2436347" y="1567359"/>
                </a:lnTo>
                <a:lnTo>
                  <a:pt x="2441461" y="1525651"/>
                </a:lnTo>
                <a:cubicBezTo>
                  <a:pt x="2450232" y="1336029"/>
                  <a:pt x="2382228" y="1158882"/>
                  <a:pt x="2243505" y="1043385"/>
                </a:cubicBezTo>
                <a:lnTo>
                  <a:pt x="2218075" y="1023750"/>
                </a:lnTo>
                <a:lnTo>
                  <a:pt x="2208652" y="993614"/>
                </a:lnTo>
                <a:cubicBezTo>
                  <a:pt x="2175451" y="904103"/>
                  <a:pt x="2123820" y="822560"/>
                  <a:pt x="2054624" y="754678"/>
                </a:cubicBezTo>
                <a:close/>
                <a:moveTo>
                  <a:pt x="2417193" y="2452749"/>
                </a:moveTo>
                <a:cubicBezTo>
                  <a:pt x="2406119" y="2422309"/>
                  <a:pt x="2398636" y="2391126"/>
                  <a:pt x="2394601" y="2359598"/>
                </a:cubicBezTo>
                <a:cubicBezTo>
                  <a:pt x="2391911" y="2338580"/>
                  <a:pt x="2390753" y="2317408"/>
                  <a:pt x="2391086" y="2296202"/>
                </a:cubicBezTo>
                <a:cubicBezTo>
                  <a:pt x="2392800" y="2187144"/>
                  <a:pt x="2433939" y="2077174"/>
                  <a:pt x="2508786" y="1982414"/>
                </a:cubicBezTo>
                <a:lnTo>
                  <a:pt x="2537500" y="1951196"/>
                </a:lnTo>
                <a:lnTo>
                  <a:pt x="2519642" y="1976466"/>
                </a:lnTo>
                <a:cubicBezTo>
                  <a:pt x="2448108" y="2095896"/>
                  <a:pt x="2432097" y="2231396"/>
                  <a:pt x="2484604" y="2349375"/>
                </a:cubicBezTo>
                <a:lnTo>
                  <a:pt x="2494761" y="2370012"/>
                </a:lnTo>
                <a:lnTo>
                  <a:pt x="2490607" y="2392389"/>
                </a:lnTo>
                <a:cubicBezTo>
                  <a:pt x="2481743" y="2460491"/>
                  <a:pt x="2487929" y="2529246"/>
                  <a:pt x="2510562" y="2594713"/>
                </a:cubicBezTo>
                <a:lnTo>
                  <a:pt x="2517435" y="2611289"/>
                </a:lnTo>
                <a:lnTo>
                  <a:pt x="2493344" y="2585248"/>
                </a:lnTo>
                <a:cubicBezTo>
                  <a:pt x="2481879" y="2571342"/>
                  <a:pt x="2471184" y="2556734"/>
                  <a:pt x="2461326" y="2541435"/>
                </a:cubicBezTo>
                <a:cubicBezTo>
                  <a:pt x="2442930" y="2512884"/>
                  <a:pt x="2428266" y="2483188"/>
                  <a:pt x="2417193" y="2452749"/>
                </a:cubicBezTo>
                <a:close/>
                <a:moveTo>
                  <a:pt x="1897323" y="1217353"/>
                </a:moveTo>
                <a:lnTo>
                  <a:pt x="1934545" y="1218380"/>
                </a:lnTo>
                <a:cubicBezTo>
                  <a:pt x="1953494" y="1219882"/>
                  <a:pt x="1972511" y="1222380"/>
                  <a:pt x="1991537" y="1225910"/>
                </a:cubicBezTo>
                <a:cubicBezTo>
                  <a:pt x="2207961" y="1266073"/>
                  <a:pt x="2367441" y="1429181"/>
                  <a:pt x="2417165" y="1632682"/>
                </a:cubicBezTo>
                <a:lnTo>
                  <a:pt x="2423698" y="1673157"/>
                </a:lnTo>
                <a:lnTo>
                  <a:pt x="2414850" y="1644063"/>
                </a:lnTo>
                <a:cubicBezTo>
                  <a:pt x="2364519" y="1515327"/>
                  <a:pt x="2264333" y="1413660"/>
                  <a:pt x="2133157" y="1370413"/>
                </a:cubicBezTo>
                <a:lnTo>
                  <a:pt x="2109568" y="1363512"/>
                </a:lnTo>
                <a:lnTo>
                  <a:pt x="2094022" y="1345693"/>
                </a:lnTo>
                <a:cubicBezTo>
                  <a:pt x="2044208" y="1294038"/>
                  <a:pt x="1983909" y="1252201"/>
                  <a:pt x="1915419" y="1223772"/>
                </a:cubicBezTo>
                <a:close/>
                <a:moveTo>
                  <a:pt x="2045270" y="2819290"/>
                </a:moveTo>
                <a:cubicBezTo>
                  <a:pt x="2038693" y="2796089"/>
                  <a:pt x="2033457" y="2772323"/>
                  <a:pt x="2029641" y="2748040"/>
                </a:cubicBezTo>
                <a:cubicBezTo>
                  <a:pt x="1986236" y="2471816"/>
                  <a:pt x="2138253" y="2202983"/>
                  <a:pt x="2396022" y="2044520"/>
                </a:cubicBezTo>
                <a:lnTo>
                  <a:pt x="2448822" y="2016984"/>
                </a:lnTo>
                <a:lnTo>
                  <a:pt x="2412764" y="2041700"/>
                </a:lnTo>
                <a:cubicBezTo>
                  <a:pt x="2258310" y="2164322"/>
                  <a:pt x="2163912" y="2332814"/>
                  <a:pt x="2164168" y="2509479"/>
                </a:cubicBezTo>
                <a:lnTo>
                  <a:pt x="2165420" y="2540820"/>
                </a:lnTo>
                <a:lnTo>
                  <a:pt x="2147957" y="2567964"/>
                </a:lnTo>
                <a:cubicBezTo>
                  <a:pt x="2099498" y="2652280"/>
                  <a:pt x="2069355" y="2744228"/>
                  <a:pt x="2061427" y="2839328"/>
                </a:cubicBezTo>
                <a:lnTo>
                  <a:pt x="2060839" y="2863921"/>
                </a:lnTo>
                <a:close/>
                <a:moveTo>
                  <a:pt x="1883844" y="2371440"/>
                </a:moveTo>
                <a:lnTo>
                  <a:pt x="1886848" y="2337575"/>
                </a:lnTo>
                <a:cubicBezTo>
                  <a:pt x="1889448" y="2320396"/>
                  <a:pt x="1893140" y="2303217"/>
                  <a:pt x="1897963" y="2286093"/>
                </a:cubicBezTo>
                <a:cubicBezTo>
                  <a:pt x="1952824" y="2091305"/>
                  <a:pt x="2139265" y="1956029"/>
                  <a:pt x="2364338" y="1923296"/>
                </a:cubicBezTo>
                <a:lnTo>
                  <a:pt x="2408933" y="1919846"/>
                </a:lnTo>
                <a:lnTo>
                  <a:pt x="2376668" y="1926111"/>
                </a:lnTo>
                <a:cubicBezTo>
                  <a:pt x="2233332" y="1964023"/>
                  <a:pt x="2117080" y="2049053"/>
                  <a:pt x="2063155" y="2165945"/>
                </a:cubicBezTo>
                <a:lnTo>
                  <a:pt x="2054415" y="2187020"/>
                </a:lnTo>
                <a:lnTo>
                  <a:pt x="2034142" y="2200087"/>
                </a:lnTo>
                <a:cubicBezTo>
                  <a:pt x="1975133" y="2242297"/>
                  <a:pt x="1926330" y="2294672"/>
                  <a:pt x="1891778" y="2355342"/>
                </a:cubicBezTo>
                <a:close/>
                <a:moveTo>
                  <a:pt x="1661922" y="1799494"/>
                </a:moveTo>
                <a:lnTo>
                  <a:pt x="1688944" y="1776249"/>
                </a:lnTo>
                <a:cubicBezTo>
                  <a:pt x="1703456" y="1765113"/>
                  <a:pt x="1718785" y="1754643"/>
                  <a:pt x="1734921" y="1744902"/>
                </a:cubicBezTo>
                <a:cubicBezTo>
                  <a:pt x="1918459" y="1634110"/>
                  <a:pt x="2156894" y="1647613"/>
                  <a:pt x="2349214" y="1760604"/>
                </a:cubicBezTo>
                <a:lnTo>
                  <a:pt x="2385099" y="1785239"/>
                </a:lnTo>
                <a:lnTo>
                  <a:pt x="2356379" y="1770206"/>
                </a:lnTo>
                <a:cubicBezTo>
                  <a:pt x="2221416" y="1710886"/>
                  <a:pt x="2072246" y="1702972"/>
                  <a:pt x="1946393" y="1756653"/>
                </a:cubicBezTo>
                <a:lnTo>
                  <a:pt x="1924438" y="1766929"/>
                </a:lnTo>
                <a:lnTo>
                  <a:pt x="1899712" y="1764245"/>
                </a:lnTo>
                <a:cubicBezTo>
                  <a:pt x="1824689" y="1759523"/>
                  <a:pt x="1749865" y="1768552"/>
                  <a:pt x="1679634" y="1792411"/>
                </a:cubicBezTo>
                <a:close/>
                <a:moveTo>
                  <a:pt x="1421076" y="1389062"/>
                </a:moveTo>
                <a:lnTo>
                  <a:pt x="1467369" y="1371047"/>
                </a:lnTo>
                <a:cubicBezTo>
                  <a:pt x="1491492" y="1363121"/>
                  <a:pt x="1516264" y="1356426"/>
                  <a:pt x="1541636" y="1351041"/>
                </a:cubicBezTo>
                <a:cubicBezTo>
                  <a:pt x="1830240" y="1289782"/>
                  <a:pt x="2118835" y="1414453"/>
                  <a:pt x="2295625" y="1647472"/>
                </a:cubicBezTo>
                <a:lnTo>
                  <a:pt x="2326664" y="1695560"/>
                </a:lnTo>
                <a:lnTo>
                  <a:pt x="2299253" y="1663149"/>
                </a:lnTo>
                <a:cubicBezTo>
                  <a:pt x="2164238" y="1525537"/>
                  <a:pt x="1983394" y="1448233"/>
                  <a:pt x="1797719" y="1461320"/>
                </a:cubicBezTo>
                <a:lnTo>
                  <a:pt x="1764828" y="1464786"/>
                </a:lnTo>
                <a:lnTo>
                  <a:pt x="1735604" y="1450192"/>
                </a:lnTo>
                <a:cubicBezTo>
                  <a:pt x="1645058" y="1410350"/>
                  <a:pt x="1547219" y="1388438"/>
                  <a:pt x="1446949" y="1387832"/>
                </a:cubicBezTo>
                <a:close/>
                <a:moveTo>
                  <a:pt x="1463065" y="2251668"/>
                </a:moveTo>
                <a:lnTo>
                  <a:pt x="1483028" y="2208076"/>
                </a:lnTo>
                <a:cubicBezTo>
                  <a:pt x="1494516" y="2186379"/>
                  <a:pt x="1507386" y="2165106"/>
                  <a:pt x="1521661" y="2144342"/>
                </a:cubicBezTo>
                <a:cubicBezTo>
                  <a:pt x="1684035" y="1908157"/>
                  <a:pt x="1984507" y="1801564"/>
                  <a:pt x="2284930" y="1845445"/>
                </a:cubicBezTo>
                <a:lnTo>
                  <a:pt x="2343006" y="1858151"/>
                </a:lnTo>
                <a:lnTo>
                  <a:pt x="2299188" y="1853938"/>
                </a:lnTo>
                <a:cubicBezTo>
                  <a:pt x="2099722" y="1848547"/>
                  <a:pt x="1912043" y="1915912"/>
                  <a:pt x="1788027" y="2049516"/>
                </a:cubicBezTo>
                <a:lnTo>
                  <a:pt x="1766910" y="2073983"/>
                </a:lnTo>
                <a:lnTo>
                  <a:pt x="1735021" y="2083404"/>
                </a:lnTo>
                <a:cubicBezTo>
                  <a:pt x="1640208" y="2116340"/>
                  <a:pt x="1553461" y="2166663"/>
                  <a:pt x="1480787" y="2233465"/>
                </a:cubicBezTo>
                <a:close/>
                <a:moveTo>
                  <a:pt x="1778763" y="3625789"/>
                </a:moveTo>
                <a:lnTo>
                  <a:pt x="1837688" y="3639518"/>
                </a:lnTo>
                <a:cubicBezTo>
                  <a:pt x="2108389" y="3683227"/>
                  <a:pt x="2376020" y="3625593"/>
                  <a:pt x="2568769" y="3466048"/>
                </a:cubicBezTo>
                <a:lnTo>
                  <a:pt x="2601895" y="3436540"/>
                </a:lnTo>
                <a:lnTo>
                  <a:pt x="2647008" y="3429508"/>
                </a:lnTo>
                <a:cubicBezTo>
                  <a:pt x="2782017" y="3401886"/>
                  <a:pt x="2909144" y="3349089"/>
                  <a:pt x="3020043" y="3271259"/>
                </a:cubicBezTo>
                <a:lnTo>
                  <a:pt x="3047428" y="3249673"/>
                </a:lnTo>
                <a:lnTo>
                  <a:pt x="3012461" y="3305465"/>
                </a:lnTo>
                <a:cubicBezTo>
                  <a:pt x="2992942" y="3332953"/>
                  <a:pt x="2971617" y="3359611"/>
                  <a:pt x="2948470" y="3385317"/>
                </a:cubicBezTo>
                <a:cubicBezTo>
                  <a:pt x="2685173" y="3677727"/>
                  <a:pt x="2256920" y="3768283"/>
                  <a:pt x="1855592" y="3653697"/>
                </a:cubicBezTo>
                <a:close/>
                <a:moveTo>
                  <a:pt x="1700666" y="3429363"/>
                </a:moveTo>
                <a:lnTo>
                  <a:pt x="1752974" y="3400185"/>
                </a:lnTo>
                <a:cubicBezTo>
                  <a:pt x="1979033" y="3252266"/>
                  <a:pt x="2128383" y="3033780"/>
                  <a:pt x="2149161" y="2791867"/>
                </a:cubicBezTo>
                <a:lnTo>
                  <a:pt x="2151195" y="2748795"/>
                </a:lnTo>
                <a:lnTo>
                  <a:pt x="2178343" y="2713888"/>
                </a:lnTo>
                <a:cubicBezTo>
                  <a:pt x="2254751" y="2604711"/>
                  <a:pt x="2307002" y="2482718"/>
                  <a:pt x="2329225" y="2353537"/>
                </a:cubicBezTo>
                <a:lnTo>
                  <a:pt x="2332971" y="2319941"/>
                </a:lnTo>
                <a:lnTo>
                  <a:pt x="2348943" y="2383062"/>
                </a:lnTo>
                <a:cubicBezTo>
                  <a:pt x="2355170" y="2415676"/>
                  <a:pt x="2359493" y="2448893"/>
                  <a:pt x="2361812" y="2482633"/>
                </a:cubicBezTo>
                <a:cubicBezTo>
                  <a:pt x="2388185" y="2866438"/>
                  <a:pt x="2147975" y="3214855"/>
                  <a:pt x="1776225" y="3398488"/>
                </a:cubicBezTo>
                <a:close/>
                <a:moveTo>
                  <a:pt x="1723452" y="3552336"/>
                </a:moveTo>
                <a:lnTo>
                  <a:pt x="1768261" y="3548010"/>
                </a:lnTo>
                <a:cubicBezTo>
                  <a:pt x="1968487" y="3514966"/>
                  <a:pt x="2137182" y="3413707"/>
                  <a:pt x="2224429" y="3260498"/>
                </a:cubicBezTo>
                <a:lnTo>
                  <a:pt x="2238817" y="3232746"/>
                </a:lnTo>
                <a:lnTo>
                  <a:pt x="2268032" y="3217503"/>
                </a:lnTo>
                <a:cubicBezTo>
                  <a:pt x="2353552" y="3167409"/>
                  <a:pt x="2426307" y="3102021"/>
                  <a:pt x="2480558" y="3023370"/>
                </a:cubicBezTo>
                <a:lnTo>
                  <a:pt x="2493267" y="3002338"/>
                </a:lnTo>
                <a:lnTo>
                  <a:pt x="2485230" y="3048393"/>
                </a:lnTo>
                <a:cubicBezTo>
                  <a:pt x="2479682" y="3071614"/>
                  <a:pt x="2472643" y="3094691"/>
                  <a:pt x="2464066" y="3117542"/>
                </a:cubicBezTo>
                <a:cubicBezTo>
                  <a:pt x="2366494" y="3377477"/>
                  <a:pt x="2096070" y="3538373"/>
                  <a:pt x="1784778" y="3553502"/>
                </a:cubicBezTo>
                <a:close/>
                <a:moveTo>
                  <a:pt x="1769572" y="3808806"/>
                </a:moveTo>
                <a:lnTo>
                  <a:pt x="1799015" y="3859152"/>
                </a:lnTo>
                <a:cubicBezTo>
                  <a:pt x="1949240" y="4077272"/>
                  <a:pt x="2175707" y="4224369"/>
                  <a:pt x="2430040" y="4250074"/>
                </a:cubicBezTo>
                <a:lnTo>
                  <a:pt x="2475364" y="4253072"/>
                </a:lnTo>
                <a:lnTo>
                  <a:pt x="2511465" y="4279691"/>
                </a:lnTo>
                <a:cubicBezTo>
                  <a:pt x="2624585" y="4354882"/>
                  <a:pt x="2751806" y="4407474"/>
                  <a:pt x="2887344" y="4431757"/>
                </a:cubicBezTo>
                <a:lnTo>
                  <a:pt x="2922643" y="4436144"/>
                </a:lnTo>
                <a:lnTo>
                  <a:pt x="2855752" y="4449732"/>
                </a:lnTo>
                <a:cubicBezTo>
                  <a:pt x="2821240" y="4454830"/>
                  <a:pt x="2786140" y="4458109"/>
                  <a:pt x="2750537" y="4459472"/>
                </a:cubicBezTo>
                <a:cubicBezTo>
                  <a:pt x="2345559" y="4474980"/>
                  <a:pt x="1984464" y="4238467"/>
                  <a:pt x="1800226" y="3881251"/>
                </a:cubicBezTo>
                <a:close/>
                <a:moveTo>
                  <a:pt x="1717989" y="3703726"/>
                </a:moveTo>
                <a:lnTo>
                  <a:pt x="1754415" y="3729503"/>
                </a:lnTo>
                <a:cubicBezTo>
                  <a:pt x="1927592" y="3835185"/>
                  <a:pt x="2129214" y="3873338"/>
                  <a:pt x="2310014" y="3823180"/>
                </a:cubicBezTo>
                <a:lnTo>
                  <a:pt x="2341717" y="3813186"/>
                </a:lnTo>
                <a:lnTo>
                  <a:pt x="2374894" y="3821382"/>
                </a:lnTo>
                <a:cubicBezTo>
                  <a:pt x="2476166" y="3841583"/>
                  <a:pt x="2579603" y="3842987"/>
                  <a:pt x="2679416" y="3823314"/>
                </a:cubicBezTo>
                <a:lnTo>
                  <a:pt x="2704778" y="3816899"/>
                </a:lnTo>
                <a:lnTo>
                  <a:pt x="2663882" y="3843658"/>
                </a:lnTo>
                <a:cubicBezTo>
                  <a:pt x="2642157" y="3856190"/>
                  <a:pt x="2619438" y="3867663"/>
                  <a:pt x="2595752" y="3877993"/>
                </a:cubicBezTo>
                <a:cubicBezTo>
                  <a:pt x="2326323" y="3995490"/>
                  <a:pt x="2004198" y="3933341"/>
                  <a:pt x="1762464" y="3743917"/>
                </a:cubicBezTo>
                <a:close/>
                <a:moveTo>
                  <a:pt x="1593570" y="3417551"/>
                </a:moveTo>
                <a:lnTo>
                  <a:pt x="1621230" y="3385491"/>
                </a:lnTo>
                <a:cubicBezTo>
                  <a:pt x="1734386" y="3232118"/>
                  <a:pt x="1773826" y="3048750"/>
                  <a:pt x="1717450" y="2879542"/>
                </a:cubicBezTo>
                <a:lnTo>
                  <a:pt x="1706261" y="2849805"/>
                </a:lnTo>
                <a:lnTo>
                  <a:pt x="1714836" y="2819740"/>
                </a:lnTo>
                <a:cubicBezTo>
                  <a:pt x="1735774" y="2727696"/>
                  <a:pt x="1736250" y="2632595"/>
                  <a:pt x="1713844" y="2539635"/>
                </a:cubicBezTo>
                <a:lnTo>
                  <a:pt x="1706611" y="2515935"/>
                </a:lnTo>
                <a:lnTo>
                  <a:pt x="1736124" y="2555081"/>
                </a:lnTo>
                <a:cubicBezTo>
                  <a:pt x="1749971" y="2575781"/>
                  <a:pt x="1762677" y="2597336"/>
                  <a:pt x="1774149" y="2619715"/>
                </a:cubicBezTo>
                <a:cubicBezTo>
                  <a:pt x="1904649" y="2874287"/>
                  <a:pt x="1840341" y="3167182"/>
                  <a:pt x="1636822" y="3378900"/>
                </a:cubicBezTo>
                <a:close/>
                <a:moveTo>
                  <a:pt x="1694576" y="4073468"/>
                </a:moveTo>
                <a:cubicBezTo>
                  <a:pt x="1684688" y="4044283"/>
                  <a:pt x="1676547" y="4014401"/>
                  <a:pt x="1670220" y="3983985"/>
                </a:cubicBezTo>
                <a:cubicBezTo>
                  <a:pt x="1662989" y="3949224"/>
                  <a:pt x="1658127" y="3913764"/>
                  <a:pt x="1655736" y="3877850"/>
                </a:cubicBezTo>
                <a:lnTo>
                  <a:pt x="1656477" y="3821489"/>
                </a:lnTo>
                <a:lnTo>
                  <a:pt x="1661566" y="3862972"/>
                </a:lnTo>
                <a:cubicBezTo>
                  <a:pt x="1699215" y="4049130"/>
                  <a:pt x="1810767" y="4210242"/>
                  <a:pt x="1978105" y="4299431"/>
                </a:cubicBezTo>
                <a:lnTo>
                  <a:pt x="2008403" y="4314284"/>
                </a:lnTo>
                <a:lnTo>
                  <a:pt x="2025230" y="4342051"/>
                </a:lnTo>
                <a:cubicBezTo>
                  <a:pt x="2080432" y="4423655"/>
                  <a:pt x="2152156" y="4494403"/>
                  <a:pt x="2238142" y="4548895"/>
                </a:cubicBezTo>
                <a:lnTo>
                  <a:pt x="2261120" y="4561812"/>
                </a:lnTo>
                <a:lnTo>
                  <a:pt x="2210974" y="4551739"/>
                </a:lnTo>
                <a:cubicBezTo>
                  <a:pt x="2185677" y="4545283"/>
                  <a:pt x="2160525" y="4537465"/>
                  <a:pt x="2135604" y="4528243"/>
                </a:cubicBezTo>
                <a:cubicBezTo>
                  <a:pt x="1918570" y="4447933"/>
                  <a:pt x="1763790" y="4277767"/>
                  <a:pt x="1694576" y="4073468"/>
                </a:cubicBezTo>
                <a:close/>
                <a:moveTo>
                  <a:pt x="1099766" y="2113284"/>
                </a:moveTo>
                <a:lnTo>
                  <a:pt x="1157732" y="2147753"/>
                </a:lnTo>
                <a:cubicBezTo>
                  <a:pt x="1186237" y="2166909"/>
                  <a:pt x="1213826" y="2187758"/>
                  <a:pt x="1240371" y="2210315"/>
                </a:cubicBezTo>
                <a:cubicBezTo>
                  <a:pt x="1542314" y="2466894"/>
                  <a:pt x="1627771" y="2875279"/>
                  <a:pt x="1497737" y="3253358"/>
                </a:cubicBezTo>
                <a:lnTo>
                  <a:pt x="1466550" y="3325598"/>
                </a:lnTo>
                <a:lnTo>
                  <a:pt x="1482384" y="3270014"/>
                </a:lnTo>
                <a:cubicBezTo>
                  <a:pt x="1534716" y="3014216"/>
                  <a:pt x="1480212" y="2758976"/>
                  <a:pt x="1316605" y="2572410"/>
                </a:cubicBezTo>
                <a:lnTo>
                  <a:pt x="1286287" y="2540299"/>
                </a:lnTo>
                <a:lnTo>
                  <a:pt x="1279926" y="2497337"/>
                </a:lnTo>
                <a:cubicBezTo>
                  <a:pt x="1253961" y="2368613"/>
                  <a:pt x="1201290" y="2246783"/>
                  <a:pt x="1121872" y="2139765"/>
                </a:cubicBezTo>
                <a:close/>
                <a:moveTo>
                  <a:pt x="1544250" y="4643312"/>
                </a:moveTo>
                <a:cubicBezTo>
                  <a:pt x="1524924" y="4567379"/>
                  <a:pt x="1515386" y="4488751"/>
                  <a:pt x="1515525" y="4409135"/>
                </a:cubicBezTo>
                <a:cubicBezTo>
                  <a:pt x="1515757" y="4276443"/>
                  <a:pt x="1542870" y="4141006"/>
                  <a:pt x="1596353" y="4010725"/>
                </a:cubicBezTo>
                <a:lnTo>
                  <a:pt x="1631753" y="3940255"/>
                </a:lnTo>
                <a:lnTo>
                  <a:pt x="1612666" y="3994911"/>
                </a:lnTo>
                <a:cubicBezTo>
                  <a:pt x="1545326" y="4247528"/>
                  <a:pt x="1584688" y="4505263"/>
                  <a:pt x="1737033" y="4700227"/>
                </a:cubicBezTo>
                <a:lnTo>
                  <a:pt x="1765410" y="4733898"/>
                </a:lnTo>
                <a:lnTo>
                  <a:pt x="1769226" y="4777131"/>
                </a:lnTo>
                <a:cubicBezTo>
                  <a:pt x="1787558" y="4907032"/>
                  <a:pt x="1832959" y="5031469"/>
                  <a:pt x="1905940" y="5142538"/>
                </a:cubicBezTo>
                <a:lnTo>
                  <a:pt x="1926449" y="5170152"/>
                </a:lnTo>
                <a:lnTo>
                  <a:pt x="1870608" y="5132658"/>
                </a:lnTo>
                <a:cubicBezTo>
                  <a:pt x="1843277" y="5112017"/>
                  <a:pt x="1816961" y="5089735"/>
                  <a:pt x="1791789" y="5065804"/>
                </a:cubicBezTo>
                <a:cubicBezTo>
                  <a:pt x="1666517" y="4946710"/>
                  <a:pt x="1584332" y="4800805"/>
                  <a:pt x="1544250" y="4643312"/>
                </a:cubicBezTo>
                <a:close/>
                <a:moveTo>
                  <a:pt x="809778" y="2734890"/>
                </a:moveTo>
                <a:lnTo>
                  <a:pt x="860066" y="2744234"/>
                </a:lnTo>
                <a:cubicBezTo>
                  <a:pt x="885458" y="2750321"/>
                  <a:pt x="910729" y="2757775"/>
                  <a:pt x="935793" y="2766636"/>
                </a:cubicBezTo>
                <a:cubicBezTo>
                  <a:pt x="1220895" y="2867424"/>
                  <a:pt x="1402514" y="3123119"/>
                  <a:pt x="1426595" y="3410268"/>
                </a:cubicBezTo>
                <a:lnTo>
                  <a:pt x="1426829" y="3466662"/>
                </a:lnTo>
                <a:lnTo>
                  <a:pt x="1421026" y="3425238"/>
                </a:lnTo>
                <a:cubicBezTo>
                  <a:pt x="1380182" y="3239556"/>
                  <a:pt x="1265917" y="3080011"/>
                  <a:pt x="1097146" y="2993235"/>
                </a:cubicBezTo>
                <a:lnTo>
                  <a:pt x="1066610" y="2978820"/>
                </a:lnTo>
                <a:lnTo>
                  <a:pt x="1049315" y="2951287"/>
                </a:lnTo>
                <a:cubicBezTo>
                  <a:pt x="992737" y="2870458"/>
                  <a:pt x="919837" y="2800731"/>
                  <a:pt x="832965" y="2747476"/>
                </a:cubicBezTo>
                <a:close/>
                <a:moveTo>
                  <a:pt x="1268389" y="4589977"/>
                </a:moveTo>
                <a:cubicBezTo>
                  <a:pt x="1247936" y="4524944"/>
                  <a:pt x="1239114" y="4458785"/>
                  <a:pt x="1240985" y="4393229"/>
                </a:cubicBezTo>
                <a:cubicBezTo>
                  <a:pt x="1241816" y="4364094"/>
                  <a:pt x="1244760" y="4335077"/>
                  <a:pt x="1249733" y="4306332"/>
                </a:cubicBezTo>
                <a:cubicBezTo>
                  <a:pt x="1275312" y="4158503"/>
                  <a:pt x="1354580" y="4017853"/>
                  <a:pt x="1476345" y="3905069"/>
                </a:cubicBezTo>
                <a:lnTo>
                  <a:pt x="1521964" y="3868779"/>
                </a:lnTo>
                <a:lnTo>
                  <a:pt x="1492344" y="3899304"/>
                </a:lnTo>
                <a:cubicBezTo>
                  <a:pt x="1369814" y="4046319"/>
                  <a:pt x="1319199" y="4227026"/>
                  <a:pt x="1365289" y="4398556"/>
                </a:cubicBezTo>
                <a:lnTo>
                  <a:pt x="1374672" y="4428767"/>
                </a:lnTo>
                <a:lnTo>
                  <a:pt x="1364263" y="4458288"/>
                </a:lnTo>
                <a:cubicBezTo>
                  <a:pt x="1337715" y="4548937"/>
                  <a:pt x="1331449" y="4643686"/>
                  <a:pt x="1348201" y="4737480"/>
                </a:cubicBezTo>
                <a:lnTo>
                  <a:pt x="1353993" y="4761472"/>
                </a:lnTo>
                <a:lnTo>
                  <a:pt x="1326856" y="4720941"/>
                </a:lnTo>
                <a:cubicBezTo>
                  <a:pt x="1314264" y="4699597"/>
                  <a:pt x="1302866" y="4677463"/>
                  <a:pt x="1292753" y="4654569"/>
                </a:cubicBezTo>
                <a:cubicBezTo>
                  <a:pt x="1283316" y="4633206"/>
                  <a:pt x="1275206" y="4611654"/>
                  <a:pt x="1268389" y="4589977"/>
                </a:cubicBezTo>
                <a:close/>
                <a:moveTo>
                  <a:pt x="366241" y="3475676"/>
                </a:moveTo>
                <a:lnTo>
                  <a:pt x="407863" y="3449859"/>
                </a:lnTo>
                <a:cubicBezTo>
                  <a:pt x="429929" y="3437825"/>
                  <a:pt x="452961" y="3426871"/>
                  <a:pt x="476933" y="3417081"/>
                </a:cubicBezTo>
                <a:cubicBezTo>
                  <a:pt x="749597" y="3305719"/>
                  <a:pt x="1070250" y="3374981"/>
                  <a:pt x="1307117" y="3569586"/>
                </a:cubicBezTo>
                <a:lnTo>
                  <a:pt x="1350557" y="3610724"/>
                </a:lnTo>
                <a:lnTo>
                  <a:pt x="1314791" y="3584163"/>
                </a:lnTo>
                <a:cubicBezTo>
                  <a:pt x="1144309" y="3474738"/>
                  <a:pt x="943588" y="3432131"/>
                  <a:pt x="761373" y="3478203"/>
                </a:cubicBezTo>
                <a:lnTo>
                  <a:pt x="729391" y="3487479"/>
                </a:lnTo>
                <a:lnTo>
                  <a:pt x="696413" y="3478552"/>
                </a:lnTo>
                <a:cubicBezTo>
                  <a:pt x="595621" y="3456115"/>
                  <a:pt x="492168" y="3452407"/>
                  <a:pt x="391784" y="3469833"/>
                </a:cubicBezTo>
                <a:close/>
                <a:moveTo>
                  <a:pt x="545415" y="4300260"/>
                </a:moveTo>
                <a:lnTo>
                  <a:pt x="556712" y="4254883"/>
                </a:lnTo>
                <a:cubicBezTo>
                  <a:pt x="563904" y="4232094"/>
                  <a:pt x="572576" y="4209538"/>
                  <a:pt x="582772" y="4187299"/>
                </a:cubicBezTo>
                <a:cubicBezTo>
                  <a:pt x="698744" y="3934323"/>
                  <a:pt x="980570" y="3790313"/>
                  <a:pt x="1292949" y="3793892"/>
                </a:cubicBezTo>
                <a:lnTo>
                  <a:pt x="1354196" y="3798726"/>
                </a:lnTo>
                <a:lnTo>
                  <a:pt x="1309079" y="3800350"/>
                </a:lnTo>
                <a:cubicBezTo>
                  <a:pt x="1106503" y="3821261"/>
                  <a:pt x="930632" y="3911982"/>
                  <a:pt x="832538" y="4059308"/>
                </a:cubicBezTo>
                <a:lnTo>
                  <a:pt x="816185" y="4086079"/>
                </a:lnTo>
                <a:lnTo>
                  <a:pt x="785891" y="4099508"/>
                </a:lnTo>
                <a:cubicBezTo>
                  <a:pt x="696820" y="4144264"/>
                  <a:pt x="619433" y="4205015"/>
                  <a:pt x="559613" y="4280079"/>
                </a:cubicBezTo>
                <a:close/>
                <a:moveTo>
                  <a:pt x="126950" y="2866526"/>
                </a:moveTo>
                <a:lnTo>
                  <a:pt x="193605" y="2851930"/>
                </a:lnTo>
                <a:cubicBezTo>
                  <a:pt x="228028" y="2846312"/>
                  <a:pt x="263068" y="2842504"/>
                  <a:pt x="298644" y="2840604"/>
                </a:cubicBezTo>
                <a:cubicBezTo>
                  <a:pt x="703311" y="2818986"/>
                  <a:pt x="1068323" y="3050020"/>
                  <a:pt x="1258524" y="3404412"/>
                </a:cubicBezTo>
                <a:lnTo>
                  <a:pt x="1290387" y="3476385"/>
                </a:lnTo>
                <a:lnTo>
                  <a:pt x="1260105" y="3426489"/>
                </a:lnTo>
                <a:cubicBezTo>
                  <a:pt x="1106244" y="3210664"/>
                  <a:pt x="877341" y="3067002"/>
                  <a:pt x="622609" y="3045139"/>
                </a:cubicBezTo>
                <a:lnTo>
                  <a:pt x="577240" y="3042826"/>
                </a:lnTo>
                <a:lnTo>
                  <a:pt x="540698" y="3016754"/>
                </a:lnTo>
                <a:cubicBezTo>
                  <a:pt x="426332" y="2943280"/>
                  <a:pt x="298246" y="2892614"/>
                  <a:pt x="162318" y="2870379"/>
                </a:cubicBezTo>
                <a:close/>
                <a:moveTo>
                  <a:pt x="680573" y="5007269"/>
                </a:moveTo>
                <a:lnTo>
                  <a:pt x="668963" y="4943296"/>
                </a:lnTo>
                <a:cubicBezTo>
                  <a:pt x="664986" y="4910366"/>
                  <a:pt x="662949" y="4876953"/>
                  <a:pt x="662949" y="4843140"/>
                </a:cubicBezTo>
                <a:cubicBezTo>
                  <a:pt x="662949" y="4458521"/>
                  <a:pt x="926540" y="4125673"/>
                  <a:pt x="1310094" y="3965384"/>
                </a:cubicBezTo>
                <a:lnTo>
                  <a:pt x="1387610" y="3939241"/>
                </a:lnTo>
                <a:lnTo>
                  <a:pt x="1333412" y="3965127"/>
                </a:lnTo>
                <a:cubicBezTo>
                  <a:pt x="1097689" y="4098774"/>
                  <a:pt x="933674" y="4307575"/>
                  <a:pt x="896354" y="4547693"/>
                </a:cubicBezTo>
                <a:lnTo>
                  <a:pt x="891370" y="4590548"/>
                </a:lnTo>
                <a:lnTo>
                  <a:pt x="861886" y="4623705"/>
                </a:lnTo>
                <a:cubicBezTo>
                  <a:pt x="778154" y="4727932"/>
                  <a:pt x="717649" y="4846440"/>
                  <a:pt x="686615" y="4973975"/>
                </a:cubicBezTo>
                <a:close/>
                <a:moveTo>
                  <a:pt x="0" y="4047657"/>
                </a:moveTo>
                <a:lnTo>
                  <a:pt x="36382" y="3992684"/>
                </a:lnTo>
                <a:cubicBezTo>
                  <a:pt x="56597" y="3965654"/>
                  <a:pt x="78595" y="3939494"/>
                  <a:pt x="102392" y="3914327"/>
                </a:cubicBezTo>
                <a:cubicBezTo>
                  <a:pt x="373076" y="3628055"/>
                  <a:pt x="803514" y="3547370"/>
                  <a:pt x="1201799" y="3671146"/>
                </a:cubicBezTo>
                <a:lnTo>
                  <a:pt x="1277894" y="3700813"/>
                </a:lnTo>
                <a:lnTo>
                  <a:pt x="1219336" y="3685732"/>
                </a:lnTo>
                <a:cubicBezTo>
                  <a:pt x="949831" y="3635815"/>
                  <a:pt x="680807" y="3687280"/>
                  <a:pt x="484042" y="3842348"/>
                </a:cubicBezTo>
                <a:lnTo>
                  <a:pt x="450172" y="3871086"/>
                </a:lnTo>
                <a:lnTo>
                  <a:pt x="404893" y="3877079"/>
                </a:lnTo>
                <a:cubicBezTo>
                  <a:pt x="269219" y="3901590"/>
                  <a:pt x="140782" y="3951449"/>
                  <a:pt x="27928" y="4026706"/>
                </a:cubicBezTo>
                <a:close/>
              </a:path>
            </a:pathLst>
          </a:custGeom>
          <a:solidFill>
            <a:schemeClr val="accent1">
              <a:alpha val="10000"/>
            </a:schemeClr>
          </a:solidFill>
          <a:ln>
            <a:noFill/>
          </a:ln>
          <a:scene3d>
            <a:camera prst="obliqueBottomLeft"/>
            <a:lightRig rig="flood" dir="t"/>
          </a:scene3d>
          <a:sp3d extrusionH="50800">
            <a:bevelT prst="convex"/>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4" name="Forma libre 1"/>
          <p:cNvSpPr/>
          <p:nvPr/>
        </p:nvSpPr>
        <p:spPr>
          <a:xfrm rot="3591077">
            <a:off x="-23731" y="4090982"/>
            <a:ext cx="3928215" cy="3007104"/>
          </a:xfrm>
          <a:custGeom>
            <a:avLst/>
            <a:gdLst>
              <a:gd name="connsiteX0" fmla="*/ 5187748 w 5627973"/>
              <a:gd name="connsiteY0" fmla="*/ 556256 h 5170152"/>
              <a:gd name="connsiteX1" fmla="*/ 5209295 w 5627973"/>
              <a:gd name="connsiteY1" fmla="*/ 559333 h 5170152"/>
              <a:gd name="connsiteX2" fmla="*/ 5462744 w 5627973"/>
              <a:gd name="connsiteY2" fmla="*/ 465284 h 5170152"/>
              <a:gd name="connsiteX3" fmla="*/ 5473354 w 5627973"/>
              <a:gd name="connsiteY3" fmla="*/ 452697 h 5170152"/>
              <a:gd name="connsiteX4" fmla="*/ 5489142 w 5627973"/>
              <a:gd name="connsiteY4" fmla="*/ 448306 h 5170152"/>
              <a:gd name="connsiteX5" fmla="*/ 5615649 w 5627973"/>
              <a:gd name="connsiteY5" fmla="*/ 373500 h 5170152"/>
              <a:gd name="connsiteX6" fmla="*/ 5624535 w 5627973"/>
              <a:gd name="connsiteY6" fmla="*/ 364175 h 5170152"/>
              <a:gd name="connsiteX7" fmla="*/ 5614329 w 5627973"/>
              <a:gd name="connsiteY7" fmla="*/ 386938 h 5170152"/>
              <a:gd name="connsiteX8" fmla="*/ 5594755 w 5627973"/>
              <a:gd name="connsiteY8" fmla="*/ 420039 h 5170152"/>
              <a:gd name="connsiteX9" fmla="*/ 5216246 w 5627973"/>
              <a:gd name="connsiteY9" fmla="*/ 564116 h 5170152"/>
              <a:gd name="connsiteX10" fmla="*/ 5191862 w 5627973"/>
              <a:gd name="connsiteY10" fmla="*/ 626981 h 5170152"/>
              <a:gd name="connsiteX11" fmla="*/ 5204383 w 5627973"/>
              <a:gd name="connsiteY11" fmla="*/ 645241 h 5170152"/>
              <a:gd name="connsiteX12" fmla="*/ 5444969 w 5627973"/>
              <a:gd name="connsiteY12" fmla="*/ 771976 h 5170152"/>
              <a:gd name="connsiteX13" fmla="*/ 5461238 w 5627973"/>
              <a:gd name="connsiteY13" fmla="*/ 771434 h 5170152"/>
              <a:gd name="connsiteX14" fmla="*/ 5475174 w 5627973"/>
              <a:gd name="connsiteY14" fmla="*/ 780321 h 5170152"/>
              <a:gd name="connsiteX15" fmla="*/ 5615221 w 5627973"/>
              <a:gd name="connsiteY15" fmla="*/ 824742 h 5170152"/>
              <a:gd name="connsiteX16" fmla="*/ 5627973 w 5627973"/>
              <a:gd name="connsiteY16" fmla="*/ 825110 h 5170152"/>
              <a:gd name="connsiteX17" fmla="*/ 5604691 w 5627973"/>
              <a:gd name="connsiteY17" fmla="*/ 832836 h 5170152"/>
              <a:gd name="connsiteX18" fmla="*/ 5567601 w 5627973"/>
              <a:gd name="connsiteY18" fmla="*/ 840517 h 5170152"/>
              <a:gd name="connsiteX19" fmla="*/ 5205707 w 5627973"/>
              <a:gd name="connsiteY19" fmla="*/ 653694 h 5170152"/>
              <a:gd name="connsiteX20" fmla="*/ 5165078 w 5627973"/>
              <a:gd name="connsiteY20" fmla="*/ 530078 h 5170152"/>
              <a:gd name="connsiteX21" fmla="*/ 5180867 w 5627973"/>
              <a:gd name="connsiteY21" fmla="*/ 526739 h 5170152"/>
              <a:gd name="connsiteX22" fmla="*/ 5331773 w 5627973"/>
              <a:gd name="connsiteY22" fmla="*/ 399115 h 5170152"/>
              <a:gd name="connsiteX23" fmla="*/ 5335779 w 5627973"/>
              <a:gd name="connsiteY23" fmla="*/ 387904 h 5170152"/>
              <a:gd name="connsiteX24" fmla="*/ 5345572 w 5627973"/>
              <a:gd name="connsiteY24" fmla="*/ 380950 h 5170152"/>
              <a:gd name="connsiteX25" fmla="*/ 5413449 w 5627973"/>
              <a:gd name="connsiteY25" fmla="*/ 298347 h 5170152"/>
              <a:gd name="connsiteX26" fmla="*/ 5417127 w 5627973"/>
              <a:gd name="connsiteY26" fmla="*/ 289783 h 5170152"/>
              <a:gd name="connsiteX27" fmla="*/ 5416123 w 5627973"/>
              <a:gd name="connsiteY27" fmla="*/ 307795 h 5170152"/>
              <a:gd name="connsiteX28" fmla="*/ 5411375 w 5627973"/>
              <a:gd name="connsiteY28" fmla="*/ 335178 h 5170152"/>
              <a:gd name="connsiteX29" fmla="*/ 5186973 w 5627973"/>
              <a:gd name="connsiteY29" fmla="*/ 528233 h 5170152"/>
              <a:gd name="connsiteX30" fmla="*/ 5151997 w 5627973"/>
              <a:gd name="connsiteY30" fmla="*/ 483640 h 5170152"/>
              <a:gd name="connsiteX31" fmla="*/ 5169454 w 5627973"/>
              <a:gd name="connsiteY31" fmla="*/ 470463 h 5170152"/>
              <a:gd name="connsiteX32" fmla="*/ 5286042 w 5627973"/>
              <a:gd name="connsiteY32" fmla="*/ 221713 h 5170152"/>
              <a:gd name="connsiteX33" fmla="*/ 5285027 w 5627973"/>
              <a:gd name="connsiteY33" fmla="*/ 205073 h 5170152"/>
              <a:gd name="connsiteX34" fmla="*/ 5293290 w 5627973"/>
              <a:gd name="connsiteY34" fmla="*/ 190634 h 5170152"/>
              <a:gd name="connsiteX35" fmla="*/ 5332496 w 5627973"/>
              <a:gd name="connsiteY35" fmla="*/ 46415 h 5170152"/>
              <a:gd name="connsiteX36" fmla="*/ 5332475 w 5627973"/>
              <a:gd name="connsiteY36" fmla="*/ 33356 h 5170152"/>
              <a:gd name="connsiteX37" fmla="*/ 5340713 w 5627973"/>
              <a:gd name="connsiteY37" fmla="*/ 57032 h 5170152"/>
              <a:gd name="connsiteX38" fmla="*/ 5349317 w 5627973"/>
              <a:gd name="connsiteY38" fmla="*/ 94842 h 5170152"/>
              <a:gd name="connsiteX39" fmla="*/ 5177669 w 5627973"/>
              <a:gd name="connsiteY39" fmla="*/ 468941 h 5170152"/>
              <a:gd name="connsiteX40" fmla="*/ 5169243 w 5627973"/>
              <a:gd name="connsiteY40" fmla="*/ 588501 h 5170152"/>
              <a:gd name="connsiteX41" fmla="*/ 5183261 w 5627973"/>
              <a:gd name="connsiteY41" fmla="*/ 597051 h 5170152"/>
              <a:gd name="connsiteX42" fmla="*/ 5384977 w 5627973"/>
              <a:gd name="connsiteY42" fmla="*/ 612298 h 5170152"/>
              <a:gd name="connsiteX43" fmla="*/ 5395868 w 5627973"/>
              <a:gd name="connsiteY43" fmla="*/ 607269 h 5170152"/>
              <a:gd name="connsiteX44" fmla="*/ 5408019 w 5627973"/>
              <a:gd name="connsiteY44" fmla="*/ 609181 h 5170152"/>
              <a:gd name="connsiteX45" fmla="*/ 5516584 w 5627973"/>
              <a:gd name="connsiteY45" fmla="*/ 598536 h 5170152"/>
              <a:gd name="connsiteX46" fmla="*/ 5525360 w 5627973"/>
              <a:gd name="connsiteY46" fmla="*/ 595121 h 5170152"/>
              <a:gd name="connsiteX47" fmla="*/ 5511871 w 5627973"/>
              <a:gd name="connsiteY47" fmla="*/ 606940 h 5170152"/>
              <a:gd name="connsiteX48" fmla="*/ 5488986 w 5627973"/>
              <a:gd name="connsiteY48" fmla="*/ 622692 h 5170152"/>
              <a:gd name="connsiteX49" fmla="*/ 5186710 w 5627973"/>
              <a:gd name="connsiteY49" fmla="*/ 602293 h 5170152"/>
              <a:gd name="connsiteX50" fmla="*/ 5113367 w 5627973"/>
              <a:gd name="connsiteY50" fmla="*/ 483102 h 5170152"/>
              <a:gd name="connsiteX51" fmla="*/ 5121926 w 5627973"/>
              <a:gd name="connsiteY51" fmla="*/ 469739 h 5170152"/>
              <a:gd name="connsiteX52" fmla="*/ 5135782 w 5627973"/>
              <a:gd name="connsiteY52" fmla="*/ 271573 h 5170152"/>
              <a:gd name="connsiteX53" fmla="*/ 5130595 w 5627973"/>
              <a:gd name="connsiteY53" fmla="*/ 260556 h 5170152"/>
              <a:gd name="connsiteX54" fmla="*/ 5132436 w 5627973"/>
              <a:gd name="connsiteY54" fmla="*/ 248673 h 5170152"/>
              <a:gd name="connsiteX55" fmla="*/ 5120776 w 5627973"/>
              <a:gd name="connsiteY55" fmla="*/ 140994 h 5170152"/>
              <a:gd name="connsiteX56" fmla="*/ 5117243 w 5627973"/>
              <a:gd name="connsiteY56" fmla="*/ 132150 h 5170152"/>
              <a:gd name="connsiteX57" fmla="*/ 5129337 w 5627973"/>
              <a:gd name="connsiteY57" fmla="*/ 146100 h 5170152"/>
              <a:gd name="connsiteX58" fmla="*/ 5145493 w 5627973"/>
              <a:gd name="connsiteY58" fmla="*/ 169534 h 5170152"/>
              <a:gd name="connsiteX59" fmla="*/ 5127215 w 5627973"/>
              <a:gd name="connsiteY59" fmla="*/ 466621 h 5170152"/>
              <a:gd name="connsiteX60" fmla="*/ 5154094 w 5627973"/>
              <a:gd name="connsiteY60" fmla="*/ 657790 h 5170152"/>
              <a:gd name="connsiteX61" fmla="*/ 5152083 w 5627973"/>
              <a:gd name="connsiteY61" fmla="*/ 636088 h 5170152"/>
              <a:gd name="connsiteX62" fmla="*/ 5155570 w 5627973"/>
              <a:gd name="connsiteY62" fmla="*/ 651850 h 5170152"/>
              <a:gd name="connsiteX63" fmla="*/ 5285958 w 5627973"/>
              <a:gd name="connsiteY63" fmla="*/ 807857 h 5170152"/>
              <a:gd name="connsiteX64" fmla="*/ 5297351 w 5627973"/>
              <a:gd name="connsiteY64" fmla="*/ 812436 h 5170152"/>
              <a:gd name="connsiteX65" fmla="*/ 5304467 w 5627973"/>
              <a:gd name="connsiteY65" fmla="*/ 822485 h 5170152"/>
              <a:gd name="connsiteX66" fmla="*/ 5388667 w 5627973"/>
              <a:gd name="connsiteY66" fmla="*/ 894066 h 5170152"/>
              <a:gd name="connsiteX67" fmla="*/ 5397375 w 5627973"/>
              <a:gd name="connsiteY67" fmla="*/ 898174 h 5170152"/>
              <a:gd name="connsiteX68" fmla="*/ 5379103 w 5627973"/>
              <a:gd name="connsiteY68" fmla="*/ 896176 h 5170152"/>
              <a:gd name="connsiteX69" fmla="*/ 5351304 w 5627973"/>
              <a:gd name="connsiteY69" fmla="*/ 889959 h 5170152"/>
              <a:gd name="connsiteX70" fmla="*/ 5154094 w 5627973"/>
              <a:gd name="connsiteY70" fmla="*/ 657790 h 5170152"/>
              <a:gd name="connsiteX71" fmla="*/ 4884797 w 5627973"/>
              <a:gd name="connsiteY71" fmla="*/ 0 h 5170152"/>
              <a:gd name="connsiteX72" fmla="*/ 4906839 w 5627973"/>
              <a:gd name="connsiteY72" fmla="*/ 11088 h 5170152"/>
              <a:gd name="connsiteX73" fmla="*/ 4938805 w 5627973"/>
              <a:gd name="connsiteY73" fmla="*/ 32057 h 5170152"/>
              <a:gd name="connsiteX74" fmla="*/ 5072598 w 5627973"/>
              <a:gd name="connsiteY74" fmla="*/ 423544 h 5170152"/>
              <a:gd name="connsiteX75" fmla="*/ 5064403 w 5627973"/>
              <a:gd name="connsiteY75" fmla="*/ 452491 h 5170152"/>
              <a:gd name="connsiteX76" fmla="*/ 5067800 w 5627973"/>
              <a:gd name="connsiteY76" fmla="*/ 430523 h 5170152"/>
              <a:gd name="connsiteX77" fmla="*/ 4980581 w 5627973"/>
              <a:gd name="connsiteY77" fmla="*/ 168453 h 5170152"/>
              <a:gd name="connsiteX78" fmla="*/ 4968483 w 5627973"/>
              <a:gd name="connsiteY78" fmla="*/ 157238 h 5170152"/>
              <a:gd name="connsiteX79" fmla="*/ 4964483 w 5627973"/>
              <a:gd name="connsiteY79" fmla="*/ 140954 h 5170152"/>
              <a:gd name="connsiteX80" fmla="*/ 4893741 w 5627973"/>
              <a:gd name="connsiteY80" fmla="*/ 9358 h 5170152"/>
              <a:gd name="connsiteX81" fmla="*/ 5145276 w 5627973"/>
              <a:gd name="connsiteY81" fmla="*/ 956324 h 5170152"/>
              <a:gd name="connsiteX82" fmla="*/ 5125590 w 5627973"/>
              <a:gd name="connsiteY82" fmla="*/ 867343 h 5170152"/>
              <a:gd name="connsiteX83" fmla="*/ 5138303 w 5627973"/>
              <a:gd name="connsiteY83" fmla="*/ 711108 h 5170152"/>
              <a:gd name="connsiteX84" fmla="*/ 5148069 w 5627973"/>
              <a:gd name="connsiteY84" fmla="*/ 682685 h 5170152"/>
              <a:gd name="connsiteX85" fmla="*/ 5143476 w 5627973"/>
              <a:gd name="connsiteY85" fmla="*/ 704417 h 5170152"/>
              <a:gd name="connsiteX86" fmla="*/ 5216253 w 5627973"/>
              <a:gd name="connsiteY86" fmla="*/ 971002 h 5170152"/>
              <a:gd name="connsiteX87" fmla="*/ 5227722 w 5627973"/>
              <a:gd name="connsiteY87" fmla="*/ 982889 h 5170152"/>
              <a:gd name="connsiteX88" fmla="*/ 5230827 w 5627973"/>
              <a:gd name="connsiteY88" fmla="*/ 999372 h 5170152"/>
              <a:gd name="connsiteX89" fmla="*/ 5294282 w 5627973"/>
              <a:gd name="connsiteY89" fmla="*/ 1134780 h 5170152"/>
              <a:gd name="connsiteX90" fmla="*/ 5302703 w 5627973"/>
              <a:gd name="connsiteY90" fmla="*/ 1144632 h 5170152"/>
              <a:gd name="connsiteX91" fmla="*/ 5281296 w 5627973"/>
              <a:gd name="connsiteY91" fmla="*/ 1132302 h 5170152"/>
              <a:gd name="connsiteX92" fmla="*/ 5250518 w 5627973"/>
              <a:gd name="connsiteY92" fmla="*/ 1109540 h 5170152"/>
              <a:gd name="connsiteX93" fmla="*/ 5145276 w 5627973"/>
              <a:gd name="connsiteY93" fmla="*/ 956324 h 5170152"/>
              <a:gd name="connsiteX94" fmla="*/ 5036291 w 5627973"/>
              <a:gd name="connsiteY94" fmla="*/ 921622 h 5170152"/>
              <a:gd name="connsiteX95" fmla="*/ 5027141 w 5627973"/>
              <a:gd name="connsiteY95" fmla="*/ 871493 h 5170152"/>
              <a:gd name="connsiteX96" fmla="*/ 5026750 w 5627973"/>
              <a:gd name="connsiteY96" fmla="*/ 837749 h 5170152"/>
              <a:gd name="connsiteX97" fmla="*/ 5091284 w 5627973"/>
              <a:gd name="connsiteY97" fmla="*/ 674965 h 5170152"/>
              <a:gd name="connsiteX98" fmla="*/ 5106071 w 5627973"/>
              <a:gd name="connsiteY98" fmla="*/ 659304 h 5170152"/>
              <a:gd name="connsiteX99" fmla="*/ 5096751 w 5627973"/>
              <a:gd name="connsiteY99" fmla="*/ 672150 h 5170152"/>
              <a:gd name="connsiteX100" fmla="*/ 5071640 w 5627973"/>
              <a:gd name="connsiteY100" fmla="*/ 868893 h 5170152"/>
              <a:gd name="connsiteX101" fmla="*/ 5076202 w 5627973"/>
              <a:gd name="connsiteY101" fmla="*/ 880160 h 5170152"/>
              <a:gd name="connsiteX102" fmla="*/ 5073686 w 5627973"/>
              <a:gd name="connsiteY102" fmla="*/ 891902 h 5170152"/>
              <a:gd name="connsiteX103" fmla="*/ 5079234 w 5627973"/>
              <a:gd name="connsiteY103" fmla="*/ 999869 h 5170152"/>
              <a:gd name="connsiteX104" fmla="*/ 5082266 w 5627973"/>
              <a:gd name="connsiteY104" fmla="*/ 1008878 h 5170152"/>
              <a:gd name="connsiteX105" fmla="*/ 5070962 w 5627973"/>
              <a:gd name="connsiteY105" fmla="*/ 994306 h 5170152"/>
              <a:gd name="connsiteX106" fmla="*/ 5056133 w 5627973"/>
              <a:gd name="connsiteY106" fmla="*/ 970058 h 5170152"/>
              <a:gd name="connsiteX107" fmla="*/ 5036291 w 5627973"/>
              <a:gd name="connsiteY107" fmla="*/ 921622 h 5170152"/>
              <a:gd name="connsiteX108" fmla="*/ 4806580 w 5627973"/>
              <a:gd name="connsiteY108" fmla="*/ 249889 h 5170152"/>
              <a:gd name="connsiteX109" fmla="*/ 4824872 w 5627973"/>
              <a:gd name="connsiteY109" fmla="*/ 251602 h 5170152"/>
              <a:gd name="connsiteX110" fmla="*/ 4852754 w 5627973"/>
              <a:gd name="connsiteY110" fmla="*/ 257385 h 5170152"/>
              <a:gd name="connsiteX111" fmla="*/ 5053587 w 5627973"/>
              <a:gd name="connsiteY111" fmla="*/ 486545 h 5170152"/>
              <a:gd name="connsiteX112" fmla="*/ 5055946 w 5627973"/>
              <a:gd name="connsiteY112" fmla="*/ 508224 h 5170152"/>
              <a:gd name="connsiteX113" fmla="*/ 5052207 w 5627973"/>
              <a:gd name="connsiteY113" fmla="*/ 492511 h 5170152"/>
              <a:gd name="connsiteX114" fmla="*/ 4919384 w 5627973"/>
              <a:gd name="connsiteY114" fmla="*/ 338492 h 5170152"/>
              <a:gd name="connsiteX115" fmla="*/ 4907924 w 5627973"/>
              <a:gd name="connsiteY115" fmla="*/ 334090 h 5170152"/>
              <a:gd name="connsiteX116" fmla="*/ 4900651 w 5627973"/>
              <a:gd name="connsiteY116" fmla="*/ 324149 h 5170152"/>
              <a:gd name="connsiteX117" fmla="*/ 4815348 w 5627973"/>
              <a:gd name="connsiteY117" fmla="*/ 253862 h 5170152"/>
              <a:gd name="connsiteX118" fmla="*/ 4845560 w 5627973"/>
              <a:gd name="connsiteY118" fmla="*/ 1104418 h 5170152"/>
              <a:gd name="connsiteX119" fmla="*/ 4839374 w 5627973"/>
              <a:gd name="connsiteY119" fmla="*/ 1066127 h 5170152"/>
              <a:gd name="connsiteX120" fmla="*/ 5034491 w 5627973"/>
              <a:gd name="connsiteY120" fmla="*/ 704377 h 5170152"/>
              <a:gd name="connsiteX121" fmla="*/ 5061051 w 5627973"/>
              <a:gd name="connsiteY121" fmla="*/ 691424 h 5170152"/>
              <a:gd name="connsiteX122" fmla="*/ 5042788 w 5627973"/>
              <a:gd name="connsiteY122" fmla="*/ 703407 h 5170152"/>
              <a:gd name="connsiteX123" fmla="*/ 4910600 w 5627973"/>
              <a:gd name="connsiteY123" fmla="*/ 943782 h 5170152"/>
              <a:gd name="connsiteX124" fmla="*/ 4910554 w 5627973"/>
              <a:gd name="connsiteY124" fmla="*/ 960448 h 5170152"/>
              <a:gd name="connsiteX125" fmla="*/ 4901389 w 5627973"/>
              <a:gd name="connsiteY125" fmla="*/ 974301 h 5170152"/>
              <a:gd name="connsiteX126" fmla="*/ 4853087 w 5627973"/>
              <a:gd name="connsiteY126" fmla="*/ 1115556 h 5170152"/>
              <a:gd name="connsiteX127" fmla="*/ 4852279 w 5627973"/>
              <a:gd name="connsiteY127" fmla="*/ 1128585 h 5170152"/>
              <a:gd name="connsiteX128" fmla="*/ 4775588 w 5627973"/>
              <a:gd name="connsiteY128" fmla="*/ 861752 h 5170152"/>
              <a:gd name="connsiteX129" fmla="*/ 4777781 w 5627973"/>
              <a:gd name="connsiteY129" fmla="*/ 843880 h 5170152"/>
              <a:gd name="connsiteX130" fmla="*/ 4784336 w 5627973"/>
              <a:gd name="connsiteY130" fmla="*/ 816915 h 5170152"/>
              <a:gd name="connsiteX131" fmla="*/ 5021460 w 5627973"/>
              <a:gd name="connsiteY131" fmla="*/ 639069 h 5170152"/>
              <a:gd name="connsiteX132" fmla="*/ 5043475 w 5627973"/>
              <a:gd name="connsiteY132" fmla="*/ 638638 h 5170152"/>
              <a:gd name="connsiteX133" fmla="*/ 5027467 w 5627973"/>
              <a:gd name="connsiteY133" fmla="*/ 640950 h 5170152"/>
              <a:gd name="connsiteX134" fmla="*/ 4868151 w 5627973"/>
              <a:gd name="connsiteY134" fmla="*/ 758355 h 5170152"/>
              <a:gd name="connsiteX135" fmla="*/ 4863405 w 5627973"/>
              <a:gd name="connsiteY135" fmla="*/ 769262 h 5170152"/>
              <a:gd name="connsiteX136" fmla="*/ 4853155 w 5627973"/>
              <a:gd name="connsiteY136" fmla="*/ 775559 h 5170152"/>
              <a:gd name="connsiteX137" fmla="*/ 4779832 w 5627973"/>
              <a:gd name="connsiteY137" fmla="*/ 853461 h 5170152"/>
              <a:gd name="connsiteX138" fmla="*/ 4678470 w 5627973"/>
              <a:gd name="connsiteY138" fmla="*/ 551352 h 5170152"/>
              <a:gd name="connsiteX139" fmla="*/ 4692256 w 5627973"/>
              <a:gd name="connsiteY139" fmla="*/ 539867 h 5170152"/>
              <a:gd name="connsiteX140" fmla="*/ 4715540 w 5627973"/>
              <a:gd name="connsiteY140" fmla="*/ 524679 h 5170152"/>
              <a:gd name="connsiteX141" fmla="*/ 5017453 w 5627973"/>
              <a:gd name="connsiteY141" fmla="*/ 552281 h 5170152"/>
              <a:gd name="connsiteX142" fmla="*/ 5034589 w 5627973"/>
              <a:gd name="connsiteY142" fmla="*/ 566476 h 5170152"/>
              <a:gd name="connsiteX143" fmla="*/ 5020776 w 5627973"/>
              <a:gd name="connsiteY143" fmla="*/ 557600 h 5170152"/>
              <a:gd name="connsiteX144" fmla="*/ 4819340 w 5627973"/>
              <a:gd name="connsiteY144" fmla="*/ 537547 h 5170152"/>
              <a:gd name="connsiteX145" fmla="*/ 4808321 w 5627973"/>
              <a:gd name="connsiteY145" fmla="*/ 542310 h 5170152"/>
              <a:gd name="connsiteX146" fmla="*/ 4796212 w 5627973"/>
              <a:gd name="connsiteY146" fmla="*/ 540111 h 5170152"/>
              <a:gd name="connsiteX147" fmla="*/ 4687334 w 5627973"/>
              <a:gd name="connsiteY147" fmla="*/ 548149 h 5170152"/>
              <a:gd name="connsiteX148" fmla="*/ 4568632 w 5627973"/>
              <a:gd name="connsiteY148" fmla="*/ 326046 h 5170152"/>
              <a:gd name="connsiteX149" fmla="*/ 4591789 w 5627973"/>
              <a:gd name="connsiteY149" fmla="*/ 317940 h 5170152"/>
              <a:gd name="connsiteX150" fmla="*/ 4628752 w 5627973"/>
              <a:gd name="connsiteY150" fmla="*/ 309657 h 5170152"/>
              <a:gd name="connsiteX151" fmla="*/ 4993474 w 5627973"/>
              <a:gd name="connsiteY151" fmla="*/ 490578 h 5170152"/>
              <a:gd name="connsiteX152" fmla="*/ 5007731 w 5627973"/>
              <a:gd name="connsiteY152" fmla="*/ 517065 h 5170152"/>
              <a:gd name="connsiteX153" fmla="*/ 4994928 w 5627973"/>
              <a:gd name="connsiteY153" fmla="*/ 499010 h 5170152"/>
              <a:gd name="connsiteX154" fmla="*/ 4752423 w 5627973"/>
              <a:gd name="connsiteY154" fmla="*/ 376197 h 5170152"/>
              <a:gd name="connsiteX155" fmla="*/ 4736167 w 5627973"/>
              <a:gd name="connsiteY155" fmla="*/ 377004 h 5170152"/>
              <a:gd name="connsiteX156" fmla="*/ 4722096 w 5627973"/>
              <a:gd name="connsiteY156" fmla="*/ 368345 h 5170152"/>
              <a:gd name="connsiteX157" fmla="*/ 4581388 w 5627973"/>
              <a:gd name="connsiteY157" fmla="*/ 326205 h 5170152"/>
              <a:gd name="connsiteX158" fmla="*/ 4571084 w 5627973"/>
              <a:gd name="connsiteY158" fmla="*/ 785008 h 5170152"/>
              <a:gd name="connsiteX159" fmla="*/ 4581826 w 5627973"/>
              <a:gd name="connsiteY159" fmla="*/ 762507 h 5170152"/>
              <a:gd name="connsiteX160" fmla="*/ 4602180 w 5627973"/>
              <a:gd name="connsiteY160" fmla="*/ 729906 h 5170152"/>
              <a:gd name="connsiteX161" fmla="*/ 4984033 w 5627973"/>
              <a:gd name="connsiteY161" fmla="*/ 595275 h 5170152"/>
              <a:gd name="connsiteX162" fmla="*/ 5012339 w 5627973"/>
              <a:gd name="connsiteY162" fmla="*/ 603838 h 5170152"/>
              <a:gd name="connsiteX163" fmla="*/ 4990869 w 5627973"/>
              <a:gd name="connsiteY163" fmla="*/ 600229 h 5170152"/>
              <a:gd name="connsiteX164" fmla="*/ 4735239 w 5627973"/>
              <a:gd name="connsiteY164" fmla="*/ 687953 h 5170152"/>
              <a:gd name="connsiteX165" fmla="*/ 4724333 w 5627973"/>
              <a:gd name="connsiteY165" fmla="*/ 700272 h 5170152"/>
              <a:gd name="connsiteX166" fmla="*/ 4708444 w 5627973"/>
              <a:gd name="connsiteY166" fmla="*/ 704269 h 5170152"/>
              <a:gd name="connsiteX167" fmla="*/ 4580188 w 5627973"/>
              <a:gd name="connsiteY167" fmla="*/ 775907 h 5170152"/>
              <a:gd name="connsiteX168" fmla="*/ 4153726 w 5627973"/>
              <a:gd name="connsiteY168" fmla="*/ 1013272 h 5170152"/>
              <a:gd name="connsiteX169" fmla="*/ 4185521 w 5627973"/>
              <a:gd name="connsiteY169" fmla="*/ 1014411 h 5170152"/>
              <a:gd name="connsiteX170" fmla="*/ 4543031 w 5627973"/>
              <a:gd name="connsiteY170" fmla="*/ 846169 h 5170152"/>
              <a:gd name="connsiteX171" fmla="*/ 4556903 w 5627973"/>
              <a:gd name="connsiteY171" fmla="*/ 827063 h 5170152"/>
              <a:gd name="connsiteX172" fmla="*/ 4579359 w 5627973"/>
              <a:gd name="connsiteY172" fmla="*/ 818629 h 5170152"/>
              <a:gd name="connsiteX173" fmla="*/ 4754283 w 5627973"/>
              <a:gd name="connsiteY173" fmla="*/ 695793 h 5170152"/>
              <a:gd name="connsiteX174" fmla="*/ 4766053 w 5627973"/>
              <a:gd name="connsiteY174" fmla="*/ 681487 h 5170152"/>
              <a:gd name="connsiteX175" fmla="*/ 4754059 w 5627973"/>
              <a:gd name="connsiteY175" fmla="*/ 714728 h 5170152"/>
              <a:gd name="connsiteX176" fmla="*/ 4729718 w 5627973"/>
              <a:gd name="connsiteY176" fmla="*/ 763757 h 5170152"/>
              <a:gd name="connsiteX177" fmla="*/ 4196257 w 5627973"/>
              <a:gd name="connsiteY177" fmla="*/ 1020065 h 5170152"/>
              <a:gd name="connsiteX178" fmla="*/ 4168670 w 5627973"/>
              <a:gd name="connsiteY178" fmla="*/ 1111310 h 5170152"/>
              <a:gd name="connsiteX179" fmla="*/ 4189231 w 5627973"/>
              <a:gd name="connsiteY179" fmla="*/ 1134946 h 5170152"/>
              <a:gd name="connsiteX180" fmla="*/ 4555928 w 5627973"/>
              <a:gd name="connsiteY180" fmla="*/ 1276514 h 5170152"/>
              <a:gd name="connsiteX181" fmla="*/ 4579570 w 5627973"/>
              <a:gd name="connsiteY181" fmla="*/ 1273379 h 5170152"/>
              <a:gd name="connsiteX182" fmla="*/ 4601006 w 5627973"/>
              <a:gd name="connsiteY182" fmla="*/ 1283734 h 5170152"/>
              <a:gd name="connsiteX183" fmla="*/ 4810750 w 5627973"/>
              <a:gd name="connsiteY183" fmla="*/ 1325206 h 5170152"/>
              <a:gd name="connsiteX184" fmla="*/ 4829383 w 5627973"/>
              <a:gd name="connsiteY184" fmla="*/ 1323852 h 5170152"/>
              <a:gd name="connsiteX185" fmla="*/ 4796427 w 5627973"/>
              <a:gd name="connsiteY185" fmla="*/ 1338034 h 5170152"/>
              <a:gd name="connsiteX186" fmla="*/ 4743339 w 5627973"/>
              <a:gd name="connsiteY186" fmla="*/ 1354171 h 5170152"/>
              <a:gd name="connsiteX187" fmla="*/ 4192229 w 5627973"/>
              <a:gd name="connsiteY187" fmla="*/ 1146542 h 5170152"/>
              <a:gd name="connsiteX188" fmla="*/ 4117372 w 5627973"/>
              <a:gd name="connsiteY188" fmla="*/ 980076 h 5170152"/>
              <a:gd name="connsiteX189" fmla="*/ 4139962 w 5627973"/>
              <a:gd name="connsiteY189" fmla="*/ 973110 h 5170152"/>
              <a:gd name="connsiteX190" fmla="*/ 4343766 w 5627973"/>
              <a:gd name="connsiteY190" fmla="*/ 773039 h 5170152"/>
              <a:gd name="connsiteX191" fmla="*/ 4348186 w 5627973"/>
              <a:gd name="connsiteY191" fmla="*/ 756818 h 5170152"/>
              <a:gd name="connsiteX192" fmla="*/ 4361579 w 5627973"/>
              <a:gd name="connsiteY192" fmla="*/ 745686 h 5170152"/>
              <a:gd name="connsiteX193" fmla="*/ 4450061 w 5627973"/>
              <a:gd name="connsiteY193" fmla="*/ 620551 h 5170152"/>
              <a:gd name="connsiteX194" fmla="*/ 4454339 w 5627973"/>
              <a:gd name="connsiteY194" fmla="*/ 608069 h 5170152"/>
              <a:gd name="connsiteX195" fmla="*/ 4455154 w 5627973"/>
              <a:gd name="connsiteY195" fmla="*/ 633337 h 5170152"/>
              <a:gd name="connsiteX196" fmla="*/ 4451698 w 5627973"/>
              <a:gd name="connsiteY196" fmla="*/ 672223 h 5170152"/>
              <a:gd name="connsiteX197" fmla="*/ 4149051 w 5627973"/>
              <a:gd name="connsiteY197" fmla="*/ 974301 h 5170152"/>
              <a:gd name="connsiteX198" fmla="*/ 4092430 w 5627973"/>
              <a:gd name="connsiteY198" fmla="*/ 917222 h 5170152"/>
              <a:gd name="connsiteX199" fmla="*/ 4116207 w 5627973"/>
              <a:gd name="connsiteY199" fmla="*/ 896290 h 5170152"/>
              <a:gd name="connsiteX200" fmla="*/ 4254665 w 5627973"/>
              <a:gd name="connsiteY200" fmla="*/ 532305 h 5170152"/>
              <a:gd name="connsiteX201" fmla="*/ 4251082 w 5627973"/>
              <a:gd name="connsiteY201" fmla="*/ 509246 h 5170152"/>
              <a:gd name="connsiteX202" fmla="*/ 4261298 w 5627973"/>
              <a:gd name="connsiteY202" fmla="*/ 487899 h 5170152"/>
              <a:gd name="connsiteX203" fmla="*/ 4300196 w 5627973"/>
              <a:gd name="connsiteY203" fmla="*/ 281022 h 5170152"/>
              <a:gd name="connsiteX204" fmla="*/ 4298512 w 5627973"/>
              <a:gd name="connsiteY204" fmla="*/ 262811 h 5170152"/>
              <a:gd name="connsiteX205" fmla="*/ 4313515 w 5627973"/>
              <a:gd name="connsiteY205" fmla="*/ 294627 h 5170152"/>
              <a:gd name="connsiteX206" fmla="*/ 4330839 w 5627973"/>
              <a:gd name="connsiteY206" fmla="*/ 346103 h 5170152"/>
              <a:gd name="connsiteX207" fmla="*/ 4127988 w 5627973"/>
              <a:gd name="connsiteY207" fmla="*/ 892967 h 5170152"/>
              <a:gd name="connsiteX208" fmla="*/ 4130834 w 5627973"/>
              <a:gd name="connsiteY208" fmla="*/ 1060949 h 5170152"/>
              <a:gd name="connsiteX209" fmla="*/ 4152347 w 5627973"/>
              <a:gd name="connsiteY209" fmla="*/ 1070825 h 5170152"/>
              <a:gd name="connsiteX210" fmla="*/ 4448284 w 5627973"/>
              <a:gd name="connsiteY210" fmla="*/ 1062586 h 5170152"/>
              <a:gd name="connsiteX211" fmla="*/ 4463522 w 5627973"/>
              <a:gd name="connsiteY211" fmla="*/ 1053979 h 5170152"/>
              <a:gd name="connsiteX212" fmla="*/ 4481473 w 5627973"/>
              <a:gd name="connsiteY212" fmla="*/ 1054868 h 5170152"/>
              <a:gd name="connsiteX213" fmla="*/ 4638365 w 5627973"/>
              <a:gd name="connsiteY213" fmla="*/ 1024141 h 5170152"/>
              <a:gd name="connsiteX214" fmla="*/ 4650724 w 5627973"/>
              <a:gd name="connsiteY214" fmla="*/ 1018094 h 5170152"/>
              <a:gd name="connsiteX215" fmla="*/ 4632559 w 5627973"/>
              <a:gd name="connsiteY215" fmla="*/ 1036552 h 5170152"/>
              <a:gd name="connsiteX216" fmla="*/ 4601195 w 5627973"/>
              <a:gd name="connsiteY216" fmla="*/ 1061868 h 5170152"/>
              <a:gd name="connsiteX217" fmla="*/ 4158038 w 5627973"/>
              <a:gd name="connsiteY217" fmla="*/ 1077632 h 5170152"/>
              <a:gd name="connsiteX218" fmla="*/ 4117520 w 5627973"/>
              <a:gd name="connsiteY218" fmla="*/ 1159803 h 5170152"/>
              <a:gd name="connsiteX219" fmla="*/ 4111843 w 5627973"/>
              <a:gd name="connsiteY219" fmla="*/ 1129830 h 5170152"/>
              <a:gd name="connsiteX220" fmla="*/ 4118921 w 5627973"/>
              <a:gd name="connsiteY220" fmla="*/ 1151303 h 5170152"/>
              <a:gd name="connsiteX221" fmla="*/ 4328702 w 5627973"/>
              <a:gd name="connsiteY221" fmla="*/ 1349816 h 5170152"/>
              <a:gd name="connsiteX222" fmla="*/ 4345888 w 5627973"/>
              <a:gd name="connsiteY222" fmla="*/ 1354535 h 5170152"/>
              <a:gd name="connsiteX223" fmla="*/ 4357531 w 5627973"/>
              <a:gd name="connsiteY223" fmla="*/ 1367510 h 5170152"/>
              <a:gd name="connsiteX224" fmla="*/ 4489313 w 5627973"/>
              <a:gd name="connsiteY224" fmla="*/ 1455029 h 5170152"/>
              <a:gd name="connsiteX225" fmla="*/ 4502524 w 5627973"/>
              <a:gd name="connsiteY225" fmla="*/ 1459485 h 5170152"/>
              <a:gd name="connsiteX226" fmla="*/ 4475639 w 5627973"/>
              <a:gd name="connsiteY226" fmla="*/ 1459371 h 5170152"/>
              <a:gd name="connsiteX227" fmla="*/ 4434334 w 5627973"/>
              <a:gd name="connsiteY227" fmla="*/ 1454766 h 5170152"/>
              <a:gd name="connsiteX228" fmla="*/ 4117520 w 5627973"/>
              <a:gd name="connsiteY228" fmla="*/ 1159803 h 5170152"/>
              <a:gd name="connsiteX229" fmla="*/ 4036057 w 5627973"/>
              <a:gd name="connsiteY229" fmla="*/ 922123 h 5170152"/>
              <a:gd name="connsiteX230" fmla="*/ 4046842 w 5627973"/>
              <a:gd name="connsiteY230" fmla="*/ 902233 h 5170152"/>
              <a:gd name="connsiteX231" fmla="*/ 4041965 w 5627973"/>
              <a:gd name="connsiteY231" fmla="*/ 623824 h 5170152"/>
              <a:gd name="connsiteX232" fmla="*/ 4033011 w 5627973"/>
              <a:gd name="connsiteY232" fmla="*/ 609217 h 5170152"/>
              <a:gd name="connsiteX233" fmla="*/ 4034191 w 5627973"/>
              <a:gd name="connsiteY233" fmla="*/ 592375 h 5170152"/>
              <a:gd name="connsiteX234" fmla="*/ 4003573 w 5627973"/>
              <a:gd name="connsiteY234" fmla="*/ 443898 h 5170152"/>
              <a:gd name="connsiteX235" fmla="*/ 3997304 w 5627973"/>
              <a:gd name="connsiteY235" fmla="*/ 432081 h 5170152"/>
              <a:gd name="connsiteX236" fmla="*/ 4016696 w 5627973"/>
              <a:gd name="connsiteY236" fmla="*/ 449769 h 5170152"/>
              <a:gd name="connsiteX237" fmla="*/ 4043209 w 5627973"/>
              <a:gd name="connsiteY237" fmla="*/ 480089 h 5170152"/>
              <a:gd name="connsiteX238" fmla="*/ 4054156 w 5627973"/>
              <a:gd name="connsiteY238" fmla="*/ 897111 h 5170152"/>
              <a:gd name="connsiteX239" fmla="*/ 4102487 w 5627973"/>
              <a:gd name="connsiteY239" fmla="*/ 1456238 h 5170152"/>
              <a:gd name="connsiteX240" fmla="*/ 4101250 w 5627973"/>
              <a:gd name="connsiteY240" fmla="*/ 1236477 h 5170152"/>
              <a:gd name="connsiteX241" fmla="*/ 4111889 w 5627973"/>
              <a:gd name="connsiteY241" fmla="*/ 1195406 h 5170152"/>
              <a:gd name="connsiteX242" fmla="*/ 4107943 w 5627973"/>
              <a:gd name="connsiteY242" fmla="*/ 1226388 h 5170152"/>
              <a:gd name="connsiteX243" fmla="*/ 4247748 w 5627973"/>
              <a:gd name="connsiteY243" fmla="*/ 1587550 h 5170152"/>
              <a:gd name="connsiteX244" fmla="*/ 4265967 w 5627973"/>
              <a:gd name="connsiteY244" fmla="*/ 1602452 h 5170152"/>
              <a:gd name="connsiteX245" fmla="*/ 4272578 w 5627973"/>
              <a:gd name="connsiteY245" fmla="*/ 1624987 h 5170152"/>
              <a:gd name="connsiteX246" fmla="*/ 4382198 w 5627973"/>
              <a:gd name="connsiteY246" fmla="*/ 1804559 h 5170152"/>
              <a:gd name="connsiteX247" fmla="*/ 4395719 w 5627973"/>
              <a:gd name="connsiteY247" fmla="*/ 1817069 h 5170152"/>
              <a:gd name="connsiteX248" fmla="*/ 4362957 w 5627973"/>
              <a:gd name="connsiteY248" fmla="*/ 1803003 h 5170152"/>
              <a:gd name="connsiteX249" fmla="*/ 4315216 w 5627973"/>
              <a:gd name="connsiteY249" fmla="*/ 1775759 h 5170152"/>
              <a:gd name="connsiteX250" fmla="*/ 4142438 w 5627973"/>
              <a:gd name="connsiteY250" fmla="*/ 1577461 h 5170152"/>
              <a:gd name="connsiteX251" fmla="*/ 4102487 w 5627973"/>
              <a:gd name="connsiteY251" fmla="*/ 1456238 h 5170152"/>
              <a:gd name="connsiteX252" fmla="*/ 3641787 w 5627973"/>
              <a:gd name="connsiteY252" fmla="*/ 281770 h 5170152"/>
              <a:gd name="connsiteX253" fmla="*/ 3675317 w 5627973"/>
              <a:gd name="connsiteY253" fmla="*/ 294010 h 5170152"/>
              <a:gd name="connsiteX254" fmla="*/ 3724561 w 5627973"/>
              <a:gd name="connsiteY254" fmla="*/ 318579 h 5170152"/>
              <a:gd name="connsiteX255" fmla="*/ 3969100 w 5627973"/>
              <a:gd name="connsiteY255" fmla="*/ 845020 h 5170152"/>
              <a:gd name="connsiteX256" fmla="*/ 3960818 w 5627973"/>
              <a:gd name="connsiteY256" fmla="*/ 886590 h 5170152"/>
              <a:gd name="connsiteX257" fmla="*/ 3962990 w 5627973"/>
              <a:gd name="connsiteY257" fmla="*/ 855455 h 5170152"/>
              <a:gd name="connsiteX258" fmla="*/ 3802707 w 5627973"/>
              <a:gd name="connsiteY258" fmla="*/ 502702 h 5170152"/>
              <a:gd name="connsiteX259" fmla="*/ 3783657 w 5627973"/>
              <a:gd name="connsiteY259" fmla="*/ 488830 h 5170152"/>
              <a:gd name="connsiteX260" fmla="*/ 3775765 w 5627973"/>
              <a:gd name="connsiteY260" fmla="*/ 466704 h 5170152"/>
              <a:gd name="connsiteX261" fmla="*/ 3656008 w 5627973"/>
              <a:gd name="connsiteY261" fmla="*/ 293512 h 5170152"/>
              <a:gd name="connsiteX262" fmla="*/ 3959520 w 5627973"/>
              <a:gd name="connsiteY262" fmla="*/ 1476426 h 5170152"/>
              <a:gd name="connsiteX263" fmla="*/ 3954681 w 5627973"/>
              <a:gd name="connsiteY263" fmla="*/ 1429420 h 5170152"/>
              <a:gd name="connsiteX264" fmla="*/ 4028146 w 5627973"/>
              <a:gd name="connsiteY264" fmla="*/ 1192945 h 5170152"/>
              <a:gd name="connsiteX265" fmla="*/ 4047717 w 5627973"/>
              <a:gd name="connsiteY265" fmla="*/ 1168939 h 5170152"/>
              <a:gd name="connsiteX266" fmla="*/ 4035758 w 5627973"/>
              <a:gd name="connsiteY266" fmla="*/ 1188219 h 5170152"/>
              <a:gd name="connsiteX267" fmla="*/ 4024050 w 5627973"/>
              <a:gd name="connsiteY267" fmla="*/ 1466291 h 5170152"/>
              <a:gd name="connsiteX268" fmla="*/ 4032125 w 5627973"/>
              <a:gd name="connsiteY268" fmla="*/ 1481338 h 5170152"/>
              <a:gd name="connsiteX269" fmla="*/ 4029943 w 5627973"/>
              <a:gd name="connsiteY269" fmla="*/ 1498082 h 5170152"/>
              <a:gd name="connsiteX270" fmla="*/ 4051689 w 5627973"/>
              <a:gd name="connsiteY270" fmla="*/ 1647852 h 5170152"/>
              <a:gd name="connsiteX271" fmla="*/ 4057248 w 5627973"/>
              <a:gd name="connsiteY271" fmla="*/ 1659975 h 5170152"/>
              <a:gd name="connsiteX272" fmla="*/ 4038929 w 5627973"/>
              <a:gd name="connsiteY272" fmla="*/ 1641305 h 5170152"/>
              <a:gd name="connsiteX273" fmla="*/ 4014248 w 5627973"/>
              <a:gd name="connsiteY273" fmla="*/ 1609654 h 5170152"/>
              <a:gd name="connsiteX274" fmla="*/ 3959520 w 5627973"/>
              <a:gd name="connsiteY274" fmla="*/ 1476426 h 5170152"/>
              <a:gd name="connsiteX275" fmla="*/ 3559399 w 5627973"/>
              <a:gd name="connsiteY275" fmla="*/ 641732 h 5170152"/>
              <a:gd name="connsiteX276" fmla="*/ 3586278 w 5627973"/>
              <a:gd name="connsiteY276" fmla="*/ 641445 h 5170152"/>
              <a:gd name="connsiteX277" fmla="*/ 3627649 w 5627973"/>
              <a:gd name="connsiteY277" fmla="*/ 645432 h 5170152"/>
              <a:gd name="connsiteX278" fmla="*/ 3949362 w 5627973"/>
              <a:gd name="connsiteY278" fmla="*/ 935669 h 5170152"/>
              <a:gd name="connsiteX279" fmla="*/ 3955544 w 5627973"/>
              <a:gd name="connsiteY279" fmla="*/ 965558 h 5170152"/>
              <a:gd name="connsiteX280" fmla="*/ 3948106 w 5627973"/>
              <a:gd name="connsiteY280" fmla="*/ 944190 h 5170152"/>
              <a:gd name="connsiteX281" fmla="*/ 3735026 w 5627973"/>
              <a:gd name="connsiteY281" fmla="*/ 748807 h 5170152"/>
              <a:gd name="connsiteX282" fmla="*/ 3717765 w 5627973"/>
              <a:gd name="connsiteY282" fmla="*/ 744345 h 5170152"/>
              <a:gd name="connsiteX283" fmla="*/ 3705907 w 5627973"/>
              <a:gd name="connsiteY283" fmla="*/ 731543 h 5170152"/>
              <a:gd name="connsiteX284" fmla="*/ 3572682 w 5627973"/>
              <a:gd name="connsiteY284" fmla="*/ 645991 h 5170152"/>
              <a:gd name="connsiteX285" fmla="*/ 3724330 w 5627973"/>
              <a:gd name="connsiteY285" fmla="*/ 1827846 h 5170152"/>
              <a:gd name="connsiteX286" fmla="*/ 3710469 w 5627973"/>
              <a:gd name="connsiteY286" fmla="*/ 1775346 h 5170152"/>
              <a:gd name="connsiteX287" fmla="*/ 3949089 w 5627973"/>
              <a:gd name="connsiteY287" fmla="*/ 1242273 h 5170152"/>
              <a:gd name="connsiteX288" fmla="*/ 3986162 w 5627973"/>
              <a:gd name="connsiteY288" fmla="*/ 1220323 h 5170152"/>
              <a:gd name="connsiteX289" fmla="*/ 3961059 w 5627973"/>
              <a:gd name="connsiteY289" fmla="*/ 1239706 h 5170152"/>
              <a:gd name="connsiteX290" fmla="*/ 3798804 w 5627973"/>
              <a:gd name="connsiteY290" fmla="*/ 1594293 h 5170152"/>
              <a:gd name="connsiteX291" fmla="*/ 3800846 w 5627973"/>
              <a:gd name="connsiteY291" fmla="*/ 1617545 h 5170152"/>
              <a:gd name="connsiteX292" fmla="*/ 3789240 w 5627973"/>
              <a:gd name="connsiteY292" fmla="*/ 1638206 h 5170152"/>
              <a:gd name="connsiteX293" fmla="*/ 3736710 w 5627973"/>
              <a:gd name="connsiteY293" fmla="*/ 1842279 h 5170152"/>
              <a:gd name="connsiteX294" fmla="*/ 3737180 w 5627973"/>
              <a:gd name="connsiteY294" fmla="*/ 1860569 h 5170152"/>
              <a:gd name="connsiteX295" fmla="*/ 3591642 w 5627973"/>
              <a:gd name="connsiteY295" fmla="*/ 1499634 h 5170152"/>
              <a:gd name="connsiteX296" fmla="*/ 3592577 w 5627973"/>
              <a:gd name="connsiteY296" fmla="*/ 1474387 h 5170152"/>
              <a:gd name="connsiteX297" fmla="*/ 3598720 w 5627973"/>
              <a:gd name="connsiteY297" fmla="*/ 1435820 h 5170152"/>
              <a:gd name="connsiteX298" fmla="*/ 3921834 w 5627973"/>
              <a:gd name="connsiteY298" fmla="*/ 1153094 h 5170152"/>
              <a:gd name="connsiteX299" fmla="*/ 3953866 w 5627973"/>
              <a:gd name="connsiteY299" fmla="*/ 1149272 h 5170152"/>
              <a:gd name="connsiteX300" fmla="*/ 3930827 w 5627973"/>
              <a:gd name="connsiteY300" fmla="*/ 1154838 h 5170152"/>
              <a:gd name="connsiteX301" fmla="*/ 3713472 w 5627973"/>
              <a:gd name="connsiteY301" fmla="*/ 1341886 h 5170152"/>
              <a:gd name="connsiteX302" fmla="*/ 3707936 w 5627973"/>
              <a:gd name="connsiteY302" fmla="*/ 1357792 h 5170152"/>
              <a:gd name="connsiteX303" fmla="*/ 3693792 w 5627973"/>
              <a:gd name="connsiteY303" fmla="*/ 1368074 h 5170152"/>
              <a:gd name="connsiteX304" fmla="*/ 3596777 w 5627973"/>
              <a:gd name="connsiteY304" fmla="*/ 1487449 h 5170152"/>
              <a:gd name="connsiteX305" fmla="*/ 3410817 w 5627973"/>
              <a:gd name="connsiteY305" fmla="*/ 1080921 h 5170152"/>
              <a:gd name="connsiteX306" fmla="*/ 3429457 w 5627973"/>
              <a:gd name="connsiteY306" fmla="*/ 1062887 h 5170152"/>
              <a:gd name="connsiteX307" fmla="*/ 3461472 w 5627973"/>
              <a:gd name="connsiteY307" fmla="*/ 1038299 h 5170152"/>
              <a:gd name="connsiteX308" fmla="*/ 3905013 w 5627973"/>
              <a:gd name="connsiteY308" fmla="*/ 1032635 h 5170152"/>
              <a:gd name="connsiteX309" fmla="*/ 3931786 w 5627973"/>
              <a:gd name="connsiteY309" fmla="*/ 1049928 h 5170152"/>
              <a:gd name="connsiteX310" fmla="*/ 3910528 w 5627973"/>
              <a:gd name="connsiteY310" fmla="*/ 1039568 h 5170152"/>
              <a:gd name="connsiteX311" fmla="*/ 3614393 w 5627973"/>
              <a:gd name="connsiteY311" fmla="*/ 1041063 h 5170152"/>
              <a:gd name="connsiteX312" fmla="*/ 3598935 w 5627973"/>
              <a:gd name="connsiteY312" fmla="*/ 1049319 h 5170152"/>
              <a:gd name="connsiteX313" fmla="*/ 3581007 w 5627973"/>
              <a:gd name="connsiteY313" fmla="*/ 1048022 h 5170152"/>
              <a:gd name="connsiteX314" fmla="*/ 3423332 w 5627973"/>
              <a:gd name="connsiteY314" fmla="*/ 1075159 h 5170152"/>
              <a:gd name="connsiteX315" fmla="*/ 3222219 w 5627973"/>
              <a:gd name="connsiteY315" fmla="*/ 782752 h 5170152"/>
              <a:gd name="connsiteX316" fmla="*/ 3254946 w 5627973"/>
              <a:gd name="connsiteY316" fmla="*/ 768060 h 5170152"/>
              <a:gd name="connsiteX317" fmla="*/ 3307772 w 5627973"/>
              <a:gd name="connsiteY317" fmla="*/ 751100 h 5170152"/>
              <a:gd name="connsiteX318" fmla="*/ 3862256 w 5627973"/>
              <a:gd name="connsiteY318" fmla="*/ 950087 h 5170152"/>
              <a:gd name="connsiteX319" fmla="*/ 3886387 w 5627973"/>
              <a:gd name="connsiteY319" fmla="*/ 984942 h 5170152"/>
              <a:gd name="connsiteX320" fmla="*/ 3865443 w 5627973"/>
              <a:gd name="connsiteY320" fmla="*/ 961632 h 5170152"/>
              <a:gd name="connsiteX321" fmla="*/ 3496445 w 5627973"/>
              <a:gd name="connsiteY321" fmla="*/ 825817 h 5170152"/>
              <a:gd name="connsiteX322" fmla="*/ 3472853 w 5627973"/>
              <a:gd name="connsiteY322" fmla="*/ 829320 h 5170152"/>
              <a:gd name="connsiteX323" fmla="*/ 3451249 w 5627973"/>
              <a:gd name="connsiteY323" fmla="*/ 819301 h 5170152"/>
              <a:gd name="connsiteX324" fmla="*/ 3240830 w 5627973"/>
              <a:gd name="connsiteY324" fmla="*/ 781109 h 5170152"/>
              <a:gd name="connsiteX325" fmla="*/ 3283861 w 5627973"/>
              <a:gd name="connsiteY325" fmla="*/ 1422511 h 5170152"/>
              <a:gd name="connsiteX326" fmla="*/ 3296671 w 5627973"/>
              <a:gd name="connsiteY326" fmla="*/ 1389558 h 5170152"/>
              <a:gd name="connsiteX327" fmla="*/ 3322212 w 5627973"/>
              <a:gd name="connsiteY327" fmla="*/ 1341111 h 5170152"/>
              <a:gd name="connsiteX328" fmla="*/ 3861741 w 5627973"/>
              <a:gd name="connsiteY328" fmla="*/ 1097488 h 5170152"/>
              <a:gd name="connsiteX329" fmla="*/ 3904083 w 5627973"/>
              <a:gd name="connsiteY329" fmla="*/ 1105291 h 5170152"/>
              <a:gd name="connsiteX330" fmla="*/ 3872332 w 5627973"/>
              <a:gd name="connsiteY330" fmla="*/ 1103397 h 5170152"/>
              <a:gd name="connsiteX331" fmla="*/ 3510842 w 5627973"/>
              <a:gd name="connsiteY331" fmla="*/ 1263138 h 5170152"/>
              <a:gd name="connsiteX332" fmla="*/ 3496505 w 5627973"/>
              <a:gd name="connsiteY332" fmla="*/ 1281913 h 5170152"/>
              <a:gd name="connsiteX333" fmla="*/ 3473852 w 5627973"/>
              <a:gd name="connsiteY333" fmla="*/ 1289813 h 5170152"/>
              <a:gd name="connsiteX334" fmla="*/ 3295979 w 5627973"/>
              <a:gd name="connsiteY334" fmla="*/ 1408486 h 5170152"/>
              <a:gd name="connsiteX335" fmla="*/ 2694772 w 5627973"/>
              <a:gd name="connsiteY335" fmla="*/ 1747664 h 5170152"/>
              <a:gd name="connsiteX336" fmla="*/ 2738702 w 5627973"/>
              <a:gd name="connsiteY336" fmla="*/ 1750865 h 5170152"/>
              <a:gd name="connsiteX337" fmla="*/ 3244931 w 5627973"/>
              <a:gd name="connsiteY337" fmla="*/ 1543659 h 5170152"/>
              <a:gd name="connsiteX338" fmla="*/ 3265426 w 5627973"/>
              <a:gd name="connsiteY338" fmla="*/ 1518723 h 5170152"/>
              <a:gd name="connsiteX339" fmla="*/ 3297079 w 5627973"/>
              <a:gd name="connsiteY339" fmla="*/ 1508574 h 5170152"/>
              <a:gd name="connsiteX340" fmla="*/ 3547513 w 5627973"/>
              <a:gd name="connsiteY340" fmla="*/ 1352765 h 5170152"/>
              <a:gd name="connsiteX341" fmla="*/ 3564772 w 5627973"/>
              <a:gd name="connsiteY341" fmla="*/ 1334168 h 5170152"/>
              <a:gd name="connsiteX342" fmla="*/ 3545920 w 5627973"/>
              <a:gd name="connsiteY342" fmla="*/ 1378188 h 5170152"/>
              <a:gd name="connsiteX343" fmla="*/ 3508908 w 5627973"/>
              <a:gd name="connsiteY343" fmla="*/ 1442768 h 5170152"/>
              <a:gd name="connsiteX344" fmla="*/ 2753178 w 5627973"/>
              <a:gd name="connsiteY344" fmla="*/ 1759024 h 5170152"/>
              <a:gd name="connsiteX345" fmla="*/ 2708817 w 5627973"/>
              <a:gd name="connsiteY345" fmla="*/ 1880141 h 5170152"/>
              <a:gd name="connsiteX346" fmla="*/ 2735674 w 5627973"/>
              <a:gd name="connsiteY346" fmla="*/ 1912971 h 5170152"/>
              <a:gd name="connsiteX347" fmla="*/ 3233634 w 5627973"/>
              <a:gd name="connsiteY347" fmla="*/ 2122405 h 5170152"/>
              <a:gd name="connsiteX348" fmla="*/ 3266570 w 5627973"/>
              <a:gd name="connsiteY348" fmla="*/ 2119436 h 5170152"/>
              <a:gd name="connsiteX349" fmla="*/ 3295539 w 5627973"/>
              <a:gd name="connsiteY349" fmla="*/ 2134473 h 5170152"/>
              <a:gd name="connsiteX350" fmla="*/ 3583038 w 5627973"/>
              <a:gd name="connsiteY350" fmla="*/ 2201203 h 5170152"/>
              <a:gd name="connsiteX351" fmla="*/ 3608921 w 5627973"/>
              <a:gd name="connsiteY351" fmla="*/ 2200364 h 5170152"/>
              <a:gd name="connsiteX352" fmla="*/ 3562345 w 5627973"/>
              <a:gd name="connsiteY352" fmla="*/ 2217682 h 5170152"/>
              <a:gd name="connsiteX353" fmla="*/ 3487772 w 5627973"/>
              <a:gd name="connsiteY353" fmla="*/ 2236568 h 5170152"/>
              <a:gd name="connsiteX354" fmla="*/ 2739038 w 5627973"/>
              <a:gd name="connsiteY354" fmla="*/ 1928704 h 5170152"/>
              <a:gd name="connsiteX355" fmla="*/ 2646703 w 5627973"/>
              <a:gd name="connsiteY355" fmla="*/ 1701163 h 5170152"/>
              <a:gd name="connsiteX356" fmla="*/ 2678442 w 5627973"/>
              <a:gd name="connsiteY356" fmla="*/ 1692992 h 5170152"/>
              <a:gd name="connsiteX357" fmla="*/ 2974079 w 5627973"/>
              <a:gd name="connsiteY357" fmla="*/ 1434954 h 5170152"/>
              <a:gd name="connsiteX358" fmla="*/ 2981295 w 5627973"/>
              <a:gd name="connsiteY358" fmla="*/ 1413397 h 5170152"/>
              <a:gd name="connsiteX359" fmla="*/ 3000587 w 5627973"/>
              <a:gd name="connsiteY359" fmla="*/ 1399148 h 5170152"/>
              <a:gd name="connsiteX360" fmla="*/ 3131531 w 5627973"/>
              <a:gd name="connsiteY360" fmla="*/ 1235708 h 5170152"/>
              <a:gd name="connsiteX361" fmla="*/ 3138298 w 5627973"/>
              <a:gd name="connsiteY361" fmla="*/ 1219166 h 5170152"/>
              <a:gd name="connsiteX362" fmla="*/ 3137715 w 5627973"/>
              <a:gd name="connsiteY362" fmla="*/ 1253151 h 5170152"/>
              <a:gd name="connsiteX363" fmla="*/ 3130297 w 5627973"/>
              <a:gd name="connsiteY363" fmla="*/ 1305203 h 5170152"/>
              <a:gd name="connsiteX364" fmla="*/ 2690942 w 5627973"/>
              <a:gd name="connsiteY364" fmla="*/ 1695070 h 5170152"/>
              <a:gd name="connsiteX365" fmla="*/ 2616437 w 5627973"/>
              <a:gd name="connsiteY365" fmla="*/ 1615422 h 5170152"/>
              <a:gd name="connsiteX366" fmla="*/ 2650765 w 5627973"/>
              <a:gd name="connsiteY366" fmla="*/ 1588555 h 5170152"/>
              <a:gd name="connsiteX367" fmla="*/ 2867058 w 5627973"/>
              <a:gd name="connsiteY367" fmla="*/ 1106901 h 5170152"/>
              <a:gd name="connsiteX368" fmla="*/ 2863661 w 5627973"/>
              <a:gd name="connsiteY368" fmla="*/ 1075738 h 5170152"/>
              <a:gd name="connsiteX369" fmla="*/ 2879247 w 5627973"/>
              <a:gd name="connsiteY369" fmla="*/ 1047600 h 5170152"/>
              <a:gd name="connsiteX370" fmla="*/ 2947098 w 5627973"/>
              <a:gd name="connsiteY370" fmla="*/ 771754 h 5170152"/>
              <a:gd name="connsiteX371" fmla="*/ 2946000 w 5627973"/>
              <a:gd name="connsiteY371" fmla="*/ 747202 h 5170152"/>
              <a:gd name="connsiteX372" fmla="*/ 2964611 w 5627973"/>
              <a:gd name="connsiteY372" fmla="*/ 790729 h 5170152"/>
              <a:gd name="connsiteX373" fmla="*/ 2985104 w 5627973"/>
              <a:gd name="connsiteY373" fmla="*/ 860784 h 5170152"/>
              <a:gd name="connsiteX374" fmla="*/ 2667295 w 5627973"/>
              <a:gd name="connsiteY374" fmla="*/ 1584709 h 5170152"/>
              <a:gd name="connsiteX375" fmla="*/ 2659858 w 5627973"/>
              <a:gd name="connsiteY375" fmla="*/ 1810505 h 5170152"/>
              <a:gd name="connsiteX376" fmla="*/ 2688965 w 5627973"/>
              <a:gd name="connsiteY376" fmla="*/ 1824901 h 5170152"/>
              <a:gd name="connsiteX377" fmla="*/ 3099134 w 5627973"/>
              <a:gd name="connsiteY377" fmla="*/ 1829386 h 5170152"/>
              <a:gd name="connsiteX378" fmla="*/ 3120807 w 5627973"/>
              <a:gd name="connsiteY378" fmla="*/ 1818625 h 5170152"/>
              <a:gd name="connsiteX379" fmla="*/ 3145593 w 5627973"/>
              <a:gd name="connsiteY379" fmla="*/ 1820762 h 5170152"/>
              <a:gd name="connsiteX380" fmla="*/ 3364829 w 5627973"/>
              <a:gd name="connsiteY380" fmla="*/ 1787733 h 5170152"/>
              <a:gd name="connsiteX381" fmla="*/ 3382345 w 5627973"/>
              <a:gd name="connsiteY381" fmla="*/ 1780260 h 5170152"/>
              <a:gd name="connsiteX382" fmla="*/ 3355952 w 5627973"/>
              <a:gd name="connsiteY382" fmla="*/ 1804099 h 5170152"/>
              <a:gd name="connsiteX383" fmla="*/ 3310827 w 5627973"/>
              <a:gd name="connsiteY383" fmla="*/ 1836457 h 5170152"/>
              <a:gd name="connsiteX384" fmla="*/ 2696381 w 5627973"/>
              <a:gd name="connsiteY384" fmla="*/ 1834343 h 5170152"/>
              <a:gd name="connsiteX385" fmla="*/ 2634735 w 5627973"/>
              <a:gd name="connsiteY385" fmla="*/ 1942592 h 5170152"/>
              <a:gd name="connsiteX386" fmla="*/ 2628908 w 5627973"/>
              <a:gd name="connsiteY386" fmla="*/ 1902031 h 5170152"/>
              <a:gd name="connsiteX387" fmla="*/ 2637249 w 5627973"/>
              <a:gd name="connsiteY387" fmla="*/ 1931248 h 5170152"/>
              <a:gd name="connsiteX388" fmla="*/ 2914165 w 5627973"/>
              <a:gd name="connsiteY388" fmla="*/ 2208928 h 5170152"/>
              <a:gd name="connsiteX389" fmla="*/ 2937632 w 5627973"/>
              <a:gd name="connsiteY389" fmla="*/ 2216171 h 5170152"/>
              <a:gd name="connsiteX390" fmla="*/ 2952868 w 5627973"/>
              <a:gd name="connsiteY390" fmla="*/ 2234211 h 5170152"/>
              <a:gd name="connsiteX391" fmla="*/ 3129341 w 5627973"/>
              <a:gd name="connsiteY391" fmla="*/ 2358698 h 5170152"/>
              <a:gd name="connsiteX392" fmla="*/ 3147324 w 5627973"/>
              <a:gd name="connsiteY392" fmla="*/ 2365378 h 5170152"/>
              <a:gd name="connsiteX393" fmla="*/ 3110122 w 5627973"/>
              <a:gd name="connsiteY393" fmla="*/ 2363811 h 5170152"/>
              <a:gd name="connsiteX394" fmla="*/ 3053262 w 5627973"/>
              <a:gd name="connsiteY394" fmla="*/ 2355455 h 5170152"/>
              <a:gd name="connsiteX395" fmla="*/ 2634735 w 5627973"/>
              <a:gd name="connsiteY395" fmla="*/ 1942592 h 5170152"/>
              <a:gd name="connsiteX396" fmla="*/ 2538079 w 5627973"/>
              <a:gd name="connsiteY396" fmla="*/ 1619042 h 5170152"/>
              <a:gd name="connsiteX397" fmla="*/ 2554354 w 5627973"/>
              <a:gd name="connsiteY397" fmla="*/ 1592892 h 5170152"/>
              <a:gd name="connsiteX398" fmla="*/ 2566459 w 5627973"/>
              <a:gd name="connsiteY398" fmla="*/ 1218658 h 5170152"/>
              <a:gd name="connsiteX399" fmla="*/ 2555056 w 5627973"/>
              <a:gd name="connsiteY399" fmla="*/ 1198566 h 5170152"/>
              <a:gd name="connsiteX400" fmla="*/ 2557831 w 5627973"/>
              <a:gd name="connsiteY400" fmla="*/ 1176004 h 5170152"/>
              <a:gd name="connsiteX401" fmla="*/ 2525507 w 5627973"/>
              <a:gd name="connsiteY401" fmla="*/ 974952 h 5170152"/>
              <a:gd name="connsiteX402" fmla="*/ 2517630 w 5627973"/>
              <a:gd name="connsiteY402" fmla="*/ 958749 h 5170152"/>
              <a:gd name="connsiteX403" fmla="*/ 2543274 w 5627973"/>
              <a:gd name="connsiteY403" fmla="*/ 983527 h 5170152"/>
              <a:gd name="connsiteX404" fmla="*/ 2577917 w 5627973"/>
              <a:gd name="connsiteY404" fmla="*/ 1025648 h 5170152"/>
              <a:gd name="connsiteX405" fmla="*/ 2564824 w 5627973"/>
              <a:gd name="connsiteY405" fmla="*/ 1586396 h 5170152"/>
              <a:gd name="connsiteX406" fmla="*/ 2612299 w 5627973"/>
              <a:gd name="connsiteY406" fmla="*/ 2424277 h 5170152"/>
              <a:gd name="connsiteX407" fmla="*/ 2593850 w 5627973"/>
              <a:gd name="connsiteY407" fmla="*/ 2339994 h 5170152"/>
              <a:gd name="connsiteX408" fmla="*/ 2607022 w 5627973"/>
              <a:gd name="connsiteY408" fmla="*/ 2044731 h 5170152"/>
              <a:gd name="connsiteX409" fmla="*/ 2624528 w 5627973"/>
              <a:gd name="connsiteY409" fmla="*/ 1990120 h 5170152"/>
              <a:gd name="connsiteX410" fmla="*/ 2616969 w 5627973"/>
              <a:gd name="connsiteY410" fmla="*/ 2031530 h 5170152"/>
              <a:gd name="connsiteX411" fmla="*/ 2786012 w 5627973"/>
              <a:gd name="connsiteY411" fmla="*/ 2524015 h 5170152"/>
              <a:gd name="connsiteX412" fmla="*/ 2810222 w 5627973"/>
              <a:gd name="connsiteY412" fmla="*/ 2544990 h 5170152"/>
              <a:gd name="connsiteX413" fmla="*/ 2817845 w 5627973"/>
              <a:gd name="connsiteY413" fmla="*/ 2575607 h 5170152"/>
              <a:gd name="connsiteX414" fmla="*/ 2957409 w 5627973"/>
              <a:gd name="connsiteY414" fmla="*/ 2822582 h 5170152"/>
              <a:gd name="connsiteX415" fmla="*/ 2975276 w 5627973"/>
              <a:gd name="connsiteY415" fmla="*/ 2840096 h 5170152"/>
              <a:gd name="connsiteX416" fmla="*/ 2930882 w 5627973"/>
              <a:gd name="connsiteY416" fmla="*/ 2819480 h 5170152"/>
              <a:gd name="connsiteX417" fmla="*/ 2866650 w 5627973"/>
              <a:gd name="connsiteY417" fmla="*/ 2780375 h 5170152"/>
              <a:gd name="connsiteX418" fmla="*/ 2640937 w 5627973"/>
              <a:gd name="connsiteY418" fmla="*/ 2504928 h 5170152"/>
              <a:gd name="connsiteX419" fmla="*/ 2612299 w 5627973"/>
              <a:gd name="connsiteY419" fmla="*/ 2424277 h 5170152"/>
              <a:gd name="connsiteX420" fmla="*/ 2035737 w 5627973"/>
              <a:gd name="connsiteY420" fmla="*/ 738158 h 5170152"/>
              <a:gd name="connsiteX421" fmla="*/ 2081317 w 5627973"/>
              <a:gd name="connsiteY421" fmla="*/ 756362 h 5170152"/>
              <a:gd name="connsiteX422" fmla="*/ 2147812 w 5627973"/>
              <a:gd name="connsiteY422" fmla="*/ 791953 h 5170152"/>
              <a:gd name="connsiteX423" fmla="*/ 2450624 w 5627973"/>
              <a:gd name="connsiteY423" fmla="*/ 1511954 h 5170152"/>
              <a:gd name="connsiteX424" fmla="*/ 2436347 w 5627973"/>
              <a:gd name="connsiteY424" fmla="*/ 1567359 h 5170152"/>
              <a:gd name="connsiteX425" fmla="*/ 2441461 w 5627973"/>
              <a:gd name="connsiteY425" fmla="*/ 1525651 h 5170152"/>
              <a:gd name="connsiteX426" fmla="*/ 2243505 w 5627973"/>
              <a:gd name="connsiteY426" fmla="*/ 1043385 h 5170152"/>
              <a:gd name="connsiteX427" fmla="*/ 2218075 w 5627973"/>
              <a:gd name="connsiteY427" fmla="*/ 1023750 h 5170152"/>
              <a:gd name="connsiteX428" fmla="*/ 2208652 w 5627973"/>
              <a:gd name="connsiteY428" fmla="*/ 993614 h 5170152"/>
              <a:gd name="connsiteX429" fmla="*/ 2054624 w 5627973"/>
              <a:gd name="connsiteY429" fmla="*/ 754678 h 5170152"/>
              <a:gd name="connsiteX430" fmla="*/ 2417193 w 5627973"/>
              <a:gd name="connsiteY430" fmla="*/ 2452749 h 5170152"/>
              <a:gd name="connsiteX431" fmla="*/ 2394601 w 5627973"/>
              <a:gd name="connsiteY431" fmla="*/ 2359598 h 5170152"/>
              <a:gd name="connsiteX432" fmla="*/ 2391086 w 5627973"/>
              <a:gd name="connsiteY432" fmla="*/ 2296202 h 5170152"/>
              <a:gd name="connsiteX433" fmla="*/ 2508786 w 5627973"/>
              <a:gd name="connsiteY433" fmla="*/ 1982414 h 5170152"/>
              <a:gd name="connsiteX434" fmla="*/ 2537500 w 5627973"/>
              <a:gd name="connsiteY434" fmla="*/ 1951196 h 5170152"/>
              <a:gd name="connsiteX435" fmla="*/ 2519642 w 5627973"/>
              <a:gd name="connsiteY435" fmla="*/ 1976466 h 5170152"/>
              <a:gd name="connsiteX436" fmla="*/ 2484604 w 5627973"/>
              <a:gd name="connsiteY436" fmla="*/ 2349375 h 5170152"/>
              <a:gd name="connsiteX437" fmla="*/ 2494761 w 5627973"/>
              <a:gd name="connsiteY437" fmla="*/ 2370012 h 5170152"/>
              <a:gd name="connsiteX438" fmla="*/ 2490607 w 5627973"/>
              <a:gd name="connsiteY438" fmla="*/ 2392389 h 5170152"/>
              <a:gd name="connsiteX439" fmla="*/ 2510562 w 5627973"/>
              <a:gd name="connsiteY439" fmla="*/ 2594713 h 5170152"/>
              <a:gd name="connsiteX440" fmla="*/ 2517435 w 5627973"/>
              <a:gd name="connsiteY440" fmla="*/ 2611289 h 5170152"/>
              <a:gd name="connsiteX441" fmla="*/ 2493344 w 5627973"/>
              <a:gd name="connsiteY441" fmla="*/ 2585248 h 5170152"/>
              <a:gd name="connsiteX442" fmla="*/ 2461326 w 5627973"/>
              <a:gd name="connsiteY442" fmla="*/ 2541435 h 5170152"/>
              <a:gd name="connsiteX443" fmla="*/ 2417193 w 5627973"/>
              <a:gd name="connsiteY443" fmla="*/ 2452749 h 5170152"/>
              <a:gd name="connsiteX444" fmla="*/ 1897323 w 5627973"/>
              <a:gd name="connsiteY444" fmla="*/ 1217353 h 5170152"/>
              <a:gd name="connsiteX445" fmla="*/ 1934545 w 5627973"/>
              <a:gd name="connsiteY445" fmla="*/ 1218380 h 5170152"/>
              <a:gd name="connsiteX446" fmla="*/ 1991537 w 5627973"/>
              <a:gd name="connsiteY446" fmla="*/ 1225910 h 5170152"/>
              <a:gd name="connsiteX447" fmla="*/ 2417165 w 5627973"/>
              <a:gd name="connsiteY447" fmla="*/ 1632682 h 5170152"/>
              <a:gd name="connsiteX448" fmla="*/ 2423698 w 5627973"/>
              <a:gd name="connsiteY448" fmla="*/ 1673157 h 5170152"/>
              <a:gd name="connsiteX449" fmla="*/ 2414850 w 5627973"/>
              <a:gd name="connsiteY449" fmla="*/ 1644063 h 5170152"/>
              <a:gd name="connsiteX450" fmla="*/ 2133157 w 5627973"/>
              <a:gd name="connsiteY450" fmla="*/ 1370413 h 5170152"/>
              <a:gd name="connsiteX451" fmla="*/ 2109568 w 5627973"/>
              <a:gd name="connsiteY451" fmla="*/ 1363512 h 5170152"/>
              <a:gd name="connsiteX452" fmla="*/ 2094022 w 5627973"/>
              <a:gd name="connsiteY452" fmla="*/ 1345693 h 5170152"/>
              <a:gd name="connsiteX453" fmla="*/ 1915419 w 5627973"/>
              <a:gd name="connsiteY453" fmla="*/ 1223772 h 5170152"/>
              <a:gd name="connsiteX454" fmla="*/ 2045270 w 5627973"/>
              <a:gd name="connsiteY454" fmla="*/ 2819290 h 5170152"/>
              <a:gd name="connsiteX455" fmla="*/ 2029641 w 5627973"/>
              <a:gd name="connsiteY455" fmla="*/ 2748040 h 5170152"/>
              <a:gd name="connsiteX456" fmla="*/ 2396022 w 5627973"/>
              <a:gd name="connsiteY456" fmla="*/ 2044520 h 5170152"/>
              <a:gd name="connsiteX457" fmla="*/ 2448822 w 5627973"/>
              <a:gd name="connsiteY457" fmla="*/ 2016984 h 5170152"/>
              <a:gd name="connsiteX458" fmla="*/ 2412764 w 5627973"/>
              <a:gd name="connsiteY458" fmla="*/ 2041700 h 5170152"/>
              <a:gd name="connsiteX459" fmla="*/ 2164168 w 5627973"/>
              <a:gd name="connsiteY459" fmla="*/ 2509479 h 5170152"/>
              <a:gd name="connsiteX460" fmla="*/ 2165420 w 5627973"/>
              <a:gd name="connsiteY460" fmla="*/ 2540820 h 5170152"/>
              <a:gd name="connsiteX461" fmla="*/ 2147957 w 5627973"/>
              <a:gd name="connsiteY461" fmla="*/ 2567964 h 5170152"/>
              <a:gd name="connsiteX462" fmla="*/ 2061427 w 5627973"/>
              <a:gd name="connsiteY462" fmla="*/ 2839328 h 5170152"/>
              <a:gd name="connsiteX463" fmla="*/ 2060839 w 5627973"/>
              <a:gd name="connsiteY463" fmla="*/ 2863921 h 5170152"/>
              <a:gd name="connsiteX464" fmla="*/ 1883844 w 5627973"/>
              <a:gd name="connsiteY464" fmla="*/ 2371440 h 5170152"/>
              <a:gd name="connsiteX465" fmla="*/ 1886848 w 5627973"/>
              <a:gd name="connsiteY465" fmla="*/ 2337575 h 5170152"/>
              <a:gd name="connsiteX466" fmla="*/ 1897963 w 5627973"/>
              <a:gd name="connsiteY466" fmla="*/ 2286093 h 5170152"/>
              <a:gd name="connsiteX467" fmla="*/ 2364338 w 5627973"/>
              <a:gd name="connsiteY467" fmla="*/ 1923296 h 5170152"/>
              <a:gd name="connsiteX468" fmla="*/ 2408933 w 5627973"/>
              <a:gd name="connsiteY468" fmla="*/ 1919846 h 5170152"/>
              <a:gd name="connsiteX469" fmla="*/ 2376668 w 5627973"/>
              <a:gd name="connsiteY469" fmla="*/ 1926111 h 5170152"/>
              <a:gd name="connsiteX470" fmla="*/ 2063155 w 5627973"/>
              <a:gd name="connsiteY470" fmla="*/ 2165945 h 5170152"/>
              <a:gd name="connsiteX471" fmla="*/ 2054415 w 5627973"/>
              <a:gd name="connsiteY471" fmla="*/ 2187020 h 5170152"/>
              <a:gd name="connsiteX472" fmla="*/ 2034142 w 5627973"/>
              <a:gd name="connsiteY472" fmla="*/ 2200087 h 5170152"/>
              <a:gd name="connsiteX473" fmla="*/ 1891778 w 5627973"/>
              <a:gd name="connsiteY473" fmla="*/ 2355342 h 5170152"/>
              <a:gd name="connsiteX474" fmla="*/ 1661922 w 5627973"/>
              <a:gd name="connsiteY474" fmla="*/ 1799494 h 5170152"/>
              <a:gd name="connsiteX475" fmla="*/ 1688944 w 5627973"/>
              <a:gd name="connsiteY475" fmla="*/ 1776249 h 5170152"/>
              <a:gd name="connsiteX476" fmla="*/ 1734921 w 5627973"/>
              <a:gd name="connsiteY476" fmla="*/ 1744902 h 5170152"/>
              <a:gd name="connsiteX477" fmla="*/ 2349214 w 5627973"/>
              <a:gd name="connsiteY477" fmla="*/ 1760604 h 5170152"/>
              <a:gd name="connsiteX478" fmla="*/ 2385099 w 5627973"/>
              <a:gd name="connsiteY478" fmla="*/ 1785239 h 5170152"/>
              <a:gd name="connsiteX479" fmla="*/ 2356379 w 5627973"/>
              <a:gd name="connsiteY479" fmla="*/ 1770206 h 5170152"/>
              <a:gd name="connsiteX480" fmla="*/ 1946393 w 5627973"/>
              <a:gd name="connsiteY480" fmla="*/ 1756653 h 5170152"/>
              <a:gd name="connsiteX481" fmla="*/ 1924438 w 5627973"/>
              <a:gd name="connsiteY481" fmla="*/ 1766929 h 5170152"/>
              <a:gd name="connsiteX482" fmla="*/ 1899712 w 5627973"/>
              <a:gd name="connsiteY482" fmla="*/ 1764245 h 5170152"/>
              <a:gd name="connsiteX483" fmla="*/ 1679634 w 5627973"/>
              <a:gd name="connsiteY483" fmla="*/ 1792411 h 5170152"/>
              <a:gd name="connsiteX484" fmla="*/ 1421076 w 5627973"/>
              <a:gd name="connsiteY484" fmla="*/ 1389062 h 5170152"/>
              <a:gd name="connsiteX485" fmla="*/ 1467369 w 5627973"/>
              <a:gd name="connsiteY485" fmla="*/ 1371047 h 5170152"/>
              <a:gd name="connsiteX486" fmla="*/ 1541636 w 5627973"/>
              <a:gd name="connsiteY486" fmla="*/ 1351041 h 5170152"/>
              <a:gd name="connsiteX487" fmla="*/ 2295625 w 5627973"/>
              <a:gd name="connsiteY487" fmla="*/ 1647472 h 5170152"/>
              <a:gd name="connsiteX488" fmla="*/ 2326664 w 5627973"/>
              <a:gd name="connsiteY488" fmla="*/ 1695560 h 5170152"/>
              <a:gd name="connsiteX489" fmla="*/ 2299253 w 5627973"/>
              <a:gd name="connsiteY489" fmla="*/ 1663149 h 5170152"/>
              <a:gd name="connsiteX490" fmla="*/ 1797719 w 5627973"/>
              <a:gd name="connsiteY490" fmla="*/ 1461320 h 5170152"/>
              <a:gd name="connsiteX491" fmla="*/ 1764828 w 5627973"/>
              <a:gd name="connsiteY491" fmla="*/ 1464786 h 5170152"/>
              <a:gd name="connsiteX492" fmla="*/ 1735604 w 5627973"/>
              <a:gd name="connsiteY492" fmla="*/ 1450192 h 5170152"/>
              <a:gd name="connsiteX493" fmla="*/ 1446949 w 5627973"/>
              <a:gd name="connsiteY493" fmla="*/ 1387832 h 5170152"/>
              <a:gd name="connsiteX494" fmla="*/ 1463065 w 5627973"/>
              <a:gd name="connsiteY494" fmla="*/ 2251668 h 5170152"/>
              <a:gd name="connsiteX495" fmla="*/ 1483028 w 5627973"/>
              <a:gd name="connsiteY495" fmla="*/ 2208076 h 5170152"/>
              <a:gd name="connsiteX496" fmla="*/ 1521661 w 5627973"/>
              <a:gd name="connsiteY496" fmla="*/ 2144342 h 5170152"/>
              <a:gd name="connsiteX497" fmla="*/ 2284930 w 5627973"/>
              <a:gd name="connsiteY497" fmla="*/ 1845445 h 5170152"/>
              <a:gd name="connsiteX498" fmla="*/ 2343006 w 5627973"/>
              <a:gd name="connsiteY498" fmla="*/ 1858151 h 5170152"/>
              <a:gd name="connsiteX499" fmla="*/ 2299188 w 5627973"/>
              <a:gd name="connsiteY499" fmla="*/ 1853938 h 5170152"/>
              <a:gd name="connsiteX500" fmla="*/ 1788027 w 5627973"/>
              <a:gd name="connsiteY500" fmla="*/ 2049516 h 5170152"/>
              <a:gd name="connsiteX501" fmla="*/ 1766910 w 5627973"/>
              <a:gd name="connsiteY501" fmla="*/ 2073983 h 5170152"/>
              <a:gd name="connsiteX502" fmla="*/ 1735021 w 5627973"/>
              <a:gd name="connsiteY502" fmla="*/ 2083404 h 5170152"/>
              <a:gd name="connsiteX503" fmla="*/ 1480787 w 5627973"/>
              <a:gd name="connsiteY503" fmla="*/ 2233465 h 5170152"/>
              <a:gd name="connsiteX504" fmla="*/ 1778763 w 5627973"/>
              <a:gd name="connsiteY504" fmla="*/ 3625789 h 5170152"/>
              <a:gd name="connsiteX505" fmla="*/ 1837688 w 5627973"/>
              <a:gd name="connsiteY505" fmla="*/ 3639518 h 5170152"/>
              <a:gd name="connsiteX506" fmla="*/ 2568769 w 5627973"/>
              <a:gd name="connsiteY506" fmla="*/ 3466048 h 5170152"/>
              <a:gd name="connsiteX507" fmla="*/ 2601895 w 5627973"/>
              <a:gd name="connsiteY507" fmla="*/ 3436540 h 5170152"/>
              <a:gd name="connsiteX508" fmla="*/ 2647008 w 5627973"/>
              <a:gd name="connsiteY508" fmla="*/ 3429508 h 5170152"/>
              <a:gd name="connsiteX509" fmla="*/ 3020043 w 5627973"/>
              <a:gd name="connsiteY509" fmla="*/ 3271259 h 5170152"/>
              <a:gd name="connsiteX510" fmla="*/ 3047428 w 5627973"/>
              <a:gd name="connsiteY510" fmla="*/ 3249673 h 5170152"/>
              <a:gd name="connsiteX511" fmla="*/ 3012461 w 5627973"/>
              <a:gd name="connsiteY511" fmla="*/ 3305465 h 5170152"/>
              <a:gd name="connsiteX512" fmla="*/ 2948470 w 5627973"/>
              <a:gd name="connsiteY512" fmla="*/ 3385317 h 5170152"/>
              <a:gd name="connsiteX513" fmla="*/ 1855592 w 5627973"/>
              <a:gd name="connsiteY513" fmla="*/ 3653697 h 5170152"/>
              <a:gd name="connsiteX514" fmla="*/ 1700666 w 5627973"/>
              <a:gd name="connsiteY514" fmla="*/ 3429363 h 5170152"/>
              <a:gd name="connsiteX515" fmla="*/ 1752974 w 5627973"/>
              <a:gd name="connsiteY515" fmla="*/ 3400185 h 5170152"/>
              <a:gd name="connsiteX516" fmla="*/ 2149161 w 5627973"/>
              <a:gd name="connsiteY516" fmla="*/ 2791867 h 5170152"/>
              <a:gd name="connsiteX517" fmla="*/ 2151195 w 5627973"/>
              <a:gd name="connsiteY517" fmla="*/ 2748795 h 5170152"/>
              <a:gd name="connsiteX518" fmla="*/ 2178343 w 5627973"/>
              <a:gd name="connsiteY518" fmla="*/ 2713888 h 5170152"/>
              <a:gd name="connsiteX519" fmla="*/ 2329225 w 5627973"/>
              <a:gd name="connsiteY519" fmla="*/ 2353537 h 5170152"/>
              <a:gd name="connsiteX520" fmla="*/ 2332971 w 5627973"/>
              <a:gd name="connsiteY520" fmla="*/ 2319941 h 5170152"/>
              <a:gd name="connsiteX521" fmla="*/ 2348943 w 5627973"/>
              <a:gd name="connsiteY521" fmla="*/ 2383062 h 5170152"/>
              <a:gd name="connsiteX522" fmla="*/ 2361812 w 5627973"/>
              <a:gd name="connsiteY522" fmla="*/ 2482633 h 5170152"/>
              <a:gd name="connsiteX523" fmla="*/ 1776225 w 5627973"/>
              <a:gd name="connsiteY523" fmla="*/ 3398488 h 5170152"/>
              <a:gd name="connsiteX524" fmla="*/ 1723452 w 5627973"/>
              <a:gd name="connsiteY524" fmla="*/ 3552336 h 5170152"/>
              <a:gd name="connsiteX525" fmla="*/ 1768261 w 5627973"/>
              <a:gd name="connsiteY525" fmla="*/ 3548010 h 5170152"/>
              <a:gd name="connsiteX526" fmla="*/ 2224429 w 5627973"/>
              <a:gd name="connsiteY526" fmla="*/ 3260498 h 5170152"/>
              <a:gd name="connsiteX527" fmla="*/ 2238817 w 5627973"/>
              <a:gd name="connsiteY527" fmla="*/ 3232746 h 5170152"/>
              <a:gd name="connsiteX528" fmla="*/ 2268032 w 5627973"/>
              <a:gd name="connsiteY528" fmla="*/ 3217503 h 5170152"/>
              <a:gd name="connsiteX529" fmla="*/ 2480558 w 5627973"/>
              <a:gd name="connsiteY529" fmla="*/ 3023370 h 5170152"/>
              <a:gd name="connsiteX530" fmla="*/ 2493267 w 5627973"/>
              <a:gd name="connsiteY530" fmla="*/ 3002338 h 5170152"/>
              <a:gd name="connsiteX531" fmla="*/ 2485230 w 5627973"/>
              <a:gd name="connsiteY531" fmla="*/ 3048393 h 5170152"/>
              <a:gd name="connsiteX532" fmla="*/ 2464066 w 5627973"/>
              <a:gd name="connsiteY532" fmla="*/ 3117542 h 5170152"/>
              <a:gd name="connsiteX533" fmla="*/ 1784778 w 5627973"/>
              <a:gd name="connsiteY533" fmla="*/ 3553502 h 5170152"/>
              <a:gd name="connsiteX534" fmla="*/ 1769572 w 5627973"/>
              <a:gd name="connsiteY534" fmla="*/ 3808806 h 5170152"/>
              <a:gd name="connsiteX535" fmla="*/ 1799015 w 5627973"/>
              <a:gd name="connsiteY535" fmla="*/ 3859152 h 5170152"/>
              <a:gd name="connsiteX536" fmla="*/ 2430040 w 5627973"/>
              <a:gd name="connsiteY536" fmla="*/ 4250074 h 5170152"/>
              <a:gd name="connsiteX537" fmla="*/ 2475364 w 5627973"/>
              <a:gd name="connsiteY537" fmla="*/ 4253072 h 5170152"/>
              <a:gd name="connsiteX538" fmla="*/ 2511465 w 5627973"/>
              <a:gd name="connsiteY538" fmla="*/ 4279691 h 5170152"/>
              <a:gd name="connsiteX539" fmla="*/ 2887344 w 5627973"/>
              <a:gd name="connsiteY539" fmla="*/ 4431757 h 5170152"/>
              <a:gd name="connsiteX540" fmla="*/ 2922643 w 5627973"/>
              <a:gd name="connsiteY540" fmla="*/ 4436144 h 5170152"/>
              <a:gd name="connsiteX541" fmla="*/ 2855752 w 5627973"/>
              <a:gd name="connsiteY541" fmla="*/ 4449732 h 5170152"/>
              <a:gd name="connsiteX542" fmla="*/ 2750537 w 5627973"/>
              <a:gd name="connsiteY542" fmla="*/ 4459472 h 5170152"/>
              <a:gd name="connsiteX543" fmla="*/ 1800226 w 5627973"/>
              <a:gd name="connsiteY543" fmla="*/ 3881251 h 5170152"/>
              <a:gd name="connsiteX544" fmla="*/ 1717989 w 5627973"/>
              <a:gd name="connsiteY544" fmla="*/ 3703726 h 5170152"/>
              <a:gd name="connsiteX545" fmla="*/ 1754415 w 5627973"/>
              <a:gd name="connsiteY545" fmla="*/ 3729503 h 5170152"/>
              <a:gd name="connsiteX546" fmla="*/ 2310014 w 5627973"/>
              <a:gd name="connsiteY546" fmla="*/ 3823180 h 5170152"/>
              <a:gd name="connsiteX547" fmla="*/ 2341717 w 5627973"/>
              <a:gd name="connsiteY547" fmla="*/ 3813186 h 5170152"/>
              <a:gd name="connsiteX548" fmla="*/ 2374894 w 5627973"/>
              <a:gd name="connsiteY548" fmla="*/ 3821382 h 5170152"/>
              <a:gd name="connsiteX549" fmla="*/ 2679416 w 5627973"/>
              <a:gd name="connsiteY549" fmla="*/ 3823314 h 5170152"/>
              <a:gd name="connsiteX550" fmla="*/ 2704778 w 5627973"/>
              <a:gd name="connsiteY550" fmla="*/ 3816899 h 5170152"/>
              <a:gd name="connsiteX551" fmla="*/ 2663882 w 5627973"/>
              <a:gd name="connsiteY551" fmla="*/ 3843658 h 5170152"/>
              <a:gd name="connsiteX552" fmla="*/ 2595752 w 5627973"/>
              <a:gd name="connsiteY552" fmla="*/ 3877993 h 5170152"/>
              <a:gd name="connsiteX553" fmla="*/ 1762464 w 5627973"/>
              <a:gd name="connsiteY553" fmla="*/ 3743917 h 5170152"/>
              <a:gd name="connsiteX554" fmla="*/ 1593570 w 5627973"/>
              <a:gd name="connsiteY554" fmla="*/ 3417551 h 5170152"/>
              <a:gd name="connsiteX555" fmla="*/ 1621230 w 5627973"/>
              <a:gd name="connsiteY555" fmla="*/ 3385491 h 5170152"/>
              <a:gd name="connsiteX556" fmla="*/ 1717450 w 5627973"/>
              <a:gd name="connsiteY556" fmla="*/ 2879542 h 5170152"/>
              <a:gd name="connsiteX557" fmla="*/ 1706261 w 5627973"/>
              <a:gd name="connsiteY557" fmla="*/ 2849805 h 5170152"/>
              <a:gd name="connsiteX558" fmla="*/ 1714836 w 5627973"/>
              <a:gd name="connsiteY558" fmla="*/ 2819740 h 5170152"/>
              <a:gd name="connsiteX559" fmla="*/ 1713844 w 5627973"/>
              <a:gd name="connsiteY559" fmla="*/ 2539635 h 5170152"/>
              <a:gd name="connsiteX560" fmla="*/ 1706611 w 5627973"/>
              <a:gd name="connsiteY560" fmla="*/ 2515935 h 5170152"/>
              <a:gd name="connsiteX561" fmla="*/ 1736124 w 5627973"/>
              <a:gd name="connsiteY561" fmla="*/ 2555081 h 5170152"/>
              <a:gd name="connsiteX562" fmla="*/ 1774149 w 5627973"/>
              <a:gd name="connsiteY562" fmla="*/ 2619715 h 5170152"/>
              <a:gd name="connsiteX563" fmla="*/ 1636822 w 5627973"/>
              <a:gd name="connsiteY563" fmla="*/ 3378900 h 5170152"/>
              <a:gd name="connsiteX564" fmla="*/ 1694576 w 5627973"/>
              <a:gd name="connsiteY564" fmla="*/ 4073468 h 5170152"/>
              <a:gd name="connsiteX565" fmla="*/ 1670220 w 5627973"/>
              <a:gd name="connsiteY565" fmla="*/ 3983985 h 5170152"/>
              <a:gd name="connsiteX566" fmla="*/ 1655736 w 5627973"/>
              <a:gd name="connsiteY566" fmla="*/ 3877850 h 5170152"/>
              <a:gd name="connsiteX567" fmla="*/ 1656477 w 5627973"/>
              <a:gd name="connsiteY567" fmla="*/ 3821489 h 5170152"/>
              <a:gd name="connsiteX568" fmla="*/ 1661566 w 5627973"/>
              <a:gd name="connsiteY568" fmla="*/ 3862972 h 5170152"/>
              <a:gd name="connsiteX569" fmla="*/ 1978105 w 5627973"/>
              <a:gd name="connsiteY569" fmla="*/ 4299431 h 5170152"/>
              <a:gd name="connsiteX570" fmla="*/ 2008403 w 5627973"/>
              <a:gd name="connsiteY570" fmla="*/ 4314284 h 5170152"/>
              <a:gd name="connsiteX571" fmla="*/ 2025230 w 5627973"/>
              <a:gd name="connsiteY571" fmla="*/ 4342051 h 5170152"/>
              <a:gd name="connsiteX572" fmla="*/ 2238142 w 5627973"/>
              <a:gd name="connsiteY572" fmla="*/ 4548895 h 5170152"/>
              <a:gd name="connsiteX573" fmla="*/ 2261120 w 5627973"/>
              <a:gd name="connsiteY573" fmla="*/ 4561812 h 5170152"/>
              <a:gd name="connsiteX574" fmla="*/ 2210974 w 5627973"/>
              <a:gd name="connsiteY574" fmla="*/ 4551739 h 5170152"/>
              <a:gd name="connsiteX575" fmla="*/ 2135604 w 5627973"/>
              <a:gd name="connsiteY575" fmla="*/ 4528243 h 5170152"/>
              <a:gd name="connsiteX576" fmla="*/ 1694576 w 5627973"/>
              <a:gd name="connsiteY576" fmla="*/ 4073468 h 5170152"/>
              <a:gd name="connsiteX577" fmla="*/ 1099766 w 5627973"/>
              <a:gd name="connsiteY577" fmla="*/ 2113284 h 5170152"/>
              <a:gd name="connsiteX578" fmla="*/ 1157732 w 5627973"/>
              <a:gd name="connsiteY578" fmla="*/ 2147753 h 5170152"/>
              <a:gd name="connsiteX579" fmla="*/ 1240371 w 5627973"/>
              <a:gd name="connsiteY579" fmla="*/ 2210315 h 5170152"/>
              <a:gd name="connsiteX580" fmla="*/ 1497737 w 5627973"/>
              <a:gd name="connsiteY580" fmla="*/ 3253358 h 5170152"/>
              <a:gd name="connsiteX581" fmla="*/ 1466550 w 5627973"/>
              <a:gd name="connsiteY581" fmla="*/ 3325598 h 5170152"/>
              <a:gd name="connsiteX582" fmla="*/ 1482384 w 5627973"/>
              <a:gd name="connsiteY582" fmla="*/ 3270014 h 5170152"/>
              <a:gd name="connsiteX583" fmla="*/ 1316605 w 5627973"/>
              <a:gd name="connsiteY583" fmla="*/ 2572410 h 5170152"/>
              <a:gd name="connsiteX584" fmla="*/ 1286287 w 5627973"/>
              <a:gd name="connsiteY584" fmla="*/ 2540299 h 5170152"/>
              <a:gd name="connsiteX585" fmla="*/ 1279926 w 5627973"/>
              <a:gd name="connsiteY585" fmla="*/ 2497337 h 5170152"/>
              <a:gd name="connsiteX586" fmla="*/ 1121872 w 5627973"/>
              <a:gd name="connsiteY586" fmla="*/ 2139765 h 5170152"/>
              <a:gd name="connsiteX587" fmla="*/ 1544250 w 5627973"/>
              <a:gd name="connsiteY587" fmla="*/ 4643312 h 5170152"/>
              <a:gd name="connsiteX588" fmla="*/ 1515525 w 5627973"/>
              <a:gd name="connsiteY588" fmla="*/ 4409135 h 5170152"/>
              <a:gd name="connsiteX589" fmla="*/ 1596353 w 5627973"/>
              <a:gd name="connsiteY589" fmla="*/ 4010725 h 5170152"/>
              <a:gd name="connsiteX590" fmla="*/ 1631753 w 5627973"/>
              <a:gd name="connsiteY590" fmla="*/ 3940255 h 5170152"/>
              <a:gd name="connsiteX591" fmla="*/ 1612666 w 5627973"/>
              <a:gd name="connsiteY591" fmla="*/ 3994911 h 5170152"/>
              <a:gd name="connsiteX592" fmla="*/ 1737033 w 5627973"/>
              <a:gd name="connsiteY592" fmla="*/ 4700227 h 5170152"/>
              <a:gd name="connsiteX593" fmla="*/ 1765410 w 5627973"/>
              <a:gd name="connsiteY593" fmla="*/ 4733898 h 5170152"/>
              <a:gd name="connsiteX594" fmla="*/ 1769226 w 5627973"/>
              <a:gd name="connsiteY594" fmla="*/ 4777131 h 5170152"/>
              <a:gd name="connsiteX595" fmla="*/ 1905940 w 5627973"/>
              <a:gd name="connsiteY595" fmla="*/ 5142538 h 5170152"/>
              <a:gd name="connsiteX596" fmla="*/ 1926449 w 5627973"/>
              <a:gd name="connsiteY596" fmla="*/ 5170152 h 5170152"/>
              <a:gd name="connsiteX597" fmla="*/ 1870608 w 5627973"/>
              <a:gd name="connsiteY597" fmla="*/ 5132658 h 5170152"/>
              <a:gd name="connsiteX598" fmla="*/ 1791789 w 5627973"/>
              <a:gd name="connsiteY598" fmla="*/ 5065804 h 5170152"/>
              <a:gd name="connsiteX599" fmla="*/ 1544250 w 5627973"/>
              <a:gd name="connsiteY599" fmla="*/ 4643312 h 5170152"/>
              <a:gd name="connsiteX600" fmla="*/ 809778 w 5627973"/>
              <a:gd name="connsiteY600" fmla="*/ 2734890 h 5170152"/>
              <a:gd name="connsiteX601" fmla="*/ 860066 w 5627973"/>
              <a:gd name="connsiteY601" fmla="*/ 2744234 h 5170152"/>
              <a:gd name="connsiteX602" fmla="*/ 935793 w 5627973"/>
              <a:gd name="connsiteY602" fmla="*/ 2766636 h 5170152"/>
              <a:gd name="connsiteX603" fmla="*/ 1426595 w 5627973"/>
              <a:gd name="connsiteY603" fmla="*/ 3410268 h 5170152"/>
              <a:gd name="connsiteX604" fmla="*/ 1426829 w 5627973"/>
              <a:gd name="connsiteY604" fmla="*/ 3466662 h 5170152"/>
              <a:gd name="connsiteX605" fmla="*/ 1421026 w 5627973"/>
              <a:gd name="connsiteY605" fmla="*/ 3425238 h 5170152"/>
              <a:gd name="connsiteX606" fmla="*/ 1097146 w 5627973"/>
              <a:gd name="connsiteY606" fmla="*/ 2993235 h 5170152"/>
              <a:gd name="connsiteX607" fmla="*/ 1066610 w 5627973"/>
              <a:gd name="connsiteY607" fmla="*/ 2978820 h 5170152"/>
              <a:gd name="connsiteX608" fmla="*/ 1049315 w 5627973"/>
              <a:gd name="connsiteY608" fmla="*/ 2951287 h 5170152"/>
              <a:gd name="connsiteX609" fmla="*/ 832965 w 5627973"/>
              <a:gd name="connsiteY609" fmla="*/ 2747476 h 5170152"/>
              <a:gd name="connsiteX610" fmla="*/ 1268389 w 5627973"/>
              <a:gd name="connsiteY610" fmla="*/ 4589977 h 5170152"/>
              <a:gd name="connsiteX611" fmla="*/ 1240985 w 5627973"/>
              <a:gd name="connsiteY611" fmla="*/ 4393229 h 5170152"/>
              <a:gd name="connsiteX612" fmla="*/ 1249733 w 5627973"/>
              <a:gd name="connsiteY612" fmla="*/ 4306332 h 5170152"/>
              <a:gd name="connsiteX613" fmla="*/ 1476345 w 5627973"/>
              <a:gd name="connsiteY613" fmla="*/ 3905069 h 5170152"/>
              <a:gd name="connsiteX614" fmla="*/ 1521964 w 5627973"/>
              <a:gd name="connsiteY614" fmla="*/ 3868779 h 5170152"/>
              <a:gd name="connsiteX615" fmla="*/ 1492344 w 5627973"/>
              <a:gd name="connsiteY615" fmla="*/ 3899304 h 5170152"/>
              <a:gd name="connsiteX616" fmla="*/ 1365289 w 5627973"/>
              <a:gd name="connsiteY616" fmla="*/ 4398556 h 5170152"/>
              <a:gd name="connsiteX617" fmla="*/ 1374672 w 5627973"/>
              <a:gd name="connsiteY617" fmla="*/ 4428767 h 5170152"/>
              <a:gd name="connsiteX618" fmla="*/ 1364263 w 5627973"/>
              <a:gd name="connsiteY618" fmla="*/ 4458288 h 5170152"/>
              <a:gd name="connsiteX619" fmla="*/ 1348201 w 5627973"/>
              <a:gd name="connsiteY619" fmla="*/ 4737480 h 5170152"/>
              <a:gd name="connsiteX620" fmla="*/ 1353993 w 5627973"/>
              <a:gd name="connsiteY620" fmla="*/ 4761472 h 5170152"/>
              <a:gd name="connsiteX621" fmla="*/ 1326856 w 5627973"/>
              <a:gd name="connsiteY621" fmla="*/ 4720941 h 5170152"/>
              <a:gd name="connsiteX622" fmla="*/ 1292753 w 5627973"/>
              <a:gd name="connsiteY622" fmla="*/ 4654569 h 5170152"/>
              <a:gd name="connsiteX623" fmla="*/ 1268389 w 5627973"/>
              <a:gd name="connsiteY623" fmla="*/ 4589977 h 5170152"/>
              <a:gd name="connsiteX624" fmla="*/ 366241 w 5627973"/>
              <a:gd name="connsiteY624" fmla="*/ 3475676 h 5170152"/>
              <a:gd name="connsiteX625" fmla="*/ 407863 w 5627973"/>
              <a:gd name="connsiteY625" fmla="*/ 3449859 h 5170152"/>
              <a:gd name="connsiteX626" fmla="*/ 476933 w 5627973"/>
              <a:gd name="connsiteY626" fmla="*/ 3417081 h 5170152"/>
              <a:gd name="connsiteX627" fmla="*/ 1307117 w 5627973"/>
              <a:gd name="connsiteY627" fmla="*/ 3569586 h 5170152"/>
              <a:gd name="connsiteX628" fmla="*/ 1350557 w 5627973"/>
              <a:gd name="connsiteY628" fmla="*/ 3610724 h 5170152"/>
              <a:gd name="connsiteX629" fmla="*/ 1314791 w 5627973"/>
              <a:gd name="connsiteY629" fmla="*/ 3584163 h 5170152"/>
              <a:gd name="connsiteX630" fmla="*/ 761373 w 5627973"/>
              <a:gd name="connsiteY630" fmla="*/ 3478203 h 5170152"/>
              <a:gd name="connsiteX631" fmla="*/ 729391 w 5627973"/>
              <a:gd name="connsiteY631" fmla="*/ 3487479 h 5170152"/>
              <a:gd name="connsiteX632" fmla="*/ 696413 w 5627973"/>
              <a:gd name="connsiteY632" fmla="*/ 3478552 h 5170152"/>
              <a:gd name="connsiteX633" fmla="*/ 391784 w 5627973"/>
              <a:gd name="connsiteY633" fmla="*/ 3469833 h 5170152"/>
              <a:gd name="connsiteX634" fmla="*/ 545415 w 5627973"/>
              <a:gd name="connsiteY634" fmla="*/ 4300260 h 5170152"/>
              <a:gd name="connsiteX635" fmla="*/ 556712 w 5627973"/>
              <a:gd name="connsiteY635" fmla="*/ 4254883 h 5170152"/>
              <a:gd name="connsiteX636" fmla="*/ 582772 w 5627973"/>
              <a:gd name="connsiteY636" fmla="*/ 4187299 h 5170152"/>
              <a:gd name="connsiteX637" fmla="*/ 1292949 w 5627973"/>
              <a:gd name="connsiteY637" fmla="*/ 3793892 h 5170152"/>
              <a:gd name="connsiteX638" fmla="*/ 1354196 w 5627973"/>
              <a:gd name="connsiteY638" fmla="*/ 3798726 h 5170152"/>
              <a:gd name="connsiteX639" fmla="*/ 1309079 w 5627973"/>
              <a:gd name="connsiteY639" fmla="*/ 3800350 h 5170152"/>
              <a:gd name="connsiteX640" fmla="*/ 832538 w 5627973"/>
              <a:gd name="connsiteY640" fmla="*/ 4059308 h 5170152"/>
              <a:gd name="connsiteX641" fmla="*/ 816185 w 5627973"/>
              <a:gd name="connsiteY641" fmla="*/ 4086079 h 5170152"/>
              <a:gd name="connsiteX642" fmla="*/ 785891 w 5627973"/>
              <a:gd name="connsiteY642" fmla="*/ 4099508 h 5170152"/>
              <a:gd name="connsiteX643" fmla="*/ 559613 w 5627973"/>
              <a:gd name="connsiteY643" fmla="*/ 4280079 h 5170152"/>
              <a:gd name="connsiteX644" fmla="*/ 126950 w 5627973"/>
              <a:gd name="connsiteY644" fmla="*/ 2866526 h 5170152"/>
              <a:gd name="connsiteX645" fmla="*/ 193605 w 5627973"/>
              <a:gd name="connsiteY645" fmla="*/ 2851930 h 5170152"/>
              <a:gd name="connsiteX646" fmla="*/ 298644 w 5627973"/>
              <a:gd name="connsiteY646" fmla="*/ 2840604 h 5170152"/>
              <a:gd name="connsiteX647" fmla="*/ 1258524 w 5627973"/>
              <a:gd name="connsiteY647" fmla="*/ 3404412 h 5170152"/>
              <a:gd name="connsiteX648" fmla="*/ 1290387 w 5627973"/>
              <a:gd name="connsiteY648" fmla="*/ 3476385 h 5170152"/>
              <a:gd name="connsiteX649" fmla="*/ 1260105 w 5627973"/>
              <a:gd name="connsiteY649" fmla="*/ 3426489 h 5170152"/>
              <a:gd name="connsiteX650" fmla="*/ 622609 w 5627973"/>
              <a:gd name="connsiteY650" fmla="*/ 3045139 h 5170152"/>
              <a:gd name="connsiteX651" fmla="*/ 577240 w 5627973"/>
              <a:gd name="connsiteY651" fmla="*/ 3042826 h 5170152"/>
              <a:gd name="connsiteX652" fmla="*/ 540698 w 5627973"/>
              <a:gd name="connsiteY652" fmla="*/ 3016754 h 5170152"/>
              <a:gd name="connsiteX653" fmla="*/ 162318 w 5627973"/>
              <a:gd name="connsiteY653" fmla="*/ 2870379 h 5170152"/>
              <a:gd name="connsiteX654" fmla="*/ 680573 w 5627973"/>
              <a:gd name="connsiteY654" fmla="*/ 5007269 h 5170152"/>
              <a:gd name="connsiteX655" fmla="*/ 668963 w 5627973"/>
              <a:gd name="connsiteY655" fmla="*/ 4943296 h 5170152"/>
              <a:gd name="connsiteX656" fmla="*/ 662949 w 5627973"/>
              <a:gd name="connsiteY656" fmla="*/ 4843140 h 5170152"/>
              <a:gd name="connsiteX657" fmla="*/ 1310094 w 5627973"/>
              <a:gd name="connsiteY657" fmla="*/ 3965384 h 5170152"/>
              <a:gd name="connsiteX658" fmla="*/ 1387610 w 5627973"/>
              <a:gd name="connsiteY658" fmla="*/ 3939241 h 5170152"/>
              <a:gd name="connsiteX659" fmla="*/ 1333412 w 5627973"/>
              <a:gd name="connsiteY659" fmla="*/ 3965127 h 5170152"/>
              <a:gd name="connsiteX660" fmla="*/ 896354 w 5627973"/>
              <a:gd name="connsiteY660" fmla="*/ 4547693 h 5170152"/>
              <a:gd name="connsiteX661" fmla="*/ 891370 w 5627973"/>
              <a:gd name="connsiteY661" fmla="*/ 4590548 h 5170152"/>
              <a:gd name="connsiteX662" fmla="*/ 861886 w 5627973"/>
              <a:gd name="connsiteY662" fmla="*/ 4623705 h 5170152"/>
              <a:gd name="connsiteX663" fmla="*/ 686615 w 5627973"/>
              <a:gd name="connsiteY663" fmla="*/ 4973975 h 5170152"/>
              <a:gd name="connsiteX664" fmla="*/ 0 w 5627973"/>
              <a:gd name="connsiteY664" fmla="*/ 4047657 h 5170152"/>
              <a:gd name="connsiteX665" fmla="*/ 36382 w 5627973"/>
              <a:gd name="connsiteY665" fmla="*/ 3992684 h 5170152"/>
              <a:gd name="connsiteX666" fmla="*/ 102392 w 5627973"/>
              <a:gd name="connsiteY666" fmla="*/ 3914327 h 5170152"/>
              <a:gd name="connsiteX667" fmla="*/ 1201799 w 5627973"/>
              <a:gd name="connsiteY667" fmla="*/ 3671146 h 5170152"/>
              <a:gd name="connsiteX668" fmla="*/ 1277894 w 5627973"/>
              <a:gd name="connsiteY668" fmla="*/ 3700813 h 5170152"/>
              <a:gd name="connsiteX669" fmla="*/ 1219336 w 5627973"/>
              <a:gd name="connsiteY669" fmla="*/ 3685732 h 5170152"/>
              <a:gd name="connsiteX670" fmla="*/ 484042 w 5627973"/>
              <a:gd name="connsiteY670" fmla="*/ 3842348 h 5170152"/>
              <a:gd name="connsiteX671" fmla="*/ 450172 w 5627973"/>
              <a:gd name="connsiteY671" fmla="*/ 3871086 h 5170152"/>
              <a:gd name="connsiteX672" fmla="*/ 404893 w 5627973"/>
              <a:gd name="connsiteY672" fmla="*/ 3877079 h 5170152"/>
              <a:gd name="connsiteX673" fmla="*/ 27928 w 5627973"/>
              <a:gd name="connsiteY673" fmla="*/ 4026706 h 517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Lst>
            <a:rect l="l" t="t" r="r" b="b"/>
            <a:pathLst>
              <a:path w="5627973" h="5170152">
                <a:moveTo>
                  <a:pt x="5187748" y="556256"/>
                </a:moveTo>
                <a:lnTo>
                  <a:pt x="5209295" y="559333"/>
                </a:lnTo>
                <a:cubicBezTo>
                  <a:pt x="5307498" y="566018"/>
                  <a:pt x="5400516" y="533846"/>
                  <a:pt x="5462744" y="465284"/>
                </a:cubicBezTo>
                <a:lnTo>
                  <a:pt x="5473354" y="452697"/>
                </a:lnTo>
                <a:lnTo>
                  <a:pt x="5489142" y="448306"/>
                </a:lnTo>
                <a:cubicBezTo>
                  <a:pt x="5536124" y="432635"/>
                  <a:pt x="5579283" y="407577"/>
                  <a:pt x="5615649" y="373500"/>
                </a:cubicBezTo>
                <a:lnTo>
                  <a:pt x="5624535" y="364175"/>
                </a:lnTo>
                <a:lnTo>
                  <a:pt x="5614329" y="386938"/>
                </a:lnTo>
                <a:cubicBezTo>
                  <a:pt x="5608485" y="398239"/>
                  <a:pt x="5601964" y="409288"/>
                  <a:pt x="5594755" y="420039"/>
                </a:cubicBezTo>
                <a:cubicBezTo>
                  <a:pt x="5512758" y="542334"/>
                  <a:pt x="5363846" y="593173"/>
                  <a:pt x="5216246" y="564116"/>
                </a:cubicBezTo>
                <a:close/>
                <a:moveTo>
                  <a:pt x="5191862" y="626981"/>
                </a:moveTo>
                <a:lnTo>
                  <a:pt x="5204383" y="645241"/>
                </a:lnTo>
                <a:cubicBezTo>
                  <a:pt x="5266707" y="723503"/>
                  <a:pt x="5353324" y="771602"/>
                  <a:pt x="5444969" y="771976"/>
                </a:cubicBezTo>
                <a:lnTo>
                  <a:pt x="5461238" y="771434"/>
                </a:lnTo>
                <a:lnTo>
                  <a:pt x="5475174" y="780321"/>
                </a:lnTo>
                <a:cubicBezTo>
                  <a:pt x="5518508" y="805005"/>
                  <a:pt x="5565954" y="820473"/>
                  <a:pt x="5615221" y="824742"/>
                </a:cubicBezTo>
                <a:lnTo>
                  <a:pt x="5627973" y="825110"/>
                </a:lnTo>
                <a:lnTo>
                  <a:pt x="5604691" y="832836"/>
                </a:lnTo>
                <a:cubicBezTo>
                  <a:pt x="5592602" y="836087"/>
                  <a:pt x="5580230" y="838661"/>
                  <a:pt x="5567601" y="840517"/>
                </a:cubicBezTo>
                <a:cubicBezTo>
                  <a:pt x="5423951" y="861625"/>
                  <a:pt x="5285762" y="784175"/>
                  <a:pt x="5205707" y="653694"/>
                </a:cubicBezTo>
                <a:close/>
                <a:moveTo>
                  <a:pt x="5165078" y="530078"/>
                </a:moveTo>
                <a:lnTo>
                  <a:pt x="5180867" y="526739"/>
                </a:lnTo>
                <a:cubicBezTo>
                  <a:pt x="5250865" y="506543"/>
                  <a:pt x="5306876" y="461295"/>
                  <a:pt x="5331773" y="399115"/>
                </a:cubicBezTo>
                <a:lnTo>
                  <a:pt x="5335779" y="387904"/>
                </a:lnTo>
                <a:lnTo>
                  <a:pt x="5345572" y="380950"/>
                </a:lnTo>
                <a:cubicBezTo>
                  <a:pt x="5374017" y="358488"/>
                  <a:pt x="5397296" y="330621"/>
                  <a:pt x="5413449" y="298347"/>
                </a:cubicBezTo>
                <a:lnTo>
                  <a:pt x="5417127" y="289783"/>
                </a:lnTo>
                <a:lnTo>
                  <a:pt x="5416123" y="307795"/>
                </a:lnTo>
                <a:cubicBezTo>
                  <a:pt x="5415084" y="316932"/>
                  <a:pt x="5413508" y="326070"/>
                  <a:pt x="5411375" y="335178"/>
                </a:cubicBezTo>
                <a:cubicBezTo>
                  <a:pt x="5387107" y="438787"/>
                  <a:pt x="5297262" y="510774"/>
                  <a:pt x="5186973" y="528233"/>
                </a:cubicBezTo>
                <a:close/>
                <a:moveTo>
                  <a:pt x="5151997" y="483640"/>
                </a:moveTo>
                <a:lnTo>
                  <a:pt x="5169454" y="470463"/>
                </a:lnTo>
                <a:cubicBezTo>
                  <a:pt x="5244018" y="405125"/>
                  <a:pt x="5288405" y="315520"/>
                  <a:pt x="5286042" y="221713"/>
                </a:cubicBezTo>
                <a:lnTo>
                  <a:pt x="5285027" y="205073"/>
                </a:lnTo>
                <a:lnTo>
                  <a:pt x="5293290" y="190634"/>
                </a:lnTo>
                <a:cubicBezTo>
                  <a:pt x="5316104" y="145792"/>
                  <a:pt x="5329794" y="96924"/>
                  <a:pt x="5332496" y="46415"/>
                </a:cubicBezTo>
                <a:lnTo>
                  <a:pt x="5332475" y="33356"/>
                </a:lnTo>
                <a:lnTo>
                  <a:pt x="5340713" y="57032"/>
                </a:lnTo>
                <a:cubicBezTo>
                  <a:pt x="5344247" y="69341"/>
                  <a:pt x="5347129" y="81953"/>
                  <a:pt x="5349317" y="94842"/>
                </a:cubicBezTo>
                <a:cubicBezTo>
                  <a:pt x="5374206" y="241451"/>
                  <a:pt x="5302694" y="384421"/>
                  <a:pt x="5177669" y="468941"/>
                </a:cubicBezTo>
                <a:close/>
                <a:moveTo>
                  <a:pt x="5169243" y="588501"/>
                </a:moveTo>
                <a:lnTo>
                  <a:pt x="5183261" y="597051"/>
                </a:lnTo>
                <a:cubicBezTo>
                  <a:pt x="5249222" y="631216"/>
                  <a:pt x="5322591" y="638348"/>
                  <a:pt x="5384977" y="612298"/>
                </a:cubicBezTo>
                <a:lnTo>
                  <a:pt x="5395868" y="607269"/>
                </a:lnTo>
                <a:lnTo>
                  <a:pt x="5408019" y="609181"/>
                </a:lnTo>
                <a:cubicBezTo>
                  <a:pt x="5444912" y="613162"/>
                  <a:pt x="5481819" y="609834"/>
                  <a:pt x="5516584" y="598536"/>
                </a:cubicBezTo>
                <a:lnTo>
                  <a:pt x="5525360" y="595121"/>
                </a:lnTo>
                <a:lnTo>
                  <a:pt x="5511871" y="606940"/>
                </a:lnTo>
                <a:cubicBezTo>
                  <a:pt x="5504638" y="612572"/>
                  <a:pt x="5497007" y="617834"/>
                  <a:pt x="5488986" y="622692"/>
                </a:cubicBezTo>
                <a:cubicBezTo>
                  <a:pt x="5397743" y="677952"/>
                  <a:pt x="5280476" y="666098"/>
                  <a:pt x="5186710" y="602293"/>
                </a:cubicBezTo>
                <a:close/>
                <a:moveTo>
                  <a:pt x="5113367" y="483102"/>
                </a:moveTo>
                <a:lnTo>
                  <a:pt x="5121926" y="469739"/>
                </a:lnTo>
                <a:cubicBezTo>
                  <a:pt x="5156048" y="406526"/>
                  <a:pt x="5162696" y="334535"/>
                  <a:pt x="5135782" y="271573"/>
                </a:cubicBezTo>
                <a:lnTo>
                  <a:pt x="5130595" y="260556"/>
                </a:lnTo>
                <a:lnTo>
                  <a:pt x="5132436" y="248673"/>
                </a:lnTo>
                <a:cubicBezTo>
                  <a:pt x="5136180" y="212494"/>
                  <a:pt x="5132510" y="175905"/>
                  <a:pt x="5120776" y="140994"/>
                </a:cubicBezTo>
                <a:lnTo>
                  <a:pt x="5117243" y="132150"/>
                </a:lnTo>
                <a:lnTo>
                  <a:pt x="5129337" y="146100"/>
                </a:lnTo>
                <a:cubicBezTo>
                  <a:pt x="5135105" y="153543"/>
                  <a:pt x="5140502" y="161357"/>
                  <a:pt x="5145493" y="169534"/>
                </a:cubicBezTo>
                <a:cubicBezTo>
                  <a:pt x="5202260" y="262552"/>
                  <a:pt x="5191173" y="377592"/>
                  <a:pt x="5127215" y="466621"/>
                </a:cubicBezTo>
                <a:close/>
                <a:moveTo>
                  <a:pt x="5154094" y="657790"/>
                </a:moveTo>
                <a:lnTo>
                  <a:pt x="5152083" y="636088"/>
                </a:lnTo>
                <a:lnTo>
                  <a:pt x="5155570" y="651850"/>
                </a:lnTo>
                <a:cubicBezTo>
                  <a:pt x="5176498" y="722031"/>
                  <a:pt x="5222742" y="779816"/>
                  <a:pt x="5285958" y="807857"/>
                </a:cubicBezTo>
                <a:lnTo>
                  <a:pt x="5297351" y="812436"/>
                </a:lnTo>
                <a:lnTo>
                  <a:pt x="5304467" y="822485"/>
                </a:lnTo>
                <a:cubicBezTo>
                  <a:pt x="5327427" y="851802"/>
                  <a:pt x="5355835" y="876326"/>
                  <a:pt x="5388667" y="894066"/>
                </a:cubicBezTo>
                <a:lnTo>
                  <a:pt x="5397375" y="898174"/>
                </a:lnTo>
                <a:lnTo>
                  <a:pt x="5379103" y="896176"/>
                </a:lnTo>
                <a:cubicBezTo>
                  <a:pt x="5369831" y="894639"/>
                  <a:pt x="5360554" y="892573"/>
                  <a:pt x="5351304" y="889959"/>
                </a:cubicBezTo>
                <a:cubicBezTo>
                  <a:pt x="5246081" y="860221"/>
                  <a:pt x="5172505" y="767563"/>
                  <a:pt x="5154094" y="657790"/>
                </a:cubicBezTo>
                <a:close/>
                <a:moveTo>
                  <a:pt x="4884797" y="0"/>
                </a:moveTo>
                <a:lnTo>
                  <a:pt x="4906839" y="11088"/>
                </a:lnTo>
                <a:cubicBezTo>
                  <a:pt x="4917767" y="17389"/>
                  <a:pt x="4928438" y="24375"/>
                  <a:pt x="4938805" y="32057"/>
                </a:cubicBezTo>
                <a:cubicBezTo>
                  <a:pt x="5056731" y="119435"/>
                  <a:pt x="5103661" y="273287"/>
                  <a:pt x="5072598" y="423544"/>
                </a:cubicBezTo>
                <a:lnTo>
                  <a:pt x="5064403" y="452491"/>
                </a:lnTo>
                <a:lnTo>
                  <a:pt x="5067800" y="430523"/>
                </a:lnTo>
                <a:cubicBezTo>
                  <a:pt x="5076118" y="330197"/>
                  <a:pt x="5046397" y="234080"/>
                  <a:pt x="4980581" y="168453"/>
                </a:cubicBezTo>
                <a:lnTo>
                  <a:pt x="4968483" y="157238"/>
                </a:lnTo>
                <a:lnTo>
                  <a:pt x="4964483" y="140954"/>
                </a:lnTo>
                <a:cubicBezTo>
                  <a:pt x="4950037" y="92424"/>
                  <a:pt x="4926354" y="47542"/>
                  <a:pt x="4893741" y="9358"/>
                </a:cubicBezTo>
                <a:close/>
                <a:moveTo>
                  <a:pt x="5145276" y="956324"/>
                </a:moveTo>
                <a:cubicBezTo>
                  <a:pt x="5135326" y="927846"/>
                  <a:pt x="5128754" y="897966"/>
                  <a:pt x="5125590" y="867343"/>
                </a:cubicBezTo>
                <a:cubicBezTo>
                  <a:pt x="5120316" y="816307"/>
                  <a:pt x="5124507" y="763210"/>
                  <a:pt x="5138303" y="711108"/>
                </a:cubicBezTo>
                <a:lnTo>
                  <a:pt x="5148069" y="682685"/>
                </a:lnTo>
                <a:lnTo>
                  <a:pt x="5143476" y="704417"/>
                </a:lnTo>
                <a:cubicBezTo>
                  <a:pt x="5129683" y="804081"/>
                  <a:pt x="5154110" y="901724"/>
                  <a:pt x="5216253" y="971002"/>
                </a:cubicBezTo>
                <a:lnTo>
                  <a:pt x="5227722" y="982889"/>
                </a:lnTo>
                <a:lnTo>
                  <a:pt x="5230827" y="999372"/>
                </a:lnTo>
                <a:cubicBezTo>
                  <a:pt x="5242601" y="1048641"/>
                  <a:pt x="5263799" y="1094797"/>
                  <a:pt x="5294282" y="1134780"/>
                </a:cubicBezTo>
                <a:lnTo>
                  <a:pt x="5302703" y="1144632"/>
                </a:lnTo>
                <a:lnTo>
                  <a:pt x="5281296" y="1132302"/>
                </a:lnTo>
                <a:cubicBezTo>
                  <a:pt x="5270726" y="1125387"/>
                  <a:pt x="5260451" y="1117802"/>
                  <a:pt x="5250518" y="1109540"/>
                </a:cubicBezTo>
                <a:cubicBezTo>
                  <a:pt x="5201082" y="1068426"/>
                  <a:pt x="5165913" y="1015390"/>
                  <a:pt x="5145276" y="956324"/>
                </a:cubicBezTo>
                <a:close/>
                <a:moveTo>
                  <a:pt x="5036291" y="921622"/>
                </a:moveTo>
                <a:cubicBezTo>
                  <a:pt x="5031485" y="905125"/>
                  <a:pt x="5028461" y="888346"/>
                  <a:pt x="5027141" y="871493"/>
                </a:cubicBezTo>
                <a:cubicBezTo>
                  <a:pt x="5026261" y="860258"/>
                  <a:pt x="5026138" y="848989"/>
                  <a:pt x="5026750" y="837749"/>
                </a:cubicBezTo>
                <a:cubicBezTo>
                  <a:pt x="5029895" y="779943"/>
                  <a:pt x="5052457" y="722891"/>
                  <a:pt x="5091284" y="674965"/>
                </a:cubicBezTo>
                <a:lnTo>
                  <a:pt x="5106071" y="659304"/>
                </a:lnTo>
                <a:lnTo>
                  <a:pt x="5096751" y="672150"/>
                </a:lnTo>
                <a:cubicBezTo>
                  <a:pt x="5059034" y="733268"/>
                  <a:pt x="5048296" y="804654"/>
                  <a:pt x="5071640" y="868893"/>
                </a:cubicBezTo>
                <a:lnTo>
                  <a:pt x="5076202" y="880160"/>
                </a:lnTo>
                <a:lnTo>
                  <a:pt x="5073686" y="891902"/>
                </a:lnTo>
                <a:cubicBezTo>
                  <a:pt x="5067887" y="927755"/>
                  <a:pt x="5069479" y="964426"/>
                  <a:pt x="5079234" y="999869"/>
                </a:cubicBezTo>
                <a:lnTo>
                  <a:pt x="5082266" y="1008878"/>
                </a:lnTo>
                <a:lnTo>
                  <a:pt x="5070962" y="994306"/>
                </a:lnTo>
                <a:cubicBezTo>
                  <a:pt x="5065615" y="986569"/>
                  <a:pt x="5060660" y="978484"/>
                  <a:pt x="5056133" y="970058"/>
                </a:cubicBezTo>
                <a:cubicBezTo>
                  <a:pt x="5047684" y="954333"/>
                  <a:pt x="5041096" y="938119"/>
                  <a:pt x="5036291" y="921622"/>
                </a:cubicBezTo>
                <a:close/>
                <a:moveTo>
                  <a:pt x="4806580" y="249889"/>
                </a:moveTo>
                <a:lnTo>
                  <a:pt x="4824872" y="251602"/>
                </a:lnTo>
                <a:cubicBezTo>
                  <a:pt x="4834164" y="252993"/>
                  <a:pt x="4843468" y="254915"/>
                  <a:pt x="4852754" y="257385"/>
                </a:cubicBezTo>
                <a:cubicBezTo>
                  <a:pt x="4958392" y="285482"/>
                  <a:pt x="5033417" y="377020"/>
                  <a:pt x="5053587" y="486545"/>
                </a:cubicBezTo>
                <a:lnTo>
                  <a:pt x="5055946" y="508224"/>
                </a:lnTo>
                <a:lnTo>
                  <a:pt x="5052207" y="492511"/>
                </a:lnTo>
                <a:cubicBezTo>
                  <a:pt x="5030160" y="422632"/>
                  <a:pt x="4983013" y="365551"/>
                  <a:pt x="4919384" y="338492"/>
                </a:cubicBezTo>
                <a:lnTo>
                  <a:pt x="4907924" y="334090"/>
                </a:lnTo>
                <a:lnTo>
                  <a:pt x="4900651" y="324149"/>
                </a:lnTo>
                <a:cubicBezTo>
                  <a:pt x="4877232" y="295181"/>
                  <a:pt x="4848446" y="271093"/>
                  <a:pt x="4815348" y="253862"/>
                </a:cubicBezTo>
                <a:close/>
                <a:moveTo>
                  <a:pt x="4845560" y="1104418"/>
                </a:moveTo>
                <a:cubicBezTo>
                  <a:pt x="4842814" y="1091903"/>
                  <a:pt x="4840739" y="1079130"/>
                  <a:pt x="4839374" y="1066127"/>
                </a:cubicBezTo>
                <a:cubicBezTo>
                  <a:pt x="4823848" y="918218"/>
                  <a:pt x="4904318" y="780361"/>
                  <a:pt x="5034491" y="704377"/>
                </a:cubicBezTo>
                <a:lnTo>
                  <a:pt x="5061051" y="691424"/>
                </a:lnTo>
                <a:lnTo>
                  <a:pt x="5042788" y="703407"/>
                </a:lnTo>
                <a:cubicBezTo>
                  <a:pt x="4964205" y="763617"/>
                  <a:pt x="4914203" y="850046"/>
                  <a:pt x="4910600" y="943782"/>
                </a:cubicBezTo>
                <a:lnTo>
                  <a:pt x="4910554" y="960448"/>
                </a:lnTo>
                <a:lnTo>
                  <a:pt x="4901389" y="974301"/>
                </a:lnTo>
                <a:cubicBezTo>
                  <a:pt x="4875766" y="1017514"/>
                  <a:pt x="4858995" y="1065350"/>
                  <a:pt x="4853087" y="1115556"/>
                </a:cubicBezTo>
                <a:lnTo>
                  <a:pt x="4852279" y="1128585"/>
                </a:lnTo>
                <a:close/>
                <a:moveTo>
                  <a:pt x="4775588" y="861752"/>
                </a:moveTo>
                <a:lnTo>
                  <a:pt x="4777781" y="843880"/>
                </a:lnTo>
                <a:cubicBezTo>
                  <a:pt x="4779423" y="834847"/>
                  <a:pt x="4781602" y="825849"/>
                  <a:pt x="4784336" y="816915"/>
                </a:cubicBezTo>
                <a:cubicBezTo>
                  <a:pt x="4815441" y="715294"/>
                  <a:pt x="4910029" y="649375"/>
                  <a:pt x="5021460" y="639069"/>
                </a:cubicBezTo>
                <a:lnTo>
                  <a:pt x="5043475" y="638638"/>
                </a:lnTo>
                <a:lnTo>
                  <a:pt x="5027467" y="640950"/>
                </a:lnTo>
                <a:cubicBezTo>
                  <a:pt x="4956143" y="656566"/>
                  <a:pt x="4897150" y="698031"/>
                  <a:pt x="4868151" y="758355"/>
                </a:cubicBezTo>
                <a:lnTo>
                  <a:pt x="4863405" y="769262"/>
                </a:lnTo>
                <a:lnTo>
                  <a:pt x="4853155" y="775559"/>
                </a:lnTo>
                <a:cubicBezTo>
                  <a:pt x="4823230" y="796101"/>
                  <a:pt x="4798113" y="822357"/>
                  <a:pt x="4779832" y="853461"/>
                </a:cubicBezTo>
                <a:close/>
                <a:moveTo>
                  <a:pt x="4678470" y="551352"/>
                </a:moveTo>
                <a:lnTo>
                  <a:pt x="4692256" y="539867"/>
                </a:lnTo>
                <a:cubicBezTo>
                  <a:pt x="4699632" y="534414"/>
                  <a:pt x="4707395" y="529340"/>
                  <a:pt x="4715540" y="524679"/>
                </a:cubicBezTo>
                <a:cubicBezTo>
                  <a:pt x="4808182" y="471657"/>
                  <a:pt x="4925212" y="486301"/>
                  <a:pt x="5017453" y="552281"/>
                </a:cubicBezTo>
                <a:lnTo>
                  <a:pt x="5034589" y="566476"/>
                </a:lnTo>
                <a:lnTo>
                  <a:pt x="5020776" y="557600"/>
                </a:lnTo>
                <a:cubicBezTo>
                  <a:pt x="4955623" y="521894"/>
                  <a:pt x="4882396" y="513015"/>
                  <a:pt x="4819340" y="537547"/>
                </a:cubicBezTo>
                <a:lnTo>
                  <a:pt x="4808321" y="542310"/>
                </a:lnTo>
                <a:lnTo>
                  <a:pt x="4796212" y="540111"/>
                </a:lnTo>
                <a:cubicBezTo>
                  <a:pt x="4759399" y="535251"/>
                  <a:pt x="4722393" y="537694"/>
                  <a:pt x="4687334" y="548149"/>
                </a:cubicBezTo>
                <a:close/>
                <a:moveTo>
                  <a:pt x="4568632" y="326046"/>
                </a:moveTo>
                <a:lnTo>
                  <a:pt x="4591789" y="317940"/>
                </a:lnTo>
                <a:cubicBezTo>
                  <a:pt x="4603826" y="314492"/>
                  <a:pt x="4616155" y="311718"/>
                  <a:pt x="4628752" y="309657"/>
                </a:cubicBezTo>
                <a:cubicBezTo>
                  <a:pt x="4772045" y="286210"/>
                  <a:pt x="4911408" y="361407"/>
                  <a:pt x="4993474" y="490578"/>
                </a:cubicBezTo>
                <a:lnTo>
                  <a:pt x="5007731" y="517065"/>
                </a:lnTo>
                <a:lnTo>
                  <a:pt x="4994928" y="499010"/>
                </a:lnTo>
                <a:cubicBezTo>
                  <a:pt x="4931403" y="421766"/>
                  <a:pt x="4844055" y="375079"/>
                  <a:pt x="4752423" y="376197"/>
                </a:cubicBezTo>
                <a:lnTo>
                  <a:pt x="4736167" y="377004"/>
                </a:lnTo>
                <a:lnTo>
                  <a:pt x="4722096" y="368345"/>
                </a:lnTo>
                <a:cubicBezTo>
                  <a:pt x="4678387" y="344367"/>
                  <a:pt x="4630710" y="329673"/>
                  <a:pt x="4581388" y="326205"/>
                </a:cubicBezTo>
                <a:close/>
                <a:moveTo>
                  <a:pt x="4571084" y="785008"/>
                </a:moveTo>
                <a:lnTo>
                  <a:pt x="4581826" y="762507"/>
                </a:lnTo>
                <a:cubicBezTo>
                  <a:pt x="4587937" y="751357"/>
                  <a:pt x="4594718" y="740474"/>
                  <a:pt x="4602180" y="729906"/>
                </a:cubicBezTo>
                <a:cubicBezTo>
                  <a:pt x="4687057" y="609695"/>
                  <a:pt x="4837145" y="562570"/>
                  <a:pt x="4984033" y="595275"/>
                </a:cubicBezTo>
                <a:lnTo>
                  <a:pt x="5012339" y="603838"/>
                </a:lnTo>
                <a:lnTo>
                  <a:pt x="4990869" y="600229"/>
                </a:lnTo>
                <a:cubicBezTo>
                  <a:pt x="4892842" y="591111"/>
                  <a:pt x="4799078" y="620962"/>
                  <a:pt x="4735239" y="687953"/>
                </a:cubicBezTo>
                <a:lnTo>
                  <a:pt x="4724333" y="700272"/>
                </a:lnTo>
                <a:lnTo>
                  <a:pt x="4708444" y="704269"/>
                </a:lnTo>
                <a:cubicBezTo>
                  <a:pt x="4661099" y="718769"/>
                  <a:pt x="4617355" y="742746"/>
                  <a:pt x="4580188" y="775907"/>
                </a:cubicBezTo>
                <a:close/>
                <a:moveTo>
                  <a:pt x="4153726" y="1013272"/>
                </a:moveTo>
                <a:lnTo>
                  <a:pt x="4185521" y="1014411"/>
                </a:lnTo>
                <a:cubicBezTo>
                  <a:pt x="4329500" y="1009371"/>
                  <a:pt x="4461007" y="950895"/>
                  <a:pt x="4543031" y="846169"/>
                </a:cubicBezTo>
                <a:lnTo>
                  <a:pt x="4556903" y="827063"/>
                </a:lnTo>
                <a:lnTo>
                  <a:pt x="4579359" y="818629"/>
                </a:lnTo>
                <a:cubicBezTo>
                  <a:pt x="4645855" y="789900"/>
                  <a:pt x="4705589" y="748640"/>
                  <a:pt x="4754283" y="695793"/>
                </a:cubicBezTo>
                <a:lnTo>
                  <a:pt x="4766053" y="681487"/>
                </a:lnTo>
                <a:lnTo>
                  <a:pt x="4754059" y="714728"/>
                </a:lnTo>
                <a:cubicBezTo>
                  <a:pt x="4746971" y="731344"/>
                  <a:pt x="4738864" y="747707"/>
                  <a:pt x="4729718" y="763757"/>
                </a:cubicBezTo>
                <a:cubicBezTo>
                  <a:pt x="4625677" y="946316"/>
                  <a:pt x="4415065" y="1039002"/>
                  <a:pt x="4196257" y="1020065"/>
                </a:cubicBezTo>
                <a:close/>
                <a:moveTo>
                  <a:pt x="4168670" y="1111310"/>
                </a:moveTo>
                <a:lnTo>
                  <a:pt x="4189231" y="1134946"/>
                </a:lnTo>
                <a:cubicBezTo>
                  <a:pt x="4289971" y="1234983"/>
                  <a:pt x="4422304" y="1289397"/>
                  <a:pt x="4555928" y="1276514"/>
                </a:cubicBezTo>
                <a:lnTo>
                  <a:pt x="4579570" y="1273379"/>
                </a:lnTo>
                <a:lnTo>
                  <a:pt x="4601006" y="1283734"/>
                </a:lnTo>
                <a:cubicBezTo>
                  <a:pt x="4667291" y="1311824"/>
                  <a:pt x="4738402" y="1326457"/>
                  <a:pt x="4810750" y="1325206"/>
                </a:cubicBezTo>
                <a:lnTo>
                  <a:pt x="4829383" y="1323852"/>
                </a:lnTo>
                <a:lnTo>
                  <a:pt x="4796427" y="1338034"/>
                </a:lnTo>
                <a:cubicBezTo>
                  <a:pt x="4779217" y="1344337"/>
                  <a:pt x="4761511" y="1349736"/>
                  <a:pt x="4743339" y="1354171"/>
                </a:cubicBezTo>
                <a:cubicBezTo>
                  <a:pt x="4536635" y="1404622"/>
                  <a:pt x="4325422" y="1316815"/>
                  <a:pt x="4192229" y="1146542"/>
                </a:cubicBezTo>
                <a:close/>
                <a:moveTo>
                  <a:pt x="4117372" y="980076"/>
                </a:moveTo>
                <a:lnTo>
                  <a:pt x="4139962" y="973110"/>
                </a:lnTo>
                <a:cubicBezTo>
                  <a:pt x="4239431" y="934705"/>
                  <a:pt x="4315344" y="863404"/>
                  <a:pt x="4343766" y="773039"/>
                </a:cubicBezTo>
                <a:lnTo>
                  <a:pt x="4348186" y="756818"/>
                </a:lnTo>
                <a:lnTo>
                  <a:pt x="4361579" y="745686"/>
                </a:lnTo>
                <a:cubicBezTo>
                  <a:pt x="4400196" y="710198"/>
                  <a:pt x="4430602" y="667927"/>
                  <a:pt x="4450061" y="620551"/>
                </a:cubicBezTo>
                <a:lnTo>
                  <a:pt x="4454339" y="608069"/>
                </a:lnTo>
                <a:lnTo>
                  <a:pt x="4455154" y="633337"/>
                </a:lnTo>
                <a:cubicBezTo>
                  <a:pt x="4454796" y="646233"/>
                  <a:pt x="4453655" y="659208"/>
                  <a:pt x="4451698" y="672223"/>
                </a:cubicBezTo>
                <a:cubicBezTo>
                  <a:pt x="4429436" y="820277"/>
                  <a:pt x="4307592" y="933819"/>
                  <a:pt x="4149051" y="974301"/>
                </a:cubicBezTo>
                <a:close/>
                <a:moveTo>
                  <a:pt x="4092430" y="917222"/>
                </a:moveTo>
                <a:lnTo>
                  <a:pt x="4116207" y="896290"/>
                </a:lnTo>
                <a:cubicBezTo>
                  <a:pt x="4216619" y="794258"/>
                  <a:pt x="4269978" y="662792"/>
                  <a:pt x="4254665" y="532305"/>
                </a:cubicBezTo>
                <a:lnTo>
                  <a:pt x="4251082" y="509246"/>
                </a:lnTo>
                <a:lnTo>
                  <a:pt x="4261298" y="487899"/>
                </a:lnTo>
                <a:cubicBezTo>
                  <a:pt x="4288876" y="422020"/>
                  <a:pt x="4302647" y="351862"/>
                  <a:pt x="4300196" y="281022"/>
                </a:cubicBezTo>
                <a:lnTo>
                  <a:pt x="4298512" y="262811"/>
                </a:lnTo>
                <a:lnTo>
                  <a:pt x="4313515" y="294627"/>
                </a:lnTo>
                <a:cubicBezTo>
                  <a:pt x="4320225" y="311278"/>
                  <a:pt x="4326019" y="328446"/>
                  <a:pt x="4330839" y="346103"/>
                </a:cubicBezTo>
                <a:cubicBezTo>
                  <a:pt x="4385664" y="546939"/>
                  <a:pt x="4299523" y="756800"/>
                  <a:pt x="4127988" y="892967"/>
                </a:cubicBezTo>
                <a:close/>
                <a:moveTo>
                  <a:pt x="4130834" y="1060949"/>
                </a:moveTo>
                <a:lnTo>
                  <a:pt x="4152347" y="1070825"/>
                </a:lnTo>
                <a:cubicBezTo>
                  <a:pt x="4252810" y="1108827"/>
                  <a:pt x="4360650" y="1108043"/>
                  <a:pt x="4448284" y="1062586"/>
                </a:cubicBezTo>
                <a:lnTo>
                  <a:pt x="4463522" y="1053979"/>
                </a:lnTo>
                <a:lnTo>
                  <a:pt x="4481473" y="1054868"/>
                </a:lnTo>
                <a:cubicBezTo>
                  <a:pt x="4535751" y="1055024"/>
                  <a:pt x="4589123" y="1044984"/>
                  <a:pt x="4638365" y="1024141"/>
                </a:cubicBezTo>
                <a:lnTo>
                  <a:pt x="4650724" y="1018094"/>
                </a:lnTo>
                <a:lnTo>
                  <a:pt x="4632559" y="1036552"/>
                </a:lnTo>
                <a:cubicBezTo>
                  <a:pt x="4622727" y="1045465"/>
                  <a:pt x="4612272" y="1053920"/>
                  <a:pt x="4601195" y="1061868"/>
                </a:cubicBezTo>
                <a:cubicBezTo>
                  <a:pt x="4475197" y="1152286"/>
                  <a:pt x="4302777" y="1152906"/>
                  <a:pt x="4158038" y="1077632"/>
                </a:cubicBezTo>
                <a:close/>
                <a:moveTo>
                  <a:pt x="4117520" y="1159803"/>
                </a:moveTo>
                <a:lnTo>
                  <a:pt x="4111843" y="1129830"/>
                </a:lnTo>
                <a:lnTo>
                  <a:pt x="4118921" y="1151303"/>
                </a:lnTo>
                <a:cubicBezTo>
                  <a:pt x="4158303" y="1246124"/>
                  <a:pt x="4233017" y="1319954"/>
                  <a:pt x="4328702" y="1349816"/>
                </a:cubicBezTo>
                <a:lnTo>
                  <a:pt x="4345888" y="1354535"/>
                </a:lnTo>
                <a:lnTo>
                  <a:pt x="4357531" y="1367510"/>
                </a:lnTo>
                <a:cubicBezTo>
                  <a:pt x="4394705" y="1405040"/>
                  <a:pt x="4439213" y="1435090"/>
                  <a:pt x="4489313" y="1455029"/>
                </a:cubicBezTo>
                <a:lnTo>
                  <a:pt x="4502524" y="1459485"/>
                </a:lnTo>
                <a:lnTo>
                  <a:pt x="4475639" y="1459371"/>
                </a:lnTo>
                <a:cubicBezTo>
                  <a:pt x="4461930" y="1458584"/>
                  <a:pt x="4448148" y="1457059"/>
                  <a:pt x="4434334" y="1454766"/>
                </a:cubicBezTo>
                <a:cubicBezTo>
                  <a:pt x="4277206" y="1428681"/>
                  <a:pt x="4158244" y="1310212"/>
                  <a:pt x="4117520" y="1159803"/>
                </a:cubicBezTo>
                <a:close/>
                <a:moveTo>
                  <a:pt x="4036057" y="922123"/>
                </a:moveTo>
                <a:lnTo>
                  <a:pt x="4046842" y="902233"/>
                </a:lnTo>
                <a:cubicBezTo>
                  <a:pt x="4088577" y="809079"/>
                  <a:pt x="4089160" y="707700"/>
                  <a:pt x="4041965" y="623824"/>
                </a:cubicBezTo>
                <a:lnTo>
                  <a:pt x="4033011" y="609217"/>
                </a:lnTo>
                <a:lnTo>
                  <a:pt x="4034191" y="592375"/>
                </a:lnTo>
                <a:cubicBezTo>
                  <a:pt x="4035071" y="541368"/>
                  <a:pt x="4025093" y="490872"/>
                  <a:pt x="4003573" y="443898"/>
                </a:cubicBezTo>
                <a:lnTo>
                  <a:pt x="3997304" y="432081"/>
                </a:lnTo>
                <a:lnTo>
                  <a:pt x="4016696" y="449769"/>
                </a:lnTo>
                <a:cubicBezTo>
                  <a:pt x="4026046" y="459305"/>
                  <a:pt x="4034900" y="469414"/>
                  <a:pt x="4043209" y="480089"/>
                </a:cubicBezTo>
                <a:cubicBezTo>
                  <a:pt x="4137718" y="601518"/>
                  <a:pt x="4136114" y="763587"/>
                  <a:pt x="4054156" y="897111"/>
                </a:cubicBezTo>
                <a:close/>
                <a:moveTo>
                  <a:pt x="4102487" y="1456238"/>
                </a:moveTo>
                <a:cubicBezTo>
                  <a:pt x="4088343" y="1385828"/>
                  <a:pt x="4087735" y="1311161"/>
                  <a:pt x="4101250" y="1236477"/>
                </a:cubicBezTo>
                <a:lnTo>
                  <a:pt x="4111889" y="1195406"/>
                </a:lnTo>
                <a:lnTo>
                  <a:pt x="4107943" y="1226388"/>
                </a:lnTo>
                <a:cubicBezTo>
                  <a:pt x="4100449" y="1367408"/>
                  <a:pt x="4148406" y="1500017"/>
                  <a:pt x="4247748" y="1587550"/>
                </a:cubicBezTo>
                <a:lnTo>
                  <a:pt x="4265967" y="1602452"/>
                </a:lnTo>
                <a:lnTo>
                  <a:pt x="4272578" y="1624987"/>
                </a:lnTo>
                <a:cubicBezTo>
                  <a:pt x="4295973" y="1691980"/>
                  <a:pt x="4332709" y="1753253"/>
                  <a:pt x="4382198" y="1804559"/>
                </a:cubicBezTo>
                <a:lnTo>
                  <a:pt x="4395719" y="1817069"/>
                </a:lnTo>
                <a:lnTo>
                  <a:pt x="4362957" y="1803003"/>
                </a:lnTo>
                <a:cubicBezTo>
                  <a:pt x="4346676" y="1794904"/>
                  <a:pt x="4330741" y="1785828"/>
                  <a:pt x="4315216" y="1775759"/>
                </a:cubicBezTo>
                <a:cubicBezTo>
                  <a:pt x="4237961" y="1725647"/>
                  <a:pt x="4179991" y="1656822"/>
                  <a:pt x="4142438" y="1577461"/>
                </a:cubicBezTo>
                <a:cubicBezTo>
                  <a:pt x="4124333" y="1539197"/>
                  <a:pt x="4110974" y="1498484"/>
                  <a:pt x="4102487" y="1456238"/>
                </a:cubicBezTo>
                <a:close/>
                <a:moveTo>
                  <a:pt x="3641787" y="281770"/>
                </a:moveTo>
                <a:lnTo>
                  <a:pt x="3675317" y="294010"/>
                </a:lnTo>
                <a:cubicBezTo>
                  <a:pt x="3692042" y="301200"/>
                  <a:pt x="3708479" y="309383"/>
                  <a:pt x="3724561" y="318579"/>
                </a:cubicBezTo>
                <a:cubicBezTo>
                  <a:pt x="3907497" y="423198"/>
                  <a:pt x="3995365" y="630913"/>
                  <a:pt x="3969100" y="845020"/>
                </a:cubicBezTo>
                <a:lnTo>
                  <a:pt x="3960818" y="886590"/>
                </a:lnTo>
                <a:lnTo>
                  <a:pt x="3962990" y="855455"/>
                </a:lnTo>
                <a:cubicBezTo>
                  <a:pt x="3962420" y="714313"/>
                  <a:pt x="3906941" y="584606"/>
                  <a:pt x="3802707" y="502702"/>
                </a:cubicBezTo>
                <a:lnTo>
                  <a:pt x="3783657" y="488830"/>
                </a:lnTo>
                <a:lnTo>
                  <a:pt x="3775765" y="466704"/>
                </a:lnTo>
                <a:cubicBezTo>
                  <a:pt x="3748569" y="401131"/>
                  <a:pt x="3708374" y="341999"/>
                  <a:pt x="3656008" y="293512"/>
                </a:cubicBezTo>
                <a:close/>
                <a:moveTo>
                  <a:pt x="3959520" y="1476426"/>
                </a:moveTo>
                <a:cubicBezTo>
                  <a:pt x="3956817" y="1460885"/>
                  <a:pt x="3955212" y="1445186"/>
                  <a:pt x="3954681" y="1429420"/>
                </a:cubicBezTo>
                <a:cubicBezTo>
                  <a:pt x="3951952" y="1348338"/>
                  <a:pt x="3977618" y="1265466"/>
                  <a:pt x="4028146" y="1192945"/>
                </a:cubicBezTo>
                <a:lnTo>
                  <a:pt x="4047717" y="1168939"/>
                </a:lnTo>
                <a:lnTo>
                  <a:pt x="4035758" y="1188219"/>
                </a:lnTo>
                <a:cubicBezTo>
                  <a:pt x="3988517" y="1278978"/>
                  <a:pt x="3981898" y="1380110"/>
                  <a:pt x="4024050" y="1466291"/>
                </a:cubicBezTo>
                <a:lnTo>
                  <a:pt x="4032125" y="1481338"/>
                </a:lnTo>
                <a:lnTo>
                  <a:pt x="4029943" y="1498082"/>
                </a:lnTo>
                <a:cubicBezTo>
                  <a:pt x="4026027" y="1548934"/>
                  <a:pt x="4032988" y="1599847"/>
                  <a:pt x="4051689" y="1647852"/>
                </a:cubicBezTo>
                <a:lnTo>
                  <a:pt x="4057248" y="1659975"/>
                </a:lnTo>
                <a:lnTo>
                  <a:pt x="4038929" y="1641305"/>
                </a:lnTo>
                <a:cubicBezTo>
                  <a:pt x="4030156" y="1631296"/>
                  <a:pt x="4021912" y="1620743"/>
                  <a:pt x="4014248" y="1609654"/>
                </a:cubicBezTo>
                <a:cubicBezTo>
                  <a:pt x="3985641" y="1568263"/>
                  <a:pt x="3967632" y="1523050"/>
                  <a:pt x="3959520" y="1476426"/>
                </a:cubicBezTo>
                <a:close/>
                <a:moveTo>
                  <a:pt x="3559399" y="641732"/>
                </a:moveTo>
                <a:lnTo>
                  <a:pt x="3586278" y="641445"/>
                </a:lnTo>
                <a:cubicBezTo>
                  <a:pt x="3599997" y="642027"/>
                  <a:pt x="3613801" y="643346"/>
                  <a:pt x="3627649" y="645432"/>
                </a:cubicBezTo>
                <a:cubicBezTo>
                  <a:pt x="3785174" y="669169"/>
                  <a:pt x="3906106" y="785864"/>
                  <a:pt x="3949362" y="935669"/>
                </a:cubicBezTo>
                <a:lnTo>
                  <a:pt x="3955544" y="965558"/>
                </a:lnTo>
                <a:lnTo>
                  <a:pt x="3948106" y="944190"/>
                </a:lnTo>
                <a:cubicBezTo>
                  <a:pt x="3907131" y="849955"/>
                  <a:pt x="3831190" y="777240"/>
                  <a:pt x="3735026" y="748807"/>
                </a:cubicBezTo>
                <a:lnTo>
                  <a:pt x="3717765" y="744345"/>
                </a:lnTo>
                <a:lnTo>
                  <a:pt x="3705907" y="731543"/>
                </a:lnTo>
                <a:cubicBezTo>
                  <a:pt x="3668108" y="694567"/>
                  <a:pt x="3623104" y="665182"/>
                  <a:pt x="3572682" y="645991"/>
                </a:cubicBezTo>
                <a:close/>
                <a:moveTo>
                  <a:pt x="3724330" y="1827846"/>
                </a:moveTo>
                <a:cubicBezTo>
                  <a:pt x="3718744" y="1810793"/>
                  <a:pt x="3714104" y="1793282"/>
                  <a:pt x="3710469" y="1775346"/>
                </a:cubicBezTo>
                <a:cubicBezTo>
                  <a:pt x="3669127" y="1571328"/>
                  <a:pt x="3768972" y="1367288"/>
                  <a:pt x="3949089" y="1242273"/>
                </a:cubicBezTo>
                <a:lnTo>
                  <a:pt x="3986162" y="1220323"/>
                </a:lnTo>
                <a:lnTo>
                  <a:pt x="3961059" y="1239706"/>
                </a:lnTo>
                <a:cubicBezTo>
                  <a:pt x="3854141" y="1335175"/>
                  <a:pt x="3792195" y="1463033"/>
                  <a:pt x="3798804" y="1594293"/>
                </a:cubicBezTo>
                <a:lnTo>
                  <a:pt x="3800846" y="1617545"/>
                </a:lnTo>
                <a:lnTo>
                  <a:pt x="3789240" y="1638206"/>
                </a:lnTo>
                <a:cubicBezTo>
                  <a:pt x="3757362" y="1702223"/>
                  <a:pt x="3738969" y="1771394"/>
                  <a:pt x="3736710" y="1842279"/>
                </a:cubicBezTo>
                <a:lnTo>
                  <a:pt x="3737180" y="1860569"/>
                </a:lnTo>
                <a:close/>
                <a:moveTo>
                  <a:pt x="3591642" y="1499634"/>
                </a:moveTo>
                <a:lnTo>
                  <a:pt x="3592577" y="1474387"/>
                </a:lnTo>
                <a:cubicBezTo>
                  <a:pt x="3593827" y="1461548"/>
                  <a:pt x="3595865" y="1448680"/>
                  <a:pt x="3598720" y="1435820"/>
                </a:cubicBezTo>
                <a:cubicBezTo>
                  <a:pt x="3631198" y="1289539"/>
                  <a:pt x="3760723" y="1183766"/>
                  <a:pt x="3921834" y="1153094"/>
                </a:cubicBezTo>
                <a:lnTo>
                  <a:pt x="3953866" y="1149272"/>
                </a:lnTo>
                <a:lnTo>
                  <a:pt x="3930827" y="1154838"/>
                </a:lnTo>
                <a:cubicBezTo>
                  <a:pt x="3828845" y="1187051"/>
                  <a:pt x="3748107" y="1253511"/>
                  <a:pt x="3713472" y="1341886"/>
                </a:cubicBezTo>
                <a:lnTo>
                  <a:pt x="3707936" y="1357792"/>
                </a:lnTo>
                <a:lnTo>
                  <a:pt x="3693792" y="1368074"/>
                </a:lnTo>
                <a:cubicBezTo>
                  <a:pt x="3652774" y="1401102"/>
                  <a:pt x="3619487" y="1441395"/>
                  <a:pt x="3596777" y="1487449"/>
                </a:cubicBezTo>
                <a:close/>
                <a:moveTo>
                  <a:pt x="3410817" y="1080921"/>
                </a:moveTo>
                <a:lnTo>
                  <a:pt x="3429457" y="1062887"/>
                </a:lnTo>
                <a:cubicBezTo>
                  <a:pt x="3439517" y="1054203"/>
                  <a:pt x="3450191" y="1045991"/>
                  <a:pt x="3461472" y="1038299"/>
                </a:cubicBezTo>
                <a:cubicBezTo>
                  <a:pt x="3589793" y="950799"/>
                  <a:pt x="3762221" y="954105"/>
                  <a:pt x="3905013" y="1032635"/>
                </a:cubicBezTo>
                <a:lnTo>
                  <a:pt x="3931786" y="1049928"/>
                </a:lnTo>
                <a:lnTo>
                  <a:pt x="3910528" y="1039568"/>
                </a:lnTo>
                <a:cubicBezTo>
                  <a:pt x="3811049" y="999299"/>
                  <a:pt x="3703194" y="997626"/>
                  <a:pt x="3614393" y="1041063"/>
                </a:cubicBezTo>
                <a:lnTo>
                  <a:pt x="3598935" y="1049319"/>
                </a:lnTo>
                <a:lnTo>
                  <a:pt x="3581007" y="1048022"/>
                </a:lnTo>
                <a:cubicBezTo>
                  <a:pt x="3526736" y="1046630"/>
                  <a:pt x="3473108" y="1055449"/>
                  <a:pt x="3423332" y="1075159"/>
                </a:cubicBezTo>
                <a:close/>
                <a:moveTo>
                  <a:pt x="3222219" y="782752"/>
                </a:moveTo>
                <a:lnTo>
                  <a:pt x="3254946" y="768060"/>
                </a:lnTo>
                <a:cubicBezTo>
                  <a:pt x="3272053" y="761491"/>
                  <a:pt x="3289672" y="755818"/>
                  <a:pt x="3307772" y="751100"/>
                </a:cubicBezTo>
                <a:cubicBezTo>
                  <a:pt x="3513659" y="697441"/>
                  <a:pt x="3726300" y="781934"/>
                  <a:pt x="3862256" y="950087"/>
                </a:cubicBezTo>
                <a:lnTo>
                  <a:pt x="3886387" y="984942"/>
                </a:lnTo>
                <a:lnTo>
                  <a:pt x="3865443" y="961632"/>
                </a:lnTo>
                <a:cubicBezTo>
                  <a:pt x="3763078" y="863192"/>
                  <a:pt x="3629861" y="810854"/>
                  <a:pt x="3496445" y="825817"/>
                </a:cubicBezTo>
                <a:lnTo>
                  <a:pt x="3472853" y="829320"/>
                </a:lnTo>
                <a:lnTo>
                  <a:pt x="3451249" y="819301"/>
                </a:lnTo>
                <a:cubicBezTo>
                  <a:pt x="3384508" y="792251"/>
                  <a:pt x="3313158" y="778730"/>
                  <a:pt x="3240830" y="781109"/>
                </a:cubicBezTo>
                <a:close/>
                <a:moveTo>
                  <a:pt x="3283861" y="1422511"/>
                </a:moveTo>
                <a:lnTo>
                  <a:pt x="3296671" y="1389558"/>
                </a:lnTo>
                <a:cubicBezTo>
                  <a:pt x="3304167" y="1373112"/>
                  <a:pt x="3312673" y="1356942"/>
                  <a:pt x="3322212" y="1341111"/>
                </a:cubicBezTo>
                <a:cubicBezTo>
                  <a:pt x="3430713" y="1161037"/>
                  <a:pt x="3643510" y="1073359"/>
                  <a:pt x="3861741" y="1097488"/>
                </a:cubicBezTo>
                <a:lnTo>
                  <a:pt x="3904083" y="1105291"/>
                </a:lnTo>
                <a:lnTo>
                  <a:pt x="3872332" y="1103397"/>
                </a:lnTo>
                <a:cubicBezTo>
                  <a:pt x="3728300" y="1105018"/>
                  <a:pt x="3595414" y="1160367"/>
                  <a:pt x="3510842" y="1263138"/>
                </a:cubicBezTo>
                <a:lnTo>
                  <a:pt x="3496505" y="1281913"/>
                </a:lnTo>
                <a:lnTo>
                  <a:pt x="3473852" y="1289813"/>
                </a:lnTo>
                <a:cubicBezTo>
                  <a:pt x="3406679" y="1316960"/>
                  <a:pt x="3345955" y="1356799"/>
                  <a:pt x="3295979" y="1408486"/>
                </a:cubicBezTo>
                <a:close/>
                <a:moveTo>
                  <a:pt x="2694772" y="1747664"/>
                </a:moveTo>
                <a:lnTo>
                  <a:pt x="2738702" y="1750865"/>
                </a:lnTo>
                <a:cubicBezTo>
                  <a:pt x="2938327" y="1751662"/>
                  <a:pt x="3124308" y="1680024"/>
                  <a:pt x="3244931" y="1543659"/>
                </a:cubicBezTo>
                <a:lnTo>
                  <a:pt x="3265426" y="1518723"/>
                </a:lnTo>
                <a:lnTo>
                  <a:pt x="3297079" y="1508574"/>
                </a:lnTo>
                <a:cubicBezTo>
                  <a:pt x="3391062" y="1473479"/>
                  <a:pt x="3476535" y="1421194"/>
                  <a:pt x="3547513" y="1352765"/>
                </a:cubicBezTo>
                <a:lnTo>
                  <a:pt x="3564772" y="1334168"/>
                </a:lnTo>
                <a:lnTo>
                  <a:pt x="3545920" y="1378188"/>
                </a:lnTo>
                <a:cubicBezTo>
                  <a:pt x="3534983" y="1400135"/>
                  <a:pt x="3522654" y="1421690"/>
                  <a:pt x="3508908" y="1442768"/>
                </a:cubicBezTo>
                <a:cubicBezTo>
                  <a:pt x="3352539" y="1682526"/>
                  <a:pt x="3054752" y="1795960"/>
                  <a:pt x="2753178" y="1759024"/>
                </a:cubicBezTo>
                <a:close/>
                <a:moveTo>
                  <a:pt x="2708817" y="1880141"/>
                </a:moveTo>
                <a:lnTo>
                  <a:pt x="2735674" y="1912971"/>
                </a:lnTo>
                <a:cubicBezTo>
                  <a:pt x="2868334" y="2052641"/>
                  <a:pt x="3047812" y="2132688"/>
                  <a:pt x="3233634" y="2122405"/>
                </a:cubicBezTo>
                <a:lnTo>
                  <a:pt x="3266570" y="2119436"/>
                </a:lnTo>
                <a:lnTo>
                  <a:pt x="3295539" y="2134473"/>
                </a:lnTo>
                <a:cubicBezTo>
                  <a:pt x="3385382" y="2175689"/>
                  <a:pt x="3482816" y="2199081"/>
                  <a:pt x="3583038" y="2201203"/>
                </a:cubicBezTo>
                <a:lnTo>
                  <a:pt x="3608921" y="2200364"/>
                </a:lnTo>
                <a:lnTo>
                  <a:pt x="3562345" y="2217682"/>
                </a:lnTo>
                <a:cubicBezTo>
                  <a:pt x="3538098" y="2225244"/>
                  <a:pt x="3513224" y="2231565"/>
                  <a:pt x="3487772" y="2236568"/>
                </a:cubicBezTo>
                <a:cubicBezTo>
                  <a:pt x="3198254" y="2293475"/>
                  <a:pt x="2911859" y="2164427"/>
                  <a:pt x="2739038" y="1928704"/>
                </a:cubicBezTo>
                <a:close/>
                <a:moveTo>
                  <a:pt x="2646703" y="1701163"/>
                </a:moveTo>
                <a:lnTo>
                  <a:pt x="2678442" y="1692992"/>
                </a:lnTo>
                <a:cubicBezTo>
                  <a:pt x="2818719" y="1646632"/>
                  <a:pt x="2928620" y="1554845"/>
                  <a:pt x="2974079" y="1434954"/>
                </a:cubicBezTo>
                <a:lnTo>
                  <a:pt x="2981295" y="1413397"/>
                </a:lnTo>
                <a:lnTo>
                  <a:pt x="3000587" y="1399148"/>
                </a:lnTo>
                <a:cubicBezTo>
                  <a:pt x="3056441" y="1353507"/>
                  <a:pt x="3101389" y="1298324"/>
                  <a:pt x="3131531" y="1235708"/>
                </a:cubicBezTo>
                <a:lnTo>
                  <a:pt x="3138298" y="1219166"/>
                </a:lnTo>
                <a:lnTo>
                  <a:pt x="3137715" y="1253151"/>
                </a:lnTo>
                <a:cubicBezTo>
                  <a:pt x="3136345" y="1270454"/>
                  <a:pt x="3133887" y="1287823"/>
                  <a:pt x="3130297" y="1305203"/>
                </a:cubicBezTo>
                <a:cubicBezTo>
                  <a:pt x="3089456" y="1502910"/>
                  <a:pt x="2913120" y="1649024"/>
                  <a:pt x="2690942" y="1695070"/>
                </a:cubicBezTo>
                <a:close/>
                <a:moveTo>
                  <a:pt x="2616437" y="1615422"/>
                </a:moveTo>
                <a:lnTo>
                  <a:pt x="2650765" y="1588555"/>
                </a:lnTo>
                <a:cubicBezTo>
                  <a:pt x="2796657" y="1456775"/>
                  <a:pt x="2879416" y="1282985"/>
                  <a:pt x="2867058" y="1106901"/>
                </a:cubicBezTo>
                <a:lnTo>
                  <a:pt x="2863661" y="1075738"/>
                </a:lnTo>
                <a:lnTo>
                  <a:pt x="2879247" y="1047600"/>
                </a:lnTo>
                <a:cubicBezTo>
                  <a:pt x="2921880" y="960557"/>
                  <a:pt x="2945693" y="867040"/>
                  <a:pt x="2947098" y="771754"/>
                </a:cubicBezTo>
                <a:lnTo>
                  <a:pt x="2946000" y="747202"/>
                </a:lnTo>
                <a:lnTo>
                  <a:pt x="2964611" y="790729"/>
                </a:lnTo>
                <a:cubicBezTo>
                  <a:pt x="2972770" y="813448"/>
                  <a:pt x="2979628" y="836815"/>
                  <a:pt x="2985104" y="860784"/>
                </a:cubicBezTo>
                <a:cubicBezTo>
                  <a:pt x="3047385" y="1133443"/>
                  <a:pt x="2913941" y="1410815"/>
                  <a:pt x="2667295" y="1584709"/>
                </a:cubicBezTo>
                <a:close/>
                <a:moveTo>
                  <a:pt x="2659858" y="1810505"/>
                </a:moveTo>
                <a:lnTo>
                  <a:pt x="2688965" y="1824901"/>
                </a:lnTo>
                <a:cubicBezTo>
                  <a:pt x="2825444" y="1881227"/>
                  <a:pt x="2974759" y="1885841"/>
                  <a:pt x="3099134" y="1829386"/>
                </a:cubicBezTo>
                <a:lnTo>
                  <a:pt x="3120807" y="1818625"/>
                </a:lnTo>
                <a:lnTo>
                  <a:pt x="3145593" y="1820762"/>
                </a:lnTo>
                <a:cubicBezTo>
                  <a:pt x="3220709" y="1823825"/>
                  <a:pt x="3295261" y="1813143"/>
                  <a:pt x="3364829" y="1787733"/>
                </a:cubicBezTo>
                <a:lnTo>
                  <a:pt x="3382345" y="1780260"/>
                </a:lnTo>
                <a:lnTo>
                  <a:pt x="3355952" y="1804099"/>
                </a:lnTo>
                <a:cubicBezTo>
                  <a:pt x="3341741" y="1815555"/>
                  <a:pt x="3326696" y="1826362"/>
                  <a:pt x="3310827" y="1836457"/>
                </a:cubicBezTo>
                <a:cubicBezTo>
                  <a:pt x="3130308" y="1951291"/>
                  <a:pt x="2891617" y="1943062"/>
                  <a:pt x="2696381" y="1834343"/>
                </a:cubicBezTo>
                <a:close/>
                <a:moveTo>
                  <a:pt x="2634735" y="1942592"/>
                </a:moveTo>
                <a:lnTo>
                  <a:pt x="2628908" y="1902031"/>
                </a:lnTo>
                <a:lnTo>
                  <a:pt x="2637249" y="1931248"/>
                </a:lnTo>
                <a:cubicBezTo>
                  <a:pt x="2685336" y="2060687"/>
                  <a:pt x="2783747" y="2163787"/>
                  <a:pt x="2914165" y="2208928"/>
                </a:cubicBezTo>
                <a:lnTo>
                  <a:pt x="2937632" y="2216171"/>
                </a:lnTo>
                <a:lnTo>
                  <a:pt x="2952868" y="2234211"/>
                </a:lnTo>
                <a:cubicBezTo>
                  <a:pt x="3001780" y="2286578"/>
                  <a:pt x="3061349" y="2329282"/>
                  <a:pt x="3129341" y="2358698"/>
                </a:cubicBezTo>
                <a:lnTo>
                  <a:pt x="3147324" y="2365378"/>
                </a:lnTo>
                <a:lnTo>
                  <a:pt x="3110122" y="2363811"/>
                </a:lnTo>
                <a:cubicBezTo>
                  <a:pt x="3091199" y="2362034"/>
                  <a:pt x="3072227" y="2359262"/>
                  <a:pt x="3053262" y="2355455"/>
                </a:cubicBezTo>
                <a:cubicBezTo>
                  <a:pt x="2837547" y="2312159"/>
                  <a:pt x="2680913" y="2146772"/>
                  <a:pt x="2634735" y="1942592"/>
                </a:cubicBezTo>
                <a:close/>
                <a:moveTo>
                  <a:pt x="2538079" y="1619042"/>
                </a:moveTo>
                <a:lnTo>
                  <a:pt x="2554354" y="1592892"/>
                </a:lnTo>
                <a:cubicBezTo>
                  <a:pt x="2618429" y="1469955"/>
                  <a:pt x="2626101" y="1333807"/>
                  <a:pt x="2566459" y="1218658"/>
                </a:cubicBezTo>
                <a:lnTo>
                  <a:pt x="2555056" y="1198566"/>
                </a:lnTo>
                <a:lnTo>
                  <a:pt x="2557831" y="1176004"/>
                </a:lnTo>
                <a:cubicBezTo>
                  <a:pt x="2562502" y="1107534"/>
                  <a:pt x="2552112" y="1039182"/>
                  <a:pt x="2525507" y="974952"/>
                </a:cubicBezTo>
                <a:lnTo>
                  <a:pt x="2517630" y="958749"/>
                </a:lnTo>
                <a:lnTo>
                  <a:pt x="2543274" y="983527"/>
                </a:lnTo>
                <a:cubicBezTo>
                  <a:pt x="2555569" y="996829"/>
                  <a:pt x="2567140" y="1010872"/>
                  <a:pt x="2577917" y="1025648"/>
                </a:cubicBezTo>
                <a:cubicBezTo>
                  <a:pt x="2700503" y="1193727"/>
                  <a:pt x="2687306" y="1411344"/>
                  <a:pt x="2564824" y="1586396"/>
                </a:cubicBezTo>
                <a:close/>
                <a:moveTo>
                  <a:pt x="2612299" y="2424277"/>
                </a:moveTo>
                <a:cubicBezTo>
                  <a:pt x="2604447" y="2396737"/>
                  <a:pt x="2598292" y="2368591"/>
                  <a:pt x="2593850" y="2339994"/>
                </a:cubicBezTo>
                <a:cubicBezTo>
                  <a:pt x="2579042" y="2244671"/>
                  <a:pt x="2583258" y="2144340"/>
                  <a:pt x="2607022" y="2044731"/>
                </a:cubicBezTo>
                <a:lnTo>
                  <a:pt x="2624528" y="1990120"/>
                </a:lnTo>
                <a:lnTo>
                  <a:pt x="2616969" y="2031530"/>
                </a:lnTo>
                <a:cubicBezTo>
                  <a:pt x="2597045" y="2220563"/>
                  <a:pt x="2654442" y="2401214"/>
                  <a:pt x="2786012" y="2524015"/>
                </a:cubicBezTo>
                <a:lnTo>
                  <a:pt x="2810222" y="2544990"/>
                </a:lnTo>
                <a:lnTo>
                  <a:pt x="2817845" y="2575607"/>
                </a:lnTo>
                <a:cubicBezTo>
                  <a:pt x="2845689" y="2666827"/>
                  <a:pt x="2892386" y="2751063"/>
                  <a:pt x="2957409" y="2822582"/>
                </a:cubicBezTo>
                <a:lnTo>
                  <a:pt x="2975276" y="2840096"/>
                </a:lnTo>
                <a:lnTo>
                  <a:pt x="2930882" y="2819480"/>
                </a:lnTo>
                <a:cubicBezTo>
                  <a:pt x="2908897" y="2807745"/>
                  <a:pt x="2887455" y="2794717"/>
                  <a:pt x="2866650" y="2780375"/>
                </a:cubicBezTo>
                <a:cubicBezTo>
                  <a:pt x="2763113" y="2709002"/>
                  <a:pt x="2687538" y="2613505"/>
                  <a:pt x="2640937" y="2504928"/>
                </a:cubicBezTo>
                <a:cubicBezTo>
                  <a:pt x="2629702" y="2478753"/>
                  <a:pt x="2620152" y="2451818"/>
                  <a:pt x="2612299" y="2424277"/>
                </a:cubicBezTo>
                <a:close/>
                <a:moveTo>
                  <a:pt x="2035737" y="738158"/>
                </a:moveTo>
                <a:lnTo>
                  <a:pt x="2081317" y="756362"/>
                </a:lnTo>
                <a:cubicBezTo>
                  <a:pt x="2103980" y="766898"/>
                  <a:pt x="2126175" y="778753"/>
                  <a:pt x="2147812" y="791953"/>
                </a:cubicBezTo>
                <a:cubicBezTo>
                  <a:pt x="2393930" y="942097"/>
                  <a:pt x="2501480" y="1225731"/>
                  <a:pt x="2450624" y="1511954"/>
                </a:cubicBezTo>
                <a:lnTo>
                  <a:pt x="2436347" y="1567359"/>
                </a:lnTo>
                <a:lnTo>
                  <a:pt x="2441461" y="1525651"/>
                </a:lnTo>
                <a:cubicBezTo>
                  <a:pt x="2450232" y="1336029"/>
                  <a:pt x="2382228" y="1158882"/>
                  <a:pt x="2243505" y="1043385"/>
                </a:cubicBezTo>
                <a:lnTo>
                  <a:pt x="2218075" y="1023750"/>
                </a:lnTo>
                <a:lnTo>
                  <a:pt x="2208652" y="993614"/>
                </a:lnTo>
                <a:cubicBezTo>
                  <a:pt x="2175451" y="904103"/>
                  <a:pt x="2123820" y="822560"/>
                  <a:pt x="2054624" y="754678"/>
                </a:cubicBezTo>
                <a:close/>
                <a:moveTo>
                  <a:pt x="2417193" y="2452749"/>
                </a:moveTo>
                <a:cubicBezTo>
                  <a:pt x="2406119" y="2422309"/>
                  <a:pt x="2398636" y="2391126"/>
                  <a:pt x="2394601" y="2359598"/>
                </a:cubicBezTo>
                <a:cubicBezTo>
                  <a:pt x="2391911" y="2338580"/>
                  <a:pt x="2390753" y="2317408"/>
                  <a:pt x="2391086" y="2296202"/>
                </a:cubicBezTo>
                <a:cubicBezTo>
                  <a:pt x="2392800" y="2187144"/>
                  <a:pt x="2433939" y="2077174"/>
                  <a:pt x="2508786" y="1982414"/>
                </a:cubicBezTo>
                <a:lnTo>
                  <a:pt x="2537500" y="1951196"/>
                </a:lnTo>
                <a:lnTo>
                  <a:pt x="2519642" y="1976466"/>
                </a:lnTo>
                <a:cubicBezTo>
                  <a:pt x="2448108" y="2095896"/>
                  <a:pt x="2432097" y="2231396"/>
                  <a:pt x="2484604" y="2349375"/>
                </a:cubicBezTo>
                <a:lnTo>
                  <a:pt x="2494761" y="2370012"/>
                </a:lnTo>
                <a:lnTo>
                  <a:pt x="2490607" y="2392389"/>
                </a:lnTo>
                <a:cubicBezTo>
                  <a:pt x="2481743" y="2460491"/>
                  <a:pt x="2487929" y="2529246"/>
                  <a:pt x="2510562" y="2594713"/>
                </a:cubicBezTo>
                <a:lnTo>
                  <a:pt x="2517435" y="2611289"/>
                </a:lnTo>
                <a:lnTo>
                  <a:pt x="2493344" y="2585248"/>
                </a:lnTo>
                <a:cubicBezTo>
                  <a:pt x="2481879" y="2571342"/>
                  <a:pt x="2471184" y="2556734"/>
                  <a:pt x="2461326" y="2541435"/>
                </a:cubicBezTo>
                <a:cubicBezTo>
                  <a:pt x="2442930" y="2512884"/>
                  <a:pt x="2428266" y="2483188"/>
                  <a:pt x="2417193" y="2452749"/>
                </a:cubicBezTo>
                <a:close/>
                <a:moveTo>
                  <a:pt x="1897323" y="1217353"/>
                </a:moveTo>
                <a:lnTo>
                  <a:pt x="1934545" y="1218380"/>
                </a:lnTo>
                <a:cubicBezTo>
                  <a:pt x="1953494" y="1219882"/>
                  <a:pt x="1972511" y="1222380"/>
                  <a:pt x="1991537" y="1225910"/>
                </a:cubicBezTo>
                <a:cubicBezTo>
                  <a:pt x="2207961" y="1266073"/>
                  <a:pt x="2367441" y="1429181"/>
                  <a:pt x="2417165" y="1632682"/>
                </a:cubicBezTo>
                <a:lnTo>
                  <a:pt x="2423698" y="1673157"/>
                </a:lnTo>
                <a:lnTo>
                  <a:pt x="2414850" y="1644063"/>
                </a:lnTo>
                <a:cubicBezTo>
                  <a:pt x="2364519" y="1515327"/>
                  <a:pt x="2264333" y="1413660"/>
                  <a:pt x="2133157" y="1370413"/>
                </a:cubicBezTo>
                <a:lnTo>
                  <a:pt x="2109568" y="1363512"/>
                </a:lnTo>
                <a:lnTo>
                  <a:pt x="2094022" y="1345693"/>
                </a:lnTo>
                <a:cubicBezTo>
                  <a:pt x="2044208" y="1294038"/>
                  <a:pt x="1983909" y="1252201"/>
                  <a:pt x="1915419" y="1223772"/>
                </a:cubicBezTo>
                <a:close/>
                <a:moveTo>
                  <a:pt x="2045270" y="2819290"/>
                </a:moveTo>
                <a:cubicBezTo>
                  <a:pt x="2038693" y="2796089"/>
                  <a:pt x="2033457" y="2772323"/>
                  <a:pt x="2029641" y="2748040"/>
                </a:cubicBezTo>
                <a:cubicBezTo>
                  <a:pt x="1986236" y="2471816"/>
                  <a:pt x="2138253" y="2202983"/>
                  <a:pt x="2396022" y="2044520"/>
                </a:cubicBezTo>
                <a:lnTo>
                  <a:pt x="2448822" y="2016984"/>
                </a:lnTo>
                <a:lnTo>
                  <a:pt x="2412764" y="2041700"/>
                </a:lnTo>
                <a:cubicBezTo>
                  <a:pt x="2258310" y="2164322"/>
                  <a:pt x="2163912" y="2332814"/>
                  <a:pt x="2164168" y="2509479"/>
                </a:cubicBezTo>
                <a:lnTo>
                  <a:pt x="2165420" y="2540820"/>
                </a:lnTo>
                <a:lnTo>
                  <a:pt x="2147957" y="2567964"/>
                </a:lnTo>
                <a:cubicBezTo>
                  <a:pt x="2099498" y="2652280"/>
                  <a:pt x="2069355" y="2744228"/>
                  <a:pt x="2061427" y="2839328"/>
                </a:cubicBezTo>
                <a:lnTo>
                  <a:pt x="2060839" y="2863921"/>
                </a:lnTo>
                <a:close/>
                <a:moveTo>
                  <a:pt x="1883844" y="2371440"/>
                </a:moveTo>
                <a:lnTo>
                  <a:pt x="1886848" y="2337575"/>
                </a:lnTo>
                <a:cubicBezTo>
                  <a:pt x="1889448" y="2320396"/>
                  <a:pt x="1893140" y="2303217"/>
                  <a:pt x="1897963" y="2286093"/>
                </a:cubicBezTo>
                <a:cubicBezTo>
                  <a:pt x="1952824" y="2091305"/>
                  <a:pt x="2139265" y="1956029"/>
                  <a:pt x="2364338" y="1923296"/>
                </a:cubicBezTo>
                <a:lnTo>
                  <a:pt x="2408933" y="1919846"/>
                </a:lnTo>
                <a:lnTo>
                  <a:pt x="2376668" y="1926111"/>
                </a:lnTo>
                <a:cubicBezTo>
                  <a:pt x="2233332" y="1964023"/>
                  <a:pt x="2117080" y="2049053"/>
                  <a:pt x="2063155" y="2165945"/>
                </a:cubicBezTo>
                <a:lnTo>
                  <a:pt x="2054415" y="2187020"/>
                </a:lnTo>
                <a:lnTo>
                  <a:pt x="2034142" y="2200087"/>
                </a:lnTo>
                <a:cubicBezTo>
                  <a:pt x="1975133" y="2242297"/>
                  <a:pt x="1926330" y="2294672"/>
                  <a:pt x="1891778" y="2355342"/>
                </a:cubicBezTo>
                <a:close/>
                <a:moveTo>
                  <a:pt x="1661922" y="1799494"/>
                </a:moveTo>
                <a:lnTo>
                  <a:pt x="1688944" y="1776249"/>
                </a:lnTo>
                <a:cubicBezTo>
                  <a:pt x="1703456" y="1765113"/>
                  <a:pt x="1718785" y="1754643"/>
                  <a:pt x="1734921" y="1744902"/>
                </a:cubicBezTo>
                <a:cubicBezTo>
                  <a:pt x="1918459" y="1634110"/>
                  <a:pt x="2156894" y="1647613"/>
                  <a:pt x="2349214" y="1760604"/>
                </a:cubicBezTo>
                <a:lnTo>
                  <a:pt x="2385099" y="1785239"/>
                </a:lnTo>
                <a:lnTo>
                  <a:pt x="2356379" y="1770206"/>
                </a:lnTo>
                <a:cubicBezTo>
                  <a:pt x="2221416" y="1710886"/>
                  <a:pt x="2072246" y="1702972"/>
                  <a:pt x="1946393" y="1756653"/>
                </a:cubicBezTo>
                <a:lnTo>
                  <a:pt x="1924438" y="1766929"/>
                </a:lnTo>
                <a:lnTo>
                  <a:pt x="1899712" y="1764245"/>
                </a:lnTo>
                <a:cubicBezTo>
                  <a:pt x="1824689" y="1759523"/>
                  <a:pt x="1749865" y="1768552"/>
                  <a:pt x="1679634" y="1792411"/>
                </a:cubicBezTo>
                <a:close/>
                <a:moveTo>
                  <a:pt x="1421076" y="1389062"/>
                </a:moveTo>
                <a:lnTo>
                  <a:pt x="1467369" y="1371047"/>
                </a:lnTo>
                <a:cubicBezTo>
                  <a:pt x="1491492" y="1363121"/>
                  <a:pt x="1516264" y="1356426"/>
                  <a:pt x="1541636" y="1351041"/>
                </a:cubicBezTo>
                <a:cubicBezTo>
                  <a:pt x="1830240" y="1289782"/>
                  <a:pt x="2118835" y="1414453"/>
                  <a:pt x="2295625" y="1647472"/>
                </a:cubicBezTo>
                <a:lnTo>
                  <a:pt x="2326664" y="1695560"/>
                </a:lnTo>
                <a:lnTo>
                  <a:pt x="2299253" y="1663149"/>
                </a:lnTo>
                <a:cubicBezTo>
                  <a:pt x="2164238" y="1525537"/>
                  <a:pt x="1983394" y="1448233"/>
                  <a:pt x="1797719" y="1461320"/>
                </a:cubicBezTo>
                <a:lnTo>
                  <a:pt x="1764828" y="1464786"/>
                </a:lnTo>
                <a:lnTo>
                  <a:pt x="1735604" y="1450192"/>
                </a:lnTo>
                <a:cubicBezTo>
                  <a:pt x="1645058" y="1410350"/>
                  <a:pt x="1547219" y="1388438"/>
                  <a:pt x="1446949" y="1387832"/>
                </a:cubicBezTo>
                <a:close/>
                <a:moveTo>
                  <a:pt x="1463065" y="2251668"/>
                </a:moveTo>
                <a:lnTo>
                  <a:pt x="1483028" y="2208076"/>
                </a:lnTo>
                <a:cubicBezTo>
                  <a:pt x="1494516" y="2186379"/>
                  <a:pt x="1507386" y="2165106"/>
                  <a:pt x="1521661" y="2144342"/>
                </a:cubicBezTo>
                <a:cubicBezTo>
                  <a:pt x="1684035" y="1908157"/>
                  <a:pt x="1984507" y="1801564"/>
                  <a:pt x="2284930" y="1845445"/>
                </a:cubicBezTo>
                <a:lnTo>
                  <a:pt x="2343006" y="1858151"/>
                </a:lnTo>
                <a:lnTo>
                  <a:pt x="2299188" y="1853938"/>
                </a:lnTo>
                <a:cubicBezTo>
                  <a:pt x="2099722" y="1848547"/>
                  <a:pt x="1912043" y="1915912"/>
                  <a:pt x="1788027" y="2049516"/>
                </a:cubicBezTo>
                <a:lnTo>
                  <a:pt x="1766910" y="2073983"/>
                </a:lnTo>
                <a:lnTo>
                  <a:pt x="1735021" y="2083404"/>
                </a:lnTo>
                <a:cubicBezTo>
                  <a:pt x="1640208" y="2116340"/>
                  <a:pt x="1553461" y="2166663"/>
                  <a:pt x="1480787" y="2233465"/>
                </a:cubicBezTo>
                <a:close/>
                <a:moveTo>
                  <a:pt x="1778763" y="3625789"/>
                </a:moveTo>
                <a:lnTo>
                  <a:pt x="1837688" y="3639518"/>
                </a:lnTo>
                <a:cubicBezTo>
                  <a:pt x="2108389" y="3683227"/>
                  <a:pt x="2376020" y="3625593"/>
                  <a:pt x="2568769" y="3466048"/>
                </a:cubicBezTo>
                <a:lnTo>
                  <a:pt x="2601895" y="3436540"/>
                </a:lnTo>
                <a:lnTo>
                  <a:pt x="2647008" y="3429508"/>
                </a:lnTo>
                <a:cubicBezTo>
                  <a:pt x="2782017" y="3401886"/>
                  <a:pt x="2909144" y="3349089"/>
                  <a:pt x="3020043" y="3271259"/>
                </a:cubicBezTo>
                <a:lnTo>
                  <a:pt x="3047428" y="3249673"/>
                </a:lnTo>
                <a:lnTo>
                  <a:pt x="3012461" y="3305465"/>
                </a:lnTo>
                <a:cubicBezTo>
                  <a:pt x="2992942" y="3332953"/>
                  <a:pt x="2971617" y="3359611"/>
                  <a:pt x="2948470" y="3385317"/>
                </a:cubicBezTo>
                <a:cubicBezTo>
                  <a:pt x="2685173" y="3677727"/>
                  <a:pt x="2256920" y="3768283"/>
                  <a:pt x="1855592" y="3653697"/>
                </a:cubicBezTo>
                <a:close/>
                <a:moveTo>
                  <a:pt x="1700666" y="3429363"/>
                </a:moveTo>
                <a:lnTo>
                  <a:pt x="1752974" y="3400185"/>
                </a:lnTo>
                <a:cubicBezTo>
                  <a:pt x="1979033" y="3252266"/>
                  <a:pt x="2128383" y="3033780"/>
                  <a:pt x="2149161" y="2791867"/>
                </a:cubicBezTo>
                <a:lnTo>
                  <a:pt x="2151195" y="2748795"/>
                </a:lnTo>
                <a:lnTo>
                  <a:pt x="2178343" y="2713888"/>
                </a:lnTo>
                <a:cubicBezTo>
                  <a:pt x="2254751" y="2604711"/>
                  <a:pt x="2307002" y="2482718"/>
                  <a:pt x="2329225" y="2353537"/>
                </a:cubicBezTo>
                <a:lnTo>
                  <a:pt x="2332971" y="2319941"/>
                </a:lnTo>
                <a:lnTo>
                  <a:pt x="2348943" y="2383062"/>
                </a:lnTo>
                <a:cubicBezTo>
                  <a:pt x="2355170" y="2415676"/>
                  <a:pt x="2359493" y="2448893"/>
                  <a:pt x="2361812" y="2482633"/>
                </a:cubicBezTo>
                <a:cubicBezTo>
                  <a:pt x="2388185" y="2866438"/>
                  <a:pt x="2147975" y="3214855"/>
                  <a:pt x="1776225" y="3398488"/>
                </a:cubicBezTo>
                <a:close/>
                <a:moveTo>
                  <a:pt x="1723452" y="3552336"/>
                </a:moveTo>
                <a:lnTo>
                  <a:pt x="1768261" y="3548010"/>
                </a:lnTo>
                <a:cubicBezTo>
                  <a:pt x="1968487" y="3514966"/>
                  <a:pt x="2137182" y="3413707"/>
                  <a:pt x="2224429" y="3260498"/>
                </a:cubicBezTo>
                <a:lnTo>
                  <a:pt x="2238817" y="3232746"/>
                </a:lnTo>
                <a:lnTo>
                  <a:pt x="2268032" y="3217503"/>
                </a:lnTo>
                <a:cubicBezTo>
                  <a:pt x="2353552" y="3167409"/>
                  <a:pt x="2426307" y="3102021"/>
                  <a:pt x="2480558" y="3023370"/>
                </a:cubicBezTo>
                <a:lnTo>
                  <a:pt x="2493267" y="3002338"/>
                </a:lnTo>
                <a:lnTo>
                  <a:pt x="2485230" y="3048393"/>
                </a:lnTo>
                <a:cubicBezTo>
                  <a:pt x="2479682" y="3071614"/>
                  <a:pt x="2472643" y="3094691"/>
                  <a:pt x="2464066" y="3117542"/>
                </a:cubicBezTo>
                <a:cubicBezTo>
                  <a:pt x="2366494" y="3377477"/>
                  <a:pt x="2096070" y="3538373"/>
                  <a:pt x="1784778" y="3553502"/>
                </a:cubicBezTo>
                <a:close/>
                <a:moveTo>
                  <a:pt x="1769572" y="3808806"/>
                </a:moveTo>
                <a:lnTo>
                  <a:pt x="1799015" y="3859152"/>
                </a:lnTo>
                <a:cubicBezTo>
                  <a:pt x="1949240" y="4077272"/>
                  <a:pt x="2175707" y="4224369"/>
                  <a:pt x="2430040" y="4250074"/>
                </a:cubicBezTo>
                <a:lnTo>
                  <a:pt x="2475364" y="4253072"/>
                </a:lnTo>
                <a:lnTo>
                  <a:pt x="2511465" y="4279691"/>
                </a:lnTo>
                <a:cubicBezTo>
                  <a:pt x="2624585" y="4354882"/>
                  <a:pt x="2751806" y="4407474"/>
                  <a:pt x="2887344" y="4431757"/>
                </a:cubicBezTo>
                <a:lnTo>
                  <a:pt x="2922643" y="4436144"/>
                </a:lnTo>
                <a:lnTo>
                  <a:pt x="2855752" y="4449732"/>
                </a:lnTo>
                <a:cubicBezTo>
                  <a:pt x="2821240" y="4454830"/>
                  <a:pt x="2786140" y="4458109"/>
                  <a:pt x="2750537" y="4459472"/>
                </a:cubicBezTo>
                <a:cubicBezTo>
                  <a:pt x="2345559" y="4474980"/>
                  <a:pt x="1984464" y="4238467"/>
                  <a:pt x="1800226" y="3881251"/>
                </a:cubicBezTo>
                <a:close/>
                <a:moveTo>
                  <a:pt x="1717989" y="3703726"/>
                </a:moveTo>
                <a:lnTo>
                  <a:pt x="1754415" y="3729503"/>
                </a:lnTo>
                <a:cubicBezTo>
                  <a:pt x="1927592" y="3835185"/>
                  <a:pt x="2129214" y="3873338"/>
                  <a:pt x="2310014" y="3823180"/>
                </a:cubicBezTo>
                <a:lnTo>
                  <a:pt x="2341717" y="3813186"/>
                </a:lnTo>
                <a:lnTo>
                  <a:pt x="2374894" y="3821382"/>
                </a:lnTo>
                <a:cubicBezTo>
                  <a:pt x="2476166" y="3841583"/>
                  <a:pt x="2579603" y="3842987"/>
                  <a:pt x="2679416" y="3823314"/>
                </a:cubicBezTo>
                <a:lnTo>
                  <a:pt x="2704778" y="3816899"/>
                </a:lnTo>
                <a:lnTo>
                  <a:pt x="2663882" y="3843658"/>
                </a:lnTo>
                <a:cubicBezTo>
                  <a:pt x="2642157" y="3856190"/>
                  <a:pt x="2619438" y="3867663"/>
                  <a:pt x="2595752" y="3877993"/>
                </a:cubicBezTo>
                <a:cubicBezTo>
                  <a:pt x="2326323" y="3995490"/>
                  <a:pt x="2004198" y="3933341"/>
                  <a:pt x="1762464" y="3743917"/>
                </a:cubicBezTo>
                <a:close/>
                <a:moveTo>
                  <a:pt x="1593570" y="3417551"/>
                </a:moveTo>
                <a:lnTo>
                  <a:pt x="1621230" y="3385491"/>
                </a:lnTo>
                <a:cubicBezTo>
                  <a:pt x="1734386" y="3232118"/>
                  <a:pt x="1773826" y="3048750"/>
                  <a:pt x="1717450" y="2879542"/>
                </a:cubicBezTo>
                <a:lnTo>
                  <a:pt x="1706261" y="2849805"/>
                </a:lnTo>
                <a:lnTo>
                  <a:pt x="1714836" y="2819740"/>
                </a:lnTo>
                <a:cubicBezTo>
                  <a:pt x="1735774" y="2727696"/>
                  <a:pt x="1736250" y="2632595"/>
                  <a:pt x="1713844" y="2539635"/>
                </a:cubicBezTo>
                <a:lnTo>
                  <a:pt x="1706611" y="2515935"/>
                </a:lnTo>
                <a:lnTo>
                  <a:pt x="1736124" y="2555081"/>
                </a:lnTo>
                <a:cubicBezTo>
                  <a:pt x="1749971" y="2575781"/>
                  <a:pt x="1762677" y="2597336"/>
                  <a:pt x="1774149" y="2619715"/>
                </a:cubicBezTo>
                <a:cubicBezTo>
                  <a:pt x="1904649" y="2874287"/>
                  <a:pt x="1840341" y="3167182"/>
                  <a:pt x="1636822" y="3378900"/>
                </a:cubicBezTo>
                <a:close/>
                <a:moveTo>
                  <a:pt x="1694576" y="4073468"/>
                </a:moveTo>
                <a:cubicBezTo>
                  <a:pt x="1684688" y="4044283"/>
                  <a:pt x="1676547" y="4014401"/>
                  <a:pt x="1670220" y="3983985"/>
                </a:cubicBezTo>
                <a:cubicBezTo>
                  <a:pt x="1662989" y="3949224"/>
                  <a:pt x="1658127" y="3913764"/>
                  <a:pt x="1655736" y="3877850"/>
                </a:cubicBezTo>
                <a:lnTo>
                  <a:pt x="1656477" y="3821489"/>
                </a:lnTo>
                <a:lnTo>
                  <a:pt x="1661566" y="3862972"/>
                </a:lnTo>
                <a:cubicBezTo>
                  <a:pt x="1699215" y="4049130"/>
                  <a:pt x="1810767" y="4210242"/>
                  <a:pt x="1978105" y="4299431"/>
                </a:cubicBezTo>
                <a:lnTo>
                  <a:pt x="2008403" y="4314284"/>
                </a:lnTo>
                <a:lnTo>
                  <a:pt x="2025230" y="4342051"/>
                </a:lnTo>
                <a:cubicBezTo>
                  <a:pt x="2080432" y="4423655"/>
                  <a:pt x="2152156" y="4494403"/>
                  <a:pt x="2238142" y="4548895"/>
                </a:cubicBezTo>
                <a:lnTo>
                  <a:pt x="2261120" y="4561812"/>
                </a:lnTo>
                <a:lnTo>
                  <a:pt x="2210974" y="4551739"/>
                </a:lnTo>
                <a:cubicBezTo>
                  <a:pt x="2185677" y="4545283"/>
                  <a:pt x="2160525" y="4537465"/>
                  <a:pt x="2135604" y="4528243"/>
                </a:cubicBezTo>
                <a:cubicBezTo>
                  <a:pt x="1918570" y="4447933"/>
                  <a:pt x="1763790" y="4277767"/>
                  <a:pt x="1694576" y="4073468"/>
                </a:cubicBezTo>
                <a:close/>
                <a:moveTo>
                  <a:pt x="1099766" y="2113284"/>
                </a:moveTo>
                <a:lnTo>
                  <a:pt x="1157732" y="2147753"/>
                </a:lnTo>
                <a:cubicBezTo>
                  <a:pt x="1186237" y="2166909"/>
                  <a:pt x="1213826" y="2187758"/>
                  <a:pt x="1240371" y="2210315"/>
                </a:cubicBezTo>
                <a:cubicBezTo>
                  <a:pt x="1542314" y="2466894"/>
                  <a:pt x="1627771" y="2875279"/>
                  <a:pt x="1497737" y="3253358"/>
                </a:cubicBezTo>
                <a:lnTo>
                  <a:pt x="1466550" y="3325598"/>
                </a:lnTo>
                <a:lnTo>
                  <a:pt x="1482384" y="3270014"/>
                </a:lnTo>
                <a:cubicBezTo>
                  <a:pt x="1534716" y="3014216"/>
                  <a:pt x="1480212" y="2758976"/>
                  <a:pt x="1316605" y="2572410"/>
                </a:cubicBezTo>
                <a:lnTo>
                  <a:pt x="1286287" y="2540299"/>
                </a:lnTo>
                <a:lnTo>
                  <a:pt x="1279926" y="2497337"/>
                </a:lnTo>
                <a:cubicBezTo>
                  <a:pt x="1253961" y="2368613"/>
                  <a:pt x="1201290" y="2246783"/>
                  <a:pt x="1121872" y="2139765"/>
                </a:cubicBezTo>
                <a:close/>
                <a:moveTo>
                  <a:pt x="1544250" y="4643312"/>
                </a:moveTo>
                <a:cubicBezTo>
                  <a:pt x="1524924" y="4567379"/>
                  <a:pt x="1515386" y="4488751"/>
                  <a:pt x="1515525" y="4409135"/>
                </a:cubicBezTo>
                <a:cubicBezTo>
                  <a:pt x="1515757" y="4276443"/>
                  <a:pt x="1542870" y="4141006"/>
                  <a:pt x="1596353" y="4010725"/>
                </a:cubicBezTo>
                <a:lnTo>
                  <a:pt x="1631753" y="3940255"/>
                </a:lnTo>
                <a:lnTo>
                  <a:pt x="1612666" y="3994911"/>
                </a:lnTo>
                <a:cubicBezTo>
                  <a:pt x="1545326" y="4247528"/>
                  <a:pt x="1584688" y="4505263"/>
                  <a:pt x="1737033" y="4700227"/>
                </a:cubicBezTo>
                <a:lnTo>
                  <a:pt x="1765410" y="4733898"/>
                </a:lnTo>
                <a:lnTo>
                  <a:pt x="1769226" y="4777131"/>
                </a:lnTo>
                <a:cubicBezTo>
                  <a:pt x="1787558" y="4907032"/>
                  <a:pt x="1832959" y="5031469"/>
                  <a:pt x="1905940" y="5142538"/>
                </a:cubicBezTo>
                <a:lnTo>
                  <a:pt x="1926449" y="5170152"/>
                </a:lnTo>
                <a:lnTo>
                  <a:pt x="1870608" y="5132658"/>
                </a:lnTo>
                <a:cubicBezTo>
                  <a:pt x="1843277" y="5112017"/>
                  <a:pt x="1816961" y="5089735"/>
                  <a:pt x="1791789" y="5065804"/>
                </a:cubicBezTo>
                <a:cubicBezTo>
                  <a:pt x="1666517" y="4946710"/>
                  <a:pt x="1584332" y="4800805"/>
                  <a:pt x="1544250" y="4643312"/>
                </a:cubicBezTo>
                <a:close/>
                <a:moveTo>
                  <a:pt x="809778" y="2734890"/>
                </a:moveTo>
                <a:lnTo>
                  <a:pt x="860066" y="2744234"/>
                </a:lnTo>
                <a:cubicBezTo>
                  <a:pt x="885458" y="2750321"/>
                  <a:pt x="910729" y="2757775"/>
                  <a:pt x="935793" y="2766636"/>
                </a:cubicBezTo>
                <a:cubicBezTo>
                  <a:pt x="1220895" y="2867424"/>
                  <a:pt x="1402514" y="3123119"/>
                  <a:pt x="1426595" y="3410268"/>
                </a:cubicBezTo>
                <a:lnTo>
                  <a:pt x="1426829" y="3466662"/>
                </a:lnTo>
                <a:lnTo>
                  <a:pt x="1421026" y="3425238"/>
                </a:lnTo>
                <a:cubicBezTo>
                  <a:pt x="1380182" y="3239556"/>
                  <a:pt x="1265917" y="3080011"/>
                  <a:pt x="1097146" y="2993235"/>
                </a:cubicBezTo>
                <a:lnTo>
                  <a:pt x="1066610" y="2978820"/>
                </a:lnTo>
                <a:lnTo>
                  <a:pt x="1049315" y="2951287"/>
                </a:lnTo>
                <a:cubicBezTo>
                  <a:pt x="992737" y="2870458"/>
                  <a:pt x="919837" y="2800731"/>
                  <a:pt x="832965" y="2747476"/>
                </a:cubicBezTo>
                <a:close/>
                <a:moveTo>
                  <a:pt x="1268389" y="4589977"/>
                </a:moveTo>
                <a:cubicBezTo>
                  <a:pt x="1247936" y="4524944"/>
                  <a:pt x="1239114" y="4458785"/>
                  <a:pt x="1240985" y="4393229"/>
                </a:cubicBezTo>
                <a:cubicBezTo>
                  <a:pt x="1241816" y="4364094"/>
                  <a:pt x="1244760" y="4335077"/>
                  <a:pt x="1249733" y="4306332"/>
                </a:cubicBezTo>
                <a:cubicBezTo>
                  <a:pt x="1275312" y="4158503"/>
                  <a:pt x="1354580" y="4017853"/>
                  <a:pt x="1476345" y="3905069"/>
                </a:cubicBezTo>
                <a:lnTo>
                  <a:pt x="1521964" y="3868779"/>
                </a:lnTo>
                <a:lnTo>
                  <a:pt x="1492344" y="3899304"/>
                </a:lnTo>
                <a:cubicBezTo>
                  <a:pt x="1369814" y="4046319"/>
                  <a:pt x="1319199" y="4227026"/>
                  <a:pt x="1365289" y="4398556"/>
                </a:cubicBezTo>
                <a:lnTo>
                  <a:pt x="1374672" y="4428767"/>
                </a:lnTo>
                <a:lnTo>
                  <a:pt x="1364263" y="4458288"/>
                </a:lnTo>
                <a:cubicBezTo>
                  <a:pt x="1337715" y="4548937"/>
                  <a:pt x="1331449" y="4643686"/>
                  <a:pt x="1348201" y="4737480"/>
                </a:cubicBezTo>
                <a:lnTo>
                  <a:pt x="1353993" y="4761472"/>
                </a:lnTo>
                <a:lnTo>
                  <a:pt x="1326856" y="4720941"/>
                </a:lnTo>
                <a:cubicBezTo>
                  <a:pt x="1314264" y="4699597"/>
                  <a:pt x="1302866" y="4677463"/>
                  <a:pt x="1292753" y="4654569"/>
                </a:cubicBezTo>
                <a:cubicBezTo>
                  <a:pt x="1283316" y="4633206"/>
                  <a:pt x="1275206" y="4611654"/>
                  <a:pt x="1268389" y="4589977"/>
                </a:cubicBezTo>
                <a:close/>
                <a:moveTo>
                  <a:pt x="366241" y="3475676"/>
                </a:moveTo>
                <a:lnTo>
                  <a:pt x="407863" y="3449859"/>
                </a:lnTo>
                <a:cubicBezTo>
                  <a:pt x="429929" y="3437825"/>
                  <a:pt x="452961" y="3426871"/>
                  <a:pt x="476933" y="3417081"/>
                </a:cubicBezTo>
                <a:cubicBezTo>
                  <a:pt x="749597" y="3305719"/>
                  <a:pt x="1070250" y="3374981"/>
                  <a:pt x="1307117" y="3569586"/>
                </a:cubicBezTo>
                <a:lnTo>
                  <a:pt x="1350557" y="3610724"/>
                </a:lnTo>
                <a:lnTo>
                  <a:pt x="1314791" y="3584163"/>
                </a:lnTo>
                <a:cubicBezTo>
                  <a:pt x="1144309" y="3474738"/>
                  <a:pt x="943588" y="3432131"/>
                  <a:pt x="761373" y="3478203"/>
                </a:cubicBezTo>
                <a:lnTo>
                  <a:pt x="729391" y="3487479"/>
                </a:lnTo>
                <a:lnTo>
                  <a:pt x="696413" y="3478552"/>
                </a:lnTo>
                <a:cubicBezTo>
                  <a:pt x="595621" y="3456115"/>
                  <a:pt x="492168" y="3452407"/>
                  <a:pt x="391784" y="3469833"/>
                </a:cubicBezTo>
                <a:close/>
                <a:moveTo>
                  <a:pt x="545415" y="4300260"/>
                </a:moveTo>
                <a:lnTo>
                  <a:pt x="556712" y="4254883"/>
                </a:lnTo>
                <a:cubicBezTo>
                  <a:pt x="563904" y="4232094"/>
                  <a:pt x="572576" y="4209538"/>
                  <a:pt x="582772" y="4187299"/>
                </a:cubicBezTo>
                <a:cubicBezTo>
                  <a:pt x="698744" y="3934323"/>
                  <a:pt x="980570" y="3790313"/>
                  <a:pt x="1292949" y="3793892"/>
                </a:cubicBezTo>
                <a:lnTo>
                  <a:pt x="1354196" y="3798726"/>
                </a:lnTo>
                <a:lnTo>
                  <a:pt x="1309079" y="3800350"/>
                </a:lnTo>
                <a:cubicBezTo>
                  <a:pt x="1106503" y="3821261"/>
                  <a:pt x="930632" y="3911982"/>
                  <a:pt x="832538" y="4059308"/>
                </a:cubicBezTo>
                <a:lnTo>
                  <a:pt x="816185" y="4086079"/>
                </a:lnTo>
                <a:lnTo>
                  <a:pt x="785891" y="4099508"/>
                </a:lnTo>
                <a:cubicBezTo>
                  <a:pt x="696820" y="4144264"/>
                  <a:pt x="619433" y="4205015"/>
                  <a:pt x="559613" y="4280079"/>
                </a:cubicBezTo>
                <a:close/>
                <a:moveTo>
                  <a:pt x="126950" y="2866526"/>
                </a:moveTo>
                <a:lnTo>
                  <a:pt x="193605" y="2851930"/>
                </a:lnTo>
                <a:cubicBezTo>
                  <a:pt x="228028" y="2846312"/>
                  <a:pt x="263068" y="2842504"/>
                  <a:pt x="298644" y="2840604"/>
                </a:cubicBezTo>
                <a:cubicBezTo>
                  <a:pt x="703311" y="2818986"/>
                  <a:pt x="1068323" y="3050020"/>
                  <a:pt x="1258524" y="3404412"/>
                </a:cubicBezTo>
                <a:lnTo>
                  <a:pt x="1290387" y="3476385"/>
                </a:lnTo>
                <a:lnTo>
                  <a:pt x="1260105" y="3426489"/>
                </a:lnTo>
                <a:cubicBezTo>
                  <a:pt x="1106244" y="3210664"/>
                  <a:pt x="877341" y="3067002"/>
                  <a:pt x="622609" y="3045139"/>
                </a:cubicBezTo>
                <a:lnTo>
                  <a:pt x="577240" y="3042826"/>
                </a:lnTo>
                <a:lnTo>
                  <a:pt x="540698" y="3016754"/>
                </a:lnTo>
                <a:cubicBezTo>
                  <a:pt x="426332" y="2943280"/>
                  <a:pt x="298246" y="2892614"/>
                  <a:pt x="162318" y="2870379"/>
                </a:cubicBezTo>
                <a:close/>
                <a:moveTo>
                  <a:pt x="680573" y="5007269"/>
                </a:moveTo>
                <a:lnTo>
                  <a:pt x="668963" y="4943296"/>
                </a:lnTo>
                <a:cubicBezTo>
                  <a:pt x="664986" y="4910366"/>
                  <a:pt x="662949" y="4876953"/>
                  <a:pt x="662949" y="4843140"/>
                </a:cubicBezTo>
                <a:cubicBezTo>
                  <a:pt x="662949" y="4458521"/>
                  <a:pt x="926540" y="4125673"/>
                  <a:pt x="1310094" y="3965384"/>
                </a:cubicBezTo>
                <a:lnTo>
                  <a:pt x="1387610" y="3939241"/>
                </a:lnTo>
                <a:lnTo>
                  <a:pt x="1333412" y="3965127"/>
                </a:lnTo>
                <a:cubicBezTo>
                  <a:pt x="1097689" y="4098774"/>
                  <a:pt x="933674" y="4307575"/>
                  <a:pt x="896354" y="4547693"/>
                </a:cubicBezTo>
                <a:lnTo>
                  <a:pt x="891370" y="4590548"/>
                </a:lnTo>
                <a:lnTo>
                  <a:pt x="861886" y="4623705"/>
                </a:lnTo>
                <a:cubicBezTo>
                  <a:pt x="778154" y="4727932"/>
                  <a:pt x="717649" y="4846440"/>
                  <a:pt x="686615" y="4973975"/>
                </a:cubicBezTo>
                <a:close/>
                <a:moveTo>
                  <a:pt x="0" y="4047657"/>
                </a:moveTo>
                <a:lnTo>
                  <a:pt x="36382" y="3992684"/>
                </a:lnTo>
                <a:cubicBezTo>
                  <a:pt x="56597" y="3965654"/>
                  <a:pt x="78595" y="3939494"/>
                  <a:pt x="102392" y="3914327"/>
                </a:cubicBezTo>
                <a:cubicBezTo>
                  <a:pt x="373076" y="3628055"/>
                  <a:pt x="803514" y="3547370"/>
                  <a:pt x="1201799" y="3671146"/>
                </a:cubicBezTo>
                <a:lnTo>
                  <a:pt x="1277894" y="3700813"/>
                </a:lnTo>
                <a:lnTo>
                  <a:pt x="1219336" y="3685732"/>
                </a:lnTo>
                <a:cubicBezTo>
                  <a:pt x="949831" y="3635815"/>
                  <a:pt x="680807" y="3687280"/>
                  <a:pt x="484042" y="3842348"/>
                </a:cubicBezTo>
                <a:lnTo>
                  <a:pt x="450172" y="3871086"/>
                </a:lnTo>
                <a:lnTo>
                  <a:pt x="404893" y="3877079"/>
                </a:lnTo>
                <a:cubicBezTo>
                  <a:pt x="269219" y="3901590"/>
                  <a:pt x="140782" y="3951449"/>
                  <a:pt x="27928" y="4026706"/>
                </a:cubicBezTo>
                <a:close/>
              </a:path>
            </a:pathLst>
          </a:custGeom>
          <a:solidFill>
            <a:schemeClr val="accent1">
              <a:alpha val="10000"/>
            </a:schemeClr>
          </a:solidFill>
          <a:ln>
            <a:noFill/>
          </a:ln>
          <a:scene3d>
            <a:camera prst="obliqueBottomLeft"/>
            <a:lightRig rig="flood" dir="t"/>
          </a:scene3d>
          <a:sp3d extrusionH="50800">
            <a:bevelT prst="convex"/>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5" name="Forma libre 1"/>
          <p:cNvSpPr/>
          <p:nvPr/>
        </p:nvSpPr>
        <p:spPr>
          <a:xfrm rot="18008923" flipH="1">
            <a:off x="5038532" y="2233702"/>
            <a:ext cx="3928215" cy="3007104"/>
          </a:xfrm>
          <a:custGeom>
            <a:avLst/>
            <a:gdLst>
              <a:gd name="connsiteX0" fmla="*/ 5187748 w 5627973"/>
              <a:gd name="connsiteY0" fmla="*/ 556256 h 5170152"/>
              <a:gd name="connsiteX1" fmla="*/ 5209295 w 5627973"/>
              <a:gd name="connsiteY1" fmla="*/ 559333 h 5170152"/>
              <a:gd name="connsiteX2" fmla="*/ 5462744 w 5627973"/>
              <a:gd name="connsiteY2" fmla="*/ 465284 h 5170152"/>
              <a:gd name="connsiteX3" fmla="*/ 5473354 w 5627973"/>
              <a:gd name="connsiteY3" fmla="*/ 452697 h 5170152"/>
              <a:gd name="connsiteX4" fmla="*/ 5489142 w 5627973"/>
              <a:gd name="connsiteY4" fmla="*/ 448306 h 5170152"/>
              <a:gd name="connsiteX5" fmla="*/ 5615649 w 5627973"/>
              <a:gd name="connsiteY5" fmla="*/ 373500 h 5170152"/>
              <a:gd name="connsiteX6" fmla="*/ 5624535 w 5627973"/>
              <a:gd name="connsiteY6" fmla="*/ 364175 h 5170152"/>
              <a:gd name="connsiteX7" fmla="*/ 5614329 w 5627973"/>
              <a:gd name="connsiteY7" fmla="*/ 386938 h 5170152"/>
              <a:gd name="connsiteX8" fmla="*/ 5594755 w 5627973"/>
              <a:gd name="connsiteY8" fmla="*/ 420039 h 5170152"/>
              <a:gd name="connsiteX9" fmla="*/ 5216246 w 5627973"/>
              <a:gd name="connsiteY9" fmla="*/ 564116 h 5170152"/>
              <a:gd name="connsiteX10" fmla="*/ 5191862 w 5627973"/>
              <a:gd name="connsiteY10" fmla="*/ 626981 h 5170152"/>
              <a:gd name="connsiteX11" fmla="*/ 5204383 w 5627973"/>
              <a:gd name="connsiteY11" fmla="*/ 645241 h 5170152"/>
              <a:gd name="connsiteX12" fmla="*/ 5444969 w 5627973"/>
              <a:gd name="connsiteY12" fmla="*/ 771976 h 5170152"/>
              <a:gd name="connsiteX13" fmla="*/ 5461238 w 5627973"/>
              <a:gd name="connsiteY13" fmla="*/ 771434 h 5170152"/>
              <a:gd name="connsiteX14" fmla="*/ 5475174 w 5627973"/>
              <a:gd name="connsiteY14" fmla="*/ 780321 h 5170152"/>
              <a:gd name="connsiteX15" fmla="*/ 5615221 w 5627973"/>
              <a:gd name="connsiteY15" fmla="*/ 824742 h 5170152"/>
              <a:gd name="connsiteX16" fmla="*/ 5627973 w 5627973"/>
              <a:gd name="connsiteY16" fmla="*/ 825110 h 5170152"/>
              <a:gd name="connsiteX17" fmla="*/ 5604691 w 5627973"/>
              <a:gd name="connsiteY17" fmla="*/ 832836 h 5170152"/>
              <a:gd name="connsiteX18" fmla="*/ 5567601 w 5627973"/>
              <a:gd name="connsiteY18" fmla="*/ 840517 h 5170152"/>
              <a:gd name="connsiteX19" fmla="*/ 5205707 w 5627973"/>
              <a:gd name="connsiteY19" fmla="*/ 653694 h 5170152"/>
              <a:gd name="connsiteX20" fmla="*/ 5165078 w 5627973"/>
              <a:gd name="connsiteY20" fmla="*/ 530078 h 5170152"/>
              <a:gd name="connsiteX21" fmla="*/ 5180867 w 5627973"/>
              <a:gd name="connsiteY21" fmla="*/ 526739 h 5170152"/>
              <a:gd name="connsiteX22" fmla="*/ 5331773 w 5627973"/>
              <a:gd name="connsiteY22" fmla="*/ 399115 h 5170152"/>
              <a:gd name="connsiteX23" fmla="*/ 5335779 w 5627973"/>
              <a:gd name="connsiteY23" fmla="*/ 387904 h 5170152"/>
              <a:gd name="connsiteX24" fmla="*/ 5345572 w 5627973"/>
              <a:gd name="connsiteY24" fmla="*/ 380950 h 5170152"/>
              <a:gd name="connsiteX25" fmla="*/ 5413449 w 5627973"/>
              <a:gd name="connsiteY25" fmla="*/ 298347 h 5170152"/>
              <a:gd name="connsiteX26" fmla="*/ 5417127 w 5627973"/>
              <a:gd name="connsiteY26" fmla="*/ 289783 h 5170152"/>
              <a:gd name="connsiteX27" fmla="*/ 5416123 w 5627973"/>
              <a:gd name="connsiteY27" fmla="*/ 307795 h 5170152"/>
              <a:gd name="connsiteX28" fmla="*/ 5411375 w 5627973"/>
              <a:gd name="connsiteY28" fmla="*/ 335178 h 5170152"/>
              <a:gd name="connsiteX29" fmla="*/ 5186973 w 5627973"/>
              <a:gd name="connsiteY29" fmla="*/ 528233 h 5170152"/>
              <a:gd name="connsiteX30" fmla="*/ 5151997 w 5627973"/>
              <a:gd name="connsiteY30" fmla="*/ 483640 h 5170152"/>
              <a:gd name="connsiteX31" fmla="*/ 5169454 w 5627973"/>
              <a:gd name="connsiteY31" fmla="*/ 470463 h 5170152"/>
              <a:gd name="connsiteX32" fmla="*/ 5286042 w 5627973"/>
              <a:gd name="connsiteY32" fmla="*/ 221713 h 5170152"/>
              <a:gd name="connsiteX33" fmla="*/ 5285027 w 5627973"/>
              <a:gd name="connsiteY33" fmla="*/ 205073 h 5170152"/>
              <a:gd name="connsiteX34" fmla="*/ 5293290 w 5627973"/>
              <a:gd name="connsiteY34" fmla="*/ 190634 h 5170152"/>
              <a:gd name="connsiteX35" fmla="*/ 5332496 w 5627973"/>
              <a:gd name="connsiteY35" fmla="*/ 46415 h 5170152"/>
              <a:gd name="connsiteX36" fmla="*/ 5332475 w 5627973"/>
              <a:gd name="connsiteY36" fmla="*/ 33356 h 5170152"/>
              <a:gd name="connsiteX37" fmla="*/ 5340713 w 5627973"/>
              <a:gd name="connsiteY37" fmla="*/ 57032 h 5170152"/>
              <a:gd name="connsiteX38" fmla="*/ 5349317 w 5627973"/>
              <a:gd name="connsiteY38" fmla="*/ 94842 h 5170152"/>
              <a:gd name="connsiteX39" fmla="*/ 5177669 w 5627973"/>
              <a:gd name="connsiteY39" fmla="*/ 468941 h 5170152"/>
              <a:gd name="connsiteX40" fmla="*/ 5169243 w 5627973"/>
              <a:gd name="connsiteY40" fmla="*/ 588501 h 5170152"/>
              <a:gd name="connsiteX41" fmla="*/ 5183261 w 5627973"/>
              <a:gd name="connsiteY41" fmla="*/ 597051 h 5170152"/>
              <a:gd name="connsiteX42" fmla="*/ 5384977 w 5627973"/>
              <a:gd name="connsiteY42" fmla="*/ 612298 h 5170152"/>
              <a:gd name="connsiteX43" fmla="*/ 5395868 w 5627973"/>
              <a:gd name="connsiteY43" fmla="*/ 607269 h 5170152"/>
              <a:gd name="connsiteX44" fmla="*/ 5408019 w 5627973"/>
              <a:gd name="connsiteY44" fmla="*/ 609181 h 5170152"/>
              <a:gd name="connsiteX45" fmla="*/ 5516584 w 5627973"/>
              <a:gd name="connsiteY45" fmla="*/ 598536 h 5170152"/>
              <a:gd name="connsiteX46" fmla="*/ 5525360 w 5627973"/>
              <a:gd name="connsiteY46" fmla="*/ 595121 h 5170152"/>
              <a:gd name="connsiteX47" fmla="*/ 5511871 w 5627973"/>
              <a:gd name="connsiteY47" fmla="*/ 606940 h 5170152"/>
              <a:gd name="connsiteX48" fmla="*/ 5488986 w 5627973"/>
              <a:gd name="connsiteY48" fmla="*/ 622692 h 5170152"/>
              <a:gd name="connsiteX49" fmla="*/ 5186710 w 5627973"/>
              <a:gd name="connsiteY49" fmla="*/ 602293 h 5170152"/>
              <a:gd name="connsiteX50" fmla="*/ 5113367 w 5627973"/>
              <a:gd name="connsiteY50" fmla="*/ 483102 h 5170152"/>
              <a:gd name="connsiteX51" fmla="*/ 5121926 w 5627973"/>
              <a:gd name="connsiteY51" fmla="*/ 469739 h 5170152"/>
              <a:gd name="connsiteX52" fmla="*/ 5135782 w 5627973"/>
              <a:gd name="connsiteY52" fmla="*/ 271573 h 5170152"/>
              <a:gd name="connsiteX53" fmla="*/ 5130595 w 5627973"/>
              <a:gd name="connsiteY53" fmla="*/ 260556 h 5170152"/>
              <a:gd name="connsiteX54" fmla="*/ 5132436 w 5627973"/>
              <a:gd name="connsiteY54" fmla="*/ 248673 h 5170152"/>
              <a:gd name="connsiteX55" fmla="*/ 5120776 w 5627973"/>
              <a:gd name="connsiteY55" fmla="*/ 140994 h 5170152"/>
              <a:gd name="connsiteX56" fmla="*/ 5117243 w 5627973"/>
              <a:gd name="connsiteY56" fmla="*/ 132150 h 5170152"/>
              <a:gd name="connsiteX57" fmla="*/ 5129337 w 5627973"/>
              <a:gd name="connsiteY57" fmla="*/ 146100 h 5170152"/>
              <a:gd name="connsiteX58" fmla="*/ 5145493 w 5627973"/>
              <a:gd name="connsiteY58" fmla="*/ 169534 h 5170152"/>
              <a:gd name="connsiteX59" fmla="*/ 5127215 w 5627973"/>
              <a:gd name="connsiteY59" fmla="*/ 466621 h 5170152"/>
              <a:gd name="connsiteX60" fmla="*/ 5154094 w 5627973"/>
              <a:gd name="connsiteY60" fmla="*/ 657790 h 5170152"/>
              <a:gd name="connsiteX61" fmla="*/ 5152083 w 5627973"/>
              <a:gd name="connsiteY61" fmla="*/ 636088 h 5170152"/>
              <a:gd name="connsiteX62" fmla="*/ 5155570 w 5627973"/>
              <a:gd name="connsiteY62" fmla="*/ 651850 h 5170152"/>
              <a:gd name="connsiteX63" fmla="*/ 5285958 w 5627973"/>
              <a:gd name="connsiteY63" fmla="*/ 807857 h 5170152"/>
              <a:gd name="connsiteX64" fmla="*/ 5297351 w 5627973"/>
              <a:gd name="connsiteY64" fmla="*/ 812436 h 5170152"/>
              <a:gd name="connsiteX65" fmla="*/ 5304467 w 5627973"/>
              <a:gd name="connsiteY65" fmla="*/ 822485 h 5170152"/>
              <a:gd name="connsiteX66" fmla="*/ 5388667 w 5627973"/>
              <a:gd name="connsiteY66" fmla="*/ 894066 h 5170152"/>
              <a:gd name="connsiteX67" fmla="*/ 5397375 w 5627973"/>
              <a:gd name="connsiteY67" fmla="*/ 898174 h 5170152"/>
              <a:gd name="connsiteX68" fmla="*/ 5379103 w 5627973"/>
              <a:gd name="connsiteY68" fmla="*/ 896176 h 5170152"/>
              <a:gd name="connsiteX69" fmla="*/ 5351304 w 5627973"/>
              <a:gd name="connsiteY69" fmla="*/ 889959 h 5170152"/>
              <a:gd name="connsiteX70" fmla="*/ 5154094 w 5627973"/>
              <a:gd name="connsiteY70" fmla="*/ 657790 h 5170152"/>
              <a:gd name="connsiteX71" fmla="*/ 4884797 w 5627973"/>
              <a:gd name="connsiteY71" fmla="*/ 0 h 5170152"/>
              <a:gd name="connsiteX72" fmla="*/ 4906839 w 5627973"/>
              <a:gd name="connsiteY72" fmla="*/ 11088 h 5170152"/>
              <a:gd name="connsiteX73" fmla="*/ 4938805 w 5627973"/>
              <a:gd name="connsiteY73" fmla="*/ 32057 h 5170152"/>
              <a:gd name="connsiteX74" fmla="*/ 5072598 w 5627973"/>
              <a:gd name="connsiteY74" fmla="*/ 423544 h 5170152"/>
              <a:gd name="connsiteX75" fmla="*/ 5064403 w 5627973"/>
              <a:gd name="connsiteY75" fmla="*/ 452491 h 5170152"/>
              <a:gd name="connsiteX76" fmla="*/ 5067800 w 5627973"/>
              <a:gd name="connsiteY76" fmla="*/ 430523 h 5170152"/>
              <a:gd name="connsiteX77" fmla="*/ 4980581 w 5627973"/>
              <a:gd name="connsiteY77" fmla="*/ 168453 h 5170152"/>
              <a:gd name="connsiteX78" fmla="*/ 4968483 w 5627973"/>
              <a:gd name="connsiteY78" fmla="*/ 157238 h 5170152"/>
              <a:gd name="connsiteX79" fmla="*/ 4964483 w 5627973"/>
              <a:gd name="connsiteY79" fmla="*/ 140954 h 5170152"/>
              <a:gd name="connsiteX80" fmla="*/ 4893741 w 5627973"/>
              <a:gd name="connsiteY80" fmla="*/ 9358 h 5170152"/>
              <a:gd name="connsiteX81" fmla="*/ 5145276 w 5627973"/>
              <a:gd name="connsiteY81" fmla="*/ 956324 h 5170152"/>
              <a:gd name="connsiteX82" fmla="*/ 5125590 w 5627973"/>
              <a:gd name="connsiteY82" fmla="*/ 867343 h 5170152"/>
              <a:gd name="connsiteX83" fmla="*/ 5138303 w 5627973"/>
              <a:gd name="connsiteY83" fmla="*/ 711108 h 5170152"/>
              <a:gd name="connsiteX84" fmla="*/ 5148069 w 5627973"/>
              <a:gd name="connsiteY84" fmla="*/ 682685 h 5170152"/>
              <a:gd name="connsiteX85" fmla="*/ 5143476 w 5627973"/>
              <a:gd name="connsiteY85" fmla="*/ 704417 h 5170152"/>
              <a:gd name="connsiteX86" fmla="*/ 5216253 w 5627973"/>
              <a:gd name="connsiteY86" fmla="*/ 971002 h 5170152"/>
              <a:gd name="connsiteX87" fmla="*/ 5227722 w 5627973"/>
              <a:gd name="connsiteY87" fmla="*/ 982889 h 5170152"/>
              <a:gd name="connsiteX88" fmla="*/ 5230827 w 5627973"/>
              <a:gd name="connsiteY88" fmla="*/ 999372 h 5170152"/>
              <a:gd name="connsiteX89" fmla="*/ 5294282 w 5627973"/>
              <a:gd name="connsiteY89" fmla="*/ 1134780 h 5170152"/>
              <a:gd name="connsiteX90" fmla="*/ 5302703 w 5627973"/>
              <a:gd name="connsiteY90" fmla="*/ 1144632 h 5170152"/>
              <a:gd name="connsiteX91" fmla="*/ 5281296 w 5627973"/>
              <a:gd name="connsiteY91" fmla="*/ 1132302 h 5170152"/>
              <a:gd name="connsiteX92" fmla="*/ 5250518 w 5627973"/>
              <a:gd name="connsiteY92" fmla="*/ 1109540 h 5170152"/>
              <a:gd name="connsiteX93" fmla="*/ 5145276 w 5627973"/>
              <a:gd name="connsiteY93" fmla="*/ 956324 h 5170152"/>
              <a:gd name="connsiteX94" fmla="*/ 5036291 w 5627973"/>
              <a:gd name="connsiteY94" fmla="*/ 921622 h 5170152"/>
              <a:gd name="connsiteX95" fmla="*/ 5027141 w 5627973"/>
              <a:gd name="connsiteY95" fmla="*/ 871493 h 5170152"/>
              <a:gd name="connsiteX96" fmla="*/ 5026750 w 5627973"/>
              <a:gd name="connsiteY96" fmla="*/ 837749 h 5170152"/>
              <a:gd name="connsiteX97" fmla="*/ 5091284 w 5627973"/>
              <a:gd name="connsiteY97" fmla="*/ 674965 h 5170152"/>
              <a:gd name="connsiteX98" fmla="*/ 5106071 w 5627973"/>
              <a:gd name="connsiteY98" fmla="*/ 659304 h 5170152"/>
              <a:gd name="connsiteX99" fmla="*/ 5096751 w 5627973"/>
              <a:gd name="connsiteY99" fmla="*/ 672150 h 5170152"/>
              <a:gd name="connsiteX100" fmla="*/ 5071640 w 5627973"/>
              <a:gd name="connsiteY100" fmla="*/ 868893 h 5170152"/>
              <a:gd name="connsiteX101" fmla="*/ 5076202 w 5627973"/>
              <a:gd name="connsiteY101" fmla="*/ 880160 h 5170152"/>
              <a:gd name="connsiteX102" fmla="*/ 5073686 w 5627973"/>
              <a:gd name="connsiteY102" fmla="*/ 891902 h 5170152"/>
              <a:gd name="connsiteX103" fmla="*/ 5079234 w 5627973"/>
              <a:gd name="connsiteY103" fmla="*/ 999869 h 5170152"/>
              <a:gd name="connsiteX104" fmla="*/ 5082266 w 5627973"/>
              <a:gd name="connsiteY104" fmla="*/ 1008878 h 5170152"/>
              <a:gd name="connsiteX105" fmla="*/ 5070962 w 5627973"/>
              <a:gd name="connsiteY105" fmla="*/ 994306 h 5170152"/>
              <a:gd name="connsiteX106" fmla="*/ 5056133 w 5627973"/>
              <a:gd name="connsiteY106" fmla="*/ 970058 h 5170152"/>
              <a:gd name="connsiteX107" fmla="*/ 5036291 w 5627973"/>
              <a:gd name="connsiteY107" fmla="*/ 921622 h 5170152"/>
              <a:gd name="connsiteX108" fmla="*/ 4806580 w 5627973"/>
              <a:gd name="connsiteY108" fmla="*/ 249889 h 5170152"/>
              <a:gd name="connsiteX109" fmla="*/ 4824872 w 5627973"/>
              <a:gd name="connsiteY109" fmla="*/ 251602 h 5170152"/>
              <a:gd name="connsiteX110" fmla="*/ 4852754 w 5627973"/>
              <a:gd name="connsiteY110" fmla="*/ 257385 h 5170152"/>
              <a:gd name="connsiteX111" fmla="*/ 5053587 w 5627973"/>
              <a:gd name="connsiteY111" fmla="*/ 486545 h 5170152"/>
              <a:gd name="connsiteX112" fmla="*/ 5055946 w 5627973"/>
              <a:gd name="connsiteY112" fmla="*/ 508224 h 5170152"/>
              <a:gd name="connsiteX113" fmla="*/ 5052207 w 5627973"/>
              <a:gd name="connsiteY113" fmla="*/ 492511 h 5170152"/>
              <a:gd name="connsiteX114" fmla="*/ 4919384 w 5627973"/>
              <a:gd name="connsiteY114" fmla="*/ 338492 h 5170152"/>
              <a:gd name="connsiteX115" fmla="*/ 4907924 w 5627973"/>
              <a:gd name="connsiteY115" fmla="*/ 334090 h 5170152"/>
              <a:gd name="connsiteX116" fmla="*/ 4900651 w 5627973"/>
              <a:gd name="connsiteY116" fmla="*/ 324149 h 5170152"/>
              <a:gd name="connsiteX117" fmla="*/ 4815348 w 5627973"/>
              <a:gd name="connsiteY117" fmla="*/ 253862 h 5170152"/>
              <a:gd name="connsiteX118" fmla="*/ 4845560 w 5627973"/>
              <a:gd name="connsiteY118" fmla="*/ 1104418 h 5170152"/>
              <a:gd name="connsiteX119" fmla="*/ 4839374 w 5627973"/>
              <a:gd name="connsiteY119" fmla="*/ 1066127 h 5170152"/>
              <a:gd name="connsiteX120" fmla="*/ 5034491 w 5627973"/>
              <a:gd name="connsiteY120" fmla="*/ 704377 h 5170152"/>
              <a:gd name="connsiteX121" fmla="*/ 5061051 w 5627973"/>
              <a:gd name="connsiteY121" fmla="*/ 691424 h 5170152"/>
              <a:gd name="connsiteX122" fmla="*/ 5042788 w 5627973"/>
              <a:gd name="connsiteY122" fmla="*/ 703407 h 5170152"/>
              <a:gd name="connsiteX123" fmla="*/ 4910600 w 5627973"/>
              <a:gd name="connsiteY123" fmla="*/ 943782 h 5170152"/>
              <a:gd name="connsiteX124" fmla="*/ 4910554 w 5627973"/>
              <a:gd name="connsiteY124" fmla="*/ 960448 h 5170152"/>
              <a:gd name="connsiteX125" fmla="*/ 4901389 w 5627973"/>
              <a:gd name="connsiteY125" fmla="*/ 974301 h 5170152"/>
              <a:gd name="connsiteX126" fmla="*/ 4853087 w 5627973"/>
              <a:gd name="connsiteY126" fmla="*/ 1115556 h 5170152"/>
              <a:gd name="connsiteX127" fmla="*/ 4852279 w 5627973"/>
              <a:gd name="connsiteY127" fmla="*/ 1128585 h 5170152"/>
              <a:gd name="connsiteX128" fmla="*/ 4775588 w 5627973"/>
              <a:gd name="connsiteY128" fmla="*/ 861752 h 5170152"/>
              <a:gd name="connsiteX129" fmla="*/ 4777781 w 5627973"/>
              <a:gd name="connsiteY129" fmla="*/ 843880 h 5170152"/>
              <a:gd name="connsiteX130" fmla="*/ 4784336 w 5627973"/>
              <a:gd name="connsiteY130" fmla="*/ 816915 h 5170152"/>
              <a:gd name="connsiteX131" fmla="*/ 5021460 w 5627973"/>
              <a:gd name="connsiteY131" fmla="*/ 639069 h 5170152"/>
              <a:gd name="connsiteX132" fmla="*/ 5043475 w 5627973"/>
              <a:gd name="connsiteY132" fmla="*/ 638638 h 5170152"/>
              <a:gd name="connsiteX133" fmla="*/ 5027467 w 5627973"/>
              <a:gd name="connsiteY133" fmla="*/ 640950 h 5170152"/>
              <a:gd name="connsiteX134" fmla="*/ 4868151 w 5627973"/>
              <a:gd name="connsiteY134" fmla="*/ 758355 h 5170152"/>
              <a:gd name="connsiteX135" fmla="*/ 4863405 w 5627973"/>
              <a:gd name="connsiteY135" fmla="*/ 769262 h 5170152"/>
              <a:gd name="connsiteX136" fmla="*/ 4853155 w 5627973"/>
              <a:gd name="connsiteY136" fmla="*/ 775559 h 5170152"/>
              <a:gd name="connsiteX137" fmla="*/ 4779832 w 5627973"/>
              <a:gd name="connsiteY137" fmla="*/ 853461 h 5170152"/>
              <a:gd name="connsiteX138" fmla="*/ 4678470 w 5627973"/>
              <a:gd name="connsiteY138" fmla="*/ 551352 h 5170152"/>
              <a:gd name="connsiteX139" fmla="*/ 4692256 w 5627973"/>
              <a:gd name="connsiteY139" fmla="*/ 539867 h 5170152"/>
              <a:gd name="connsiteX140" fmla="*/ 4715540 w 5627973"/>
              <a:gd name="connsiteY140" fmla="*/ 524679 h 5170152"/>
              <a:gd name="connsiteX141" fmla="*/ 5017453 w 5627973"/>
              <a:gd name="connsiteY141" fmla="*/ 552281 h 5170152"/>
              <a:gd name="connsiteX142" fmla="*/ 5034589 w 5627973"/>
              <a:gd name="connsiteY142" fmla="*/ 566476 h 5170152"/>
              <a:gd name="connsiteX143" fmla="*/ 5020776 w 5627973"/>
              <a:gd name="connsiteY143" fmla="*/ 557600 h 5170152"/>
              <a:gd name="connsiteX144" fmla="*/ 4819340 w 5627973"/>
              <a:gd name="connsiteY144" fmla="*/ 537547 h 5170152"/>
              <a:gd name="connsiteX145" fmla="*/ 4808321 w 5627973"/>
              <a:gd name="connsiteY145" fmla="*/ 542310 h 5170152"/>
              <a:gd name="connsiteX146" fmla="*/ 4796212 w 5627973"/>
              <a:gd name="connsiteY146" fmla="*/ 540111 h 5170152"/>
              <a:gd name="connsiteX147" fmla="*/ 4687334 w 5627973"/>
              <a:gd name="connsiteY147" fmla="*/ 548149 h 5170152"/>
              <a:gd name="connsiteX148" fmla="*/ 4568632 w 5627973"/>
              <a:gd name="connsiteY148" fmla="*/ 326046 h 5170152"/>
              <a:gd name="connsiteX149" fmla="*/ 4591789 w 5627973"/>
              <a:gd name="connsiteY149" fmla="*/ 317940 h 5170152"/>
              <a:gd name="connsiteX150" fmla="*/ 4628752 w 5627973"/>
              <a:gd name="connsiteY150" fmla="*/ 309657 h 5170152"/>
              <a:gd name="connsiteX151" fmla="*/ 4993474 w 5627973"/>
              <a:gd name="connsiteY151" fmla="*/ 490578 h 5170152"/>
              <a:gd name="connsiteX152" fmla="*/ 5007731 w 5627973"/>
              <a:gd name="connsiteY152" fmla="*/ 517065 h 5170152"/>
              <a:gd name="connsiteX153" fmla="*/ 4994928 w 5627973"/>
              <a:gd name="connsiteY153" fmla="*/ 499010 h 5170152"/>
              <a:gd name="connsiteX154" fmla="*/ 4752423 w 5627973"/>
              <a:gd name="connsiteY154" fmla="*/ 376197 h 5170152"/>
              <a:gd name="connsiteX155" fmla="*/ 4736167 w 5627973"/>
              <a:gd name="connsiteY155" fmla="*/ 377004 h 5170152"/>
              <a:gd name="connsiteX156" fmla="*/ 4722096 w 5627973"/>
              <a:gd name="connsiteY156" fmla="*/ 368345 h 5170152"/>
              <a:gd name="connsiteX157" fmla="*/ 4581388 w 5627973"/>
              <a:gd name="connsiteY157" fmla="*/ 326205 h 5170152"/>
              <a:gd name="connsiteX158" fmla="*/ 4571084 w 5627973"/>
              <a:gd name="connsiteY158" fmla="*/ 785008 h 5170152"/>
              <a:gd name="connsiteX159" fmla="*/ 4581826 w 5627973"/>
              <a:gd name="connsiteY159" fmla="*/ 762507 h 5170152"/>
              <a:gd name="connsiteX160" fmla="*/ 4602180 w 5627973"/>
              <a:gd name="connsiteY160" fmla="*/ 729906 h 5170152"/>
              <a:gd name="connsiteX161" fmla="*/ 4984033 w 5627973"/>
              <a:gd name="connsiteY161" fmla="*/ 595275 h 5170152"/>
              <a:gd name="connsiteX162" fmla="*/ 5012339 w 5627973"/>
              <a:gd name="connsiteY162" fmla="*/ 603838 h 5170152"/>
              <a:gd name="connsiteX163" fmla="*/ 4990869 w 5627973"/>
              <a:gd name="connsiteY163" fmla="*/ 600229 h 5170152"/>
              <a:gd name="connsiteX164" fmla="*/ 4735239 w 5627973"/>
              <a:gd name="connsiteY164" fmla="*/ 687953 h 5170152"/>
              <a:gd name="connsiteX165" fmla="*/ 4724333 w 5627973"/>
              <a:gd name="connsiteY165" fmla="*/ 700272 h 5170152"/>
              <a:gd name="connsiteX166" fmla="*/ 4708444 w 5627973"/>
              <a:gd name="connsiteY166" fmla="*/ 704269 h 5170152"/>
              <a:gd name="connsiteX167" fmla="*/ 4580188 w 5627973"/>
              <a:gd name="connsiteY167" fmla="*/ 775907 h 5170152"/>
              <a:gd name="connsiteX168" fmla="*/ 4153726 w 5627973"/>
              <a:gd name="connsiteY168" fmla="*/ 1013272 h 5170152"/>
              <a:gd name="connsiteX169" fmla="*/ 4185521 w 5627973"/>
              <a:gd name="connsiteY169" fmla="*/ 1014411 h 5170152"/>
              <a:gd name="connsiteX170" fmla="*/ 4543031 w 5627973"/>
              <a:gd name="connsiteY170" fmla="*/ 846169 h 5170152"/>
              <a:gd name="connsiteX171" fmla="*/ 4556903 w 5627973"/>
              <a:gd name="connsiteY171" fmla="*/ 827063 h 5170152"/>
              <a:gd name="connsiteX172" fmla="*/ 4579359 w 5627973"/>
              <a:gd name="connsiteY172" fmla="*/ 818629 h 5170152"/>
              <a:gd name="connsiteX173" fmla="*/ 4754283 w 5627973"/>
              <a:gd name="connsiteY173" fmla="*/ 695793 h 5170152"/>
              <a:gd name="connsiteX174" fmla="*/ 4766053 w 5627973"/>
              <a:gd name="connsiteY174" fmla="*/ 681487 h 5170152"/>
              <a:gd name="connsiteX175" fmla="*/ 4754059 w 5627973"/>
              <a:gd name="connsiteY175" fmla="*/ 714728 h 5170152"/>
              <a:gd name="connsiteX176" fmla="*/ 4729718 w 5627973"/>
              <a:gd name="connsiteY176" fmla="*/ 763757 h 5170152"/>
              <a:gd name="connsiteX177" fmla="*/ 4196257 w 5627973"/>
              <a:gd name="connsiteY177" fmla="*/ 1020065 h 5170152"/>
              <a:gd name="connsiteX178" fmla="*/ 4168670 w 5627973"/>
              <a:gd name="connsiteY178" fmla="*/ 1111310 h 5170152"/>
              <a:gd name="connsiteX179" fmla="*/ 4189231 w 5627973"/>
              <a:gd name="connsiteY179" fmla="*/ 1134946 h 5170152"/>
              <a:gd name="connsiteX180" fmla="*/ 4555928 w 5627973"/>
              <a:gd name="connsiteY180" fmla="*/ 1276514 h 5170152"/>
              <a:gd name="connsiteX181" fmla="*/ 4579570 w 5627973"/>
              <a:gd name="connsiteY181" fmla="*/ 1273379 h 5170152"/>
              <a:gd name="connsiteX182" fmla="*/ 4601006 w 5627973"/>
              <a:gd name="connsiteY182" fmla="*/ 1283734 h 5170152"/>
              <a:gd name="connsiteX183" fmla="*/ 4810750 w 5627973"/>
              <a:gd name="connsiteY183" fmla="*/ 1325206 h 5170152"/>
              <a:gd name="connsiteX184" fmla="*/ 4829383 w 5627973"/>
              <a:gd name="connsiteY184" fmla="*/ 1323852 h 5170152"/>
              <a:gd name="connsiteX185" fmla="*/ 4796427 w 5627973"/>
              <a:gd name="connsiteY185" fmla="*/ 1338034 h 5170152"/>
              <a:gd name="connsiteX186" fmla="*/ 4743339 w 5627973"/>
              <a:gd name="connsiteY186" fmla="*/ 1354171 h 5170152"/>
              <a:gd name="connsiteX187" fmla="*/ 4192229 w 5627973"/>
              <a:gd name="connsiteY187" fmla="*/ 1146542 h 5170152"/>
              <a:gd name="connsiteX188" fmla="*/ 4117372 w 5627973"/>
              <a:gd name="connsiteY188" fmla="*/ 980076 h 5170152"/>
              <a:gd name="connsiteX189" fmla="*/ 4139962 w 5627973"/>
              <a:gd name="connsiteY189" fmla="*/ 973110 h 5170152"/>
              <a:gd name="connsiteX190" fmla="*/ 4343766 w 5627973"/>
              <a:gd name="connsiteY190" fmla="*/ 773039 h 5170152"/>
              <a:gd name="connsiteX191" fmla="*/ 4348186 w 5627973"/>
              <a:gd name="connsiteY191" fmla="*/ 756818 h 5170152"/>
              <a:gd name="connsiteX192" fmla="*/ 4361579 w 5627973"/>
              <a:gd name="connsiteY192" fmla="*/ 745686 h 5170152"/>
              <a:gd name="connsiteX193" fmla="*/ 4450061 w 5627973"/>
              <a:gd name="connsiteY193" fmla="*/ 620551 h 5170152"/>
              <a:gd name="connsiteX194" fmla="*/ 4454339 w 5627973"/>
              <a:gd name="connsiteY194" fmla="*/ 608069 h 5170152"/>
              <a:gd name="connsiteX195" fmla="*/ 4455154 w 5627973"/>
              <a:gd name="connsiteY195" fmla="*/ 633337 h 5170152"/>
              <a:gd name="connsiteX196" fmla="*/ 4451698 w 5627973"/>
              <a:gd name="connsiteY196" fmla="*/ 672223 h 5170152"/>
              <a:gd name="connsiteX197" fmla="*/ 4149051 w 5627973"/>
              <a:gd name="connsiteY197" fmla="*/ 974301 h 5170152"/>
              <a:gd name="connsiteX198" fmla="*/ 4092430 w 5627973"/>
              <a:gd name="connsiteY198" fmla="*/ 917222 h 5170152"/>
              <a:gd name="connsiteX199" fmla="*/ 4116207 w 5627973"/>
              <a:gd name="connsiteY199" fmla="*/ 896290 h 5170152"/>
              <a:gd name="connsiteX200" fmla="*/ 4254665 w 5627973"/>
              <a:gd name="connsiteY200" fmla="*/ 532305 h 5170152"/>
              <a:gd name="connsiteX201" fmla="*/ 4251082 w 5627973"/>
              <a:gd name="connsiteY201" fmla="*/ 509246 h 5170152"/>
              <a:gd name="connsiteX202" fmla="*/ 4261298 w 5627973"/>
              <a:gd name="connsiteY202" fmla="*/ 487899 h 5170152"/>
              <a:gd name="connsiteX203" fmla="*/ 4300196 w 5627973"/>
              <a:gd name="connsiteY203" fmla="*/ 281022 h 5170152"/>
              <a:gd name="connsiteX204" fmla="*/ 4298512 w 5627973"/>
              <a:gd name="connsiteY204" fmla="*/ 262811 h 5170152"/>
              <a:gd name="connsiteX205" fmla="*/ 4313515 w 5627973"/>
              <a:gd name="connsiteY205" fmla="*/ 294627 h 5170152"/>
              <a:gd name="connsiteX206" fmla="*/ 4330839 w 5627973"/>
              <a:gd name="connsiteY206" fmla="*/ 346103 h 5170152"/>
              <a:gd name="connsiteX207" fmla="*/ 4127988 w 5627973"/>
              <a:gd name="connsiteY207" fmla="*/ 892967 h 5170152"/>
              <a:gd name="connsiteX208" fmla="*/ 4130834 w 5627973"/>
              <a:gd name="connsiteY208" fmla="*/ 1060949 h 5170152"/>
              <a:gd name="connsiteX209" fmla="*/ 4152347 w 5627973"/>
              <a:gd name="connsiteY209" fmla="*/ 1070825 h 5170152"/>
              <a:gd name="connsiteX210" fmla="*/ 4448284 w 5627973"/>
              <a:gd name="connsiteY210" fmla="*/ 1062586 h 5170152"/>
              <a:gd name="connsiteX211" fmla="*/ 4463522 w 5627973"/>
              <a:gd name="connsiteY211" fmla="*/ 1053979 h 5170152"/>
              <a:gd name="connsiteX212" fmla="*/ 4481473 w 5627973"/>
              <a:gd name="connsiteY212" fmla="*/ 1054868 h 5170152"/>
              <a:gd name="connsiteX213" fmla="*/ 4638365 w 5627973"/>
              <a:gd name="connsiteY213" fmla="*/ 1024141 h 5170152"/>
              <a:gd name="connsiteX214" fmla="*/ 4650724 w 5627973"/>
              <a:gd name="connsiteY214" fmla="*/ 1018094 h 5170152"/>
              <a:gd name="connsiteX215" fmla="*/ 4632559 w 5627973"/>
              <a:gd name="connsiteY215" fmla="*/ 1036552 h 5170152"/>
              <a:gd name="connsiteX216" fmla="*/ 4601195 w 5627973"/>
              <a:gd name="connsiteY216" fmla="*/ 1061868 h 5170152"/>
              <a:gd name="connsiteX217" fmla="*/ 4158038 w 5627973"/>
              <a:gd name="connsiteY217" fmla="*/ 1077632 h 5170152"/>
              <a:gd name="connsiteX218" fmla="*/ 4117520 w 5627973"/>
              <a:gd name="connsiteY218" fmla="*/ 1159803 h 5170152"/>
              <a:gd name="connsiteX219" fmla="*/ 4111843 w 5627973"/>
              <a:gd name="connsiteY219" fmla="*/ 1129830 h 5170152"/>
              <a:gd name="connsiteX220" fmla="*/ 4118921 w 5627973"/>
              <a:gd name="connsiteY220" fmla="*/ 1151303 h 5170152"/>
              <a:gd name="connsiteX221" fmla="*/ 4328702 w 5627973"/>
              <a:gd name="connsiteY221" fmla="*/ 1349816 h 5170152"/>
              <a:gd name="connsiteX222" fmla="*/ 4345888 w 5627973"/>
              <a:gd name="connsiteY222" fmla="*/ 1354535 h 5170152"/>
              <a:gd name="connsiteX223" fmla="*/ 4357531 w 5627973"/>
              <a:gd name="connsiteY223" fmla="*/ 1367510 h 5170152"/>
              <a:gd name="connsiteX224" fmla="*/ 4489313 w 5627973"/>
              <a:gd name="connsiteY224" fmla="*/ 1455029 h 5170152"/>
              <a:gd name="connsiteX225" fmla="*/ 4502524 w 5627973"/>
              <a:gd name="connsiteY225" fmla="*/ 1459485 h 5170152"/>
              <a:gd name="connsiteX226" fmla="*/ 4475639 w 5627973"/>
              <a:gd name="connsiteY226" fmla="*/ 1459371 h 5170152"/>
              <a:gd name="connsiteX227" fmla="*/ 4434334 w 5627973"/>
              <a:gd name="connsiteY227" fmla="*/ 1454766 h 5170152"/>
              <a:gd name="connsiteX228" fmla="*/ 4117520 w 5627973"/>
              <a:gd name="connsiteY228" fmla="*/ 1159803 h 5170152"/>
              <a:gd name="connsiteX229" fmla="*/ 4036057 w 5627973"/>
              <a:gd name="connsiteY229" fmla="*/ 922123 h 5170152"/>
              <a:gd name="connsiteX230" fmla="*/ 4046842 w 5627973"/>
              <a:gd name="connsiteY230" fmla="*/ 902233 h 5170152"/>
              <a:gd name="connsiteX231" fmla="*/ 4041965 w 5627973"/>
              <a:gd name="connsiteY231" fmla="*/ 623824 h 5170152"/>
              <a:gd name="connsiteX232" fmla="*/ 4033011 w 5627973"/>
              <a:gd name="connsiteY232" fmla="*/ 609217 h 5170152"/>
              <a:gd name="connsiteX233" fmla="*/ 4034191 w 5627973"/>
              <a:gd name="connsiteY233" fmla="*/ 592375 h 5170152"/>
              <a:gd name="connsiteX234" fmla="*/ 4003573 w 5627973"/>
              <a:gd name="connsiteY234" fmla="*/ 443898 h 5170152"/>
              <a:gd name="connsiteX235" fmla="*/ 3997304 w 5627973"/>
              <a:gd name="connsiteY235" fmla="*/ 432081 h 5170152"/>
              <a:gd name="connsiteX236" fmla="*/ 4016696 w 5627973"/>
              <a:gd name="connsiteY236" fmla="*/ 449769 h 5170152"/>
              <a:gd name="connsiteX237" fmla="*/ 4043209 w 5627973"/>
              <a:gd name="connsiteY237" fmla="*/ 480089 h 5170152"/>
              <a:gd name="connsiteX238" fmla="*/ 4054156 w 5627973"/>
              <a:gd name="connsiteY238" fmla="*/ 897111 h 5170152"/>
              <a:gd name="connsiteX239" fmla="*/ 4102487 w 5627973"/>
              <a:gd name="connsiteY239" fmla="*/ 1456238 h 5170152"/>
              <a:gd name="connsiteX240" fmla="*/ 4101250 w 5627973"/>
              <a:gd name="connsiteY240" fmla="*/ 1236477 h 5170152"/>
              <a:gd name="connsiteX241" fmla="*/ 4111889 w 5627973"/>
              <a:gd name="connsiteY241" fmla="*/ 1195406 h 5170152"/>
              <a:gd name="connsiteX242" fmla="*/ 4107943 w 5627973"/>
              <a:gd name="connsiteY242" fmla="*/ 1226388 h 5170152"/>
              <a:gd name="connsiteX243" fmla="*/ 4247748 w 5627973"/>
              <a:gd name="connsiteY243" fmla="*/ 1587550 h 5170152"/>
              <a:gd name="connsiteX244" fmla="*/ 4265967 w 5627973"/>
              <a:gd name="connsiteY244" fmla="*/ 1602452 h 5170152"/>
              <a:gd name="connsiteX245" fmla="*/ 4272578 w 5627973"/>
              <a:gd name="connsiteY245" fmla="*/ 1624987 h 5170152"/>
              <a:gd name="connsiteX246" fmla="*/ 4382198 w 5627973"/>
              <a:gd name="connsiteY246" fmla="*/ 1804559 h 5170152"/>
              <a:gd name="connsiteX247" fmla="*/ 4395719 w 5627973"/>
              <a:gd name="connsiteY247" fmla="*/ 1817069 h 5170152"/>
              <a:gd name="connsiteX248" fmla="*/ 4362957 w 5627973"/>
              <a:gd name="connsiteY248" fmla="*/ 1803003 h 5170152"/>
              <a:gd name="connsiteX249" fmla="*/ 4315216 w 5627973"/>
              <a:gd name="connsiteY249" fmla="*/ 1775759 h 5170152"/>
              <a:gd name="connsiteX250" fmla="*/ 4142438 w 5627973"/>
              <a:gd name="connsiteY250" fmla="*/ 1577461 h 5170152"/>
              <a:gd name="connsiteX251" fmla="*/ 4102487 w 5627973"/>
              <a:gd name="connsiteY251" fmla="*/ 1456238 h 5170152"/>
              <a:gd name="connsiteX252" fmla="*/ 3641787 w 5627973"/>
              <a:gd name="connsiteY252" fmla="*/ 281770 h 5170152"/>
              <a:gd name="connsiteX253" fmla="*/ 3675317 w 5627973"/>
              <a:gd name="connsiteY253" fmla="*/ 294010 h 5170152"/>
              <a:gd name="connsiteX254" fmla="*/ 3724561 w 5627973"/>
              <a:gd name="connsiteY254" fmla="*/ 318579 h 5170152"/>
              <a:gd name="connsiteX255" fmla="*/ 3969100 w 5627973"/>
              <a:gd name="connsiteY255" fmla="*/ 845020 h 5170152"/>
              <a:gd name="connsiteX256" fmla="*/ 3960818 w 5627973"/>
              <a:gd name="connsiteY256" fmla="*/ 886590 h 5170152"/>
              <a:gd name="connsiteX257" fmla="*/ 3962990 w 5627973"/>
              <a:gd name="connsiteY257" fmla="*/ 855455 h 5170152"/>
              <a:gd name="connsiteX258" fmla="*/ 3802707 w 5627973"/>
              <a:gd name="connsiteY258" fmla="*/ 502702 h 5170152"/>
              <a:gd name="connsiteX259" fmla="*/ 3783657 w 5627973"/>
              <a:gd name="connsiteY259" fmla="*/ 488830 h 5170152"/>
              <a:gd name="connsiteX260" fmla="*/ 3775765 w 5627973"/>
              <a:gd name="connsiteY260" fmla="*/ 466704 h 5170152"/>
              <a:gd name="connsiteX261" fmla="*/ 3656008 w 5627973"/>
              <a:gd name="connsiteY261" fmla="*/ 293512 h 5170152"/>
              <a:gd name="connsiteX262" fmla="*/ 3959520 w 5627973"/>
              <a:gd name="connsiteY262" fmla="*/ 1476426 h 5170152"/>
              <a:gd name="connsiteX263" fmla="*/ 3954681 w 5627973"/>
              <a:gd name="connsiteY263" fmla="*/ 1429420 h 5170152"/>
              <a:gd name="connsiteX264" fmla="*/ 4028146 w 5627973"/>
              <a:gd name="connsiteY264" fmla="*/ 1192945 h 5170152"/>
              <a:gd name="connsiteX265" fmla="*/ 4047717 w 5627973"/>
              <a:gd name="connsiteY265" fmla="*/ 1168939 h 5170152"/>
              <a:gd name="connsiteX266" fmla="*/ 4035758 w 5627973"/>
              <a:gd name="connsiteY266" fmla="*/ 1188219 h 5170152"/>
              <a:gd name="connsiteX267" fmla="*/ 4024050 w 5627973"/>
              <a:gd name="connsiteY267" fmla="*/ 1466291 h 5170152"/>
              <a:gd name="connsiteX268" fmla="*/ 4032125 w 5627973"/>
              <a:gd name="connsiteY268" fmla="*/ 1481338 h 5170152"/>
              <a:gd name="connsiteX269" fmla="*/ 4029943 w 5627973"/>
              <a:gd name="connsiteY269" fmla="*/ 1498082 h 5170152"/>
              <a:gd name="connsiteX270" fmla="*/ 4051689 w 5627973"/>
              <a:gd name="connsiteY270" fmla="*/ 1647852 h 5170152"/>
              <a:gd name="connsiteX271" fmla="*/ 4057248 w 5627973"/>
              <a:gd name="connsiteY271" fmla="*/ 1659975 h 5170152"/>
              <a:gd name="connsiteX272" fmla="*/ 4038929 w 5627973"/>
              <a:gd name="connsiteY272" fmla="*/ 1641305 h 5170152"/>
              <a:gd name="connsiteX273" fmla="*/ 4014248 w 5627973"/>
              <a:gd name="connsiteY273" fmla="*/ 1609654 h 5170152"/>
              <a:gd name="connsiteX274" fmla="*/ 3959520 w 5627973"/>
              <a:gd name="connsiteY274" fmla="*/ 1476426 h 5170152"/>
              <a:gd name="connsiteX275" fmla="*/ 3559399 w 5627973"/>
              <a:gd name="connsiteY275" fmla="*/ 641732 h 5170152"/>
              <a:gd name="connsiteX276" fmla="*/ 3586278 w 5627973"/>
              <a:gd name="connsiteY276" fmla="*/ 641445 h 5170152"/>
              <a:gd name="connsiteX277" fmla="*/ 3627649 w 5627973"/>
              <a:gd name="connsiteY277" fmla="*/ 645432 h 5170152"/>
              <a:gd name="connsiteX278" fmla="*/ 3949362 w 5627973"/>
              <a:gd name="connsiteY278" fmla="*/ 935669 h 5170152"/>
              <a:gd name="connsiteX279" fmla="*/ 3955544 w 5627973"/>
              <a:gd name="connsiteY279" fmla="*/ 965558 h 5170152"/>
              <a:gd name="connsiteX280" fmla="*/ 3948106 w 5627973"/>
              <a:gd name="connsiteY280" fmla="*/ 944190 h 5170152"/>
              <a:gd name="connsiteX281" fmla="*/ 3735026 w 5627973"/>
              <a:gd name="connsiteY281" fmla="*/ 748807 h 5170152"/>
              <a:gd name="connsiteX282" fmla="*/ 3717765 w 5627973"/>
              <a:gd name="connsiteY282" fmla="*/ 744345 h 5170152"/>
              <a:gd name="connsiteX283" fmla="*/ 3705907 w 5627973"/>
              <a:gd name="connsiteY283" fmla="*/ 731543 h 5170152"/>
              <a:gd name="connsiteX284" fmla="*/ 3572682 w 5627973"/>
              <a:gd name="connsiteY284" fmla="*/ 645991 h 5170152"/>
              <a:gd name="connsiteX285" fmla="*/ 3724330 w 5627973"/>
              <a:gd name="connsiteY285" fmla="*/ 1827846 h 5170152"/>
              <a:gd name="connsiteX286" fmla="*/ 3710469 w 5627973"/>
              <a:gd name="connsiteY286" fmla="*/ 1775346 h 5170152"/>
              <a:gd name="connsiteX287" fmla="*/ 3949089 w 5627973"/>
              <a:gd name="connsiteY287" fmla="*/ 1242273 h 5170152"/>
              <a:gd name="connsiteX288" fmla="*/ 3986162 w 5627973"/>
              <a:gd name="connsiteY288" fmla="*/ 1220323 h 5170152"/>
              <a:gd name="connsiteX289" fmla="*/ 3961059 w 5627973"/>
              <a:gd name="connsiteY289" fmla="*/ 1239706 h 5170152"/>
              <a:gd name="connsiteX290" fmla="*/ 3798804 w 5627973"/>
              <a:gd name="connsiteY290" fmla="*/ 1594293 h 5170152"/>
              <a:gd name="connsiteX291" fmla="*/ 3800846 w 5627973"/>
              <a:gd name="connsiteY291" fmla="*/ 1617545 h 5170152"/>
              <a:gd name="connsiteX292" fmla="*/ 3789240 w 5627973"/>
              <a:gd name="connsiteY292" fmla="*/ 1638206 h 5170152"/>
              <a:gd name="connsiteX293" fmla="*/ 3736710 w 5627973"/>
              <a:gd name="connsiteY293" fmla="*/ 1842279 h 5170152"/>
              <a:gd name="connsiteX294" fmla="*/ 3737180 w 5627973"/>
              <a:gd name="connsiteY294" fmla="*/ 1860569 h 5170152"/>
              <a:gd name="connsiteX295" fmla="*/ 3591642 w 5627973"/>
              <a:gd name="connsiteY295" fmla="*/ 1499634 h 5170152"/>
              <a:gd name="connsiteX296" fmla="*/ 3592577 w 5627973"/>
              <a:gd name="connsiteY296" fmla="*/ 1474387 h 5170152"/>
              <a:gd name="connsiteX297" fmla="*/ 3598720 w 5627973"/>
              <a:gd name="connsiteY297" fmla="*/ 1435820 h 5170152"/>
              <a:gd name="connsiteX298" fmla="*/ 3921834 w 5627973"/>
              <a:gd name="connsiteY298" fmla="*/ 1153094 h 5170152"/>
              <a:gd name="connsiteX299" fmla="*/ 3953866 w 5627973"/>
              <a:gd name="connsiteY299" fmla="*/ 1149272 h 5170152"/>
              <a:gd name="connsiteX300" fmla="*/ 3930827 w 5627973"/>
              <a:gd name="connsiteY300" fmla="*/ 1154838 h 5170152"/>
              <a:gd name="connsiteX301" fmla="*/ 3713472 w 5627973"/>
              <a:gd name="connsiteY301" fmla="*/ 1341886 h 5170152"/>
              <a:gd name="connsiteX302" fmla="*/ 3707936 w 5627973"/>
              <a:gd name="connsiteY302" fmla="*/ 1357792 h 5170152"/>
              <a:gd name="connsiteX303" fmla="*/ 3693792 w 5627973"/>
              <a:gd name="connsiteY303" fmla="*/ 1368074 h 5170152"/>
              <a:gd name="connsiteX304" fmla="*/ 3596777 w 5627973"/>
              <a:gd name="connsiteY304" fmla="*/ 1487449 h 5170152"/>
              <a:gd name="connsiteX305" fmla="*/ 3410817 w 5627973"/>
              <a:gd name="connsiteY305" fmla="*/ 1080921 h 5170152"/>
              <a:gd name="connsiteX306" fmla="*/ 3429457 w 5627973"/>
              <a:gd name="connsiteY306" fmla="*/ 1062887 h 5170152"/>
              <a:gd name="connsiteX307" fmla="*/ 3461472 w 5627973"/>
              <a:gd name="connsiteY307" fmla="*/ 1038299 h 5170152"/>
              <a:gd name="connsiteX308" fmla="*/ 3905013 w 5627973"/>
              <a:gd name="connsiteY308" fmla="*/ 1032635 h 5170152"/>
              <a:gd name="connsiteX309" fmla="*/ 3931786 w 5627973"/>
              <a:gd name="connsiteY309" fmla="*/ 1049928 h 5170152"/>
              <a:gd name="connsiteX310" fmla="*/ 3910528 w 5627973"/>
              <a:gd name="connsiteY310" fmla="*/ 1039568 h 5170152"/>
              <a:gd name="connsiteX311" fmla="*/ 3614393 w 5627973"/>
              <a:gd name="connsiteY311" fmla="*/ 1041063 h 5170152"/>
              <a:gd name="connsiteX312" fmla="*/ 3598935 w 5627973"/>
              <a:gd name="connsiteY312" fmla="*/ 1049319 h 5170152"/>
              <a:gd name="connsiteX313" fmla="*/ 3581007 w 5627973"/>
              <a:gd name="connsiteY313" fmla="*/ 1048022 h 5170152"/>
              <a:gd name="connsiteX314" fmla="*/ 3423332 w 5627973"/>
              <a:gd name="connsiteY314" fmla="*/ 1075159 h 5170152"/>
              <a:gd name="connsiteX315" fmla="*/ 3222219 w 5627973"/>
              <a:gd name="connsiteY315" fmla="*/ 782752 h 5170152"/>
              <a:gd name="connsiteX316" fmla="*/ 3254946 w 5627973"/>
              <a:gd name="connsiteY316" fmla="*/ 768060 h 5170152"/>
              <a:gd name="connsiteX317" fmla="*/ 3307772 w 5627973"/>
              <a:gd name="connsiteY317" fmla="*/ 751100 h 5170152"/>
              <a:gd name="connsiteX318" fmla="*/ 3862256 w 5627973"/>
              <a:gd name="connsiteY318" fmla="*/ 950087 h 5170152"/>
              <a:gd name="connsiteX319" fmla="*/ 3886387 w 5627973"/>
              <a:gd name="connsiteY319" fmla="*/ 984942 h 5170152"/>
              <a:gd name="connsiteX320" fmla="*/ 3865443 w 5627973"/>
              <a:gd name="connsiteY320" fmla="*/ 961632 h 5170152"/>
              <a:gd name="connsiteX321" fmla="*/ 3496445 w 5627973"/>
              <a:gd name="connsiteY321" fmla="*/ 825817 h 5170152"/>
              <a:gd name="connsiteX322" fmla="*/ 3472853 w 5627973"/>
              <a:gd name="connsiteY322" fmla="*/ 829320 h 5170152"/>
              <a:gd name="connsiteX323" fmla="*/ 3451249 w 5627973"/>
              <a:gd name="connsiteY323" fmla="*/ 819301 h 5170152"/>
              <a:gd name="connsiteX324" fmla="*/ 3240830 w 5627973"/>
              <a:gd name="connsiteY324" fmla="*/ 781109 h 5170152"/>
              <a:gd name="connsiteX325" fmla="*/ 3283861 w 5627973"/>
              <a:gd name="connsiteY325" fmla="*/ 1422511 h 5170152"/>
              <a:gd name="connsiteX326" fmla="*/ 3296671 w 5627973"/>
              <a:gd name="connsiteY326" fmla="*/ 1389558 h 5170152"/>
              <a:gd name="connsiteX327" fmla="*/ 3322212 w 5627973"/>
              <a:gd name="connsiteY327" fmla="*/ 1341111 h 5170152"/>
              <a:gd name="connsiteX328" fmla="*/ 3861741 w 5627973"/>
              <a:gd name="connsiteY328" fmla="*/ 1097488 h 5170152"/>
              <a:gd name="connsiteX329" fmla="*/ 3904083 w 5627973"/>
              <a:gd name="connsiteY329" fmla="*/ 1105291 h 5170152"/>
              <a:gd name="connsiteX330" fmla="*/ 3872332 w 5627973"/>
              <a:gd name="connsiteY330" fmla="*/ 1103397 h 5170152"/>
              <a:gd name="connsiteX331" fmla="*/ 3510842 w 5627973"/>
              <a:gd name="connsiteY331" fmla="*/ 1263138 h 5170152"/>
              <a:gd name="connsiteX332" fmla="*/ 3496505 w 5627973"/>
              <a:gd name="connsiteY332" fmla="*/ 1281913 h 5170152"/>
              <a:gd name="connsiteX333" fmla="*/ 3473852 w 5627973"/>
              <a:gd name="connsiteY333" fmla="*/ 1289813 h 5170152"/>
              <a:gd name="connsiteX334" fmla="*/ 3295979 w 5627973"/>
              <a:gd name="connsiteY334" fmla="*/ 1408486 h 5170152"/>
              <a:gd name="connsiteX335" fmla="*/ 2694772 w 5627973"/>
              <a:gd name="connsiteY335" fmla="*/ 1747664 h 5170152"/>
              <a:gd name="connsiteX336" fmla="*/ 2738702 w 5627973"/>
              <a:gd name="connsiteY336" fmla="*/ 1750865 h 5170152"/>
              <a:gd name="connsiteX337" fmla="*/ 3244931 w 5627973"/>
              <a:gd name="connsiteY337" fmla="*/ 1543659 h 5170152"/>
              <a:gd name="connsiteX338" fmla="*/ 3265426 w 5627973"/>
              <a:gd name="connsiteY338" fmla="*/ 1518723 h 5170152"/>
              <a:gd name="connsiteX339" fmla="*/ 3297079 w 5627973"/>
              <a:gd name="connsiteY339" fmla="*/ 1508574 h 5170152"/>
              <a:gd name="connsiteX340" fmla="*/ 3547513 w 5627973"/>
              <a:gd name="connsiteY340" fmla="*/ 1352765 h 5170152"/>
              <a:gd name="connsiteX341" fmla="*/ 3564772 w 5627973"/>
              <a:gd name="connsiteY341" fmla="*/ 1334168 h 5170152"/>
              <a:gd name="connsiteX342" fmla="*/ 3545920 w 5627973"/>
              <a:gd name="connsiteY342" fmla="*/ 1378188 h 5170152"/>
              <a:gd name="connsiteX343" fmla="*/ 3508908 w 5627973"/>
              <a:gd name="connsiteY343" fmla="*/ 1442768 h 5170152"/>
              <a:gd name="connsiteX344" fmla="*/ 2753178 w 5627973"/>
              <a:gd name="connsiteY344" fmla="*/ 1759024 h 5170152"/>
              <a:gd name="connsiteX345" fmla="*/ 2708817 w 5627973"/>
              <a:gd name="connsiteY345" fmla="*/ 1880141 h 5170152"/>
              <a:gd name="connsiteX346" fmla="*/ 2735674 w 5627973"/>
              <a:gd name="connsiteY346" fmla="*/ 1912971 h 5170152"/>
              <a:gd name="connsiteX347" fmla="*/ 3233634 w 5627973"/>
              <a:gd name="connsiteY347" fmla="*/ 2122405 h 5170152"/>
              <a:gd name="connsiteX348" fmla="*/ 3266570 w 5627973"/>
              <a:gd name="connsiteY348" fmla="*/ 2119436 h 5170152"/>
              <a:gd name="connsiteX349" fmla="*/ 3295539 w 5627973"/>
              <a:gd name="connsiteY349" fmla="*/ 2134473 h 5170152"/>
              <a:gd name="connsiteX350" fmla="*/ 3583038 w 5627973"/>
              <a:gd name="connsiteY350" fmla="*/ 2201203 h 5170152"/>
              <a:gd name="connsiteX351" fmla="*/ 3608921 w 5627973"/>
              <a:gd name="connsiteY351" fmla="*/ 2200364 h 5170152"/>
              <a:gd name="connsiteX352" fmla="*/ 3562345 w 5627973"/>
              <a:gd name="connsiteY352" fmla="*/ 2217682 h 5170152"/>
              <a:gd name="connsiteX353" fmla="*/ 3487772 w 5627973"/>
              <a:gd name="connsiteY353" fmla="*/ 2236568 h 5170152"/>
              <a:gd name="connsiteX354" fmla="*/ 2739038 w 5627973"/>
              <a:gd name="connsiteY354" fmla="*/ 1928704 h 5170152"/>
              <a:gd name="connsiteX355" fmla="*/ 2646703 w 5627973"/>
              <a:gd name="connsiteY355" fmla="*/ 1701163 h 5170152"/>
              <a:gd name="connsiteX356" fmla="*/ 2678442 w 5627973"/>
              <a:gd name="connsiteY356" fmla="*/ 1692992 h 5170152"/>
              <a:gd name="connsiteX357" fmla="*/ 2974079 w 5627973"/>
              <a:gd name="connsiteY357" fmla="*/ 1434954 h 5170152"/>
              <a:gd name="connsiteX358" fmla="*/ 2981295 w 5627973"/>
              <a:gd name="connsiteY358" fmla="*/ 1413397 h 5170152"/>
              <a:gd name="connsiteX359" fmla="*/ 3000587 w 5627973"/>
              <a:gd name="connsiteY359" fmla="*/ 1399148 h 5170152"/>
              <a:gd name="connsiteX360" fmla="*/ 3131531 w 5627973"/>
              <a:gd name="connsiteY360" fmla="*/ 1235708 h 5170152"/>
              <a:gd name="connsiteX361" fmla="*/ 3138298 w 5627973"/>
              <a:gd name="connsiteY361" fmla="*/ 1219166 h 5170152"/>
              <a:gd name="connsiteX362" fmla="*/ 3137715 w 5627973"/>
              <a:gd name="connsiteY362" fmla="*/ 1253151 h 5170152"/>
              <a:gd name="connsiteX363" fmla="*/ 3130297 w 5627973"/>
              <a:gd name="connsiteY363" fmla="*/ 1305203 h 5170152"/>
              <a:gd name="connsiteX364" fmla="*/ 2690942 w 5627973"/>
              <a:gd name="connsiteY364" fmla="*/ 1695070 h 5170152"/>
              <a:gd name="connsiteX365" fmla="*/ 2616437 w 5627973"/>
              <a:gd name="connsiteY365" fmla="*/ 1615422 h 5170152"/>
              <a:gd name="connsiteX366" fmla="*/ 2650765 w 5627973"/>
              <a:gd name="connsiteY366" fmla="*/ 1588555 h 5170152"/>
              <a:gd name="connsiteX367" fmla="*/ 2867058 w 5627973"/>
              <a:gd name="connsiteY367" fmla="*/ 1106901 h 5170152"/>
              <a:gd name="connsiteX368" fmla="*/ 2863661 w 5627973"/>
              <a:gd name="connsiteY368" fmla="*/ 1075738 h 5170152"/>
              <a:gd name="connsiteX369" fmla="*/ 2879247 w 5627973"/>
              <a:gd name="connsiteY369" fmla="*/ 1047600 h 5170152"/>
              <a:gd name="connsiteX370" fmla="*/ 2947098 w 5627973"/>
              <a:gd name="connsiteY370" fmla="*/ 771754 h 5170152"/>
              <a:gd name="connsiteX371" fmla="*/ 2946000 w 5627973"/>
              <a:gd name="connsiteY371" fmla="*/ 747202 h 5170152"/>
              <a:gd name="connsiteX372" fmla="*/ 2964611 w 5627973"/>
              <a:gd name="connsiteY372" fmla="*/ 790729 h 5170152"/>
              <a:gd name="connsiteX373" fmla="*/ 2985104 w 5627973"/>
              <a:gd name="connsiteY373" fmla="*/ 860784 h 5170152"/>
              <a:gd name="connsiteX374" fmla="*/ 2667295 w 5627973"/>
              <a:gd name="connsiteY374" fmla="*/ 1584709 h 5170152"/>
              <a:gd name="connsiteX375" fmla="*/ 2659858 w 5627973"/>
              <a:gd name="connsiteY375" fmla="*/ 1810505 h 5170152"/>
              <a:gd name="connsiteX376" fmla="*/ 2688965 w 5627973"/>
              <a:gd name="connsiteY376" fmla="*/ 1824901 h 5170152"/>
              <a:gd name="connsiteX377" fmla="*/ 3099134 w 5627973"/>
              <a:gd name="connsiteY377" fmla="*/ 1829386 h 5170152"/>
              <a:gd name="connsiteX378" fmla="*/ 3120807 w 5627973"/>
              <a:gd name="connsiteY378" fmla="*/ 1818625 h 5170152"/>
              <a:gd name="connsiteX379" fmla="*/ 3145593 w 5627973"/>
              <a:gd name="connsiteY379" fmla="*/ 1820762 h 5170152"/>
              <a:gd name="connsiteX380" fmla="*/ 3364829 w 5627973"/>
              <a:gd name="connsiteY380" fmla="*/ 1787733 h 5170152"/>
              <a:gd name="connsiteX381" fmla="*/ 3382345 w 5627973"/>
              <a:gd name="connsiteY381" fmla="*/ 1780260 h 5170152"/>
              <a:gd name="connsiteX382" fmla="*/ 3355952 w 5627973"/>
              <a:gd name="connsiteY382" fmla="*/ 1804099 h 5170152"/>
              <a:gd name="connsiteX383" fmla="*/ 3310827 w 5627973"/>
              <a:gd name="connsiteY383" fmla="*/ 1836457 h 5170152"/>
              <a:gd name="connsiteX384" fmla="*/ 2696381 w 5627973"/>
              <a:gd name="connsiteY384" fmla="*/ 1834343 h 5170152"/>
              <a:gd name="connsiteX385" fmla="*/ 2634735 w 5627973"/>
              <a:gd name="connsiteY385" fmla="*/ 1942592 h 5170152"/>
              <a:gd name="connsiteX386" fmla="*/ 2628908 w 5627973"/>
              <a:gd name="connsiteY386" fmla="*/ 1902031 h 5170152"/>
              <a:gd name="connsiteX387" fmla="*/ 2637249 w 5627973"/>
              <a:gd name="connsiteY387" fmla="*/ 1931248 h 5170152"/>
              <a:gd name="connsiteX388" fmla="*/ 2914165 w 5627973"/>
              <a:gd name="connsiteY388" fmla="*/ 2208928 h 5170152"/>
              <a:gd name="connsiteX389" fmla="*/ 2937632 w 5627973"/>
              <a:gd name="connsiteY389" fmla="*/ 2216171 h 5170152"/>
              <a:gd name="connsiteX390" fmla="*/ 2952868 w 5627973"/>
              <a:gd name="connsiteY390" fmla="*/ 2234211 h 5170152"/>
              <a:gd name="connsiteX391" fmla="*/ 3129341 w 5627973"/>
              <a:gd name="connsiteY391" fmla="*/ 2358698 h 5170152"/>
              <a:gd name="connsiteX392" fmla="*/ 3147324 w 5627973"/>
              <a:gd name="connsiteY392" fmla="*/ 2365378 h 5170152"/>
              <a:gd name="connsiteX393" fmla="*/ 3110122 w 5627973"/>
              <a:gd name="connsiteY393" fmla="*/ 2363811 h 5170152"/>
              <a:gd name="connsiteX394" fmla="*/ 3053262 w 5627973"/>
              <a:gd name="connsiteY394" fmla="*/ 2355455 h 5170152"/>
              <a:gd name="connsiteX395" fmla="*/ 2634735 w 5627973"/>
              <a:gd name="connsiteY395" fmla="*/ 1942592 h 5170152"/>
              <a:gd name="connsiteX396" fmla="*/ 2538079 w 5627973"/>
              <a:gd name="connsiteY396" fmla="*/ 1619042 h 5170152"/>
              <a:gd name="connsiteX397" fmla="*/ 2554354 w 5627973"/>
              <a:gd name="connsiteY397" fmla="*/ 1592892 h 5170152"/>
              <a:gd name="connsiteX398" fmla="*/ 2566459 w 5627973"/>
              <a:gd name="connsiteY398" fmla="*/ 1218658 h 5170152"/>
              <a:gd name="connsiteX399" fmla="*/ 2555056 w 5627973"/>
              <a:gd name="connsiteY399" fmla="*/ 1198566 h 5170152"/>
              <a:gd name="connsiteX400" fmla="*/ 2557831 w 5627973"/>
              <a:gd name="connsiteY400" fmla="*/ 1176004 h 5170152"/>
              <a:gd name="connsiteX401" fmla="*/ 2525507 w 5627973"/>
              <a:gd name="connsiteY401" fmla="*/ 974952 h 5170152"/>
              <a:gd name="connsiteX402" fmla="*/ 2517630 w 5627973"/>
              <a:gd name="connsiteY402" fmla="*/ 958749 h 5170152"/>
              <a:gd name="connsiteX403" fmla="*/ 2543274 w 5627973"/>
              <a:gd name="connsiteY403" fmla="*/ 983527 h 5170152"/>
              <a:gd name="connsiteX404" fmla="*/ 2577917 w 5627973"/>
              <a:gd name="connsiteY404" fmla="*/ 1025648 h 5170152"/>
              <a:gd name="connsiteX405" fmla="*/ 2564824 w 5627973"/>
              <a:gd name="connsiteY405" fmla="*/ 1586396 h 5170152"/>
              <a:gd name="connsiteX406" fmla="*/ 2612299 w 5627973"/>
              <a:gd name="connsiteY406" fmla="*/ 2424277 h 5170152"/>
              <a:gd name="connsiteX407" fmla="*/ 2593850 w 5627973"/>
              <a:gd name="connsiteY407" fmla="*/ 2339994 h 5170152"/>
              <a:gd name="connsiteX408" fmla="*/ 2607022 w 5627973"/>
              <a:gd name="connsiteY408" fmla="*/ 2044731 h 5170152"/>
              <a:gd name="connsiteX409" fmla="*/ 2624528 w 5627973"/>
              <a:gd name="connsiteY409" fmla="*/ 1990120 h 5170152"/>
              <a:gd name="connsiteX410" fmla="*/ 2616969 w 5627973"/>
              <a:gd name="connsiteY410" fmla="*/ 2031530 h 5170152"/>
              <a:gd name="connsiteX411" fmla="*/ 2786012 w 5627973"/>
              <a:gd name="connsiteY411" fmla="*/ 2524015 h 5170152"/>
              <a:gd name="connsiteX412" fmla="*/ 2810222 w 5627973"/>
              <a:gd name="connsiteY412" fmla="*/ 2544990 h 5170152"/>
              <a:gd name="connsiteX413" fmla="*/ 2817845 w 5627973"/>
              <a:gd name="connsiteY413" fmla="*/ 2575607 h 5170152"/>
              <a:gd name="connsiteX414" fmla="*/ 2957409 w 5627973"/>
              <a:gd name="connsiteY414" fmla="*/ 2822582 h 5170152"/>
              <a:gd name="connsiteX415" fmla="*/ 2975276 w 5627973"/>
              <a:gd name="connsiteY415" fmla="*/ 2840096 h 5170152"/>
              <a:gd name="connsiteX416" fmla="*/ 2930882 w 5627973"/>
              <a:gd name="connsiteY416" fmla="*/ 2819480 h 5170152"/>
              <a:gd name="connsiteX417" fmla="*/ 2866650 w 5627973"/>
              <a:gd name="connsiteY417" fmla="*/ 2780375 h 5170152"/>
              <a:gd name="connsiteX418" fmla="*/ 2640937 w 5627973"/>
              <a:gd name="connsiteY418" fmla="*/ 2504928 h 5170152"/>
              <a:gd name="connsiteX419" fmla="*/ 2612299 w 5627973"/>
              <a:gd name="connsiteY419" fmla="*/ 2424277 h 5170152"/>
              <a:gd name="connsiteX420" fmla="*/ 2035737 w 5627973"/>
              <a:gd name="connsiteY420" fmla="*/ 738158 h 5170152"/>
              <a:gd name="connsiteX421" fmla="*/ 2081317 w 5627973"/>
              <a:gd name="connsiteY421" fmla="*/ 756362 h 5170152"/>
              <a:gd name="connsiteX422" fmla="*/ 2147812 w 5627973"/>
              <a:gd name="connsiteY422" fmla="*/ 791953 h 5170152"/>
              <a:gd name="connsiteX423" fmla="*/ 2450624 w 5627973"/>
              <a:gd name="connsiteY423" fmla="*/ 1511954 h 5170152"/>
              <a:gd name="connsiteX424" fmla="*/ 2436347 w 5627973"/>
              <a:gd name="connsiteY424" fmla="*/ 1567359 h 5170152"/>
              <a:gd name="connsiteX425" fmla="*/ 2441461 w 5627973"/>
              <a:gd name="connsiteY425" fmla="*/ 1525651 h 5170152"/>
              <a:gd name="connsiteX426" fmla="*/ 2243505 w 5627973"/>
              <a:gd name="connsiteY426" fmla="*/ 1043385 h 5170152"/>
              <a:gd name="connsiteX427" fmla="*/ 2218075 w 5627973"/>
              <a:gd name="connsiteY427" fmla="*/ 1023750 h 5170152"/>
              <a:gd name="connsiteX428" fmla="*/ 2208652 w 5627973"/>
              <a:gd name="connsiteY428" fmla="*/ 993614 h 5170152"/>
              <a:gd name="connsiteX429" fmla="*/ 2054624 w 5627973"/>
              <a:gd name="connsiteY429" fmla="*/ 754678 h 5170152"/>
              <a:gd name="connsiteX430" fmla="*/ 2417193 w 5627973"/>
              <a:gd name="connsiteY430" fmla="*/ 2452749 h 5170152"/>
              <a:gd name="connsiteX431" fmla="*/ 2394601 w 5627973"/>
              <a:gd name="connsiteY431" fmla="*/ 2359598 h 5170152"/>
              <a:gd name="connsiteX432" fmla="*/ 2391086 w 5627973"/>
              <a:gd name="connsiteY432" fmla="*/ 2296202 h 5170152"/>
              <a:gd name="connsiteX433" fmla="*/ 2508786 w 5627973"/>
              <a:gd name="connsiteY433" fmla="*/ 1982414 h 5170152"/>
              <a:gd name="connsiteX434" fmla="*/ 2537500 w 5627973"/>
              <a:gd name="connsiteY434" fmla="*/ 1951196 h 5170152"/>
              <a:gd name="connsiteX435" fmla="*/ 2519642 w 5627973"/>
              <a:gd name="connsiteY435" fmla="*/ 1976466 h 5170152"/>
              <a:gd name="connsiteX436" fmla="*/ 2484604 w 5627973"/>
              <a:gd name="connsiteY436" fmla="*/ 2349375 h 5170152"/>
              <a:gd name="connsiteX437" fmla="*/ 2494761 w 5627973"/>
              <a:gd name="connsiteY437" fmla="*/ 2370012 h 5170152"/>
              <a:gd name="connsiteX438" fmla="*/ 2490607 w 5627973"/>
              <a:gd name="connsiteY438" fmla="*/ 2392389 h 5170152"/>
              <a:gd name="connsiteX439" fmla="*/ 2510562 w 5627973"/>
              <a:gd name="connsiteY439" fmla="*/ 2594713 h 5170152"/>
              <a:gd name="connsiteX440" fmla="*/ 2517435 w 5627973"/>
              <a:gd name="connsiteY440" fmla="*/ 2611289 h 5170152"/>
              <a:gd name="connsiteX441" fmla="*/ 2493344 w 5627973"/>
              <a:gd name="connsiteY441" fmla="*/ 2585248 h 5170152"/>
              <a:gd name="connsiteX442" fmla="*/ 2461326 w 5627973"/>
              <a:gd name="connsiteY442" fmla="*/ 2541435 h 5170152"/>
              <a:gd name="connsiteX443" fmla="*/ 2417193 w 5627973"/>
              <a:gd name="connsiteY443" fmla="*/ 2452749 h 5170152"/>
              <a:gd name="connsiteX444" fmla="*/ 1897323 w 5627973"/>
              <a:gd name="connsiteY444" fmla="*/ 1217353 h 5170152"/>
              <a:gd name="connsiteX445" fmla="*/ 1934545 w 5627973"/>
              <a:gd name="connsiteY445" fmla="*/ 1218380 h 5170152"/>
              <a:gd name="connsiteX446" fmla="*/ 1991537 w 5627973"/>
              <a:gd name="connsiteY446" fmla="*/ 1225910 h 5170152"/>
              <a:gd name="connsiteX447" fmla="*/ 2417165 w 5627973"/>
              <a:gd name="connsiteY447" fmla="*/ 1632682 h 5170152"/>
              <a:gd name="connsiteX448" fmla="*/ 2423698 w 5627973"/>
              <a:gd name="connsiteY448" fmla="*/ 1673157 h 5170152"/>
              <a:gd name="connsiteX449" fmla="*/ 2414850 w 5627973"/>
              <a:gd name="connsiteY449" fmla="*/ 1644063 h 5170152"/>
              <a:gd name="connsiteX450" fmla="*/ 2133157 w 5627973"/>
              <a:gd name="connsiteY450" fmla="*/ 1370413 h 5170152"/>
              <a:gd name="connsiteX451" fmla="*/ 2109568 w 5627973"/>
              <a:gd name="connsiteY451" fmla="*/ 1363512 h 5170152"/>
              <a:gd name="connsiteX452" fmla="*/ 2094022 w 5627973"/>
              <a:gd name="connsiteY452" fmla="*/ 1345693 h 5170152"/>
              <a:gd name="connsiteX453" fmla="*/ 1915419 w 5627973"/>
              <a:gd name="connsiteY453" fmla="*/ 1223772 h 5170152"/>
              <a:gd name="connsiteX454" fmla="*/ 2045270 w 5627973"/>
              <a:gd name="connsiteY454" fmla="*/ 2819290 h 5170152"/>
              <a:gd name="connsiteX455" fmla="*/ 2029641 w 5627973"/>
              <a:gd name="connsiteY455" fmla="*/ 2748040 h 5170152"/>
              <a:gd name="connsiteX456" fmla="*/ 2396022 w 5627973"/>
              <a:gd name="connsiteY456" fmla="*/ 2044520 h 5170152"/>
              <a:gd name="connsiteX457" fmla="*/ 2448822 w 5627973"/>
              <a:gd name="connsiteY457" fmla="*/ 2016984 h 5170152"/>
              <a:gd name="connsiteX458" fmla="*/ 2412764 w 5627973"/>
              <a:gd name="connsiteY458" fmla="*/ 2041700 h 5170152"/>
              <a:gd name="connsiteX459" fmla="*/ 2164168 w 5627973"/>
              <a:gd name="connsiteY459" fmla="*/ 2509479 h 5170152"/>
              <a:gd name="connsiteX460" fmla="*/ 2165420 w 5627973"/>
              <a:gd name="connsiteY460" fmla="*/ 2540820 h 5170152"/>
              <a:gd name="connsiteX461" fmla="*/ 2147957 w 5627973"/>
              <a:gd name="connsiteY461" fmla="*/ 2567964 h 5170152"/>
              <a:gd name="connsiteX462" fmla="*/ 2061427 w 5627973"/>
              <a:gd name="connsiteY462" fmla="*/ 2839328 h 5170152"/>
              <a:gd name="connsiteX463" fmla="*/ 2060839 w 5627973"/>
              <a:gd name="connsiteY463" fmla="*/ 2863921 h 5170152"/>
              <a:gd name="connsiteX464" fmla="*/ 1883844 w 5627973"/>
              <a:gd name="connsiteY464" fmla="*/ 2371440 h 5170152"/>
              <a:gd name="connsiteX465" fmla="*/ 1886848 w 5627973"/>
              <a:gd name="connsiteY465" fmla="*/ 2337575 h 5170152"/>
              <a:gd name="connsiteX466" fmla="*/ 1897963 w 5627973"/>
              <a:gd name="connsiteY466" fmla="*/ 2286093 h 5170152"/>
              <a:gd name="connsiteX467" fmla="*/ 2364338 w 5627973"/>
              <a:gd name="connsiteY467" fmla="*/ 1923296 h 5170152"/>
              <a:gd name="connsiteX468" fmla="*/ 2408933 w 5627973"/>
              <a:gd name="connsiteY468" fmla="*/ 1919846 h 5170152"/>
              <a:gd name="connsiteX469" fmla="*/ 2376668 w 5627973"/>
              <a:gd name="connsiteY469" fmla="*/ 1926111 h 5170152"/>
              <a:gd name="connsiteX470" fmla="*/ 2063155 w 5627973"/>
              <a:gd name="connsiteY470" fmla="*/ 2165945 h 5170152"/>
              <a:gd name="connsiteX471" fmla="*/ 2054415 w 5627973"/>
              <a:gd name="connsiteY471" fmla="*/ 2187020 h 5170152"/>
              <a:gd name="connsiteX472" fmla="*/ 2034142 w 5627973"/>
              <a:gd name="connsiteY472" fmla="*/ 2200087 h 5170152"/>
              <a:gd name="connsiteX473" fmla="*/ 1891778 w 5627973"/>
              <a:gd name="connsiteY473" fmla="*/ 2355342 h 5170152"/>
              <a:gd name="connsiteX474" fmla="*/ 1661922 w 5627973"/>
              <a:gd name="connsiteY474" fmla="*/ 1799494 h 5170152"/>
              <a:gd name="connsiteX475" fmla="*/ 1688944 w 5627973"/>
              <a:gd name="connsiteY475" fmla="*/ 1776249 h 5170152"/>
              <a:gd name="connsiteX476" fmla="*/ 1734921 w 5627973"/>
              <a:gd name="connsiteY476" fmla="*/ 1744902 h 5170152"/>
              <a:gd name="connsiteX477" fmla="*/ 2349214 w 5627973"/>
              <a:gd name="connsiteY477" fmla="*/ 1760604 h 5170152"/>
              <a:gd name="connsiteX478" fmla="*/ 2385099 w 5627973"/>
              <a:gd name="connsiteY478" fmla="*/ 1785239 h 5170152"/>
              <a:gd name="connsiteX479" fmla="*/ 2356379 w 5627973"/>
              <a:gd name="connsiteY479" fmla="*/ 1770206 h 5170152"/>
              <a:gd name="connsiteX480" fmla="*/ 1946393 w 5627973"/>
              <a:gd name="connsiteY480" fmla="*/ 1756653 h 5170152"/>
              <a:gd name="connsiteX481" fmla="*/ 1924438 w 5627973"/>
              <a:gd name="connsiteY481" fmla="*/ 1766929 h 5170152"/>
              <a:gd name="connsiteX482" fmla="*/ 1899712 w 5627973"/>
              <a:gd name="connsiteY482" fmla="*/ 1764245 h 5170152"/>
              <a:gd name="connsiteX483" fmla="*/ 1679634 w 5627973"/>
              <a:gd name="connsiteY483" fmla="*/ 1792411 h 5170152"/>
              <a:gd name="connsiteX484" fmla="*/ 1421076 w 5627973"/>
              <a:gd name="connsiteY484" fmla="*/ 1389062 h 5170152"/>
              <a:gd name="connsiteX485" fmla="*/ 1467369 w 5627973"/>
              <a:gd name="connsiteY485" fmla="*/ 1371047 h 5170152"/>
              <a:gd name="connsiteX486" fmla="*/ 1541636 w 5627973"/>
              <a:gd name="connsiteY486" fmla="*/ 1351041 h 5170152"/>
              <a:gd name="connsiteX487" fmla="*/ 2295625 w 5627973"/>
              <a:gd name="connsiteY487" fmla="*/ 1647472 h 5170152"/>
              <a:gd name="connsiteX488" fmla="*/ 2326664 w 5627973"/>
              <a:gd name="connsiteY488" fmla="*/ 1695560 h 5170152"/>
              <a:gd name="connsiteX489" fmla="*/ 2299253 w 5627973"/>
              <a:gd name="connsiteY489" fmla="*/ 1663149 h 5170152"/>
              <a:gd name="connsiteX490" fmla="*/ 1797719 w 5627973"/>
              <a:gd name="connsiteY490" fmla="*/ 1461320 h 5170152"/>
              <a:gd name="connsiteX491" fmla="*/ 1764828 w 5627973"/>
              <a:gd name="connsiteY491" fmla="*/ 1464786 h 5170152"/>
              <a:gd name="connsiteX492" fmla="*/ 1735604 w 5627973"/>
              <a:gd name="connsiteY492" fmla="*/ 1450192 h 5170152"/>
              <a:gd name="connsiteX493" fmla="*/ 1446949 w 5627973"/>
              <a:gd name="connsiteY493" fmla="*/ 1387832 h 5170152"/>
              <a:gd name="connsiteX494" fmla="*/ 1463065 w 5627973"/>
              <a:gd name="connsiteY494" fmla="*/ 2251668 h 5170152"/>
              <a:gd name="connsiteX495" fmla="*/ 1483028 w 5627973"/>
              <a:gd name="connsiteY495" fmla="*/ 2208076 h 5170152"/>
              <a:gd name="connsiteX496" fmla="*/ 1521661 w 5627973"/>
              <a:gd name="connsiteY496" fmla="*/ 2144342 h 5170152"/>
              <a:gd name="connsiteX497" fmla="*/ 2284930 w 5627973"/>
              <a:gd name="connsiteY497" fmla="*/ 1845445 h 5170152"/>
              <a:gd name="connsiteX498" fmla="*/ 2343006 w 5627973"/>
              <a:gd name="connsiteY498" fmla="*/ 1858151 h 5170152"/>
              <a:gd name="connsiteX499" fmla="*/ 2299188 w 5627973"/>
              <a:gd name="connsiteY499" fmla="*/ 1853938 h 5170152"/>
              <a:gd name="connsiteX500" fmla="*/ 1788027 w 5627973"/>
              <a:gd name="connsiteY500" fmla="*/ 2049516 h 5170152"/>
              <a:gd name="connsiteX501" fmla="*/ 1766910 w 5627973"/>
              <a:gd name="connsiteY501" fmla="*/ 2073983 h 5170152"/>
              <a:gd name="connsiteX502" fmla="*/ 1735021 w 5627973"/>
              <a:gd name="connsiteY502" fmla="*/ 2083404 h 5170152"/>
              <a:gd name="connsiteX503" fmla="*/ 1480787 w 5627973"/>
              <a:gd name="connsiteY503" fmla="*/ 2233465 h 5170152"/>
              <a:gd name="connsiteX504" fmla="*/ 1778763 w 5627973"/>
              <a:gd name="connsiteY504" fmla="*/ 3625789 h 5170152"/>
              <a:gd name="connsiteX505" fmla="*/ 1837688 w 5627973"/>
              <a:gd name="connsiteY505" fmla="*/ 3639518 h 5170152"/>
              <a:gd name="connsiteX506" fmla="*/ 2568769 w 5627973"/>
              <a:gd name="connsiteY506" fmla="*/ 3466048 h 5170152"/>
              <a:gd name="connsiteX507" fmla="*/ 2601895 w 5627973"/>
              <a:gd name="connsiteY507" fmla="*/ 3436540 h 5170152"/>
              <a:gd name="connsiteX508" fmla="*/ 2647008 w 5627973"/>
              <a:gd name="connsiteY508" fmla="*/ 3429508 h 5170152"/>
              <a:gd name="connsiteX509" fmla="*/ 3020043 w 5627973"/>
              <a:gd name="connsiteY509" fmla="*/ 3271259 h 5170152"/>
              <a:gd name="connsiteX510" fmla="*/ 3047428 w 5627973"/>
              <a:gd name="connsiteY510" fmla="*/ 3249673 h 5170152"/>
              <a:gd name="connsiteX511" fmla="*/ 3012461 w 5627973"/>
              <a:gd name="connsiteY511" fmla="*/ 3305465 h 5170152"/>
              <a:gd name="connsiteX512" fmla="*/ 2948470 w 5627973"/>
              <a:gd name="connsiteY512" fmla="*/ 3385317 h 5170152"/>
              <a:gd name="connsiteX513" fmla="*/ 1855592 w 5627973"/>
              <a:gd name="connsiteY513" fmla="*/ 3653697 h 5170152"/>
              <a:gd name="connsiteX514" fmla="*/ 1700666 w 5627973"/>
              <a:gd name="connsiteY514" fmla="*/ 3429363 h 5170152"/>
              <a:gd name="connsiteX515" fmla="*/ 1752974 w 5627973"/>
              <a:gd name="connsiteY515" fmla="*/ 3400185 h 5170152"/>
              <a:gd name="connsiteX516" fmla="*/ 2149161 w 5627973"/>
              <a:gd name="connsiteY516" fmla="*/ 2791867 h 5170152"/>
              <a:gd name="connsiteX517" fmla="*/ 2151195 w 5627973"/>
              <a:gd name="connsiteY517" fmla="*/ 2748795 h 5170152"/>
              <a:gd name="connsiteX518" fmla="*/ 2178343 w 5627973"/>
              <a:gd name="connsiteY518" fmla="*/ 2713888 h 5170152"/>
              <a:gd name="connsiteX519" fmla="*/ 2329225 w 5627973"/>
              <a:gd name="connsiteY519" fmla="*/ 2353537 h 5170152"/>
              <a:gd name="connsiteX520" fmla="*/ 2332971 w 5627973"/>
              <a:gd name="connsiteY520" fmla="*/ 2319941 h 5170152"/>
              <a:gd name="connsiteX521" fmla="*/ 2348943 w 5627973"/>
              <a:gd name="connsiteY521" fmla="*/ 2383062 h 5170152"/>
              <a:gd name="connsiteX522" fmla="*/ 2361812 w 5627973"/>
              <a:gd name="connsiteY522" fmla="*/ 2482633 h 5170152"/>
              <a:gd name="connsiteX523" fmla="*/ 1776225 w 5627973"/>
              <a:gd name="connsiteY523" fmla="*/ 3398488 h 5170152"/>
              <a:gd name="connsiteX524" fmla="*/ 1723452 w 5627973"/>
              <a:gd name="connsiteY524" fmla="*/ 3552336 h 5170152"/>
              <a:gd name="connsiteX525" fmla="*/ 1768261 w 5627973"/>
              <a:gd name="connsiteY525" fmla="*/ 3548010 h 5170152"/>
              <a:gd name="connsiteX526" fmla="*/ 2224429 w 5627973"/>
              <a:gd name="connsiteY526" fmla="*/ 3260498 h 5170152"/>
              <a:gd name="connsiteX527" fmla="*/ 2238817 w 5627973"/>
              <a:gd name="connsiteY527" fmla="*/ 3232746 h 5170152"/>
              <a:gd name="connsiteX528" fmla="*/ 2268032 w 5627973"/>
              <a:gd name="connsiteY528" fmla="*/ 3217503 h 5170152"/>
              <a:gd name="connsiteX529" fmla="*/ 2480558 w 5627973"/>
              <a:gd name="connsiteY529" fmla="*/ 3023370 h 5170152"/>
              <a:gd name="connsiteX530" fmla="*/ 2493267 w 5627973"/>
              <a:gd name="connsiteY530" fmla="*/ 3002338 h 5170152"/>
              <a:gd name="connsiteX531" fmla="*/ 2485230 w 5627973"/>
              <a:gd name="connsiteY531" fmla="*/ 3048393 h 5170152"/>
              <a:gd name="connsiteX532" fmla="*/ 2464066 w 5627973"/>
              <a:gd name="connsiteY532" fmla="*/ 3117542 h 5170152"/>
              <a:gd name="connsiteX533" fmla="*/ 1784778 w 5627973"/>
              <a:gd name="connsiteY533" fmla="*/ 3553502 h 5170152"/>
              <a:gd name="connsiteX534" fmla="*/ 1769572 w 5627973"/>
              <a:gd name="connsiteY534" fmla="*/ 3808806 h 5170152"/>
              <a:gd name="connsiteX535" fmla="*/ 1799015 w 5627973"/>
              <a:gd name="connsiteY535" fmla="*/ 3859152 h 5170152"/>
              <a:gd name="connsiteX536" fmla="*/ 2430040 w 5627973"/>
              <a:gd name="connsiteY536" fmla="*/ 4250074 h 5170152"/>
              <a:gd name="connsiteX537" fmla="*/ 2475364 w 5627973"/>
              <a:gd name="connsiteY537" fmla="*/ 4253072 h 5170152"/>
              <a:gd name="connsiteX538" fmla="*/ 2511465 w 5627973"/>
              <a:gd name="connsiteY538" fmla="*/ 4279691 h 5170152"/>
              <a:gd name="connsiteX539" fmla="*/ 2887344 w 5627973"/>
              <a:gd name="connsiteY539" fmla="*/ 4431757 h 5170152"/>
              <a:gd name="connsiteX540" fmla="*/ 2922643 w 5627973"/>
              <a:gd name="connsiteY540" fmla="*/ 4436144 h 5170152"/>
              <a:gd name="connsiteX541" fmla="*/ 2855752 w 5627973"/>
              <a:gd name="connsiteY541" fmla="*/ 4449732 h 5170152"/>
              <a:gd name="connsiteX542" fmla="*/ 2750537 w 5627973"/>
              <a:gd name="connsiteY542" fmla="*/ 4459472 h 5170152"/>
              <a:gd name="connsiteX543" fmla="*/ 1800226 w 5627973"/>
              <a:gd name="connsiteY543" fmla="*/ 3881251 h 5170152"/>
              <a:gd name="connsiteX544" fmla="*/ 1717989 w 5627973"/>
              <a:gd name="connsiteY544" fmla="*/ 3703726 h 5170152"/>
              <a:gd name="connsiteX545" fmla="*/ 1754415 w 5627973"/>
              <a:gd name="connsiteY545" fmla="*/ 3729503 h 5170152"/>
              <a:gd name="connsiteX546" fmla="*/ 2310014 w 5627973"/>
              <a:gd name="connsiteY546" fmla="*/ 3823180 h 5170152"/>
              <a:gd name="connsiteX547" fmla="*/ 2341717 w 5627973"/>
              <a:gd name="connsiteY547" fmla="*/ 3813186 h 5170152"/>
              <a:gd name="connsiteX548" fmla="*/ 2374894 w 5627973"/>
              <a:gd name="connsiteY548" fmla="*/ 3821382 h 5170152"/>
              <a:gd name="connsiteX549" fmla="*/ 2679416 w 5627973"/>
              <a:gd name="connsiteY549" fmla="*/ 3823314 h 5170152"/>
              <a:gd name="connsiteX550" fmla="*/ 2704778 w 5627973"/>
              <a:gd name="connsiteY550" fmla="*/ 3816899 h 5170152"/>
              <a:gd name="connsiteX551" fmla="*/ 2663882 w 5627973"/>
              <a:gd name="connsiteY551" fmla="*/ 3843658 h 5170152"/>
              <a:gd name="connsiteX552" fmla="*/ 2595752 w 5627973"/>
              <a:gd name="connsiteY552" fmla="*/ 3877993 h 5170152"/>
              <a:gd name="connsiteX553" fmla="*/ 1762464 w 5627973"/>
              <a:gd name="connsiteY553" fmla="*/ 3743917 h 5170152"/>
              <a:gd name="connsiteX554" fmla="*/ 1593570 w 5627973"/>
              <a:gd name="connsiteY554" fmla="*/ 3417551 h 5170152"/>
              <a:gd name="connsiteX555" fmla="*/ 1621230 w 5627973"/>
              <a:gd name="connsiteY555" fmla="*/ 3385491 h 5170152"/>
              <a:gd name="connsiteX556" fmla="*/ 1717450 w 5627973"/>
              <a:gd name="connsiteY556" fmla="*/ 2879542 h 5170152"/>
              <a:gd name="connsiteX557" fmla="*/ 1706261 w 5627973"/>
              <a:gd name="connsiteY557" fmla="*/ 2849805 h 5170152"/>
              <a:gd name="connsiteX558" fmla="*/ 1714836 w 5627973"/>
              <a:gd name="connsiteY558" fmla="*/ 2819740 h 5170152"/>
              <a:gd name="connsiteX559" fmla="*/ 1713844 w 5627973"/>
              <a:gd name="connsiteY559" fmla="*/ 2539635 h 5170152"/>
              <a:gd name="connsiteX560" fmla="*/ 1706611 w 5627973"/>
              <a:gd name="connsiteY560" fmla="*/ 2515935 h 5170152"/>
              <a:gd name="connsiteX561" fmla="*/ 1736124 w 5627973"/>
              <a:gd name="connsiteY561" fmla="*/ 2555081 h 5170152"/>
              <a:gd name="connsiteX562" fmla="*/ 1774149 w 5627973"/>
              <a:gd name="connsiteY562" fmla="*/ 2619715 h 5170152"/>
              <a:gd name="connsiteX563" fmla="*/ 1636822 w 5627973"/>
              <a:gd name="connsiteY563" fmla="*/ 3378900 h 5170152"/>
              <a:gd name="connsiteX564" fmla="*/ 1694576 w 5627973"/>
              <a:gd name="connsiteY564" fmla="*/ 4073468 h 5170152"/>
              <a:gd name="connsiteX565" fmla="*/ 1670220 w 5627973"/>
              <a:gd name="connsiteY565" fmla="*/ 3983985 h 5170152"/>
              <a:gd name="connsiteX566" fmla="*/ 1655736 w 5627973"/>
              <a:gd name="connsiteY566" fmla="*/ 3877850 h 5170152"/>
              <a:gd name="connsiteX567" fmla="*/ 1656477 w 5627973"/>
              <a:gd name="connsiteY567" fmla="*/ 3821489 h 5170152"/>
              <a:gd name="connsiteX568" fmla="*/ 1661566 w 5627973"/>
              <a:gd name="connsiteY568" fmla="*/ 3862972 h 5170152"/>
              <a:gd name="connsiteX569" fmla="*/ 1978105 w 5627973"/>
              <a:gd name="connsiteY569" fmla="*/ 4299431 h 5170152"/>
              <a:gd name="connsiteX570" fmla="*/ 2008403 w 5627973"/>
              <a:gd name="connsiteY570" fmla="*/ 4314284 h 5170152"/>
              <a:gd name="connsiteX571" fmla="*/ 2025230 w 5627973"/>
              <a:gd name="connsiteY571" fmla="*/ 4342051 h 5170152"/>
              <a:gd name="connsiteX572" fmla="*/ 2238142 w 5627973"/>
              <a:gd name="connsiteY572" fmla="*/ 4548895 h 5170152"/>
              <a:gd name="connsiteX573" fmla="*/ 2261120 w 5627973"/>
              <a:gd name="connsiteY573" fmla="*/ 4561812 h 5170152"/>
              <a:gd name="connsiteX574" fmla="*/ 2210974 w 5627973"/>
              <a:gd name="connsiteY574" fmla="*/ 4551739 h 5170152"/>
              <a:gd name="connsiteX575" fmla="*/ 2135604 w 5627973"/>
              <a:gd name="connsiteY575" fmla="*/ 4528243 h 5170152"/>
              <a:gd name="connsiteX576" fmla="*/ 1694576 w 5627973"/>
              <a:gd name="connsiteY576" fmla="*/ 4073468 h 5170152"/>
              <a:gd name="connsiteX577" fmla="*/ 1099766 w 5627973"/>
              <a:gd name="connsiteY577" fmla="*/ 2113284 h 5170152"/>
              <a:gd name="connsiteX578" fmla="*/ 1157732 w 5627973"/>
              <a:gd name="connsiteY578" fmla="*/ 2147753 h 5170152"/>
              <a:gd name="connsiteX579" fmla="*/ 1240371 w 5627973"/>
              <a:gd name="connsiteY579" fmla="*/ 2210315 h 5170152"/>
              <a:gd name="connsiteX580" fmla="*/ 1497737 w 5627973"/>
              <a:gd name="connsiteY580" fmla="*/ 3253358 h 5170152"/>
              <a:gd name="connsiteX581" fmla="*/ 1466550 w 5627973"/>
              <a:gd name="connsiteY581" fmla="*/ 3325598 h 5170152"/>
              <a:gd name="connsiteX582" fmla="*/ 1482384 w 5627973"/>
              <a:gd name="connsiteY582" fmla="*/ 3270014 h 5170152"/>
              <a:gd name="connsiteX583" fmla="*/ 1316605 w 5627973"/>
              <a:gd name="connsiteY583" fmla="*/ 2572410 h 5170152"/>
              <a:gd name="connsiteX584" fmla="*/ 1286287 w 5627973"/>
              <a:gd name="connsiteY584" fmla="*/ 2540299 h 5170152"/>
              <a:gd name="connsiteX585" fmla="*/ 1279926 w 5627973"/>
              <a:gd name="connsiteY585" fmla="*/ 2497337 h 5170152"/>
              <a:gd name="connsiteX586" fmla="*/ 1121872 w 5627973"/>
              <a:gd name="connsiteY586" fmla="*/ 2139765 h 5170152"/>
              <a:gd name="connsiteX587" fmla="*/ 1544250 w 5627973"/>
              <a:gd name="connsiteY587" fmla="*/ 4643312 h 5170152"/>
              <a:gd name="connsiteX588" fmla="*/ 1515525 w 5627973"/>
              <a:gd name="connsiteY588" fmla="*/ 4409135 h 5170152"/>
              <a:gd name="connsiteX589" fmla="*/ 1596353 w 5627973"/>
              <a:gd name="connsiteY589" fmla="*/ 4010725 h 5170152"/>
              <a:gd name="connsiteX590" fmla="*/ 1631753 w 5627973"/>
              <a:gd name="connsiteY590" fmla="*/ 3940255 h 5170152"/>
              <a:gd name="connsiteX591" fmla="*/ 1612666 w 5627973"/>
              <a:gd name="connsiteY591" fmla="*/ 3994911 h 5170152"/>
              <a:gd name="connsiteX592" fmla="*/ 1737033 w 5627973"/>
              <a:gd name="connsiteY592" fmla="*/ 4700227 h 5170152"/>
              <a:gd name="connsiteX593" fmla="*/ 1765410 w 5627973"/>
              <a:gd name="connsiteY593" fmla="*/ 4733898 h 5170152"/>
              <a:gd name="connsiteX594" fmla="*/ 1769226 w 5627973"/>
              <a:gd name="connsiteY594" fmla="*/ 4777131 h 5170152"/>
              <a:gd name="connsiteX595" fmla="*/ 1905940 w 5627973"/>
              <a:gd name="connsiteY595" fmla="*/ 5142538 h 5170152"/>
              <a:gd name="connsiteX596" fmla="*/ 1926449 w 5627973"/>
              <a:gd name="connsiteY596" fmla="*/ 5170152 h 5170152"/>
              <a:gd name="connsiteX597" fmla="*/ 1870608 w 5627973"/>
              <a:gd name="connsiteY597" fmla="*/ 5132658 h 5170152"/>
              <a:gd name="connsiteX598" fmla="*/ 1791789 w 5627973"/>
              <a:gd name="connsiteY598" fmla="*/ 5065804 h 5170152"/>
              <a:gd name="connsiteX599" fmla="*/ 1544250 w 5627973"/>
              <a:gd name="connsiteY599" fmla="*/ 4643312 h 5170152"/>
              <a:gd name="connsiteX600" fmla="*/ 809778 w 5627973"/>
              <a:gd name="connsiteY600" fmla="*/ 2734890 h 5170152"/>
              <a:gd name="connsiteX601" fmla="*/ 860066 w 5627973"/>
              <a:gd name="connsiteY601" fmla="*/ 2744234 h 5170152"/>
              <a:gd name="connsiteX602" fmla="*/ 935793 w 5627973"/>
              <a:gd name="connsiteY602" fmla="*/ 2766636 h 5170152"/>
              <a:gd name="connsiteX603" fmla="*/ 1426595 w 5627973"/>
              <a:gd name="connsiteY603" fmla="*/ 3410268 h 5170152"/>
              <a:gd name="connsiteX604" fmla="*/ 1426829 w 5627973"/>
              <a:gd name="connsiteY604" fmla="*/ 3466662 h 5170152"/>
              <a:gd name="connsiteX605" fmla="*/ 1421026 w 5627973"/>
              <a:gd name="connsiteY605" fmla="*/ 3425238 h 5170152"/>
              <a:gd name="connsiteX606" fmla="*/ 1097146 w 5627973"/>
              <a:gd name="connsiteY606" fmla="*/ 2993235 h 5170152"/>
              <a:gd name="connsiteX607" fmla="*/ 1066610 w 5627973"/>
              <a:gd name="connsiteY607" fmla="*/ 2978820 h 5170152"/>
              <a:gd name="connsiteX608" fmla="*/ 1049315 w 5627973"/>
              <a:gd name="connsiteY608" fmla="*/ 2951287 h 5170152"/>
              <a:gd name="connsiteX609" fmla="*/ 832965 w 5627973"/>
              <a:gd name="connsiteY609" fmla="*/ 2747476 h 5170152"/>
              <a:gd name="connsiteX610" fmla="*/ 1268389 w 5627973"/>
              <a:gd name="connsiteY610" fmla="*/ 4589977 h 5170152"/>
              <a:gd name="connsiteX611" fmla="*/ 1240985 w 5627973"/>
              <a:gd name="connsiteY611" fmla="*/ 4393229 h 5170152"/>
              <a:gd name="connsiteX612" fmla="*/ 1249733 w 5627973"/>
              <a:gd name="connsiteY612" fmla="*/ 4306332 h 5170152"/>
              <a:gd name="connsiteX613" fmla="*/ 1476345 w 5627973"/>
              <a:gd name="connsiteY613" fmla="*/ 3905069 h 5170152"/>
              <a:gd name="connsiteX614" fmla="*/ 1521964 w 5627973"/>
              <a:gd name="connsiteY614" fmla="*/ 3868779 h 5170152"/>
              <a:gd name="connsiteX615" fmla="*/ 1492344 w 5627973"/>
              <a:gd name="connsiteY615" fmla="*/ 3899304 h 5170152"/>
              <a:gd name="connsiteX616" fmla="*/ 1365289 w 5627973"/>
              <a:gd name="connsiteY616" fmla="*/ 4398556 h 5170152"/>
              <a:gd name="connsiteX617" fmla="*/ 1374672 w 5627973"/>
              <a:gd name="connsiteY617" fmla="*/ 4428767 h 5170152"/>
              <a:gd name="connsiteX618" fmla="*/ 1364263 w 5627973"/>
              <a:gd name="connsiteY618" fmla="*/ 4458288 h 5170152"/>
              <a:gd name="connsiteX619" fmla="*/ 1348201 w 5627973"/>
              <a:gd name="connsiteY619" fmla="*/ 4737480 h 5170152"/>
              <a:gd name="connsiteX620" fmla="*/ 1353993 w 5627973"/>
              <a:gd name="connsiteY620" fmla="*/ 4761472 h 5170152"/>
              <a:gd name="connsiteX621" fmla="*/ 1326856 w 5627973"/>
              <a:gd name="connsiteY621" fmla="*/ 4720941 h 5170152"/>
              <a:gd name="connsiteX622" fmla="*/ 1292753 w 5627973"/>
              <a:gd name="connsiteY622" fmla="*/ 4654569 h 5170152"/>
              <a:gd name="connsiteX623" fmla="*/ 1268389 w 5627973"/>
              <a:gd name="connsiteY623" fmla="*/ 4589977 h 5170152"/>
              <a:gd name="connsiteX624" fmla="*/ 366241 w 5627973"/>
              <a:gd name="connsiteY624" fmla="*/ 3475676 h 5170152"/>
              <a:gd name="connsiteX625" fmla="*/ 407863 w 5627973"/>
              <a:gd name="connsiteY625" fmla="*/ 3449859 h 5170152"/>
              <a:gd name="connsiteX626" fmla="*/ 476933 w 5627973"/>
              <a:gd name="connsiteY626" fmla="*/ 3417081 h 5170152"/>
              <a:gd name="connsiteX627" fmla="*/ 1307117 w 5627973"/>
              <a:gd name="connsiteY627" fmla="*/ 3569586 h 5170152"/>
              <a:gd name="connsiteX628" fmla="*/ 1350557 w 5627973"/>
              <a:gd name="connsiteY628" fmla="*/ 3610724 h 5170152"/>
              <a:gd name="connsiteX629" fmla="*/ 1314791 w 5627973"/>
              <a:gd name="connsiteY629" fmla="*/ 3584163 h 5170152"/>
              <a:gd name="connsiteX630" fmla="*/ 761373 w 5627973"/>
              <a:gd name="connsiteY630" fmla="*/ 3478203 h 5170152"/>
              <a:gd name="connsiteX631" fmla="*/ 729391 w 5627973"/>
              <a:gd name="connsiteY631" fmla="*/ 3487479 h 5170152"/>
              <a:gd name="connsiteX632" fmla="*/ 696413 w 5627973"/>
              <a:gd name="connsiteY632" fmla="*/ 3478552 h 5170152"/>
              <a:gd name="connsiteX633" fmla="*/ 391784 w 5627973"/>
              <a:gd name="connsiteY633" fmla="*/ 3469833 h 5170152"/>
              <a:gd name="connsiteX634" fmla="*/ 545415 w 5627973"/>
              <a:gd name="connsiteY634" fmla="*/ 4300260 h 5170152"/>
              <a:gd name="connsiteX635" fmla="*/ 556712 w 5627973"/>
              <a:gd name="connsiteY635" fmla="*/ 4254883 h 5170152"/>
              <a:gd name="connsiteX636" fmla="*/ 582772 w 5627973"/>
              <a:gd name="connsiteY636" fmla="*/ 4187299 h 5170152"/>
              <a:gd name="connsiteX637" fmla="*/ 1292949 w 5627973"/>
              <a:gd name="connsiteY637" fmla="*/ 3793892 h 5170152"/>
              <a:gd name="connsiteX638" fmla="*/ 1354196 w 5627973"/>
              <a:gd name="connsiteY638" fmla="*/ 3798726 h 5170152"/>
              <a:gd name="connsiteX639" fmla="*/ 1309079 w 5627973"/>
              <a:gd name="connsiteY639" fmla="*/ 3800350 h 5170152"/>
              <a:gd name="connsiteX640" fmla="*/ 832538 w 5627973"/>
              <a:gd name="connsiteY640" fmla="*/ 4059308 h 5170152"/>
              <a:gd name="connsiteX641" fmla="*/ 816185 w 5627973"/>
              <a:gd name="connsiteY641" fmla="*/ 4086079 h 5170152"/>
              <a:gd name="connsiteX642" fmla="*/ 785891 w 5627973"/>
              <a:gd name="connsiteY642" fmla="*/ 4099508 h 5170152"/>
              <a:gd name="connsiteX643" fmla="*/ 559613 w 5627973"/>
              <a:gd name="connsiteY643" fmla="*/ 4280079 h 5170152"/>
              <a:gd name="connsiteX644" fmla="*/ 126950 w 5627973"/>
              <a:gd name="connsiteY644" fmla="*/ 2866526 h 5170152"/>
              <a:gd name="connsiteX645" fmla="*/ 193605 w 5627973"/>
              <a:gd name="connsiteY645" fmla="*/ 2851930 h 5170152"/>
              <a:gd name="connsiteX646" fmla="*/ 298644 w 5627973"/>
              <a:gd name="connsiteY646" fmla="*/ 2840604 h 5170152"/>
              <a:gd name="connsiteX647" fmla="*/ 1258524 w 5627973"/>
              <a:gd name="connsiteY647" fmla="*/ 3404412 h 5170152"/>
              <a:gd name="connsiteX648" fmla="*/ 1290387 w 5627973"/>
              <a:gd name="connsiteY648" fmla="*/ 3476385 h 5170152"/>
              <a:gd name="connsiteX649" fmla="*/ 1260105 w 5627973"/>
              <a:gd name="connsiteY649" fmla="*/ 3426489 h 5170152"/>
              <a:gd name="connsiteX650" fmla="*/ 622609 w 5627973"/>
              <a:gd name="connsiteY650" fmla="*/ 3045139 h 5170152"/>
              <a:gd name="connsiteX651" fmla="*/ 577240 w 5627973"/>
              <a:gd name="connsiteY651" fmla="*/ 3042826 h 5170152"/>
              <a:gd name="connsiteX652" fmla="*/ 540698 w 5627973"/>
              <a:gd name="connsiteY652" fmla="*/ 3016754 h 5170152"/>
              <a:gd name="connsiteX653" fmla="*/ 162318 w 5627973"/>
              <a:gd name="connsiteY653" fmla="*/ 2870379 h 5170152"/>
              <a:gd name="connsiteX654" fmla="*/ 680573 w 5627973"/>
              <a:gd name="connsiteY654" fmla="*/ 5007269 h 5170152"/>
              <a:gd name="connsiteX655" fmla="*/ 668963 w 5627973"/>
              <a:gd name="connsiteY655" fmla="*/ 4943296 h 5170152"/>
              <a:gd name="connsiteX656" fmla="*/ 662949 w 5627973"/>
              <a:gd name="connsiteY656" fmla="*/ 4843140 h 5170152"/>
              <a:gd name="connsiteX657" fmla="*/ 1310094 w 5627973"/>
              <a:gd name="connsiteY657" fmla="*/ 3965384 h 5170152"/>
              <a:gd name="connsiteX658" fmla="*/ 1387610 w 5627973"/>
              <a:gd name="connsiteY658" fmla="*/ 3939241 h 5170152"/>
              <a:gd name="connsiteX659" fmla="*/ 1333412 w 5627973"/>
              <a:gd name="connsiteY659" fmla="*/ 3965127 h 5170152"/>
              <a:gd name="connsiteX660" fmla="*/ 896354 w 5627973"/>
              <a:gd name="connsiteY660" fmla="*/ 4547693 h 5170152"/>
              <a:gd name="connsiteX661" fmla="*/ 891370 w 5627973"/>
              <a:gd name="connsiteY661" fmla="*/ 4590548 h 5170152"/>
              <a:gd name="connsiteX662" fmla="*/ 861886 w 5627973"/>
              <a:gd name="connsiteY662" fmla="*/ 4623705 h 5170152"/>
              <a:gd name="connsiteX663" fmla="*/ 686615 w 5627973"/>
              <a:gd name="connsiteY663" fmla="*/ 4973975 h 5170152"/>
              <a:gd name="connsiteX664" fmla="*/ 0 w 5627973"/>
              <a:gd name="connsiteY664" fmla="*/ 4047657 h 5170152"/>
              <a:gd name="connsiteX665" fmla="*/ 36382 w 5627973"/>
              <a:gd name="connsiteY665" fmla="*/ 3992684 h 5170152"/>
              <a:gd name="connsiteX666" fmla="*/ 102392 w 5627973"/>
              <a:gd name="connsiteY666" fmla="*/ 3914327 h 5170152"/>
              <a:gd name="connsiteX667" fmla="*/ 1201799 w 5627973"/>
              <a:gd name="connsiteY667" fmla="*/ 3671146 h 5170152"/>
              <a:gd name="connsiteX668" fmla="*/ 1277894 w 5627973"/>
              <a:gd name="connsiteY668" fmla="*/ 3700813 h 5170152"/>
              <a:gd name="connsiteX669" fmla="*/ 1219336 w 5627973"/>
              <a:gd name="connsiteY669" fmla="*/ 3685732 h 5170152"/>
              <a:gd name="connsiteX670" fmla="*/ 484042 w 5627973"/>
              <a:gd name="connsiteY670" fmla="*/ 3842348 h 5170152"/>
              <a:gd name="connsiteX671" fmla="*/ 450172 w 5627973"/>
              <a:gd name="connsiteY671" fmla="*/ 3871086 h 5170152"/>
              <a:gd name="connsiteX672" fmla="*/ 404893 w 5627973"/>
              <a:gd name="connsiteY672" fmla="*/ 3877079 h 5170152"/>
              <a:gd name="connsiteX673" fmla="*/ 27928 w 5627973"/>
              <a:gd name="connsiteY673" fmla="*/ 4026706 h 517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Lst>
            <a:rect l="l" t="t" r="r" b="b"/>
            <a:pathLst>
              <a:path w="5627973" h="5170152">
                <a:moveTo>
                  <a:pt x="5187748" y="556256"/>
                </a:moveTo>
                <a:lnTo>
                  <a:pt x="5209295" y="559333"/>
                </a:lnTo>
                <a:cubicBezTo>
                  <a:pt x="5307498" y="566018"/>
                  <a:pt x="5400516" y="533846"/>
                  <a:pt x="5462744" y="465284"/>
                </a:cubicBezTo>
                <a:lnTo>
                  <a:pt x="5473354" y="452697"/>
                </a:lnTo>
                <a:lnTo>
                  <a:pt x="5489142" y="448306"/>
                </a:lnTo>
                <a:cubicBezTo>
                  <a:pt x="5536124" y="432635"/>
                  <a:pt x="5579283" y="407577"/>
                  <a:pt x="5615649" y="373500"/>
                </a:cubicBezTo>
                <a:lnTo>
                  <a:pt x="5624535" y="364175"/>
                </a:lnTo>
                <a:lnTo>
                  <a:pt x="5614329" y="386938"/>
                </a:lnTo>
                <a:cubicBezTo>
                  <a:pt x="5608485" y="398239"/>
                  <a:pt x="5601964" y="409288"/>
                  <a:pt x="5594755" y="420039"/>
                </a:cubicBezTo>
                <a:cubicBezTo>
                  <a:pt x="5512758" y="542334"/>
                  <a:pt x="5363846" y="593173"/>
                  <a:pt x="5216246" y="564116"/>
                </a:cubicBezTo>
                <a:close/>
                <a:moveTo>
                  <a:pt x="5191862" y="626981"/>
                </a:moveTo>
                <a:lnTo>
                  <a:pt x="5204383" y="645241"/>
                </a:lnTo>
                <a:cubicBezTo>
                  <a:pt x="5266707" y="723503"/>
                  <a:pt x="5353324" y="771602"/>
                  <a:pt x="5444969" y="771976"/>
                </a:cubicBezTo>
                <a:lnTo>
                  <a:pt x="5461238" y="771434"/>
                </a:lnTo>
                <a:lnTo>
                  <a:pt x="5475174" y="780321"/>
                </a:lnTo>
                <a:cubicBezTo>
                  <a:pt x="5518508" y="805005"/>
                  <a:pt x="5565954" y="820473"/>
                  <a:pt x="5615221" y="824742"/>
                </a:cubicBezTo>
                <a:lnTo>
                  <a:pt x="5627973" y="825110"/>
                </a:lnTo>
                <a:lnTo>
                  <a:pt x="5604691" y="832836"/>
                </a:lnTo>
                <a:cubicBezTo>
                  <a:pt x="5592602" y="836087"/>
                  <a:pt x="5580230" y="838661"/>
                  <a:pt x="5567601" y="840517"/>
                </a:cubicBezTo>
                <a:cubicBezTo>
                  <a:pt x="5423951" y="861625"/>
                  <a:pt x="5285762" y="784175"/>
                  <a:pt x="5205707" y="653694"/>
                </a:cubicBezTo>
                <a:close/>
                <a:moveTo>
                  <a:pt x="5165078" y="530078"/>
                </a:moveTo>
                <a:lnTo>
                  <a:pt x="5180867" y="526739"/>
                </a:lnTo>
                <a:cubicBezTo>
                  <a:pt x="5250865" y="506543"/>
                  <a:pt x="5306876" y="461295"/>
                  <a:pt x="5331773" y="399115"/>
                </a:cubicBezTo>
                <a:lnTo>
                  <a:pt x="5335779" y="387904"/>
                </a:lnTo>
                <a:lnTo>
                  <a:pt x="5345572" y="380950"/>
                </a:lnTo>
                <a:cubicBezTo>
                  <a:pt x="5374017" y="358488"/>
                  <a:pt x="5397296" y="330621"/>
                  <a:pt x="5413449" y="298347"/>
                </a:cubicBezTo>
                <a:lnTo>
                  <a:pt x="5417127" y="289783"/>
                </a:lnTo>
                <a:lnTo>
                  <a:pt x="5416123" y="307795"/>
                </a:lnTo>
                <a:cubicBezTo>
                  <a:pt x="5415084" y="316932"/>
                  <a:pt x="5413508" y="326070"/>
                  <a:pt x="5411375" y="335178"/>
                </a:cubicBezTo>
                <a:cubicBezTo>
                  <a:pt x="5387107" y="438787"/>
                  <a:pt x="5297262" y="510774"/>
                  <a:pt x="5186973" y="528233"/>
                </a:cubicBezTo>
                <a:close/>
                <a:moveTo>
                  <a:pt x="5151997" y="483640"/>
                </a:moveTo>
                <a:lnTo>
                  <a:pt x="5169454" y="470463"/>
                </a:lnTo>
                <a:cubicBezTo>
                  <a:pt x="5244018" y="405125"/>
                  <a:pt x="5288405" y="315520"/>
                  <a:pt x="5286042" y="221713"/>
                </a:cubicBezTo>
                <a:lnTo>
                  <a:pt x="5285027" y="205073"/>
                </a:lnTo>
                <a:lnTo>
                  <a:pt x="5293290" y="190634"/>
                </a:lnTo>
                <a:cubicBezTo>
                  <a:pt x="5316104" y="145792"/>
                  <a:pt x="5329794" y="96924"/>
                  <a:pt x="5332496" y="46415"/>
                </a:cubicBezTo>
                <a:lnTo>
                  <a:pt x="5332475" y="33356"/>
                </a:lnTo>
                <a:lnTo>
                  <a:pt x="5340713" y="57032"/>
                </a:lnTo>
                <a:cubicBezTo>
                  <a:pt x="5344247" y="69341"/>
                  <a:pt x="5347129" y="81953"/>
                  <a:pt x="5349317" y="94842"/>
                </a:cubicBezTo>
                <a:cubicBezTo>
                  <a:pt x="5374206" y="241451"/>
                  <a:pt x="5302694" y="384421"/>
                  <a:pt x="5177669" y="468941"/>
                </a:cubicBezTo>
                <a:close/>
                <a:moveTo>
                  <a:pt x="5169243" y="588501"/>
                </a:moveTo>
                <a:lnTo>
                  <a:pt x="5183261" y="597051"/>
                </a:lnTo>
                <a:cubicBezTo>
                  <a:pt x="5249222" y="631216"/>
                  <a:pt x="5322591" y="638348"/>
                  <a:pt x="5384977" y="612298"/>
                </a:cubicBezTo>
                <a:lnTo>
                  <a:pt x="5395868" y="607269"/>
                </a:lnTo>
                <a:lnTo>
                  <a:pt x="5408019" y="609181"/>
                </a:lnTo>
                <a:cubicBezTo>
                  <a:pt x="5444912" y="613162"/>
                  <a:pt x="5481819" y="609834"/>
                  <a:pt x="5516584" y="598536"/>
                </a:cubicBezTo>
                <a:lnTo>
                  <a:pt x="5525360" y="595121"/>
                </a:lnTo>
                <a:lnTo>
                  <a:pt x="5511871" y="606940"/>
                </a:lnTo>
                <a:cubicBezTo>
                  <a:pt x="5504638" y="612572"/>
                  <a:pt x="5497007" y="617834"/>
                  <a:pt x="5488986" y="622692"/>
                </a:cubicBezTo>
                <a:cubicBezTo>
                  <a:pt x="5397743" y="677952"/>
                  <a:pt x="5280476" y="666098"/>
                  <a:pt x="5186710" y="602293"/>
                </a:cubicBezTo>
                <a:close/>
                <a:moveTo>
                  <a:pt x="5113367" y="483102"/>
                </a:moveTo>
                <a:lnTo>
                  <a:pt x="5121926" y="469739"/>
                </a:lnTo>
                <a:cubicBezTo>
                  <a:pt x="5156048" y="406526"/>
                  <a:pt x="5162696" y="334535"/>
                  <a:pt x="5135782" y="271573"/>
                </a:cubicBezTo>
                <a:lnTo>
                  <a:pt x="5130595" y="260556"/>
                </a:lnTo>
                <a:lnTo>
                  <a:pt x="5132436" y="248673"/>
                </a:lnTo>
                <a:cubicBezTo>
                  <a:pt x="5136180" y="212494"/>
                  <a:pt x="5132510" y="175905"/>
                  <a:pt x="5120776" y="140994"/>
                </a:cubicBezTo>
                <a:lnTo>
                  <a:pt x="5117243" y="132150"/>
                </a:lnTo>
                <a:lnTo>
                  <a:pt x="5129337" y="146100"/>
                </a:lnTo>
                <a:cubicBezTo>
                  <a:pt x="5135105" y="153543"/>
                  <a:pt x="5140502" y="161357"/>
                  <a:pt x="5145493" y="169534"/>
                </a:cubicBezTo>
                <a:cubicBezTo>
                  <a:pt x="5202260" y="262552"/>
                  <a:pt x="5191173" y="377592"/>
                  <a:pt x="5127215" y="466621"/>
                </a:cubicBezTo>
                <a:close/>
                <a:moveTo>
                  <a:pt x="5154094" y="657790"/>
                </a:moveTo>
                <a:lnTo>
                  <a:pt x="5152083" y="636088"/>
                </a:lnTo>
                <a:lnTo>
                  <a:pt x="5155570" y="651850"/>
                </a:lnTo>
                <a:cubicBezTo>
                  <a:pt x="5176498" y="722031"/>
                  <a:pt x="5222742" y="779816"/>
                  <a:pt x="5285958" y="807857"/>
                </a:cubicBezTo>
                <a:lnTo>
                  <a:pt x="5297351" y="812436"/>
                </a:lnTo>
                <a:lnTo>
                  <a:pt x="5304467" y="822485"/>
                </a:lnTo>
                <a:cubicBezTo>
                  <a:pt x="5327427" y="851802"/>
                  <a:pt x="5355835" y="876326"/>
                  <a:pt x="5388667" y="894066"/>
                </a:cubicBezTo>
                <a:lnTo>
                  <a:pt x="5397375" y="898174"/>
                </a:lnTo>
                <a:lnTo>
                  <a:pt x="5379103" y="896176"/>
                </a:lnTo>
                <a:cubicBezTo>
                  <a:pt x="5369831" y="894639"/>
                  <a:pt x="5360554" y="892573"/>
                  <a:pt x="5351304" y="889959"/>
                </a:cubicBezTo>
                <a:cubicBezTo>
                  <a:pt x="5246081" y="860221"/>
                  <a:pt x="5172505" y="767563"/>
                  <a:pt x="5154094" y="657790"/>
                </a:cubicBezTo>
                <a:close/>
                <a:moveTo>
                  <a:pt x="4884797" y="0"/>
                </a:moveTo>
                <a:lnTo>
                  <a:pt x="4906839" y="11088"/>
                </a:lnTo>
                <a:cubicBezTo>
                  <a:pt x="4917767" y="17389"/>
                  <a:pt x="4928438" y="24375"/>
                  <a:pt x="4938805" y="32057"/>
                </a:cubicBezTo>
                <a:cubicBezTo>
                  <a:pt x="5056731" y="119435"/>
                  <a:pt x="5103661" y="273287"/>
                  <a:pt x="5072598" y="423544"/>
                </a:cubicBezTo>
                <a:lnTo>
                  <a:pt x="5064403" y="452491"/>
                </a:lnTo>
                <a:lnTo>
                  <a:pt x="5067800" y="430523"/>
                </a:lnTo>
                <a:cubicBezTo>
                  <a:pt x="5076118" y="330197"/>
                  <a:pt x="5046397" y="234080"/>
                  <a:pt x="4980581" y="168453"/>
                </a:cubicBezTo>
                <a:lnTo>
                  <a:pt x="4968483" y="157238"/>
                </a:lnTo>
                <a:lnTo>
                  <a:pt x="4964483" y="140954"/>
                </a:lnTo>
                <a:cubicBezTo>
                  <a:pt x="4950037" y="92424"/>
                  <a:pt x="4926354" y="47542"/>
                  <a:pt x="4893741" y="9358"/>
                </a:cubicBezTo>
                <a:close/>
                <a:moveTo>
                  <a:pt x="5145276" y="956324"/>
                </a:moveTo>
                <a:cubicBezTo>
                  <a:pt x="5135326" y="927846"/>
                  <a:pt x="5128754" y="897966"/>
                  <a:pt x="5125590" y="867343"/>
                </a:cubicBezTo>
                <a:cubicBezTo>
                  <a:pt x="5120316" y="816307"/>
                  <a:pt x="5124507" y="763210"/>
                  <a:pt x="5138303" y="711108"/>
                </a:cubicBezTo>
                <a:lnTo>
                  <a:pt x="5148069" y="682685"/>
                </a:lnTo>
                <a:lnTo>
                  <a:pt x="5143476" y="704417"/>
                </a:lnTo>
                <a:cubicBezTo>
                  <a:pt x="5129683" y="804081"/>
                  <a:pt x="5154110" y="901724"/>
                  <a:pt x="5216253" y="971002"/>
                </a:cubicBezTo>
                <a:lnTo>
                  <a:pt x="5227722" y="982889"/>
                </a:lnTo>
                <a:lnTo>
                  <a:pt x="5230827" y="999372"/>
                </a:lnTo>
                <a:cubicBezTo>
                  <a:pt x="5242601" y="1048641"/>
                  <a:pt x="5263799" y="1094797"/>
                  <a:pt x="5294282" y="1134780"/>
                </a:cubicBezTo>
                <a:lnTo>
                  <a:pt x="5302703" y="1144632"/>
                </a:lnTo>
                <a:lnTo>
                  <a:pt x="5281296" y="1132302"/>
                </a:lnTo>
                <a:cubicBezTo>
                  <a:pt x="5270726" y="1125387"/>
                  <a:pt x="5260451" y="1117802"/>
                  <a:pt x="5250518" y="1109540"/>
                </a:cubicBezTo>
                <a:cubicBezTo>
                  <a:pt x="5201082" y="1068426"/>
                  <a:pt x="5165913" y="1015390"/>
                  <a:pt x="5145276" y="956324"/>
                </a:cubicBezTo>
                <a:close/>
                <a:moveTo>
                  <a:pt x="5036291" y="921622"/>
                </a:moveTo>
                <a:cubicBezTo>
                  <a:pt x="5031485" y="905125"/>
                  <a:pt x="5028461" y="888346"/>
                  <a:pt x="5027141" y="871493"/>
                </a:cubicBezTo>
                <a:cubicBezTo>
                  <a:pt x="5026261" y="860258"/>
                  <a:pt x="5026138" y="848989"/>
                  <a:pt x="5026750" y="837749"/>
                </a:cubicBezTo>
                <a:cubicBezTo>
                  <a:pt x="5029895" y="779943"/>
                  <a:pt x="5052457" y="722891"/>
                  <a:pt x="5091284" y="674965"/>
                </a:cubicBezTo>
                <a:lnTo>
                  <a:pt x="5106071" y="659304"/>
                </a:lnTo>
                <a:lnTo>
                  <a:pt x="5096751" y="672150"/>
                </a:lnTo>
                <a:cubicBezTo>
                  <a:pt x="5059034" y="733268"/>
                  <a:pt x="5048296" y="804654"/>
                  <a:pt x="5071640" y="868893"/>
                </a:cubicBezTo>
                <a:lnTo>
                  <a:pt x="5076202" y="880160"/>
                </a:lnTo>
                <a:lnTo>
                  <a:pt x="5073686" y="891902"/>
                </a:lnTo>
                <a:cubicBezTo>
                  <a:pt x="5067887" y="927755"/>
                  <a:pt x="5069479" y="964426"/>
                  <a:pt x="5079234" y="999869"/>
                </a:cubicBezTo>
                <a:lnTo>
                  <a:pt x="5082266" y="1008878"/>
                </a:lnTo>
                <a:lnTo>
                  <a:pt x="5070962" y="994306"/>
                </a:lnTo>
                <a:cubicBezTo>
                  <a:pt x="5065615" y="986569"/>
                  <a:pt x="5060660" y="978484"/>
                  <a:pt x="5056133" y="970058"/>
                </a:cubicBezTo>
                <a:cubicBezTo>
                  <a:pt x="5047684" y="954333"/>
                  <a:pt x="5041096" y="938119"/>
                  <a:pt x="5036291" y="921622"/>
                </a:cubicBezTo>
                <a:close/>
                <a:moveTo>
                  <a:pt x="4806580" y="249889"/>
                </a:moveTo>
                <a:lnTo>
                  <a:pt x="4824872" y="251602"/>
                </a:lnTo>
                <a:cubicBezTo>
                  <a:pt x="4834164" y="252993"/>
                  <a:pt x="4843468" y="254915"/>
                  <a:pt x="4852754" y="257385"/>
                </a:cubicBezTo>
                <a:cubicBezTo>
                  <a:pt x="4958392" y="285482"/>
                  <a:pt x="5033417" y="377020"/>
                  <a:pt x="5053587" y="486545"/>
                </a:cubicBezTo>
                <a:lnTo>
                  <a:pt x="5055946" y="508224"/>
                </a:lnTo>
                <a:lnTo>
                  <a:pt x="5052207" y="492511"/>
                </a:lnTo>
                <a:cubicBezTo>
                  <a:pt x="5030160" y="422632"/>
                  <a:pt x="4983013" y="365551"/>
                  <a:pt x="4919384" y="338492"/>
                </a:cubicBezTo>
                <a:lnTo>
                  <a:pt x="4907924" y="334090"/>
                </a:lnTo>
                <a:lnTo>
                  <a:pt x="4900651" y="324149"/>
                </a:lnTo>
                <a:cubicBezTo>
                  <a:pt x="4877232" y="295181"/>
                  <a:pt x="4848446" y="271093"/>
                  <a:pt x="4815348" y="253862"/>
                </a:cubicBezTo>
                <a:close/>
                <a:moveTo>
                  <a:pt x="4845560" y="1104418"/>
                </a:moveTo>
                <a:cubicBezTo>
                  <a:pt x="4842814" y="1091903"/>
                  <a:pt x="4840739" y="1079130"/>
                  <a:pt x="4839374" y="1066127"/>
                </a:cubicBezTo>
                <a:cubicBezTo>
                  <a:pt x="4823848" y="918218"/>
                  <a:pt x="4904318" y="780361"/>
                  <a:pt x="5034491" y="704377"/>
                </a:cubicBezTo>
                <a:lnTo>
                  <a:pt x="5061051" y="691424"/>
                </a:lnTo>
                <a:lnTo>
                  <a:pt x="5042788" y="703407"/>
                </a:lnTo>
                <a:cubicBezTo>
                  <a:pt x="4964205" y="763617"/>
                  <a:pt x="4914203" y="850046"/>
                  <a:pt x="4910600" y="943782"/>
                </a:cubicBezTo>
                <a:lnTo>
                  <a:pt x="4910554" y="960448"/>
                </a:lnTo>
                <a:lnTo>
                  <a:pt x="4901389" y="974301"/>
                </a:lnTo>
                <a:cubicBezTo>
                  <a:pt x="4875766" y="1017514"/>
                  <a:pt x="4858995" y="1065350"/>
                  <a:pt x="4853087" y="1115556"/>
                </a:cubicBezTo>
                <a:lnTo>
                  <a:pt x="4852279" y="1128585"/>
                </a:lnTo>
                <a:close/>
                <a:moveTo>
                  <a:pt x="4775588" y="861752"/>
                </a:moveTo>
                <a:lnTo>
                  <a:pt x="4777781" y="843880"/>
                </a:lnTo>
                <a:cubicBezTo>
                  <a:pt x="4779423" y="834847"/>
                  <a:pt x="4781602" y="825849"/>
                  <a:pt x="4784336" y="816915"/>
                </a:cubicBezTo>
                <a:cubicBezTo>
                  <a:pt x="4815441" y="715294"/>
                  <a:pt x="4910029" y="649375"/>
                  <a:pt x="5021460" y="639069"/>
                </a:cubicBezTo>
                <a:lnTo>
                  <a:pt x="5043475" y="638638"/>
                </a:lnTo>
                <a:lnTo>
                  <a:pt x="5027467" y="640950"/>
                </a:lnTo>
                <a:cubicBezTo>
                  <a:pt x="4956143" y="656566"/>
                  <a:pt x="4897150" y="698031"/>
                  <a:pt x="4868151" y="758355"/>
                </a:cubicBezTo>
                <a:lnTo>
                  <a:pt x="4863405" y="769262"/>
                </a:lnTo>
                <a:lnTo>
                  <a:pt x="4853155" y="775559"/>
                </a:lnTo>
                <a:cubicBezTo>
                  <a:pt x="4823230" y="796101"/>
                  <a:pt x="4798113" y="822357"/>
                  <a:pt x="4779832" y="853461"/>
                </a:cubicBezTo>
                <a:close/>
                <a:moveTo>
                  <a:pt x="4678470" y="551352"/>
                </a:moveTo>
                <a:lnTo>
                  <a:pt x="4692256" y="539867"/>
                </a:lnTo>
                <a:cubicBezTo>
                  <a:pt x="4699632" y="534414"/>
                  <a:pt x="4707395" y="529340"/>
                  <a:pt x="4715540" y="524679"/>
                </a:cubicBezTo>
                <a:cubicBezTo>
                  <a:pt x="4808182" y="471657"/>
                  <a:pt x="4925212" y="486301"/>
                  <a:pt x="5017453" y="552281"/>
                </a:cubicBezTo>
                <a:lnTo>
                  <a:pt x="5034589" y="566476"/>
                </a:lnTo>
                <a:lnTo>
                  <a:pt x="5020776" y="557600"/>
                </a:lnTo>
                <a:cubicBezTo>
                  <a:pt x="4955623" y="521894"/>
                  <a:pt x="4882396" y="513015"/>
                  <a:pt x="4819340" y="537547"/>
                </a:cubicBezTo>
                <a:lnTo>
                  <a:pt x="4808321" y="542310"/>
                </a:lnTo>
                <a:lnTo>
                  <a:pt x="4796212" y="540111"/>
                </a:lnTo>
                <a:cubicBezTo>
                  <a:pt x="4759399" y="535251"/>
                  <a:pt x="4722393" y="537694"/>
                  <a:pt x="4687334" y="548149"/>
                </a:cubicBezTo>
                <a:close/>
                <a:moveTo>
                  <a:pt x="4568632" y="326046"/>
                </a:moveTo>
                <a:lnTo>
                  <a:pt x="4591789" y="317940"/>
                </a:lnTo>
                <a:cubicBezTo>
                  <a:pt x="4603826" y="314492"/>
                  <a:pt x="4616155" y="311718"/>
                  <a:pt x="4628752" y="309657"/>
                </a:cubicBezTo>
                <a:cubicBezTo>
                  <a:pt x="4772045" y="286210"/>
                  <a:pt x="4911408" y="361407"/>
                  <a:pt x="4993474" y="490578"/>
                </a:cubicBezTo>
                <a:lnTo>
                  <a:pt x="5007731" y="517065"/>
                </a:lnTo>
                <a:lnTo>
                  <a:pt x="4994928" y="499010"/>
                </a:lnTo>
                <a:cubicBezTo>
                  <a:pt x="4931403" y="421766"/>
                  <a:pt x="4844055" y="375079"/>
                  <a:pt x="4752423" y="376197"/>
                </a:cubicBezTo>
                <a:lnTo>
                  <a:pt x="4736167" y="377004"/>
                </a:lnTo>
                <a:lnTo>
                  <a:pt x="4722096" y="368345"/>
                </a:lnTo>
                <a:cubicBezTo>
                  <a:pt x="4678387" y="344367"/>
                  <a:pt x="4630710" y="329673"/>
                  <a:pt x="4581388" y="326205"/>
                </a:cubicBezTo>
                <a:close/>
                <a:moveTo>
                  <a:pt x="4571084" y="785008"/>
                </a:moveTo>
                <a:lnTo>
                  <a:pt x="4581826" y="762507"/>
                </a:lnTo>
                <a:cubicBezTo>
                  <a:pt x="4587937" y="751357"/>
                  <a:pt x="4594718" y="740474"/>
                  <a:pt x="4602180" y="729906"/>
                </a:cubicBezTo>
                <a:cubicBezTo>
                  <a:pt x="4687057" y="609695"/>
                  <a:pt x="4837145" y="562570"/>
                  <a:pt x="4984033" y="595275"/>
                </a:cubicBezTo>
                <a:lnTo>
                  <a:pt x="5012339" y="603838"/>
                </a:lnTo>
                <a:lnTo>
                  <a:pt x="4990869" y="600229"/>
                </a:lnTo>
                <a:cubicBezTo>
                  <a:pt x="4892842" y="591111"/>
                  <a:pt x="4799078" y="620962"/>
                  <a:pt x="4735239" y="687953"/>
                </a:cubicBezTo>
                <a:lnTo>
                  <a:pt x="4724333" y="700272"/>
                </a:lnTo>
                <a:lnTo>
                  <a:pt x="4708444" y="704269"/>
                </a:lnTo>
                <a:cubicBezTo>
                  <a:pt x="4661099" y="718769"/>
                  <a:pt x="4617355" y="742746"/>
                  <a:pt x="4580188" y="775907"/>
                </a:cubicBezTo>
                <a:close/>
                <a:moveTo>
                  <a:pt x="4153726" y="1013272"/>
                </a:moveTo>
                <a:lnTo>
                  <a:pt x="4185521" y="1014411"/>
                </a:lnTo>
                <a:cubicBezTo>
                  <a:pt x="4329500" y="1009371"/>
                  <a:pt x="4461007" y="950895"/>
                  <a:pt x="4543031" y="846169"/>
                </a:cubicBezTo>
                <a:lnTo>
                  <a:pt x="4556903" y="827063"/>
                </a:lnTo>
                <a:lnTo>
                  <a:pt x="4579359" y="818629"/>
                </a:lnTo>
                <a:cubicBezTo>
                  <a:pt x="4645855" y="789900"/>
                  <a:pt x="4705589" y="748640"/>
                  <a:pt x="4754283" y="695793"/>
                </a:cubicBezTo>
                <a:lnTo>
                  <a:pt x="4766053" y="681487"/>
                </a:lnTo>
                <a:lnTo>
                  <a:pt x="4754059" y="714728"/>
                </a:lnTo>
                <a:cubicBezTo>
                  <a:pt x="4746971" y="731344"/>
                  <a:pt x="4738864" y="747707"/>
                  <a:pt x="4729718" y="763757"/>
                </a:cubicBezTo>
                <a:cubicBezTo>
                  <a:pt x="4625677" y="946316"/>
                  <a:pt x="4415065" y="1039002"/>
                  <a:pt x="4196257" y="1020065"/>
                </a:cubicBezTo>
                <a:close/>
                <a:moveTo>
                  <a:pt x="4168670" y="1111310"/>
                </a:moveTo>
                <a:lnTo>
                  <a:pt x="4189231" y="1134946"/>
                </a:lnTo>
                <a:cubicBezTo>
                  <a:pt x="4289971" y="1234983"/>
                  <a:pt x="4422304" y="1289397"/>
                  <a:pt x="4555928" y="1276514"/>
                </a:cubicBezTo>
                <a:lnTo>
                  <a:pt x="4579570" y="1273379"/>
                </a:lnTo>
                <a:lnTo>
                  <a:pt x="4601006" y="1283734"/>
                </a:lnTo>
                <a:cubicBezTo>
                  <a:pt x="4667291" y="1311824"/>
                  <a:pt x="4738402" y="1326457"/>
                  <a:pt x="4810750" y="1325206"/>
                </a:cubicBezTo>
                <a:lnTo>
                  <a:pt x="4829383" y="1323852"/>
                </a:lnTo>
                <a:lnTo>
                  <a:pt x="4796427" y="1338034"/>
                </a:lnTo>
                <a:cubicBezTo>
                  <a:pt x="4779217" y="1344337"/>
                  <a:pt x="4761511" y="1349736"/>
                  <a:pt x="4743339" y="1354171"/>
                </a:cubicBezTo>
                <a:cubicBezTo>
                  <a:pt x="4536635" y="1404622"/>
                  <a:pt x="4325422" y="1316815"/>
                  <a:pt x="4192229" y="1146542"/>
                </a:cubicBezTo>
                <a:close/>
                <a:moveTo>
                  <a:pt x="4117372" y="980076"/>
                </a:moveTo>
                <a:lnTo>
                  <a:pt x="4139962" y="973110"/>
                </a:lnTo>
                <a:cubicBezTo>
                  <a:pt x="4239431" y="934705"/>
                  <a:pt x="4315344" y="863404"/>
                  <a:pt x="4343766" y="773039"/>
                </a:cubicBezTo>
                <a:lnTo>
                  <a:pt x="4348186" y="756818"/>
                </a:lnTo>
                <a:lnTo>
                  <a:pt x="4361579" y="745686"/>
                </a:lnTo>
                <a:cubicBezTo>
                  <a:pt x="4400196" y="710198"/>
                  <a:pt x="4430602" y="667927"/>
                  <a:pt x="4450061" y="620551"/>
                </a:cubicBezTo>
                <a:lnTo>
                  <a:pt x="4454339" y="608069"/>
                </a:lnTo>
                <a:lnTo>
                  <a:pt x="4455154" y="633337"/>
                </a:lnTo>
                <a:cubicBezTo>
                  <a:pt x="4454796" y="646233"/>
                  <a:pt x="4453655" y="659208"/>
                  <a:pt x="4451698" y="672223"/>
                </a:cubicBezTo>
                <a:cubicBezTo>
                  <a:pt x="4429436" y="820277"/>
                  <a:pt x="4307592" y="933819"/>
                  <a:pt x="4149051" y="974301"/>
                </a:cubicBezTo>
                <a:close/>
                <a:moveTo>
                  <a:pt x="4092430" y="917222"/>
                </a:moveTo>
                <a:lnTo>
                  <a:pt x="4116207" y="896290"/>
                </a:lnTo>
                <a:cubicBezTo>
                  <a:pt x="4216619" y="794258"/>
                  <a:pt x="4269978" y="662792"/>
                  <a:pt x="4254665" y="532305"/>
                </a:cubicBezTo>
                <a:lnTo>
                  <a:pt x="4251082" y="509246"/>
                </a:lnTo>
                <a:lnTo>
                  <a:pt x="4261298" y="487899"/>
                </a:lnTo>
                <a:cubicBezTo>
                  <a:pt x="4288876" y="422020"/>
                  <a:pt x="4302647" y="351862"/>
                  <a:pt x="4300196" y="281022"/>
                </a:cubicBezTo>
                <a:lnTo>
                  <a:pt x="4298512" y="262811"/>
                </a:lnTo>
                <a:lnTo>
                  <a:pt x="4313515" y="294627"/>
                </a:lnTo>
                <a:cubicBezTo>
                  <a:pt x="4320225" y="311278"/>
                  <a:pt x="4326019" y="328446"/>
                  <a:pt x="4330839" y="346103"/>
                </a:cubicBezTo>
                <a:cubicBezTo>
                  <a:pt x="4385664" y="546939"/>
                  <a:pt x="4299523" y="756800"/>
                  <a:pt x="4127988" y="892967"/>
                </a:cubicBezTo>
                <a:close/>
                <a:moveTo>
                  <a:pt x="4130834" y="1060949"/>
                </a:moveTo>
                <a:lnTo>
                  <a:pt x="4152347" y="1070825"/>
                </a:lnTo>
                <a:cubicBezTo>
                  <a:pt x="4252810" y="1108827"/>
                  <a:pt x="4360650" y="1108043"/>
                  <a:pt x="4448284" y="1062586"/>
                </a:cubicBezTo>
                <a:lnTo>
                  <a:pt x="4463522" y="1053979"/>
                </a:lnTo>
                <a:lnTo>
                  <a:pt x="4481473" y="1054868"/>
                </a:lnTo>
                <a:cubicBezTo>
                  <a:pt x="4535751" y="1055024"/>
                  <a:pt x="4589123" y="1044984"/>
                  <a:pt x="4638365" y="1024141"/>
                </a:cubicBezTo>
                <a:lnTo>
                  <a:pt x="4650724" y="1018094"/>
                </a:lnTo>
                <a:lnTo>
                  <a:pt x="4632559" y="1036552"/>
                </a:lnTo>
                <a:cubicBezTo>
                  <a:pt x="4622727" y="1045465"/>
                  <a:pt x="4612272" y="1053920"/>
                  <a:pt x="4601195" y="1061868"/>
                </a:cubicBezTo>
                <a:cubicBezTo>
                  <a:pt x="4475197" y="1152286"/>
                  <a:pt x="4302777" y="1152906"/>
                  <a:pt x="4158038" y="1077632"/>
                </a:cubicBezTo>
                <a:close/>
                <a:moveTo>
                  <a:pt x="4117520" y="1159803"/>
                </a:moveTo>
                <a:lnTo>
                  <a:pt x="4111843" y="1129830"/>
                </a:lnTo>
                <a:lnTo>
                  <a:pt x="4118921" y="1151303"/>
                </a:lnTo>
                <a:cubicBezTo>
                  <a:pt x="4158303" y="1246124"/>
                  <a:pt x="4233017" y="1319954"/>
                  <a:pt x="4328702" y="1349816"/>
                </a:cubicBezTo>
                <a:lnTo>
                  <a:pt x="4345888" y="1354535"/>
                </a:lnTo>
                <a:lnTo>
                  <a:pt x="4357531" y="1367510"/>
                </a:lnTo>
                <a:cubicBezTo>
                  <a:pt x="4394705" y="1405040"/>
                  <a:pt x="4439213" y="1435090"/>
                  <a:pt x="4489313" y="1455029"/>
                </a:cubicBezTo>
                <a:lnTo>
                  <a:pt x="4502524" y="1459485"/>
                </a:lnTo>
                <a:lnTo>
                  <a:pt x="4475639" y="1459371"/>
                </a:lnTo>
                <a:cubicBezTo>
                  <a:pt x="4461930" y="1458584"/>
                  <a:pt x="4448148" y="1457059"/>
                  <a:pt x="4434334" y="1454766"/>
                </a:cubicBezTo>
                <a:cubicBezTo>
                  <a:pt x="4277206" y="1428681"/>
                  <a:pt x="4158244" y="1310212"/>
                  <a:pt x="4117520" y="1159803"/>
                </a:cubicBezTo>
                <a:close/>
                <a:moveTo>
                  <a:pt x="4036057" y="922123"/>
                </a:moveTo>
                <a:lnTo>
                  <a:pt x="4046842" y="902233"/>
                </a:lnTo>
                <a:cubicBezTo>
                  <a:pt x="4088577" y="809079"/>
                  <a:pt x="4089160" y="707700"/>
                  <a:pt x="4041965" y="623824"/>
                </a:cubicBezTo>
                <a:lnTo>
                  <a:pt x="4033011" y="609217"/>
                </a:lnTo>
                <a:lnTo>
                  <a:pt x="4034191" y="592375"/>
                </a:lnTo>
                <a:cubicBezTo>
                  <a:pt x="4035071" y="541368"/>
                  <a:pt x="4025093" y="490872"/>
                  <a:pt x="4003573" y="443898"/>
                </a:cubicBezTo>
                <a:lnTo>
                  <a:pt x="3997304" y="432081"/>
                </a:lnTo>
                <a:lnTo>
                  <a:pt x="4016696" y="449769"/>
                </a:lnTo>
                <a:cubicBezTo>
                  <a:pt x="4026046" y="459305"/>
                  <a:pt x="4034900" y="469414"/>
                  <a:pt x="4043209" y="480089"/>
                </a:cubicBezTo>
                <a:cubicBezTo>
                  <a:pt x="4137718" y="601518"/>
                  <a:pt x="4136114" y="763587"/>
                  <a:pt x="4054156" y="897111"/>
                </a:cubicBezTo>
                <a:close/>
                <a:moveTo>
                  <a:pt x="4102487" y="1456238"/>
                </a:moveTo>
                <a:cubicBezTo>
                  <a:pt x="4088343" y="1385828"/>
                  <a:pt x="4087735" y="1311161"/>
                  <a:pt x="4101250" y="1236477"/>
                </a:cubicBezTo>
                <a:lnTo>
                  <a:pt x="4111889" y="1195406"/>
                </a:lnTo>
                <a:lnTo>
                  <a:pt x="4107943" y="1226388"/>
                </a:lnTo>
                <a:cubicBezTo>
                  <a:pt x="4100449" y="1367408"/>
                  <a:pt x="4148406" y="1500017"/>
                  <a:pt x="4247748" y="1587550"/>
                </a:cubicBezTo>
                <a:lnTo>
                  <a:pt x="4265967" y="1602452"/>
                </a:lnTo>
                <a:lnTo>
                  <a:pt x="4272578" y="1624987"/>
                </a:lnTo>
                <a:cubicBezTo>
                  <a:pt x="4295973" y="1691980"/>
                  <a:pt x="4332709" y="1753253"/>
                  <a:pt x="4382198" y="1804559"/>
                </a:cubicBezTo>
                <a:lnTo>
                  <a:pt x="4395719" y="1817069"/>
                </a:lnTo>
                <a:lnTo>
                  <a:pt x="4362957" y="1803003"/>
                </a:lnTo>
                <a:cubicBezTo>
                  <a:pt x="4346676" y="1794904"/>
                  <a:pt x="4330741" y="1785828"/>
                  <a:pt x="4315216" y="1775759"/>
                </a:cubicBezTo>
                <a:cubicBezTo>
                  <a:pt x="4237961" y="1725647"/>
                  <a:pt x="4179991" y="1656822"/>
                  <a:pt x="4142438" y="1577461"/>
                </a:cubicBezTo>
                <a:cubicBezTo>
                  <a:pt x="4124333" y="1539197"/>
                  <a:pt x="4110974" y="1498484"/>
                  <a:pt x="4102487" y="1456238"/>
                </a:cubicBezTo>
                <a:close/>
                <a:moveTo>
                  <a:pt x="3641787" y="281770"/>
                </a:moveTo>
                <a:lnTo>
                  <a:pt x="3675317" y="294010"/>
                </a:lnTo>
                <a:cubicBezTo>
                  <a:pt x="3692042" y="301200"/>
                  <a:pt x="3708479" y="309383"/>
                  <a:pt x="3724561" y="318579"/>
                </a:cubicBezTo>
                <a:cubicBezTo>
                  <a:pt x="3907497" y="423198"/>
                  <a:pt x="3995365" y="630913"/>
                  <a:pt x="3969100" y="845020"/>
                </a:cubicBezTo>
                <a:lnTo>
                  <a:pt x="3960818" y="886590"/>
                </a:lnTo>
                <a:lnTo>
                  <a:pt x="3962990" y="855455"/>
                </a:lnTo>
                <a:cubicBezTo>
                  <a:pt x="3962420" y="714313"/>
                  <a:pt x="3906941" y="584606"/>
                  <a:pt x="3802707" y="502702"/>
                </a:cubicBezTo>
                <a:lnTo>
                  <a:pt x="3783657" y="488830"/>
                </a:lnTo>
                <a:lnTo>
                  <a:pt x="3775765" y="466704"/>
                </a:lnTo>
                <a:cubicBezTo>
                  <a:pt x="3748569" y="401131"/>
                  <a:pt x="3708374" y="341999"/>
                  <a:pt x="3656008" y="293512"/>
                </a:cubicBezTo>
                <a:close/>
                <a:moveTo>
                  <a:pt x="3959520" y="1476426"/>
                </a:moveTo>
                <a:cubicBezTo>
                  <a:pt x="3956817" y="1460885"/>
                  <a:pt x="3955212" y="1445186"/>
                  <a:pt x="3954681" y="1429420"/>
                </a:cubicBezTo>
                <a:cubicBezTo>
                  <a:pt x="3951952" y="1348338"/>
                  <a:pt x="3977618" y="1265466"/>
                  <a:pt x="4028146" y="1192945"/>
                </a:cubicBezTo>
                <a:lnTo>
                  <a:pt x="4047717" y="1168939"/>
                </a:lnTo>
                <a:lnTo>
                  <a:pt x="4035758" y="1188219"/>
                </a:lnTo>
                <a:cubicBezTo>
                  <a:pt x="3988517" y="1278978"/>
                  <a:pt x="3981898" y="1380110"/>
                  <a:pt x="4024050" y="1466291"/>
                </a:cubicBezTo>
                <a:lnTo>
                  <a:pt x="4032125" y="1481338"/>
                </a:lnTo>
                <a:lnTo>
                  <a:pt x="4029943" y="1498082"/>
                </a:lnTo>
                <a:cubicBezTo>
                  <a:pt x="4026027" y="1548934"/>
                  <a:pt x="4032988" y="1599847"/>
                  <a:pt x="4051689" y="1647852"/>
                </a:cubicBezTo>
                <a:lnTo>
                  <a:pt x="4057248" y="1659975"/>
                </a:lnTo>
                <a:lnTo>
                  <a:pt x="4038929" y="1641305"/>
                </a:lnTo>
                <a:cubicBezTo>
                  <a:pt x="4030156" y="1631296"/>
                  <a:pt x="4021912" y="1620743"/>
                  <a:pt x="4014248" y="1609654"/>
                </a:cubicBezTo>
                <a:cubicBezTo>
                  <a:pt x="3985641" y="1568263"/>
                  <a:pt x="3967632" y="1523050"/>
                  <a:pt x="3959520" y="1476426"/>
                </a:cubicBezTo>
                <a:close/>
                <a:moveTo>
                  <a:pt x="3559399" y="641732"/>
                </a:moveTo>
                <a:lnTo>
                  <a:pt x="3586278" y="641445"/>
                </a:lnTo>
                <a:cubicBezTo>
                  <a:pt x="3599997" y="642027"/>
                  <a:pt x="3613801" y="643346"/>
                  <a:pt x="3627649" y="645432"/>
                </a:cubicBezTo>
                <a:cubicBezTo>
                  <a:pt x="3785174" y="669169"/>
                  <a:pt x="3906106" y="785864"/>
                  <a:pt x="3949362" y="935669"/>
                </a:cubicBezTo>
                <a:lnTo>
                  <a:pt x="3955544" y="965558"/>
                </a:lnTo>
                <a:lnTo>
                  <a:pt x="3948106" y="944190"/>
                </a:lnTo>
                <a:cubicBezTo>
                  <a:pt x="3907131" y="849955"/>
                  <a:pt x="3831190" y="777240"/>
                  <a:pt x="3735026" y="748807"/>
                </a:cubicBezTo>
                <a:lnTo>
                  <a:pt x="3717765" y="744345"/>
                </a:lnTo>
                <a:lnTo>
                  <a:pt x="3705907" y="731543"/>
                </a:lnTo>
                <a:cubicBezTo>
                  <a:pt x="3668108" y="694567"/>
                  <a:pt x="3623104" y="665182"/>
                  <a:pt x="3572682" y="645991"/>
                </a:cubicBezTo>
                <a:close/>
                <a:moveTo>
                  <a:pt x="3724330" y="1827846"/>
                </a:moveTo>
                <a:cubicBezTo>
                  <a:pt x="3718744" y="1810793"/>
                  <a:pt x="3714104" y="1793282"/>
                  <a:pt x="3710469" y="1775346"/>
                </a:cubicBezTo>
                <a:cubicBezTo>
                  <a:pt x="3669127" y="1571328"/>
                  <a:pt x="3768972" y="1367288"/>
                  <a:pt x="3949089" y="1242273"/>
                </a:cubicBezTo>
                <a:lnTo>
                  <a:pt x="3986162" y="1220323"/>
                </a:lnTo>
                <a:lnTo>
                  <a:pt x="3961059" y="1239706"/>
                </a:lnTo>
                <a:cubicBezTo>
                  <a:pt x="3854141" y="1335175"/>
                  <a:pt x="3792195" y="1463033"/>
                  <a:pt x="3798804" y="1594293"/>
                </a:cubicBezTo>
                <a:lnTo>
                  <a:pt x="3800846" y="1617545"/>
                </a:lnTo>
                <a:lnTo>
                  <a:pt x="3789240" y="1638206"/>
                </a:lnTo>
                <a:cubicBezTo>
                  <a:pt x="3757362" y="1702223"/>
                  <a:pt x="3738969" y="1771394"/>
                  <a:pt x="3736710" y="1842279"/>
                </a:cubicBezTo>
                <a:lnTo>
                  <a:pt x="3737180" y="1860569"/>
                </a:lnTo>
                <a:close/>
                <a:moveTo>
                  <a:pt x="3591642" y="1499634"/>
                </a:moveTo>
                <a:lnTo>
                  <a:pt x="3592577" y="1474387"/>
                </a:lnTo>
                <a:cubicBezTo>
                  <a:pt x="3593827" y="1461548"/>
                  <a:pt x="3595865" y="1448680"/>
                  <a:pt x="3598720" y="1435820"/>
                </a:cubicBezTo>
                <a:cubicBezTo>
                  <a:pt x="3631198" y="1289539"/>
                  <a:pt x="3760723" y="1183766"/>
                  <a:pt x="3921834" y="1153094"/>
                </a:cubicBezTo>
                <a:lnTo>
                  <a:pt x="3953866" y="1149272"/>
                </a:lnTo>
                <a:lnTo>
                  <a:pt x="3930827" y="1154838"/>
                </a:lnTo>
                <a:cubicBezTo>
                  <a:pt x="3828845" y="1187051"/>
                  <a:pt x="3748107" y="1253511"/>
                  <a:pt x="3713472" y="1341886"/>
                </a:cubicBezTo>
                <a:lnTo>
                  <a:pt x="3707936" y="1357792"/>
                </a:lnTo>
                <a:lnTo>
                  <a:pt x="3693792" y="1368074"/>
                </a:lnTo>
                <a:cubicBezTo>
                  <a:pt x="3652774" y="1401102"/>
                  <a:pt x="3619487" y="1441395"/>
                  <a:pt x="3596777" y="1487449"/>
                </a:cubicBezTo>
                <a:close/>
                <a:moveTo>
                  <a:pt x="3410817" y="1080921"/>
                </a:moveTo>
                <a:lnTo>
                  <a:pt x="3429457" y="1062887"/>
                </a:lnTo>
                <a:cubicBezTo>
                  <a:pt x="3439517" y="1054203"/>
                  <a:pt x="3450191" y="1045991"/>
                  <a:pt x="3461472" y="1038299"/>
                </a:cubicBezTo>
                <a:cubicBezTo>
                  <a:pt x="3589793" y="950799"/>
                  <a:pt x="3762221" y="954105"/>
                  <a:pt x="3905013" y="1032635"/>
                </a:cubicBezTo>
                <a:lnTo>
                  <a:pt x="3931786" y="1049928"/>
                </a:lnTo>
                <a:lnTo>
                  <a:pt x="3910528" y="1039568"/>
                </a:lnTo>
                <a:cubicBezTo>
                  <a:pt x="3811049" y="999299"/>
                  <a:pt x="3703194" y="997626"/>
                  <a:pt x="3614393" y="1041063"/>
                </a:cubicBezTo>
                <a:lnTo>
                  <a:pt x="3598935" y="1049319"/>
                </a:lnTo>
                <a:lnTo>
                  <a:pt x="3581007" y="1048022"/>
                </a:lnTo>
                <a:cubicBezTo>
                  <a:pt x="3526736" y="1046630"/>
                  <a:pt x="3473108" y="1055449"/>
                  <a:pt x="3423332" y="1075159"/>
                </a:cubicBezTo>
                <a:close/>
                <a:moveTo>
                  <a:pt x="3222219" y="782752"/>
                </a:moveTo>
                <a:lnTo>
                  <a:pt x="3254946" y="768060"/>
                </a:lnTo>
                <a:cubicBezTo>
                  <a:pt x="3272053" y="761491"/>
                  <a:pt x="3289672" y="755818"/>
                  <a:pt x="3307772" y="751100"/>
                </a:cubicBezTo>
                <a:cubicBezTo>
                  <a:pt x="3513659" y="697441"/>
                  <a:pt x="3726300" y="781934"/>
                  <a:pt x="3862256" y="950087"/>
                </a:cubicBezTo>
                <a:lnTo>
                  <a:pt x="3886387" y="984942"/>
                </a:lnTo>
                <a:lnTo>
                  <a:pt x="3865443" y="961632"/>
                </a:lnTo>
                <a:cubicBezTo>
                  <a:pt x="3763078" y="863192"/>
                  <a:pt x="3629861" y="810854"/>
                  <a:pt x="3496445" y="825817"/>
                </a:cubicBezTo>
                <a:lnTo>
                  <a:pt x="3472853" y="829320"/>
                </a:lnTo>
                <a:lnTo>
                  <a:pt x="3451249" y="819301"/>
                </a:lnTo>
                <a:cubicBezTo>
                  <a:pt x="3384508" y="792251"/>
                  <a:pt x="3313158" y="778730"/>
                  <a:pt x="3240830" y="781109"/>
                </a:cubicBezTo>
                <a:close/>
                <a:moveTo>
                  <a:pt x="3283861" y="1422511"/>
                </a:moveTo>
                <a:lnTo>
                  <a:pt x="3296671" y="1389558"/>
                </a:lnTo>
                <a:cubicBezTo>
                  <a:pt x="3304167" y="1373112"/>
                  <a:pt x="3312673" y="1356942"/>
                  <a:pt x="3322212" y="1341111"/>
                </a:cubicBezTo>
                <a:cubicBezTo>
                  <a:pt x="3430713" y="1161037"/>
                  <a:pt x="3643510" y="1073359"/>
                  <a:pt x="3861741" y="1097488"/>
                </a:cubicBezTo>
                <a:lnTo>
                  <a:pt x="3904083" y="1105291"/>
                </a:lnTo>
                <a:lnTo>
                  <a:pt x="3872332" y="1103397"/>
                </a:lnTo>
                <a:cubicBezTo>
                  <a:pt x="3728300" y="1105018"/>
                  <a:pt x="3595414" y="1160367"/>
                  <a:pt x="3510842" y="1263138"/>
                </a:cubicBezTo>
                <a:lnTo>
                  <a:pt x="3496505" y="1281913"/>
                </a:lnTo>
                <a:lnTo>
                  <a:pt x="3473852" y="1289813"/>
                </a:lnTo>
                <a:cubicBezTo>
                  <a:pt x="3406679" y="1316960"/>
                  <a:pt x="3345955" y="1356799"/>
                  <a:pt x="3295979" y="1408486"/>
                </a:cubicBezTo>
                <a:close/>
                <a:moveTo>
                  <a:pt x="2694772" y="1747664"/>
                </a:moveTo>
                <a:lnTo>
                  <a:pt x="2738702" y="1750865"/>
                </a:lnTo>
                <a:cubicBezTo>
                  <a:pt x="2938327" y="1751662"/>
                  <a:pt x="3124308" y="1680024"/>
                  <a:pt x="3244931" y="1543659"/>
                </a:cubicBezTo>
                <a:lnTo>
                  <a:pt x="3265426" y="1518723"/>
                </a:lnTo>
                <a:lnTo>
                  <a:pt x="3297079" y="1508574"/>
                </a:lnTo>
                <a:cubicBezTo>
                  <a:pt x="3391062" y="1473479"/>
                  <a:pt x="3476535" y="1421194"/>
                  <a:pt x="3547513" y="1352765"/>
                </a:cubicBezTo>
                <a:lnTo>
                  <a:pt x="3564772" y="1334168"/>
                </a:lnTo>
                <a:lnTo>
                  <a:pt x="3545920" y="1378188"/>
                </a:lnTo>
                <a:cubicBezTo>
                  <a:pt x="3534983" y="1400135"/>
                  <a:pt x="3522654" y="1421690"/>
                  <a:pt x="3508908" y="1442768"/>
                </a:cubicBezTo>
                <a:cubicBezTo>
                  <a:pt x="3352539" y="1682526"/>
                  <a:pt x="3054752" y="1795960"/>
                  <a:pt x="2753178" y="1759024"/>
                </a:cubicBezTo>
                <a:close/>
                <a:moveTo>
                  <a:pt x="2708817" y="1880141"/>
                </a:moveTo>
                <a:lnTo>
                  <a:pt x="2735674" y="1912971"/>
                </a:lnTo>
                <a:cubicBezTo>
                  <a:pt x="2868334" y="2052641"/>
                  <a:pt x="3047812" y="2132688"/>
                  <a:pt x="3233634" y="2122405"/>
                </a:cubicBezTo>
                <a:lnTo>
                  <a:pt x="3266570" y="2119436"/>
                </a:lnTo>
                <a:lnTo>
                  <a:pt x="3295539" y="2134473"/>
                </a:lnTo>
                <a:cubicBezTo>
                  <a:pt x="3385382" y="2175689"/>
                  <a:pt x="3482816" y="2199081"/>
                  <a:pt x="3583038" y="2201203"/>
                </a:cubicBezTo>
                <a:lnTo>
                  <a:pt x="3608921" y="2200364"/>
                </a:lnTo>
                <a:lnTo>
                  <a:pt x="3562345" y="2217682"/>
                </a:lnTo>
                <a:cubicBezTo>
                  <a:pt x="3538098" y="2225244"/>
                  <a:pt x="3513224" y="2231565"/>
                  <a:pt x="3487772" y="2236568"/>
                </a:cubicBezTo>
                <a:cubicBezTo>
                  <a:pt x="3198254" y="2293475"/>
                  <a:pt x="2911859" y="2164427"/>
                  <a:pt x="2739038" y="1928704"/>
                </a:cubicBezTo>
                <a:close/>
                <a:moveTo>
                  <a:pt x="2646703" y="1701163"/>
                </a:moveTo>
                <a:lnTo>
                  <a:pt x="2678442" y="1692992"/>
                </a:lnTo>
                <a:cubicBezTo>
                  <a:pt x="2818719" y="1646632"/>
                  <a:pt x="2928620" y="1554845"/>
                  <a:pt x="2974079" y="1434954"/>
                </a:cubicBezTo>
                <a:lnTo>
                  <a:pt x="2981295" y="1413397"/>
                </a:lnTo>
                <a:lnTo>
                  <a:pt x="3000587" y="1399148"/>
                </a:lnTo>
                <a:cubicBezTo>
                  <a:pt x="3056441" y="1353507"/>
                  <a:pt x="3101389" y="1298324"/>
                  <a:pt x="3131531" y="1235708"/>
                </a:cubicBezTo>
                <a:lnTo>
                  <a:pt x="3138298" y="1219166"/>
                </a:lnTo>
                <a:lnTo>
                  <a:pt x="3137715" y="1253151"/>
                </a:lnTo>
                <a:cubicBezTo>
                  <a:pt x="3136345" y="1270454"/>
                  <a:pt x="3133887" y="1287823"/>
                  <a:pt x="3130297" y="1305203"/>
                </a:cubicBezTo>
                <a:cubicBezTo>
                  <a:pt x="3089456" y="1502910"/>
                  <a:pt x="2913120" y="1649024"/>
                  <a:pt x="2690942" y="1695070"/>
                </a:cubicBezTo>
                <a:close/>
                <a:moveTo>
                  <a:pt x="2616437" y="1615422"/>
                </a:moveTo>
                <a:lnTo>
                  <a:pt x="2650765" y="1588555"/>
                </a:lnTo>
                <a:cubicBezTo>
                  <a:pt x="2796657" y="1456775"/>
                  <a:pt x="2879416" y="1282985"/>
                  <a:pt x="2867058" y="1106901"/>
                </a:cubicBezTo>
                <a:lnTo>
                  <a:pt x="2863661" y="1075738"/>
                </a:lnTo>
                <a:lnTo>
                  <a:pt x="2879247" y="1047600"/>
                </a:lnTo>
                <a:cubicBezTo>
                  <a:pt x="2921880" y="960557"/>
                  <a:pt x="2945693" y="867040"/>
                  <a:pt x="2947098" y="771754"/>
                </a:cubicBezTo>
                <a:lnTo>
                  <a:pt x="2946000" y="747202"/>
                </a:lnTo>
                <a:lnTo>
                  <a:pt x="2964611" y="790729"/>
                </a:lnTo>
                <a:cubicBezTo>
                  <a:pt x="2972770" y="813448"/>
                  <a:pt x="2979628" y="836815"/>
                  <a:pt x="2985104" y="860784"/>
                </a:cubicBezTo>
                <a:cubicBezTo>
                  <a:pt x="3047385" y="1133443"/>
                  <a:pt x="2913941" y="1410815"/>
                  <a:pt x="2667295" y="1584709"/>
                </a:cubicBezTo>
                <a:close/>
                <a:moveTo>
                  <a:pt x="2659858" y="1810505"/>
                </a:moveTo>
                <a:lnTo>
                  <a:pt x="2688965" y="1824901"/>
                </a:lnTo>
                <a:cubicBezTo>
                  <a:pt x="2825444" y="1881227"/>
                  <a:pt x="2974759" y="1885841"/>
                  <a:pt x="3099134" y="1829386"/>
                </a:cubicBezTo>
                <a:lnTo>
                  <a:pt x="3120807" y="1818625"/>
                </a:lnTo>
                <a:lnTo>
                  <a:pt x="3145593" y="1820762"/>
                </a:lnTo>
                <a:cubicBezTo>
                  <a:pt x="3220709" y="1823825"/>
                  <a:pt x="3295261" y="1813143"/>
                  <a:pt x="3364829" y="1787733"/>
                </a:cubicBezTo>
                <a:lnTo>
                  <a:pt x="3382345" y="1780260"/>
                </a:lnTo>
                <a:lnTo>
                  <a:pt x="3355952" y="1804099"/>
                </a:lnTo>
                <a:cubicBezTo>
                  <a:pt x="3341741" y="1815555"/>
                  <a:pt x="3326696" y="1826362"/>
                  <a:pt x="3310827" y="1836457"/>
                </a:cubicBezTo>
                <a:cubicBezTo>
                  <a:pt x="3130308" y="1951291"/>
                  <a:pt x="2891617" y="1943062"/>
                  <a:pt x="2696381" y="1834343"/>
                </a:cubicBezTo>
                <a:close/>
                <a:moveTo>
                  <a:pt x="2634735" y="1942592"/>
                </a:moveTo>
                <a:lnTo>
                  <a:pt x="2628908" y="1902031"/>
                </a:lnTo>
                <a:lnTo>
                  <a:pt x="2637249" y="1931248"/>
                </a:lnTo>
                <a:cubicBezTo>
                  <a:pt x="2685336" y="2060687"/>
                  <a:pt x="2783747" y="2163787"/>
                  <a:pt x="2914165" y="2208928"/>
                </a:cubicBezTo>
                <a:lnTo>
                  <a:pt x="2937632" y="2216171"/>
                </a:lnTo>
                <a:lnTo>
                  <a:pt x="2952868" y="2234211"/>
                </a:lnTo>
                <a:cubicBezTo>
                  <a:pt x="3001780" y="2286578"/>
                  <a:pt x="3061349" y="2329282"/>
                  <a:pt x="3129341" y="2358698"/>
                </a:cubicBezTo>
                <a:lnTo>
                  <a:pt x="3147324" y="2365378"/>
                </a:lnTo>
                <a:lnTo>
                  <a:pt x="3110122" y="2363811"/>
                </a:lnTo>
                <a:cubicBezTo>
                  <a:pt x="3091199" y="2362034"/>
                  <a:pt x="3072227" y="2359262"/>
                  <a:pt x="3053262" y="2355455"/>
                </a:cubicBezTo>
                <a:cubicBezTo>
                  <a:pt x="2837547" y="2312159"/>
                  <a:pt x="2680913" y="2146772"/>
                  <a:pt x="2634735" y="1942592"/>
                </a:cubicBezTo>
                <a:close/>
                <a:moveTo>
                  <a:pt x="2538079" y="1619042"/>
                </a:moveTo>
                <a:lnTo>
                  <a:pt x="2554354" y="1592892"/>
                </a:lnTo>
                <a:cubicBezTo>
                  <a:pt x="2618429" y="1469955"/>
                  <a:pt x="2626101" y="1333807"/>
                  <a:pt x="2566459" y="1218658"/>
                </a:cubicBezTo>
                <a:lnTo>
                  <a:pt x="2555056" y="1198566"/>
                </a:lnTo>
                <a:lnTo>
                  <a:pt x="2557831" y="1176004"/>
                </a:lnTo>
                <a:cubicBezTo>
                  <a:pt x="2562502" y="1107534"/>
                  <a:pt x="2552112" y="1039182"/>
                  <a:pt x="2525507" y="974952"/>
                </a:cubicBezTo>
                <a:lnTo>
                  <a:pt x="2517630" y="958749"/>
                </a:lnTo>
                <a:lnTo>
                  <a:pt x="2543274" y="983527"/>
                </a:lnTo>
                <a:cubicBezTo>
                  <a:pt x="2555569" y="996829"/>
                  <a:pt x="2567140" y="1010872"/>
                  <a:pt x="2577917" y="1025648"/>
                </a:cubicBezTo>
                <a:cubicBezTo>
                  <a:pt x="2700503" y="1193727"/>
                  <a:pt x="2687306" y="1411344"/>
                  <a:pt x="2564824" y="1586396"/>
                </a:cubicBezTo>
                <a:close/>
                <a:moveTo>
                  <a:pt x="2612299" y="2424277"/>
                </a:moveTo>
                <a:cubicBezTo>
                  <a:pt x="2604447" y="2396737"/>
                  <a:pt x="2598292" y="2368591"/>
                  <a:pt x="2593850" y="2339994"/>
                </a:cubicBezTo>
                <a:cubicBezTo>
                  <a:pt x="2579042" y="2244671"/>
                  <a:pt x="2583258" y="2144340"/>
                  <a:pt x="2607022" y="2044731"/>
                </a:cubicBezTo>
                <a:lnTo>
                  <a:pt x="2624528" y="1990120"/>
                </a:lnTo>
                <a:lnTo>
                  <a:pt x="2616969" y="2031530"/>
                </a:lnTo>
                <a:cubicBezTo>
                  <a:pt x="2597045" y="2220563"/>
                  <a:pt x="2654442" y="2401214"/>
                  <a:pt x="2786012" y="2524015"/>
                </a:cubicBezTo>
                <a:lnTo>
                  <a:pt x="2810222" y="2544990"/>
                </a:lnTo>
                <a:lnTo>
                  <a:pt x="2817845" y="2575607"/>
                </a:lnTo>
                <a:cubicBezTo>
                  <a:pt x="2845689" y="2666827"/>
                  <a:pt x="2892386" y="2751063"/>
                  <a:pt x="2957409" y="2822582"/>
                </a:cubicBezTo>
                <a:lnTo>
                  <a:pt x="2975276" y="2840096"/>
                </a:lnTo>
                <a:lnTo>
                  <a:pt x="2930882" y="2819480"/>
                </a:lnTo>
                <a:cubicBezTo>
                  <a:pt x="2908897" y="2807745"/>
                  <a:pt x="2887455" y="2794717"/>
                  <a:pt x="2866650" y="2780375"/>
                </a:cubicBezTo>
                <a:cubicBezTo>
                  <a:pt x="2763113" y="2709002"/>
                  <a:pt x="2687538" y="2613505"/>
                  <a:pt x="2640937" y="2504928"/>
                </a:cubicBezTo>
                <a:cubicBezTo>
                  <a:pt x="2629702" y="2478753"/>
                  <a:pt x="2620152" y="2451818"/>
                  <a:pt x="2612299" y="2424277"/>
                </a:cubicBezTo>
                <a:close/>
                <a:moveTo>
                  <a:pt x="2035737" y="738158"/>
                </a:moveTo>
                <a:lnTo>
                  <a:pt x="2081317" y="756362"/>
                </a:lnTo>
                <a:cubicBezTo>
                  <a:pt x="2103980" y="766898"/>
                  <a:pt x="2126175" y="778753"/>
                  <a:pt x="2147812" y="791953"/>
                </a:cubicBezTo>
                <a:cubicBezTo>
                  <a:pt x="2393930" y="942097"/>
                  <a:pt x="2501480" y="1225731"/>
                  <a:pt x="2450624" y="1511954"/>
                </a:cubicBezTo>
                <a:lnTo>
                  <a:pt x="2436347" y="1567359"/>
                </a:lnTo>
                <a:lnTo>
                  <a:pt x="2441461" y="1525651"/>
                </a:lnTo>
                <a:cubicBezTo>
                  <a:pt x="2450232" y="1336029"/>
                  <a:pt x="2382228" y="1158882"/>
                  <a:pt x="2243505" y="1043385"/>
                </a:cubicBezTo>
                <a:lnTo>
                  <a:pt x="2218075" y="1023750"/>
                </a:lnTo>
                <a:lnTo>
                  <a:pt x="2208652" y="993614"/>
                </a:lnTo>
                <a:cubicBezTo>
                  <a:pt x="2175451" y="904103"/>
                  <a:pt x="2123820" y="822560"/>
                  <a:pt x="2054624" y="754678"/>
                </a:cubicBezTo>
                <a:close/>
                <a:moveTo>
                  <a:pt x="2417193" y="2452749"/>
                </a:moveTo>
                <a:cubicBezTo>
                  <a:pt x="2406119" y="2422309"/>
                  <a:pt x="2398636" y="2391126"/>
                  <a:pt x="2394601" y="2359598"/>
                </a:cubicBezTo>
                <a:cubicBezTo>
                  <a:pt x="2391911" y="2338580"/>
                  <a:pt x="2390753" y="2317408"/>
                  <a:pt x="2391086" y="2296202"/>
                </a:cubicBezTo>
                <a:cubicBezTo>
                  <a:pt x="2392800" y="2187144"/>
                  <a:pt x="2433939" y="2077174"/>
                  <a:pt x="2508786" y="1982414"/>
                </a:cubicBezTo>
                <a:lnTo>
                  <a:pt x="2537500" y="1951196"/>
                </a:lnTo>
                <a:lnTo>
                  <a:pt x="2519642" y="1976466"/>
                </a:lnTo>
                <a:cubicBezTo>
                  <a:pt x="2448108" y="2095896"/>
                  <a:pt x="2432097" y="2231396"/>
                  <a:pt x="2484604" y="2349375"/>
                </a:cubicBezTo>
                <a:lnTo>
                  <a:pt x="2494761" y="2370012"/>
                </a:lnTo>
                <a:lnTo>
                  <a:pt x="2490607" y="2392389"/>
                </a:lnTo>
                <a:cubicBezTo>
                  <a:pt x="2481743" y="2460491"/>
                  <a:pt x="2487929" y="2529246"/>
                  <a:pt x="2510562" y="2594713"/>
                </a:cubicBezTo>
                <a:lnTo>
                  <a:pt x="2517435" y="2611289"/>
                </a:lnTo>
                <a:lnTo>
                  <a:pt x="2493344" y="2585248"/>
                </a:lnTo>
                <a:cubicBezTo>
                  <a:pt x="2481879" y="2571342"/>
                  <a:pt x="2471184" y="2556734"/>
                  <a:pt x="2461326" y="2541435"/>
                </a:cubicBezTo>
                <a:cubicBezTo>
                  <a:pt x="2442930" y="2512884"/>
                  <a:pt x="2428266" y="2483188"/>
                  <a:pt x="2417193" y="2452749"/>
                </a:cubicBezTo>
                <a:close/>
                <a:moveTo>
                  <a:pt x="1897323" y="1217353"/>
                </a:moveTo>
                <a:lnTo>
                  <a:pt x="1934545" y="1218380"/>
                </a:lnTo>
                <a:cubicBezTo>
                  <a:pt x="1953494" y="1219882"/>
                  <a:pt x="1972511" y="1222380"/>
                  <a:pt x="1991537" y="1225910"/>
                </a:cubicBezTo>
                <a:cubicBezTo>
                  <a:pt x="2207961" y="1266073"/>
                  <a:pt x="2367441" y="1429181"/>
                  <a:pt x="2417165" y="1632682"/>
                </a:cubicBezTo>
                <a:lnTo>
                  <a:pt x="2423698" y="1673157"/>
                </a:lnTo>
                <a:lnTo>
                  <a:pt x="2414850" y="1644063"/>
                </a:lnTo>
                <a:cubicBezTo>
                  <a:pt x="2364519" y="1515327"/>
                  <a:pt x="2264333" y="1413660"/>
                  <a:pt x="2133157" y="1370413"/>
                </a:cubicBezTo>
                <a:lnTo>
                  <a:pt x="2109568" y="1363512"/>
                </a:lnTo>
                <a:lnTo>
                  <a:pt x="2094022" y="1345693"/>
                </a:lnTo>
                <a:cubicBezTo>
                  <a:pt x="2044208" y="1294038"/>
                  <a:pt x="1983909" y="1252201"/>
                  <a:pt x="1915419" y="1223772"/>
                </a:cubicBezTo>
                <a:close/>
                <a:moveTo>
                  <a:pt x="2045270" y="2819290"/>
                </a:moveTo>
                <a:cubicBezTo>
                  <a:pt x="2038693" y="2796089"/>
                  <a:pt x="2033457" y="2772323"/>
                  <a:pt x="2029641" y="2748040"/>
                </a:cubicBezTo>
                <a:cubicBezTo>
                  <a:pt x="1986236" y="2471816"/>
                  <a:pt x="2138253" y="2202983"/>
                  <a:pt x="2396022" y="2044520"/>
                </a:cubicBezTo>
                <a:lnTo>
                  <a:pt x="2448822" y="2016984"/>
                </a:lnTo>
                <a:lnTo>
                  <a:pt x="2412764" y="2041700"/>
                </a:lnTo>
                <a:cubicBezTo>
                  <a:pt x="2258310" y="2164322"/>
                  <a:pt x="2163912" y="2332814"/>
                  <a:pt x="2164168" y="2509479"/>
                </a:cubicBezTo>
                <a:lnTo>
                  <a:pt x="2165420" y="2540820"/>
                </a:lnTo>
                <a:lnTo>
                  <a:pt x="2147957" y="2567964"/>
                </a:lnTo>
                <a:cubicBezTo>
                  <a:pt x="2099498" y="2652280"/>
                  <a:pt x="2069355" y="2744228"/>
                  <a:pt x="2061427" y="2839328"/>
                </a:cubicBezTo>
                <a:lnTo>
                  <a:pt x="2060839" y="2863921"/>
                </a:lnTo>
                <a:close/>
                <a:moveTo>
                  <a:pt x="1883844" y="2371440"/>
                </a:moveTo>
                <a:lnTo>
                  <a:pt x="1886848" y="2337575"/>
                </a:lnTo>
                <a:cubicBezTo>
                  <a:pt x="1889448" y="2320396"/>
                  <a:pt x="1893140" y="2303217"/>
                  <a:pt x="1897963" y="2286093"/>
                </a:cubicBezTo>
                <a:cubicBezTo>
                  <a:pt x="1952824" y="2091305"/>
                  <a:pt x="2139265" y="1956029"/>
                  <a:pt x="2364338" y="1923296"/>
                </a:cubicBezTo>
                <a:lnTo>
                  <a:pt x="2408933" y="1919846"/>
                </a:lnTo>
                <a:lnTo>
                  <a:pt x="2376668" y="1926111"/>
                </a:lnTo>
                <a:cubicBezTo>
                  <a:pt x="2233332" y="1964023"/>
                  <a:pt x="2117080" y="2049053"/>
                  <a:pt x="2063155" y="2165945"/>
                </a:cubicBezTo>
                <a:lnTo>
                  <a:pt x="2054415" y="2187020"/>
                </a:lnTo>
                <a:lnTo>
                  <a:pt x="2034142" y="2200087"/>
                </a:lnTo>
                <a:cubicBezTo>
                  <a:pt x="1975133" y="2242297"/>
                  <a:pt x="1926330" y="2294672"/>
                  <a:pt x="1891778" y="2355342"/>
                </a:cubicBezTo>
                <a:close/>
                <a:moveTo>
                  <a:pt x="1661922" y="1799494"/>
                </a:moveTo>
                <a:lnTo>
                  <a:pt x="1688944" y="1776249"/>
                </a:lnTo>
                <a:cubicBezTo>
                  <a:pt x="1703456" y="1765113"/>
                  <a:pt x="1718785" y="1754643"/>
                  <a:pt x="1734921" y="1744902"/>
                </a:cubicBezTo>
                <a:cubicBezTo>
                  <a:pt x="1918459" y="1634110"/>
                  <a:pt x="2156894" y="1647613"/>
                  <a:pt x="2349214" y="1760604"/>
                </a:cubicBezTo>
                <a:lnTo>
                  <a:pt x="2385099" y="1785239"/>
                </a:lnTo>
                <a:lnTo>
                  <a:pt x="2356379" y="1770206"/>
                </a:lnTo>
                <a:cubicBezTo>
                  <a:pt x="2221416" y="1710886"/>
                  <a:pt x="2072246" y="1702972"/>
                  <a:pt x="1946393" y="1756653"/>
                </a:cubicBezTo>
                <a:lnTo>
                  <a:pt x="1924438" y="1766929"/>
                </a:lnTo>
                <a:lnTo>
                  <a:pt x="1899712" y="1764245"/>
                </a:lnTo>
                <a:cubicBezTo>
                  <a:pt x="1824689" y="1759523"/>
                  <a:pt x="1749865" y="1768552"/>
                  <a:pt x="1679634" y="1792411"/>
                </a:cubicBezTo>
                <a:close/>
                <a:moveTo>
                  <a:pt x="1421076" y="1389062"/>
                </a:moveTo>
                <a:lnTo>
                  <a:pt x="1467369" y="1371047"/>
                </a:lnTo>
                <a:cubicBezTo>
                  <a:pt x="1491492" y="1363121"/>
                  <a:pt x="1516264" y="1356426"/>
                  <a:pt x="1541636" y="1351041"/>
                </a:cubicBezTo>
                <a:cubicBezTo>
                  <a:pt x="1830240" y="1289782"/>
                  <a:pt x="2118835" y="1414453"/>
                  <a:pt x="2295625" y="1647472"/>
                </a:cubicBezTo>
                <a:lnTo>
                  <a:pt x="2326664" y="1695560"/>
                </a:lnTo>
                <a:lnTo>
                  <a:pt x="2299253" y="1663149"/>
                </a:lnTo>
                <a:cubicBezTo>
                  <a:pt x="2164238" y="1525537"/>
                  <a:pt x="1983394" y="1448233"/>
                  <a:pt x="1797719" y="1461320"/>
                </a:cubicBezTo>
                <a:lnTo>
                  <a:pt x="1764828" y="1464786"/>
                </a:lnTo>
                <a:lnTo>
                  <a:pt x="1735604" y="1450192"/>
                </a:lnTo>
                <a:cubicBezTo>
                  <a:pt x="1645058" y="1410350"/>
                  <a:pt x="1547219" y="1388438"/>
                  <a:pt x="1446949" y="1387832"/>
                </a:cubicBezTo>
                <a:close/>
                <a:moveTo>
                  <a:pt x="1463065" y="2251668"/>
                </a:moveTo>
                <a:lnTo>
                  <a:pt x="1483028" y="2208076"/>
                </a:lnTo>
                <a:cubicBezTo>
                  <a:pt x="1494516" y="2186379"/>
                  <a:pt x="1507386" y="2165106"/>
                  <a:pt x="1521661" y="2144342"/>
                </a:cubicBezTo>
                <a:cubicBezTo>
                  <a:pt x="1684035" y="1908157"/>
                  <a:pt x="1984507" y="1801564"/>
                  <a:pt x="2284930" y="1845445"/>
                </a:cubicBezTo>
                <a:lnTo>
                  <a:pt x="2343006" y="1858151"/>
                </a:lnTo>
                <a:lnTo>
                  <a:pt x="2299188" y="1853938"/>
                </a:lnTo>
                <a:cubicBezTo>
                  <a:pt x="2099722" y="1848547"/>
                  <a:pt x="1912043" y="1915912"/>
                  <a:pt x="1788027" y="2049516"/>
                </a:cubicBezTo>
                <a:lnTo>
                  <a:pt x="1766910" y="2073983"/>
                </a:lnTo>
                <a:lnTo>
                  <a:pt x="1735021" y="2083404"/>
                </a:lnTo>
                <a:cubicBezTo>
                  <a:pt x="1640208" y="2116340"/>
                  <a:pt x="1553461" y="2166663"/>
                  <a:pt x="1480787" y="2233465"/>
                </a:cubicBezTo>
                <a:close/>
                <a:moveTo>
                  <a:pt x="1778763" y="3625789"/>
                </a:moveTo>
                <a:lnTo>
                  <a:pt x="1837688" y="3639518"/>
                </a:lnTo>
                <a:cubicBezTo>
                  <a:pt x="2108389" y="3683227"/>
                  <a:pt x="2376020" y="3625593"/>
                  <a:pt x="2568769" y="3466048"/>
                </a:cubicBezTo>
                <a:lnTo>
                  <a:pt x="2601895" y="3436540"/>
                </a:lnTo>
                <a:lnTo>
                  <a:pt x="2647008" y="3429508"/>
                </a:lnTo>
                <a:cubicBezTo>
                  <a:pt x="2782017" y="3401886"/>
                  <a:pt x="2909144" y="3349089"/>
                  <a:pt x="3020043" y="3271259"/>
                </a:cubicBezTo>
                <a:lnTo>
                  <a:pt x="3047428" y="3249673"/>
                </a:lnTo>
                <a:lnTo>
                  <a:pt x="3012461" y="3305465"/>
                </a:lnTo>
                <a:cubicBezTo>
                  <a:pt x="2992942" y="3332953"/>
                  <a:pt x="2971617" y="3359611"/>
                  <a:pt x="2948470" y="3385317"/>
                </a:cubicBezTo>
                <a:cubicBezTo>
                  <a:pt x="2685173" y="3677727"/>
                  <a:pt x="2256920" y="3768283"/>
                  <a:pt x="1855592" y="3653697"/>
                </a:cubicBezTo>
                <a:close/>
                <a:moveTo>
                  <a:pt x="1700666" y="3429363"/>
                </a:moveTo>
                <a:lnTo>
                  <a:pt x="1752974" y="3400185"/>
                </a:lnTo>
                <a:cubicBezTo>
                  <a:pt x="1979033" y="3252266"/>
                  <a:pt x="2128383" y="3033780"/>
                  <a:pt x="2149161" y="2791867"/>
                </a:cubicBezTo>
                <a:lnTo>
                  <a:pt x="2151195" y="2748795"/>
                </a:lnTo>
                <a:lnTo>
                  <a:pt x="2178343" y="2713888"/>
                </a:lnTo>
                <a:cubicBezTo>
                  <a:pt x="2254751" y="2604711"/>
                  <a:pt x="2307002" y="2482718"/>
                  <a:pt x="2329225" y="2353537"/>
                </a:cubicBezTo>
                <a:lnTo>
                  <a:pt x="2332971" y="2319941"/>
                </a:lnTo>
                <a:lnTo>
                  <a:pt x="2348943" y="2383062"/>
                </a:lnTo>
                <a:cubicBezTo>
                  <a:pt x="2355170" y="2415676"/>
                  <a:pt x="2359493" y="2448893"/>
                  <a:pt x="2361812" y="2482633"/>
                </a:cubicBezTo>
                <a:cubicBezTo>
                  <a:pt x="2388185" y="2866438"/>
                  <a:pt x="2147975" y="3214855"/>
                  <a:pt x="1776225" y="3398488"/>
                </a:cubicBezTo>
                <a:close/>
                <a:moveTo>
                  <a:pt x="1723452" y="3552336"/>
                </a:moveTo>
                <a:lnTo>
                  <a:pt x="1768261" y="3548010"/>
                </a:lnTo>
                <a:cubicBezTo>
                  <a:pt x="1968487" y="3514966"/>
                  <a:pt x="2137182" y="3413707"/>
                  <a:pt x="2224429" y="3260498"/>
                </a:cubicBezTo>
                <a:lnTo>
                  <a:pt x="2238817" y="3232746"/>
                </a:lnTo>
                <a:lnTo>
                  <a:pt x="2268032" y="3217503"/>
                </a:lnTo>
                <a:cubicBezTo>
                  <a:pt x="2353552" y="3167409"/>
                  <a:pt x="2426307" y="3102021"/>
                  <a:pt x="2480558" y="3023370"/>
                </a:cubicBezTo>
                <a:lnTo>
                  <a:pt x="2493267" y="3002338"/>
                </a:lnTo>
                <a:lnTo>
                  <a:pt x="2485230" y="3048393"/>
                </a:lnTo>
                <a:cubicBezTo>
                  <a:pt x="2479682" y="3071614"/>
                  <a:pt x="2472643" y="3094691"/>
                  <a:pt x="2464066" y="3117542"/>
                </a:cubicBezTo>
                <a:cubicBezTo>
                  <a:pt x="2366494" y="3377477"/>
                  <a:pt x="2096070" y="3538373"/>
                  <a:pt x="1784778" y="3553502"/>
                </a:cubicBezTo>
                <a:close/>
                <a:moveTo>
                  <a:pt x="1769572" y="3808806"/>
                </a:moveTo>
                <a:lnTo>
                  <a:pt x="1799015" y="3859152"/>
                </a:lnTo>
                <a:cubicBezTo>
                  <a:pt x="1949240" y="4077272"/>
                  <a:pt x="2175707" y="4224369"/>
                  <a:pt x="2430040" y="4250074"/>
                </a:cubicBezTo>
                <a:lnTo>
                  <a:pt x="2475364" y="4253072"/>
                </a:lnTo>
                <a:lnTo>
                  <a:pt x="2511465" y="4279691"/>
                </a:lnTo>
                <a:cubicBezTo>
                  <a:pt x="2624585" y="4354882"/>
                  <a:pt x="2751806" y="4407474"/>
                  <a:pt x="2887344" y="4431757"/>
                </a:cubicBezTo>
                <a:lnTo>
                  <a:pt x="2922643" y="4436144"/>
                </a:lnTo>
                <a:lnTo>
                  <a:pt x="2855752" y="4449732"/>
                </a:lnTo>
                <a:cubicBezTo>
                  <a:pt x="2821240" y="4454830"/>
                  <a:pt x="2786140" y="4458109"/>
                  <a:pt x="2750537" y="4459472"/>
                </a:cubicBezTo>
                <a:cubicBezTo>
                  <a:pt x="2345559" y="4474980"/>
                  <a:pt x="1984464" y="4238467"/>
                  <a:pt x="1800226" y="3881251"/>
                </a:cubicBezTo>
                <a:close/>
                <a:moveTo>
                  <a:pt x="1717989" y="3703726"/>
                </a:moveTo>
                <a:lnTo>
                  <a:pt x="1754415" y="3729503"/>
                </a:lnTo>
                <a:cubicBezTo>
                  <a:pt x="1927592" y="3835185"/>
                  <a:pt x="2129214" y="3873338"/>
                  <a:pt x="2310014" y="3823180"/>
                </a:cubicBezTo>
                <a:lnTo>
                  <a:pt x="2341717" y="3813186"/>
                </a:lnTo>
                <a:lnTo>
                  <a:pt x="2374894" y="3821382"/>
                </a:lnTo>
                <a:cubicBezTo>
                  <a:pt x="2476166" y="3841583"/>
                  <a:pt x="2579603" y="3842987"/>
                  <a:pt x="2679416" y="3823314"/>
                </a:cubicBezTo>
                <a:lnTo>
                  <a:pt x="2704778" y="3816899"/>
                </a:lnTo>
                <a:lnTo>
                  <a:pt x="2663882" y="3843658"/>
                </a:lnTo>
                <a:cubicBezTo>
                  <a:pt x="2642157" y="3856190"/>
                  <a:pt x="2619438" y="3867663"/>
                  <a:pt x="2595752" y="3877993"/>
                </a:cubicBezTo>
                <a:cubicBezTo>
                  <a:pt x="2326323" y="3995490"/>
                  <a:pt x="2004198" y="3933341"/>
                  <a:pt x="1762464" y="3743917"/>
                </a:cubicBezTo>
                <a:close/>
                <a:moveTo>
                  <a:pt x="1593570" y="3417551"/>
                </a:moveTo>
                <a:lnTo>
                  <a:pt x="1621230" y="3385491"/>
                </a:lnTo>
                <a:cubicBezTo>
                  <a:pt x="1734386" y="3232118"/>
                  <a:pt x="1773826" y="3048750"/>
                  <a:pt x="1717450" y="2879542"/>
                </a:cubicBezTo>
                <a:lnTo>
                  <a:pt x="1706261" y="2849805"/>
                </a:lnTo>
                <a:lnTo>
                  <a:pt x="1714836" y="2819740"/>
                </a:lnTo>
                <a:cubicBezTo>
                  <a:pt x="1735774" y="2727696"/>
                  <a:pt x="1736250" y="2632595"/>
                  <a:pt x="1713844" y="2539635"/>
                </a:cubicBezTo>
                <a:lnTo>
                  <a:pt x="1706611" y="2515935"/>
                </a:lnTo>
                <a:lnTo>
                  <a:pt x="1736124" y="2555081"/>
                </a:lnTo>
                <a:cubicBezTo>
                  <a:pt x="1749971" y="2575781"/>
                  <a:pt x="1762677" y="2597336"/>
                  <a:pt x="1774149" y="2619715"/>
                </a:cubicBezTo>
                <a:cubicBezTo>
                  <a:pt x="1904649" y="2874287"/>
                  <a:pt x="1840341" y="3167182"/>
                  <a:pt x="1636822" y="3378900"/>
                </a:cubicBezTo>
                <a:close/>
                <a:moveTo>
                  <a:pt x="1694576" y="4073468"/>
                </a:moveTo>
                <a:cubicBezTo>
                  <a:pt x="1684688" y="4044283"/>
                  <a:pt x="1676547" y="4014401"/>
                  <a:pt x="1670220" y="3983985"/>
                </a:cubicBezTo>
                <a:cubicBezTo>
                  <a:pt x="1662989" y="3949224"/>
                  <a:pt x="1658127" y="3913764"/>
                  <a:pt x="1655736" y="3877850"/>
                </a:cubicBezTo>
                <a:lnTo>
                  <a:pt x="1656477" y="3821489"/>
                </a:lnTo>
                <a:lnTo>
                  <a:pt x="1661566" y="3862972"/>
                </a:lnTo>
                <a:cubicBezTo>
                  <a:pt x="1699215" y="4049130"/>
                  <a:pt x="1810767" y="4210242"/>
                  <a:pt x="1978105" y="4299431"/>
                </a:cubicBezTo>
                <a:lnTo>
                  <a:pt x="2008403" y="4314284"/>
                </a:lnTo>
                <a:lnTo>
                  <a:pt x="2025230" y="4342051"/>
                </a:lnTo>
                <a:cubicBezTo>
                  <a:pt x="2080432" y="4423655"/>
                  <a:pt x="2152156" y="4494403"/>
                  <a:pt x="2238142" y="4548895"/>
                </a:cubicBezTo>
                <a:lnTo>
                  <a:pt x="2261120" y="4561812"/>
                </a:lnTo>
                <a:lnTo>
                  <a:pt x="2210974" y="4551739"/>
                </a:lnTo>
                <a:cubicBezTo>
                  <a:pt x="2185677" y="4545283"/>
                  <a:pt x="2160525" y="4537465"/>
                  <a:pt x="2135604" y="4528243"/>
                </a:cubicBezTo>
                <a:cubicBezTo>
                  <a:pt x="1918570" y="4447933"/>
                  <a:pt x="1763790" y="4277767"/>
                  <a:pt x="1694576" y="4073468"/>
                </a:cubicBezTo>
                <a:close/>
                <a:moveTo>
                  <a:pt x="1099766" y="2113284"/>
                </a:moveTo>
                <a:lnTo>
                  <a:pt x="1157732" y="2147753"/>
                </a:lnTo>
                <a:cubicBezTo>
                  <a:pt x="1186237" y="2166909"/>
                  <a:pt x="1213826" y="2187758"/>
                  <a:pt x="1240371" y="2210315"/>
                </a:cubicBezTo>
                <a:cubicBezTo>
                  <a:pt x="1542314" y="2466894"/>
                  <a:pt x="1627771" y="2875279"/>
                  <a:pt x="1497737" y="3253358"/>
                </a:cubicBezTo>
                <a:lnTo>
                  <a:pt x="1466550" y="3325598"/>
                </a:lnTo>
                <a:lnTo>
                  <a:pt x="1482384" y="3270014"/>
                </a:lnTo>
                <a:cubicBezTo>
                  <a:pt x="1534716" y="3014216"/>
                  <a:pt x="1480212" y="2758976"/>
                  <a:pt x="1316605" y="2572410"/>
                </a:cubicBezTo>
                <a:lnTo>
                  <a:pt x="1286287" y="2540299"/>
                </a:lnTo>
                <a:lnTo>
                  <a:pt x="1279926" y="2497337"/>
                </a:lnTo>
                <a:cubicBezTo>
                  <a:pt x="1253961" y="2368613"/>
                  <a:pt x="1201290" y="2246783"/>
                  <a:pt x="1121872" y="2139765"/>
                </a:cubicBezTo>
                <a:close/>
                <a:moveTo>
                  <a:pt x="1544250" y="4643312"/>
                </a:moveTo>
                <a:cubicBezTo>
                  <a:pt x="1524924" y="4567379"/>
                  <a:pt x="1515386" y="4488751"/>
                  <a:pt x="1515525" y="4409135"/>
                </a:cubicBezTo>
                <a:cubicBezTo>
                  <a:pt x="1515757" y="4276443"/>
                  <a:pt x="1542870" y="4141006"/>
                  <a:pt x="1596353" y="4010725"/>
                </a:cubicBezTo>
                <a:lnTo>
                  <a:pt x="1631753" y="3940255"/>
                </a:lnTo>
                <a:lnTo>
                  <a:pt x="1612666" y="3994911"/>
                </a:lnTo>
                <a:cubicBezTo>
                  <a:pt x="1545326" y="4247528"/>
                  <a:pt x="1584688" y="4505263"/>
                  <a:pt x="1737033" y="4700227"/>
                </a:cubicBezTo>
                <a:lnTo>
                  <a:pt x="1765410" y="4733898"/>
                </a:lnTo>
                <a:lnTo>
                  <a:pt x="1769226" y="4777131"/>
                </a:lnTo>
                <a:cubicBezTo>
                  <a:pt x="1787558" y="4907032"/>
                  <a:pt x="1832959" y="5031469"/>
                  <a:pt x="1905940" y="5142538"/>
                </a:cubicBezTo>
                <a:lnTo>
                  <a:pt x="1926449" y="5170152"/>
                </a:lnTo>
                <a:lnTo>
                  <a:pt x="1870608" y="5132658"/>
                </a:lnTo>
                <a:cubicBezTo>
                  <a:pt x="1843277" y="5112017"/>
                  <a:pt x="1816961" y="5089735"/>
                  <a:pt x="1791789" y="5065804"/>
                </a:cubicBezTo>
                <a:cubicBezTo>
                  <a:pt x="1666517" y="4946710"/>
                  <a:pt x="1584332" y="4800805"/>
                  <a:pt x="1544250" y="4643312"/>
                </a:cubicBezTo>
                <a:close/>
                <a:moveTo>
                  <a:pt x="809778" y="2734890"/>
                </a:moveTo>
                <a:lnTo>
                  <a:pt x="860066" y="2744234"/>
                </a:lnTo>
                <a:cubicBezTo>
                  <a:pt x="885458" y="2750321"/>
                  <a:pt x="910729" y="2757775"/>
                  <a:pt x="935793" y="2766636"/>
                </a:cubicBezTo>
                <a:cubicBezTo>
                  <a:pt x="1220895" y="2867424"/>
                  <a:pt x="1402514" y="3123119"/>
                  <a:pt x="1426595" y="3410268"/>
                </a:cubicBezTo>
                <a:lnTo>
                  <a:pt x="1426829" y="3466662"/>
                </a:lnTo>
                <a:lnTo>
                  <a:pt x="1421026" y="3425238"/>
                </a:lnTo>
                <a:cubicBezTo>
                  <a:pt x="1380182" y="3239556"/>
                  <a:pt x="1265917" y="3080011"/>
                  <a:pt x="1097146" y="2993235"/>
                </a:cubicBezTo>
                <a:lnTo>
                  <a:pt x="1066610" y="2978820"/>
                </a:lnTo>
                <a:lnTo>
                  <a:pt x="1049315" y="2951287"/>
                </a:lnTo>
                <a:cubicBezTo>
                  <a:pt x="992737" y="2870458"/>
                  <a:pt x="919837" y="2800731"/>
                  <a:pt x="832965" y="2747476"/>
                </a:cubicBezTo>
                <a:close/>
                <a:moveTo>
                  <a:pt x="1268389" y="4589977"/>
                </a:moveTo>
                <a:cubicBezTo>
                  <a:pt x="1247936" y="4524944"/>
                  <a:pt x="1239114" y="4458785"/>
                  <a:pt x="1240985" y="4393229"/>
                </a:cubicBezTo>
                <a:cubicBezTo>
                  <a:pt x="1241816" y="4364094"/>
                  <a:pt x="1244760" y="4335077"/>
                  <a:pt x="1249733" y="4306332"/>
                </a:cubicBezTo>
                <a:cubicBezTo>
                  <a:pt x="1275312" y="4158503"/>
                  <a:pt x="1354580" y="4017853"/>
                  <a:pt x="1476345" y="3905069"/>
                </a:cubicBezTo>
                <a:lnTo>
                  <a:pt x="1521964" y="3868779"/>
                </a:lnTo>
                <a:lnTo>
                  <a:pt x="1492344" y="3899304"/>
                </a:lnTo>
                <a:cubicBezTo>
                  <a:pt x="1369814" y="4046319"/>
                  <a:pt x="1319199" y="4227026"/>
                  <a:pt x="1365289" y="4398556"/>
                </a:cubicBezTo>
                <a:lnTo>
                  <a:pt x="1374672" y="4428767"/>
                </a:lnTo>
                <a:lnTo>
                  <a:pt x="1364263" y="4458288"/>
                </a:lnTo>
                <a:cubicBezTo>
                  <a:pt x="1337715" y="4548937"/>
                  <a:pt x="1331449" y="4643686"/>
                  <a:pt x="1348201" y="4737480"/>
                </a:cubicBezTo>
                <a:lnTo>
                  <a:pt x="1353993" y="4761472"/>
                </a:lnTo>
                <a:lnTo>
                  <a:pt x="1326856" y="4720941"/>
                </a:lnTo>
                <a:cubicBezTo>
                  <a:pt x="1314264" y="4699597"/>
                  <a:pt x="1302866" y="4677463"/>
                  <a:pt x="1292753" y="4654569"/>
                </a:cubicBezTo>
                <a:cubicBezTo>
                  <a:pt x="1283316" y="4633206"/>
                  <a:pt x="1275206" y="4611654"/>
                  <a:pt x="1268389" y="4589977"/>
                </a:cubicBezTo>
                <a:close/>
                <a:moveTo>
                  <a:pt x="366241" y="3475676"/>
                </a:moveTo>
                <a:lnTo>
                  <a:pt x="407863" y="3449859"/>
                </a:lnTo>
                <a:cubicBezTo>
                  <a:pt x="429929" y="3437825"/>
                  <a:pt x="452961" y="3426871"/>
                  <a:pt x="476933" y="3417081"/>
                </a:cubicBezTo>
                <a:cubicBezTo>
                  <a:pt x="749597" y="3305719"/>
                  <a:pt x="1070250" y="3374981"/>
                  <a:pt x="1307117" y="3569586"/>
                </a:cubicBezTo>
                <a:lnTo>
                  <a:pt x="1350557" y="3610724"/>
                </a:lnTo>
                <a:lnTo>
                  <a:pt x="1314791" y="3584163"/>
                </a:lnTo>
                <a:cubicBezTo>
                  <a:pt x="1144309" y="3474738"/>
                  <a:pt x="943588" y="3432131"/>
                  <a:pt x="761373" y="3478203"/>
                </a:cubicBezTo>
                <a:lnTo>
                  <a:pt x="729391" y="3487479"/>
                </a:lnTo>
                <a:lnTo>
                  <a:pt x="696413" y="3478552"/>
                </a:lnTo>
                <a:cubicBezTo>
                  <a:pt x="595621" y="3456115"/>
                  <a:pt x="492168" y="3452407"/>
                  <a:pt x="391784" y="3469833"/>
                </a:cubicBezTo>
                <a:close/>
                <a:moveTo>
                  <a:pt x="545415" y="4300260"/>
                </a:moveTo>
                <a:lnTo>
                  <a:pt x="556712" y="4254883"/>
                </a:lnTo>
                <a:cubicBezTo>
                  <a:pt x="563904" y="4232094"/>
                  <a:pt x="572576" y="4209538"/>
                  <a:pt x="582772" y="4187299"/>
                </a:cubicBezTo>
                <a:cubicBezTo>
                  <a:pt x="698744" y="3934323"/>
                  <a:pt x="980570" y="3790313"/>
                  <a:pt x="1292949" y="3793892"/>
                </a:cubicBezTo>
                <a:lnTo>
                  <a:pt x="1354196" y="3798726"/>
                </a:lnTo>
                <a:lnTo>
                  <a:pt x="1309079" y="3800350"/>
                </a:lnTo>
                <a:cubicBezTo>
                  <a:pt x="1106503" y="3821261"/>
                  <a:pt x="930632" y="3911982"/>
                  <a:pt x="832538" y="4059308"/>
                </a:cubicBezTo>
                <a:lnTo>
                  <a:pt x="816185" y="4086079"/>
                </a:lnTo>
                <a:lnTo>
                  <a:pt x="785891" y="4099508"/>
                </a:lnTo>
                <a:cubicBezTo>
                  <a:pt x="696820" y="4144264"/>
                  <a:pt x="619433" y="4205015"/>
                  <a:pt x="559613" y="4280079"/>
                </a:cubicBezTo>
                <a:close/>
                <a:moveTo>
                  <a:pt x="126950" y="2866526"/>
                </a:moveTo>
                <a:lnTo>
                  <a:pt x="193605" y="2851930"/>
                </a:lnTo>
                <a:cubicBezTo>
                  <a:pt x="228028" y="2846312"/>
                  <a:pt x="263068" y="2842504"/>
                  <a:pt x="298644" y="2840604"/>
                </a:cubicBezTo>
                <a:cubicBezTo>
                  <a:pt x="703311" y="2818986"/>
                  <a:pt x="1068323" y="3050020"/>
                  <a:pt x="1258524" y="3404412"/>
                </a:cubicBezTo>
                <a:lnTo>
                  <a:pt x="1290387" y="3476385"/>
                </a:lnTo>
                <a:lnTo>
                  <a:pt x="1260105" y="3426489"/>
                </a:lnTo>
                <a:cubicBezTo>
                  <a:pt x="1106244" y="3210664"/>
                  <a:pt x="877341" y="3067002"/>
                  <a:pt x="622609" y="3045139"/>
                </a:cubicBezTo>
                <a:lnTo>
                  <a:pt x="577240" y="3042826"/>
                </a:lnTo>
                <a:lnTo>
                  <a:pt x="540698" y="3016754"/>
                </a:lnTo>
                <a:cubicBezTo>
                  <a:pt x="426332" y="2943280"/>
                  <a:pt x="298246" y="2892614"/>
                  <a:pt x="162318" y="2870379"/>
                </a:cubicBezTo>
                <a:close/>
                <a:moveTo>
                  <a:pt x="680573" y="5007269"/>
                </a:moveTo>
                <a:lnTo>
                  <a:pt x="668963" y="4943296"/>
                </a:lnTo>
                <a:cubicBezTo>
                  <a:pt x="664986" y="4910366"/>
                  <a:pt x="662949" y="4876953"/>
                  <a:pt x="662949" y="4843140"/>
                </a:cubicBezTo>
                <a:cubicBezTo>
                  <a:pt x="662949" y="4458521"/>
                  <a:pt x="926540" y="4125673"/>
                  <a:pt x="1310094" y="3965384"/>
                </a:cubicBezTo>
                <a:lnTo>
                  <a:pt x="1387610" y="3939241"/>
                </a:lnTo>
                <a:lnTo>
                  <a:pt x="1333412" y="3965127"/>
                </a:lnTo>
                <a:cubicBezTo>
                  <a:pt x="1097689" y="4098774"/>
                  <a:pt x="933674" y="4307575"/>
                  <a:pt x="896354" y="4547693"/>
                </a:cubicBezTo>
                <a:lnTo>
                  <a:pt x="891370" y="4590548"/>
                </a:lnTo>
                <a:lnTo>
                  <a:pt x="861886" y="4623705"/>
                </a:lnTo>
                <a:cubicBezTo>
                  <a:pt x="778154" y="4727932"/>
                  <a:pt x="717649" y="4846440"/>
                  <a:pt x="686615" y="4973975"/>
                </a:cubicBezTo>
                <a:close/>
                <a:moveTo>
                  <a:pt x="0" y="4047657"/>
                </a:moveTo>
                <a:lnTo>
                  <a:pt x="36382" y="3992684"/>
                </a:lnTo>
                <a:cubicBezTo>
                  <a:pt x="56597" y="3965654"/>
                  <a:pt x="78595" y="3939494"/>
                  <a:pt x="102392" y="3914327"/>
                </a:cubicBezTo>
                <a:cubicBezTo>
                  <a:pt x="373076" y="3628055"/>
                  <a:pt x="803514" y="3547370"/>
                  <a:pt x="1201799" y="3671146"/>
                </a:cubicBezTo>
                <a:lnTo>
                  <a:pt x="1277894" y="3700813"/>
                </a:lnTo>
                <a:lnTo>
                  <a:pt x="1219336" y="3685732"/>
                </a:lnTo>
                <a:cubicBezTo>
                  <a:pt x="949831" y="3635815"/>
                  <a:pt x="680807" y="3687280"/>
                  <a:pt x="484042" y="3842348"/>
                </a:cubicBezTo>
                <a:lnTo>
                  <a:pt x="450172" y="3871086"/>
                </a:lnTo>
                <a:lnTo>
                  <a:pt x="404893" y="3877079"/>
                </a:lnTo>
                <a:cubicBezTo>
                  <a:pt x="269219" y="3901590"/>
                  <a:pt x="140782" y="3951449"/>
                  <a:pt x="27928" y="4026706"/>
                </a:cubicBezTo>
                <a:close/>
              </a:path>
            </a:pathLst>
          </a:custGeom>
          <a:solidFill>
            <a:schemeClr val="accent1">
              <a:alpha val="10000"/>
            </a:schemeClr>
          </a:solidFill>
          <a:ln>
            <a:noFill/>
          </a:ln>
          <a:scene3d>
            <a:camera prst="obliqueBottomLeft"/>
            <a:lightRig rig="flood" dir="t"/>
          </a:scene3d>
          <a:sp3d extrusionH="57150">
            <a:bevelT prst="convex"/>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6" name="Forma libre 1"/>
          <p:cNvSpPr/>
          <p:nvPr/>
        </p:nvSpPr>
        <p:spPr>
          <a:xfrm rot="18008923" flipH="1">
            <a:off x="5182551" y="3946965"/>
            <a:ext cx="3928215" cy="3007104"/>
          </a:xfrm>
          <a:custGeom>
            <a:avLst/>
            <a:gdLst>
              <a:gd name="connsiteX0" fmla="*/ 5187748 w 5627973"/>
              <a:gd name="connsiteY0" fmla="*/ 556256 h 5170152"/>
              <a:gd name="connsiteX1" fmla="*/ 5209295 w 5627973"/>
              <a:gd name="connsiteY1" fmla="*/ 559333 h 5170152"/>
              <a:gd name="connsiteX2" fmla="*/ 5462744 w 5627973"/>
              <a:gd name="connsiteY2" fmla="*/ 465284 h 5170152"/>
              <a:gd name="connsiteX3" fmla="*/ 5473354 w 5627973"/>
              <a:gd name="connsiteY3" fmla="*/ 452697 h 5170152"/>
              <a:gd name="connsiteX4" fmla="*/ 5489142 w 5627973"/>
              <a:gd name="connsiteY4" fmla="*/ 448306 h 5170152"/>
              <a:gd name="connsiteX5" fmla="*/ 5615649 w 5627973"/>
              <a:gd name="connsiteY5" fmla="*/ 373500 h 5170152"/>
              <a:gd name="connsiteX6" fmla="*/ 5624535 w 5627973"/>
              <a:gd name="connsiteY6" fmla="*/ 364175 h 5170152"/>
              <a:gd name="connsiteX7" fmla="*/ 5614329 w 5627973"/>
              <a:gd name="connsiteY7" fmla="*/ 386938 h 5170152"/>
              <a:gd name="connsiteX8" fmla="*/ 5594755 w 5627973"/>
              <a:gd name="connsiteY8" fmla="*/ 420039 h 5170152"/>
              <a:gd name="connsiteX9" fmla="*/ 5216246 w 5627973"/>
              <a:gd name="connsiteY9" fmla="*/ 564116 h 5170152"/>
              <a:gd name="connsiteX10" fmla="*/ 5191862 w 5627973"/>
              <a:gd name="connsiteY10" fmla="*/ 626981 h 5170152"/>
              <a:gd name="connsiteX11" fmla="*/ 5204383 w 5627973"/>
              <a:gd name="connsiteY11" fmla="*/ 645241 h 5170152"/>
              <a:gd name="connsiteX12" fmla="*/ 5444969 w 5627973"/>
              <a:gd name="connsiteY12" fmla="*/ 771976 h 5170152"/>
              <a:gd name="connsiteX13" fmla="*/ 5461238 w 5627973"/>
              <a:gd name="connsiteY13" fmla="*/ 771434 h 5170152"/>
              <a:gd name="connsiteX14" fmla="*/ 5475174 w 5627973"/>
              <a:gd name="connsiteY14" fmla="*/ 780321 h 5170152"/>
              <a:gd name="connsiteX15" fmla="*/ 5615221 w 5627973"/>
              <a:gd name="connsiteY15" fmla="*/ 824742 h 5170152"/>
              <a:gd name="connsiteX16" fmla="*/ 5627973 w 5627973"/>
              <a:gd name="connsiteY16" fmla="*/ 825110 h 5170152"/>
              <a:gd name="connsiteX17" fmla="*/ 5604691 w 5627973"/>
              <a:gd name="connsiteY17" fmla="*/ 832836 h 5170152"/>
              <a:gd name="connsiteX18" fmla="*/ 5567601 w 5627973"/>
              <a:gd name="connsiteY18" fmla="*/ 840517 h 5170152"/>
              <a:gd name="connsiteX19" fmla="*/ 5205707 w 5627973"/>
              <a:gd name="connsiteY19" fmla="*/ 653694 h 5170152"/>
              <a:gd name="connsiteX20" fmla="*/ 5165078 w 5627973"/>
              <a:gd name="connsiteY20" fmla="*/ 530078 h 5170152"/>
              <a:gd name="connsiteX21" fmla="*/ 5180867 w 5627973"/>
              <a:gd name="connsiteY21" fmla="*/ 526739 h 5170152"/>
              <a:gd name="connsiteX22" fmla="*/ 5331773 w 5627973"/>
              <a:gd name="connsiteY22" fmla="*/ 399115 h 5170152"/>
              <a:gd name="connsiteX23" fmla="*/ 5335779 w 5627973"/>
              <a:gd name="connsiteY23" fmla="*/ 387904 h 5170152"/>
              <a:gd name="connsiteX24" fmla="*/ 5345572 w 5627973"/>
              <a:gd name="connsiteY24" fmla="*/ 380950 h 5170152"/>
              <a:gd name="connsiteX25" fmla="*/ 5413449 w 5627973"/>
              <a:gd name="connsiteY25" fmla="*/ 298347 h 5170152"/>
              <a:gd name="connsiteX26" fmla="*/ 5417127 w 5627973"/>
              <a:gd name="connsiteY26" fmla="*/ 289783 h 5170152"/>
              <a:gd name="connsiteX27" fmla="*/ 5416123 w 5627973"/>
              <a:gd name="connsiteY27" fmla="*/ 307795 h 5170152"/>
              <a:gd name="connsiteX28" fmla="*/ 5411375 w 5627973"/>
              <a:gd name="connsiteY28" fmla="*/ 335178 h 5170152"/>
              <a:gd name="connsiteX29" fmla="*/ 5186973 w 5627973"/>
              <a:gd name="connsiteY29" fmla="*/ 528233 h 5170152"/>
              <a:gd name="connsiteX30" fmla="*/ 5151997 w 5627973"/>
              <a:gd name="connsiteY30" fmla="*/ 483640 h 5170152"/>
              <a:gd name="connsiteX31" fmla="*/ 5169454 w 5627973"/>
              <a:gd name="connsiteY31" fmla="*/ 470463 h 5170152"/>
              <a:gd name="connsiteX32" fmla="*/ 5286042 w 5627973"/>
              <a:gd name="connsiteY32" fmla="*/ 221713 h 5170152"/>
              <a:gd name="connsiteX33" fmla="*/ 5285027 w 5627973"/>
              <a:gd name="connsiteY33" fmla="*/ 205073 h 5170152"/>
              <a:gd name="connsiteX34" fmla="*/ 5293290 w 5627973"/>
              <a:gd name="connsiteY34" fmla="*/ 190634 h 5170152"/>
              <a:gd name="connsiteX35" fmla="*/ 5332496 w 5627973"/>
              <a:gd name="connsiteY35" fmla="*/ 46415 h 5170152"/>
              <a:gd name="connsiteX36" fmla="*/ 5332475 w 5627973"/>
              <a:gd name="connsiteY36" fmla="*/ 33356 h 5170152"/>
              <a:gd name="connsiteX37" fmla="*/ 5340713 w 5627973"/>
              <a:gd name="connsiteY37" fmla="*/ 57032 h 5170152"/>
              <a:gd name="connsiteX38" fmla="*/ 5349317 w 5627973"/>
              <a:gd name="connsiteY38" fmla="*/ 94842 h 5170152"/>
              <a:gd name="connsiteX39" fmla="*/ 5177669 w 5627973"/>
              <a:gd name="connsiteY39" fmla="*/ 468941 h 5170152"/>
              <a:gd name="connsiteX40" fmla="*/ 5169243 w 5627973"/>
              <a:gd name="connsiteY40" fmla="*/ 588501 h 5170152"/>
              <a:gd name="connsiteX41" fmla="*/ 5183261 w 5627973"/>
              <a:gd name="connsiteY41" fmla="*/ 597051 h 5170152"/>
              <a:gd name="connsiteX42" fmla="*/ 5384977 w 5627973"/>
              <a:gd name="connsiteY42" fmla="*/ 612298 h 5170152"/>
              <a:gd name="connsiteX43" fmla="*/ 5395868 w 5627973"/>
              <a:gd name="connsiteY43" fmla="*/ 607269 h 5170152"/>
              <a:gd name="connsiteX44" fmla="*/ 5408019 w 5627973"/>
              <a:gd name="connsiteY44" fmla="*/ 609181 h 5170152"/>
              <a:gd name="connsiteX45" fmla="*/ 5516584 w 5627973"/>
              <a:gd name="connsiteY45" fmla="*/ 598536 h 5170152"/>
              <a:gd name="connsiteX46" fmla="*/ 5525360 w 5627973"/>
              <a:gd name="connsiteY46" fmla="*/ 595121 h 5170152"/>
              <a:gd name="connsiteX47" fmla="*/ 5511871 w 5627973"/>
              <a:gd name="connsiteY47" fmla="*/ 606940 h 5170152"/>
              <a:gd name="connsiteX48" fmla="*/ 5488986 w 5627973"/>
              <a:gd name="connsiteY48" fmla="*/ 622692 h 5170152"/>
              <a:gd name="connsiteX49" fmla="*/ 5186710 w 5627973"/>
              <a:gd name="connsiteY49" fmla="*/ 602293 h 5170152"/>
              <a:gd name="connsiteX50" fmla="*/ 5113367 w 5627973"/>
              <a:gd name="connsiteY50" fmla="*/ 483102 h 5170152"/>
              <a:gd name="connsiteX51" fmla="*/ 5121926 w 5627973"/>
              <a:gd name="connsiteY51" fmla="*/ 469739 h 5170152"/>
              <a:gd name="connsiteX52" fmla="*/ 5135782 w 5627973"/>
              <a:gd name="connsiteY52" fmla="*/ 271573 h 5170152"/>
              <a:gd name="connsiteX53" fmla="*/ 5130595 w 5627973"/>
              <a:gd name="connsiteY53" fmla="*/ 260556 h 5170152"/>
              <a:gd name="connsiteX54" fmla="*/ 5132436 w 5627973"/>
              <a:gd name="connsiteY54" fmla="*/ 248673 h 5170152"/>
              <a:gd name="connsiteX55" fmla="*/ 5120776 w 5627973"/>
              <a:gd name="connsiteY55" fmla="*/ 140994 h 5170152"/>
              <a:gd name="connsiteX56" fmla="*/ 5117243 w 5627973"/>
              <a:gd name="connsiteY56" fmla="*/ 132150 h 5170152"/>
              <a:gd name="connsiteX57" fmla="*/ 5129337 w 5627973"/>
              <a:gd name="connsiteY57" fmla="*/ 146100 h 5170152"/>
              <a:gd name="connsiteX58" fmla="*/ 5145493 w 5627973"/>
              <a:gd name="connsiteY58" fmla="*/ 169534 h 5170152"/>
              <a:gd name="connsiteX59" fmla="*/ 5127215 w 5627973"/>
              <a:gd name="connsiteY59" fmla="*/ 466621 h 5170152"/>
              <a:gd name="connsiteX60" fmla="*/ 5154094 w 5627973"/>
              <a:gd name="connsiteY60" fmla="*/ 657790 h 5170152"/>
              <a:gd name="connsiteX61" fmla="*/ 5152083 w 5627973"/>
              <a:gd name="connsiteY61" fmla="*/ 636088 h 5170152"/>
              <a:gd name="connsiteX62" fmla="*/ 5155570 w 5627973"/>
              <a:gd name="connsiteY62" fmla="*/ 651850 h 5170152"/>
              <a:gd name="connsiteX63" fmla="*/ 5285958 w 5627973"/>
              <a:gd name="connsiteY63" fmla="*/ 807857 h 5170152"/>
              <a:gd name="connsiteX64" fmla="*/ 5297351 w 5627973"/>
              <a:gd name="connsiteY64" fmla="*/ 812436 h 5170152"/>
              <a:gd name="connsiteX65" fmla="*/ 5304467 w 5627973"/>
              <a:gd name="connsiteY65" fmla="*/ 822485 h 5170152"/>
              <a:gd name="connsiteX66" fmla="*/ 5388667 w 5627973"/>
              <a:gd name="connsiteY66" fmla="*/ 894066 h 5170152"/>
              <a:gd name="connsiteX67" fmla="*/ 5397375 w 5627973"/>
              <a:gd name="connsiteY67" fmla="*/ 898174 h 5170152"/>
              <a:gd name="connsiteX68" fmla="*/ 5379103 w 5627973"/>
              <a:gd name="connsiteY68" fmla="*/ 896176 h 5170152"/>
              <a:gd name="connsiteX69" fmla="*/ 5351304 w 5627973"/>
              <a:gd name="connsiteY69" fmla="*/ 889959 h 5170152"/>
              <a:gd name="connsiteX70" fmla="*/ 5154094 w 5627973"/>
              <a:gd name="connsiteY70" fmla="*/ 657790 h 5170152"/>
              <a:gd name="connsiteX71" fmla="*/ 4884797 w 5627973"/>
              <a:gd name="connsiteY71" fmla="*/ 0 h 5170152"/>
              <a:gd name="connsiteX72" fmla="*/ 4906839 w 5627973"/>
              <a:gd name="connsiteY72" fmla="*/ 11088 h 5170152"/>
              <a:gd name="connsiteX73" fmla="*/ 4938805 w 5627973"/>
              <a:gd name="connsiteY73" fmla="*/ 32057 h 5170152"/>
              <a:gd name="connsiteX74" fmla="*/ 5072598 w 5627973"/>
              <a:gd name="connsiteY74" fmla="*/ 423544 h 5170152"/>
              <a:gd name="connsiteX75" fmla="*/ 5064403 w 5627973"/>
              <a:gd name="connsiteY75" fmla="*/ 452491 h 5170152"/>
              <a:gd name="connsiteX76" fmla="*/ 5067800 w 5627973"/>
              <a:gd name="connsiteY76" fmla="*/ 430523 h 5170152"/>
              <a:gd name="connsiteX77" fmla="*/ 4980581 w 5627973"/>
              <a:gd name="connsiteY77" fmla="*/ 168453 h 5170152"/>
              <a:gd name="connsiteX78" fmla="*/ 4968483 w 5627973"/>
              <a:gd name="connsiteY78" fmla="*/ 157238 h 5170152"/>
              <a:gd name="connsiteX79" fmla="*/ 4964483 w 5627973"/>
              <a:gd name="connsiteY79" fmla="*/ 140954 h 5170152"/>
              <a:gd name="connsiteX80" fmla="*/ 4893741 w 5627973"/>
              <a:gd name="connsiteY80" fmla="*/ 9358 h 5170152"/>
              <a:gd name="connsiteX81" fmla="*/ 5145276 w 5627973"/>
              <a:gd name="connsiteY81" fmla="*/ 956324 h 5170152"/>
              <a:gd name="connsiteX82" fmla="*/ 5125590 w 5627973"/>
              <a:gd name="connsiteY82" fmla="*/ 867343 h 5170152"/>
              <a:gd name="connsiteX83" fmla="*/ 5138303 w 5627973"/>
              <a:gd name="connsiteY83" fmla="*/ 711108 h 5170152"/>
              <a:gd name="connsiteX84" fmla="*/ 5148069 w 5627973"/>
              <a:gd name="connsiteY84" fmla="*/ 682685 h 5170152"/>
              <a:gd name="connsiteX85" fmla="*/ 5143476 w 5627973"/>
              <a:gd name="connsiteY85" fmla="*/ 704417 h 5170152"/>
              <a:gd name="connsiteX86" fmla="*/ 5216253 w 5627973"/>
              <a:gd name="connsiteY86" fmla="*/ 971002 h 5170152"/>
              <a:gd name="connsiteX87" fmla="*/ 5227722 w 5627973"/>
              <a:gd name="connsiteY87" fmla="*/ 982889 h 5170152"/>
              <a:gd name="connsiteX88" fmla="*/ 5230827 w 5627973"/>
              <a:gd name="connsiteY88" fmla="*/ 999372 h 5170152"/>
              <a:gd name="connsiteX89" fmla="*/ 5294282 w 5627973"/>
              <a:gd name="connsiteY89" fmla="*/ 1134780 h 5170152"/>
              <a:gd name="connsiteX90" fmla="*/ 5302703 w 5627973"/>
              <a:gd name="connsiteY90" fmla="*/ 1144632 h 5170152"/>
              <a:gd name="connsiteX91" fmla="*/ 5281296 w 5627973"/>
              <a:gd name="connsiteY91" fmla="*/ 1132302 h 5170152"/>
              <a:gd name="connsiteX92" fmla="*/ 5250518 w 5627973"/>
              <a:gd name="connsiteY92" fmla="*/ 1109540 h 5170152"/>
              <a:gd name="connsiteX93" fmla="*/ 5145276 w 5627973"/>
              <a:gd name="connsiteY93" fmla="*/ 956324 h 5170152"/>
              <a:gd name="connsiteX94" fmla="*/ 5036291 w 5627973"/>
              <a:gd name="connsiteY94" fmla="*/ 921622 h 5170152"/>
              <a:gd name="connsiteX95" fmla="*/ 5027141 w 5627973"/>
              <a:gd name="connsiteY95" fmla="*/ 871493 h 5170152"/>
              <a:gd name="connsiteX96" fmla="*/ 5026750 w 5627973"/>
              <a:gd name="connsiteY96" fmla="*/ 837749 h 5170152"/>
              <a:gd name="connsiteX97" fmla="*/ 5091284 w 5627973"/>
              <a:gd name="connsiteY97" fmla="*/ 674965 h 5170152"/>
              <a:gd name="connsiteX98" fmla="*/ 5106071 w 5627973"/>
              <a:gd name="connsiteY98" fmla="*/ 659304 h 5170152"/>
              <a:gd name="connsiteX99" fmla="*/ 5096751 w 5627973"/>
              <a:gd name="connsiteY99" fmla="*/ 672150 h 5170152"/>
              <a:gd name="connsiteX100" fmla="*/ 5071640 w 5627973"/>
              <a:gd name="connsiteY100" fmla="*/ 868893 h 5170152"/>
              <a:gd name="connsiteX101" fmla="*/ 5076202 w 5627973"/>
              <a:gd name="connsiteY101" fmla="*/ 880160 h 5170152"/>
              <a:gd name="connsiteX102" fmla="*/ 5073686 w 5627973"/>
              <a:gd name="connsiteY102" fmla="*/ 891902 h 5170152"/>
              <a:gd name="connsiteX103" fmla="*/ 5079234 w 5627973"/>
              <a:gd name="connsiteY103" fmla="*/ 999869 h 5170152"/>
              <a:gd name="connsiteX104" fmla="*/ 5082266 w 5627973"/>
              <a:gd name="connsiteY104" fmla="*/ 1008878 h 5170152"/>
              <a:gd name="connsiteX105" fmla="*/ 5070962 w 5627973"/>
              <a:gd name="connsiteY105" fmla="*/ 994306 h 5170152"/>
              <a:gd name="connsiteX106" fmla="*/ 5056133 w 5627973"/>
              <a:gd name="connsiteY106" fmla="*/ 970058 h 5170152"/>
              <a:gd name="connsiteX107" fmla="*/ 5036291 w 5627973"/>
              <a:gd name="connsiteY107" fmla="*/ 921622 h 5170152"/>
              <a:gd name="connsiteX108" fmla="*/ 4806580 w 5627973"/>
              <a:gd name="connsiteY108" fmla="*/ 249889 h 5170152"/>
              <a:gd name="connsiteX109" fmla="*/ 4824872 w 5627973"/>
              <a:gd name="connsiteY109" fmla="*/ 251602 h 5170152"/>
              <a:gd name="connsiteX110" fmla="*/ 4852754 w 5627973"/>
              <a:gd name="connsiteY110" fmla="*/ 257385 h 5170152"/>
              <a:gd name="connsiteX111" fmla="*/ 5053587 w 5627973"/>
              <a:gd name="connsiteY111" fmla="*/ 486545 h 5170152"/>
              <a:gd name="connsiteX112" fmla="*/ 5055946 w 5627973"/>
              <a:gd name="connsiteY112" fmla="*/ 508224 h 5170152"/>
              <a:gd name="connsiteX113" fmla="*/ 5052207 w 5627973"/>
              <a:gd name="connsiteY113" fmla="*/ 492511 h 5170152"/>
              <a:gd name="connsiteX114" fmla="*/ 4919384 w 5627973"/>
              <a:gd name="connsiteY114" fmla="*/ 338492 h 5170152"/>
              <a:gd name="connsiteX115" fmla="*/ 4907924 w 5627973"/>
              <a:gd name="connsiteY115" fmla="*/ 334090 h 5170152"/>
              <a:gd name="connsiteX116" fmla="*/ 4900651 w 5627973"/>
              <a:gd name="connsiteY116" fmla="*/ 324149 h 5170152"/>
              <a:gd name="connsiteX117" fmla="*/ 4815348 w 5627973"/>
              <a:gd name="connsiteY117" fmla="*/ 253862 h 5170152"/>
              <a:gd name="connsiteX118" fmla="*/ 4845560 w 5627973"/>
              <a:gd name="connsiteY118" fmla="*/ 1104418 h 5170152"/>
              <a:gd name="connsiteX119" fmla="*/ 4839374 w 5627973"/>
              <a:gd name="connsiteY119" fmla="*/ 1066127 h 5170152"/>
              <a:gd name="connsiteX120" fmla="*/ 5034491 w 5627973"/>
              <a:gd name="connsiteY120" fmla="*/ 704377 h 5170152"/>
              <a:gd name="connsiteX121" fmla="*/ 5061051 w 5627973"/>
              <a:gd name="connsiteY121" fmla="*/ 691424 h 5170152"/>
              <a:gd name="connsiteX122" fmla="*/ 5042788 w 5627973"/>
              <a:gd name="connsiteY122" fmla="*/ 703407 h 5170152"/>
              <a:gd name="connsiteX123" fmla="*/ 4910600 w 5627973"/>
              <a:gd name="connsiteY123" fmla="*/ 943782 h 5170152"/>
              <a:gd name="connsiteX124" fmla="*/ 4910554 w 5627973"/>
              <a:gd name="connsiteY124" fmla="*/ 960448 h 5170152"/>
              <a:gd name="connsiteX125" fmla="*/ 4901389 w 5627973"/>
              <a:gd name="connsiteY125" fmla="*/ 974301 h 5170152"/>
              <a:gd name="connsiteX126" fmla="*/ 4853087 w 5627973"/>
              <a:gd name="connsiteY126" fmla="*/ 1115556 h 5170152"/>
              <a:gd name="connsiteX127" fmla="*/ 4852279 w 5627973"/>
              <a:gd name="connsiteY127" fmla="*/ 1128585 h 5170152"/>
              <a:gd name="connsiteX128" fmla="*/ 4775588 w 5627973"/>
              <a:gd name="connsiteY128" fmla="*/ 861752 h 5170152"/>
              <a:gd name="connsiteX129" fmla="*/ 4777781 w 5627973"/>
              <a:gd name="connsiteY129" fmla="*/ 843880 h 5170152"/>
              <a:gd name="connsiteX130" fmla="*/ 4784336 w 5627973"/>
              <a:gd name="connsiteY130" fmla="*/ 816915 h 5170152"/>
              <a:gd name="connsiteX131" fmla="*/ 5021460 w 5627973"/>
              <a:gd name="connsiteY131" fmla="*/ 639069 h 5170152"/>
              <a:gd name="connsiteX132" fmla="*/ 5043475 w 5627973"/>
              <a:gd name="connsiteY132" fmla="*/ 638638 h 5170152"/>
              <a:gd name="connsiteX133" fmla="*/ 5027467 w 5627973"/>
              <a:gd name="connsiteY133" fmla="*/ 640950 h 5170152"/>
              <a:gd name="connsiteX134" fmla="*/ 4868151 w 5627973"/>
              <a:gd name="connsiteY134" fmla="*/ 758355 h 5170152"/>
              <a:gd name="connsiteX135" fmla="*/ 4863405 w 5627973"/>
              <a:gd name="connsiteY135" fmla="*/ 769262 h 5170152"/>
              <a:gd name="connsiteX136" fmla="*/ 4853155 w 5627973"/>
              <a:gd name="connsiteY136" fmla="*/ 775559 h 5170152"/>
              <a:gd name="connsiteX137" fmla="*/ 4779832 w 5627973"/>
              <a:gd name="connsiteY137" fmla="*/ 853461 h 5170152"/>
              <a:gd name="connsiteX138" fmla="*/ 4678470 w 5627973"/>
              <a:gd name="connsiteY138" fmla="*/ 551352 h 5170152"/>
              <a:gd name="connsiteX139" fmla="*/ 4692256 w 5627973"/>
              <a:gd name="connsiteY139" fmla="*/ 539867 h 5170152"/>
              <a:gd name="connsiteX140" fmla="*/ 4715540 w 5627973"/>
              <a:gd name="connsiteY140" fmla="*/ 524679 h 5170152"/>
              <a:gd name="connsiteX141" fmla="*/ 5017453 w 5627973"/>
              <a:gd name="connsiteY141" fmla="*/ 552281 h 5170152"/>
              <a:gd name="connsiteX142" fmla="*/ 5034589 w 5627973"/>
              <a:gd name="connsiteY142" fmla="*/ 566476 h 5170152"/>
              <a:gd name="connsiteX143" fmla="*/ 5020776 w 5627973"/>
              <a:gd name="connsiteY143" fmla="*/ 557600 h 5170152"/>
              <a:gd name="connsiteX144" fmla="*/ 4819340 w 5627973"/>
              <a:gd name="connsiteY144" fmla="*/ 537547 h 5170152"/>
              <a:gd name="connsiteX145" fmla="*/ 4808321 w 5627973"/>
              <a:gd name="connsiteY145" fmla="*/ 542310 h 5170152"/>
              <a:gd name="connsiteX146" fmla="*/ 4796212 w 5627973"/>
              <a:gd name="connsiteY146" fmla="*/ 540111 h 5170152"/>
              <a:gd name="connsiteX147" fmla="*/ 4687334 w 5627973"/>
              <a:gd name="connsiteY147" fmla="*/ 548149 h 5170152"/>
              <a:gd name="connsiteX148" fmla="*/ 4568632 w 5627973"/>
              <a:gd name="connsiteY148" fmla="*/ 326046 h 5170152"/>
              <a:gd name="connsiteX149" fmla="*/ 4591789 w 5627973"/>
              <a:gd name="connsiteY149" fmla="*/ 317940 h 5170152"/>
              <a:gd name="connsiteX150" fmla="*/ 4628752 w 5627973"/>
              <a:gd name="connsiteY150" fmla="*/ 309657 h 5170152"/>
              <a:gd name="connsiteX151" fmla="*/ 4993474 w 5627973"/>
              <a:gd name="connsiteY151" fmla="*/ 490578 h 5170152"/>
              <a:gd name="connsiteX152" fmla="*/ 5007731 w 5627973"/>
              <a:gd name="connsiteY152" fmla="*/ 517065 h 5170152"/>
              <a:gd name="connsiteX153" fmla="*/ 4994928 w 5627973"/>
              <a:gd name="connsiteY153" fmla="*/ 499010 h 5170152"/>
              <a:gd name="connsiteX154" fmla="*/ 4752423 w 5627973"/>
              <a:gd name="connsiteY154" fmla="*/ 376197 h 5170152"/>
              <a:gd name="connsiteX155" fmla="*/ 4736167 w 5627973"/>
              <a:gd name="connsiteY155" fmla="*/ 377004 h 5170152"/>
              <a:gd name="connsiteX156" fmla="*/ 4722096 w 5627973"/>
              <a:gd name="connsiteY156" fmla="*/ 368345 h 5170152"/>
              <a:gd name="connsiteX157" fmla="*/ 4581388 w 5627973"/>
              <a:gd name="connsiteY157" fmla="*/ 326205 h 5170152"/>
              <a:gd name="connsiteX158" fmla="*/ 4571084 w 5627973"/>
              <a:gd name="connsiteY158" fmla="*/ 785008 h 5170152"/>
              <a:gd name="connsiteX159" fmla="*/ 4581826 w 5627973"/>
              <a:gd name="connsiteY159" fmla="*/ 762507 h 5170152"/>
              <a:gd name="connsiteX160" fmla="*/ 4602180 w 5627973"/>
              <a:gd name="connsiteY160" fmla="*/ 729906 h 5170152"/>
              <a:gd name="connsiteX161" fmla="*/ 4984033 w 5627973"/>
              <a:gd name="connsiteY161" fmla="*/ 595275 h 5170152"/>
              <a:gd name="connsiteX162" fmla="*/ 5012339 w 5627973"/>
              <a:gd name="connsiteY162" fmla="*/ 603838 h 5170152"/>
              <a:gd name="connsiteX163" fmla="*/ 4990869 w 5627973"/>
              <a:gd name="connsiteY163" fmla="*/ 600229 h 5170152"/>
              <a:gd name="connsiteX164" fmla="*/ 4735239 w 5627973"/>
              <a:gd name="connsiteY164" fmla="*/ 687953 h 5170152"/>
              <a:gd name="connsiteX165" fmla="*/ 4724333 w 5627973"/>
              <a:gd name="connsiteY165" fmla="*/ 700272 h 5170152"/>
              <a:gd name="connsiteX166" fmla="*/ 4708444 w 5627973"/>
              <a:gd name="connsiteY166" fmla="*/ 704269 h 5170152"/>
              <a:gd name="connsiteX167" fmla="*/ 4580188 w 5627973"/>
              <a:gd name="connsiteY167" fmla="*/ 775907 h 5170152"/>
              <a:gd name="connsiteX168" fmla="*/ 4153726 w 5627973"/>
              <a:gd name="connsiteY168" fmla="*/ 1013272 h 5170152"/>
              <a:gd name="connsiteX169" fmla="*/ 4185521 w 5627973"/>
              <a:gd name="connsiteY169" fmla="*/ 1014411 h 5170152"/>
              <a:gd name="connsiteX170" fmla="*/ 4543031 w 5627973"/>
              <a:gd name="connsiteY170" fmla="*/ 846169 h 5170152"/>
              <a:gd name="connsiteX171" fmla="*/ 4556903 w 5627973"/>
              <a:gd name="connsiteY171" fmla="*/ 827063 h 5170152"/>
              <a:gd name="connsiteX172" fmla="*/ 4579359 w 5627973"/>
              <a:gd name="connsiteY172" fmla="*/ 818629 h 5170152"/>
              <a:gd name="connsiteX173" fmla="*/ 4754283 w 5627973"/>
              <a:gd name="connsiteY173" fmla="*/ 695793 h 5170152"/>
              <a:gd name="connsiteX174" fmla="*/ 4766053 w 5627973"/>
              <a:gd name="connsiteY174" fmla="*/ 681487 h 5170152"/>
              <a:gd name="connsiteX175" fmla="*/ 4754059 w 5627973"/>
              <a:gd name="connsiteY175" fmla="*/ 714728 h 5170152"/>
              <a:gd name="connsiteX176" fmla="*/ 4729718 w 5627973"/>
              <a:gd name="connsiteY176" fmla="*/ 763757 h 5170152"/>
              <a:gd name="connsiteX177" fmla="*/ 4196257 w 5627973"/>
              <a:gd name="connsiteY177" fmla="*/ 1020065 h 5170152"/>
              <a:gd name="connsiteX178" fmla="*/ 4168670 w 5627973"/>
              <a:gd name="connsiteY178" fmla="*/ 1111310 h 5170152"/>
              <a:gd name="connsiteX179" fmla="*/ 4189231 w 5627973"/>
              <a:gd name="connsiteY179" fmla="*/ 1134946 h 5170152"/>
              <a:gd name="connsiteX180" fmla="*/ 4555928 w 5627973"/>
              <a:gd name="connsiteY180" fmla="*/ 1276514 h 5170152"/>
              <a:gd name="connsiteX181" fmla="*/ 4579570 w 5627973"/>
              <a:gd name="connsiteY181" fmla="*/ 1273379 h 5170152"/>
              <a:gd name="connsiteX182" fmla="*/ 4601006 w 5627973"/>
              <a:gd name="connsiteY182" fmla="*/ 1283734 h 5170152"/>
              <a:gd name="connsiteX183" fmla="*/ 4810750 w 5627973"/>
              <a:gd name="connsiteY183" fmla="*/ 1325206 h 5170152"/>
              <a:gd name="connsiteX184" fmla="*/ 4829383 w 5627973"/>
              <a:gd name="connsiteY184" fmla="*/ 1323852 h 5170152"/>
              <a:gd name="connsiteX185" fmla="*/ 4796427 w 5627973"/>
              <a:gd name="connsiteY185" fmla="*/ 1338034 h 5170152"/>
              <a:gd name="connsiteX186" fmla="*/ 4743339 w 5627973"/>
              <a:gd name="connsiteY186" fmla="*/ 1354171 h 5170152"/>
              <a:gd name="connsiteX187" fmla="*/ 4192229 w 5627973"/>
              <a:gd name="connsiteY187" fmla="*/ 1146542 h 5170152"/>
              <a:gd name="connsiteX188" fmla="*/ 4117372 w 5627973"/>
              <a:gd name="connsiteY188" fmla="*/ 980076 h 5170152"/>
              <a:gd name="connsiteX189" fmla="*/ 4139962 w 5627973"/>
              <a:gd name="connsiteY189" fmla="*/ 973110 h 5170152"/>
              <a:gd name="connsiteX190" fmla="*/ 4343766 w 5627973"/>
              <a:gd name="connsiteY190" fmla="*/ 773039 h 5170152"/>
              <a:gd name="connsiteX191" fmla="*/ 4348186 w 5627973"/>
              <a:gd name="connsiteY191" fmla="*/ 756818 h 5170152"/>
              <a:gd name="connsiteX192" fmla="*/ 4361579 w 5627973"/>
              <a:gd name="connsiteY192" fmla="*/ 745686 h 5170152"/>
              <a:gd name="connsiteX193" fmla="*/ 4450061 w 5627973"/>
              <a:gd name="connsiteY193" fmla="*/ 620551 h 5170152"/>
              <a:gd name="connsiteX194" fmla="*/ 4454339 w 5627973"/>
              <a:gd name="connsiteY194" fmla="*/ 608069 h 5170152"/>
              <a:gd name="connsiteX195" fmla="*/ 4455154 w 5627973"/>
              <a:gd name="connsiteY195" fmla="*/ 633337 h 5170152"/>
              <a:gd name="connsiteX196" fmla="*/ 4451698 w 5627973"/>
              <a:gd name="connsiteY196" fmla="*/ 672223 h 5170152"/>
              <a:gd name="connsiteX197" fmla="*/ 4149051 w 5627973"/>
              <a:gd name="connsiteY197" fmla="*/ 974301 h 5170152"/>
              <a:gd name="connsiteX198" fmla="*/ 4092430 w 5627973"/>
              <a:gd name="connsiteY198" fmla="*/ 917222 h 5170152"/>
              <a:gd name="connsiteX199" fmla="*/ 4116207 w 5627973"/>
              <a:gd name="connsiteY199" fmla="*/ 896290 h 5170152"/>
              <a:gd name="connsiteX200" fmla="*/ 4254665 w 5627973"/>
              <a:gd name="connsiteY200" fmla="*/ 532305 h 5170152"/>
              <a:gd name="connsiteX201" fmla="*/ 4251082 w 5627973"/>
              <a:gd name="connsiteY201" fmla="*/ 509246 h 5170152"/>
              <a:gd name="connsiteX202" fmla="*/ 4261298 w 5627973"/>
              <a:gd name="connsiteY202" fmla="*/ 487899 h 5170152"/>
              <a:gd name="connsiteX203" fmla="*/ 4300196 w 5627973"/>
              <a:gd name="connsiteY203" fmla="*/ 281022 h 5170152"/>
              <a:gd name="connsiteX204" fmla="*/ 4298512 w 5627973"/>
              <a:gd name="connsiteY204" fmla="*/ 262811 h 5170152"/>
              <a:gd name="connsiteX205" fmla="*/ 4313515 w 5627973"/>
              <a:gd name="connsiteY205" fmla="*/ 294627 h 5170152"/>
              <a:gd name="connsiteX206" fmla="*/ 4330839 w 5627973"/>
              <a:gd name="connsiteY206" fmla="*/ 346103 h 5170152"/>
              <a:gd name="connsiteX207" fmla="*/ 4127988 w 5627973"/>
              <a:gd name="connsiteY207" fmla="*/ 892967 h 5170152"/>
              <a:gd name="connsiteX208" fmla="*/ 4130834 w 5627973"/>
              <a:gd name="connsiteY208" fmla="*/ 1060949 h 5170152"/>
              <a:gd name="connsiteX209" fmla="*/ 4152347 w 5627973"/>
              <a:gd name="connsiteY209" fmla="*/ 1070825 h 5170152"/>
              <a:gd name="connsiteX210" fmla="*/ 4448284 w 5627973"/>
              <a:gd name="connsiteY210" fmla="*/ 1062586 h 5170152"/>
              <a:gd name="connsiteX211" fmla="*/ 4463522 w 5627973"/>
              <a:gd name="connsiteY211" fmla="*/ 1053979 h 5170152"/>
              <a:gd name="connsiteX212" fmla="*/ 4481473 w 5627973"/>
              <a:gd name="connsiteY212" fmla="*/ 1054868 h 5170152"/>
              <a:gd name="connsiteX213" fmla="*/ 4638365 w 5627973"/>
              <a:gd name="connsiteY213" fmla="*/ 1024141 h 5170152"/>
              <a:gd name="connsiteX214" fmla="*/ 4650724 w 5627973"/>
              <a:gd name="connsiteY214" fmla="*/ 1018094 h 5170152"/>
              <a:gd name="connsiteX215" fmla="*/ 4632559 w 5627973"/>
              <a:gd name="connsiteY215" fmla="*/ 1036552 h 5170152"/>
              <a:gd name="connsiteX216" fmla="*/ 4601195 w 5627973"/>
              <a:gd name="connsiteY216" fmla="*/ 1061868 h 5170152"/>
              <a:gd name="connsiteX217" fmla="*/ 4158038 w 5627973"/>
              <a:gd name="connsiteY217" fmla="*/ 1077632 h 5170152"/>
              <a:gd name="connsiteX218" fmla="*/ 4117520 w 5627973"/>
              <a:gd name="connsiteY218" fmla="*/ 1159803 h 5170152"/>
              <a:gd name="connsiteX219" fmla="*/ 4111843 w 5627973"/>
              <a:gd name="connsiteY219" fmla="*/ 1129830 h 5170152"/>
              <a:gd name="connsiteX220" fmla="*/ 4118921 w 5627973"/>
              <a:gd name="connsiteY220" fmla="*/ 1151303 h 5170152"/>
              <a:gd name="connsiteX221" fmla="*/ 4328702 w 5627973"/>
              <a:gd name="connsiteY221" fmla="*/ 1349816 h 5170152"/>
              <a:gd name="connsiteX222" fmla="*/ 4345888 w 5627973"/>
              <a:gd name="connsiteY222" fmla="*/ 1354535 h 5170152"/>
              <a:gd name="connsiteX223" fmla="*/ 4357531 w 5627973"/>
              <a:gd name="connsiteY223" fmla="*/ 1367510 h 5170152"/>
              <a:gd name="connsiteX224" fmla="*/ 4489313 w 5627973"/>
              <a:gd name="connsiteY224" fmla="*/ 1455029 h 5170152"/>
              <a:gd name="connsiteX225" fmla="*/ 4502524 w 5627973"/>
              <a:gd name="connsiteY225" fmla="*/ 1459485 h 5170152"/>
              <a:gd name="connsiteX226" fmla="*/ 4475639 w 5627973"/>
              <a:gd name="connsiteY226" fmla="*/ 1459371 h 5170152"/>
              <a:gd name="connsiteX227" fmla="*/ 4434334 w 5627973"/>
              <a:gd name="connsiteY227" fmla="*/ 1454766 h 5170152"/>
              <a:gd name="connsiteX228" fmla="*/ 4117520 w 5627973"/>
              <a:gd name="connsiteY228" fmla="*/ 1159803 h 5170152"/>
              <a:gd name="connsiteX229" fmla="*/ 4036057 w 5627973"/>
              <a:gd name="connsiteY229" fmla="*/ 922123 h 5170152"/>
              <a:gd name="connsiteX230" fmla="*/ 4046842 w 5627973"/>
              <a:gd name="connsiteY230" fmla="*/ 902233 h 5170152"/>
              <a:gd name="connsiteX231" fmla="*/ 4041965 w 5627973"/>
              <a:gd name="connsiteY231" fmla="*/ 623824 h 5170152"/>
              <a:gd name="connsiteX232" fmla="*/ 4033011 w 5627973"/>
              <a:gd name="connsiteY232" fmla="*/ 609217 h 5170152"/>
              <a:gd name="connsiteX233" fmla="*/ 4034191 w 5627973"/>
              <a:gd name="connsiteY233" fmla="*/ 592375 h 5170152"/>
              <a:gd name="connsiteX234" fmla="*/ 4003573 w 5627973"/>
              <a:gd name="connsiteY234" fmla="*/ 443898 h 5170152"/>
              <a:gd name="connsiteX235" fmla="*/ 3997304 w 5627973"/>
              <a:gd name="connsiteY235" fmla="*/ 432081 h 5170152"/>
              <a:gd name="connsiteX236" fmla="*/ 4016696 w 5627973"/>
              <a:gd name="connsiteY236" fmla="*/ 449769 h 5170152"/>
              <a:gd name="connsiteX237" fmla="*/ 4043209 w 5627973"/>
              <a:gd name="connsiteY237" fmla="*/ 480089 h 5170152"/>
              <a:gd name="connsiteX238" fmla="*/ 4054156 w 5627973"/>
              <a:gd name="connsiteY238" fmla="*/ 897111 h 5170152"/>
              <a:gd name="connsiteX239" fmla="*/ 4102487 w 5627973"/>
              <a:gd name="connsiteY239" fmla="*/ 1456238 h 5170152"/>
              <a:gd name="connsiteX240" fmla="*/ 4101250 w 5627973"/>
              <a:gd name="connsiteY240" fmla="*/ 1236477 h 5170152"/>
              <a:gd name="connsiteX241" fmla="*/ 4111889 w 5627973"/>
              <a:gd name="connsiteY241" fmla="*/ 1195406 h 5170152"/>
              <a:gd name="connsiteX242" fmla="*/ 4107943 w 5627973"/>
              <a:gd name="connsiteY242" fmla="*/ 1226388 h 5170152"/>
              <a:gd name="connsiteX243" fmla="*/ 4247748 w 5627973"/>
              <a:gd name="connsiteY243" fmla="*/ 1587550 h 5170152"/>
              <a:gd name="connsiteX244" fmla="*/ 4265967 w 5627973"/>
              <a:gd name="connsiteY244" fmla="*/ 1602452 h 5170152"/>
              <a:gd name="connsiteX245" fmla="*/ 4272578 w 5627973"/>
              <a:gd name="connsiteY245" fmla="*/ 1624987 h 5170152"/>
              <a:gd name="connsiteX246" fmla="*/ 4382198 w 5627973"/>
              <a:gd name="connsiteY246" fmla="*/ 1804559 h 5170152"/>
              <a:gd name="connsiteX247" fmla="*/ 4395719 w 5627973"/>
              <a:gd name="connsiteY247" fmla="*/ 1817069 h 5170152"/>
              <a:gd name="connsiteX248" fmla="*/ 4362957 w 5627973"/>
              <a:gd name="connsiteY248" fmla="*/ 1803003 h 5170152"/>
              <a:gd name="connsiteX249" fmla="*/ 4315216 w 5627973"/>
              <a:gd name="connsiteY249" fmla="*/ 1775759 h 5170152"/>
              <a:gd name="connsiteX250" fmla="*/ 4142438 w 5627973"/>
              <a:gd name="connsiteY250" fmla="*/ 1577461 h 5170152"/>
              <a:gd name="connsiteX251" fmla="*/ 4102487 w 5627973"/>
              <a:gd name="connsiteY251" fmla="*/ 1456238 h 5170152"/>
              <a:gd name="connsiteX252" fmla="*/ 3641787 w 5627973"/>
              <a:gd name="connsiteY252" fmla="*/ 281770 h 5170152"/>
              <a:gd name="connsiteX253" fmla="*/ 3675317 w 5627973"/>
              <a:gd name="connsiteY253" fmla="*/ 294010 h 5170152"/>
              <a:gd name="connsiteX254" fmla="*/ 3724561 w 5627973"/>
              <a:gd name="connsiteY254" fmla="*/ 318579 h 5170152"/>
              <a:gd name="connsiteX255" fmla="*/ 3969100 w 5627973"/>
              <a:gd name="connsiteY255" fmla="*/ 845020 h 5170152"/>
              <a:gd name="connsiteX256" fmla="*/ 3960818 w 5627973"/>
              <a:gd name="connsiteY256" fmla="*/ 886590 h 5170152"/>
              <a:gd name="connsiteX257" fmla="*/ 3962990 w 5627973"/>
              <a:gd name="connsiteY257" fmla="*/ 855455 h 5170152"/>
              <a:gd name="connsiteX258" fmla="*/ 3802707 w 5627973"/>
              <a:gd name="connsiteY258" fmla="*/ 502702 h 5170152"/>
              <a:gd name="connsiteX259" fmla="*/ 3783657 w 5627973"/>
              <a:gd name="connsiteY259" fmla="*/ 488830 h 5170152"/>
              <a:gd name="connsiteX260" fmla="*/ 3775765 w 5627973"/>
              <a:gd name="connsiteY260" fmla="*/ 466704 h 5170152"/>
              <a:gd name="connsiteX261" fmla="*/ 3656008 w 5627973"/>
              <a:gd name="connsiteY261" fmla="*/ 293512 h 5170152"/>
              <a:gd name="connsiteX262" fmla="*/ 3959520 w 5627973"/>
              <a:gd name="connsiteY262" fmla="*/ 1476426 h 5170152"/>
              <a:gd name="connsiteX263" fmla="*/ 3954681 w 5627973"/>
              <a:gd name="connsiteY263" fmla="*/ 1429420 h 5170152"/>
              <a:gd name="connsiteX264" fmla="*/ 4028146 w 5627973"/>
              <a:gd name="connsiteY264" fmla="*/ 1192945 h 5170152"/>
              <a:gd name="connsiteX265" fmla="*/ 4047717 w 5627973"/>
              <a:gd name="connsiteY265" fmla="*/ 1168939 h 5170152"/>
              <a:gd name="connsiteX266" fmla="*/ 4035758 w 5627973"/>
              <a:gd name="connsiteY266" fmla="*/ 1188219 h 5170152"/>
              <a:gd name="connsiteX267" fmla="*/ 4024050 w 5627973"/>
              <a:gd name="connsiteY267" fmla="*/ 1466291 h 5170152"/>
              <a:gd name="connsiteX268" fmla="*/ 4032125 w 5627973"/>
              <a:gd name="connsiteY268" fmla="*/ 1481338 h 5170152"/>
              <a:gd name="connsiteX269" fmla="*/ 4029943 w 5627973"/>
              <a:gd name="connsiteY269" fmla="*/ 1498082 h 5170152"/>
              <a:gd name="connsiteX270" fmla="*/ 4051689 w 5627973"/>
              <a:gd name="connsiteY270" fmla="*/ 1647852 h 5170152"/>
              <a:gd name="connsiteX271" fmla="*/ 4057248 w 5627973"/>
              <a:gd name="connsiteY271" fmla="*/ 1659975 h 5170152"/>
              <a:gd name="connsiteX272" fmla="*/ 4038929 w 5627973"/>
              <a:gd name="connsiteY272" fmla="*/ 1641305 h 5170152"/>
              <a:gd name="connsiteX273" fmla="*/ 4014248 w 5627973"/>
              <a:gd name="connsiteY273" fmla="*/ 1609654 h 5170152"/>
              <a:gd name="connsiteX274" fmla="*/ 3959520 w 5627973"/>
              <a:gd name="connsiteY274" fmla="*/ 1476426 h 5170152"/>
              <a:gd name="connsiteX275" fmla="*/ 3559399 w 5627973"/>
              <a:gd name="connsiteY275" fmla="*/ 641732 h 5170152"/>
              <a:gd name="connsiteX276" fmla="*/ 3586278 w 5627973"/>
              <a:gd name="connsiteY276" fmla="*/ 641445 h 5170152"/>
              <a:gd name="connsiteX277" fmla="*/ 3627649 w 5627973"/>
              <a:gd name="connsiteY277" fmla="*/ 645432 h 5170152"/>
              <a:gd name="connsiteX278" fmla="*/ 3949362 w 5627973"/>
              <a:gd name="connsiteY278" fmla="*/ 935669 h 5170152"/>
              <a:gd name="connsiteX279" fmla="*/ 3955544 w 5627973"/>
              <a:gd name="connsiteY279" fmla="*/ 965558 h 5170152"/>
              <a:gd name="connsiteX280" fmla="*/ 3948106 w 5627973"/>
              <a:gd name="connsiteY280" fmla="*/ 944190 h 5170152"/>
              <a:gd name="connsiteX281" fmla="*/ 3735026 w 5627973"/>
              <a:gd name="connsiteY281" fmla="*/ 748807 h 5170152"/>
              <a:gd name="connsiteX282" fmla="*/ 3717765 w 5627973"/>
              <a:gd name="connsiteY282" fmla="*/ 744345 h 5170152"/>
              <a:gd name="connsiteX283" fmla="*/ 3705907 w 5627973"/>
              <a:gd name="connsiteY283" fmla="*/ 731543 h 5170152"/>
              <a:gd name="connsiteX284" fmla="*/ 3572682 w 5627973"/>
              <a:gd name="connsiteY284" fmla="*/ 645991 h 5170152"/>
              <a:gd name="connsiteX285" fmla="*/ 3724330 w 5627973"/>
              <a:gd name="connsiteY285" fmla="*/ 1827846 h 5170152"/>
              <a:gd name="connsiteX286" fmla="*/ 3710469 w 5627973"/>
              <a:gd name="connsiteY286" fmla="*/ 1775346 h 5170152"/>
              <a:gd name="connsiteX287" fmla="*/ 3949089 w 5627973"/>
              <a:gd name="connsiteY287" fmla="*/ 1242273 h 5170152"/>
              <a:gd name="connsiteX288" fmla="*/ 3986162 w 5627973"/>
              <a:gd name="connsiteY288" fmla="*/ 1220323 h 5170152"/>
              <a:gd name="connsiteX289" fmla="*/ 3961059 w 5627973"/>
              <a:gd name="connsiteY289" fmla="*/ 1239706 h 5170152"/>
              <a:gd name="connsiteX290" fmla="*/ 3798804 w 5627973"/>
              <a:gd name="connsiteY290" fmla="*/ 1594293 h 5170152"/>
              <a:gd name="connsiteX291" fmla="*/ 3800846 w 5627973"/>
              <a:gd name="connsiteY291" fmla="*/ 1617545 h 5170152"/>
              <a:gd name="connsiteX292" fmla="*/ 3789240 w 5627973"/>
              <a:gd name="connsiteY292" fmla="*/ 1638206 h 5170152"/>
              <a:gd name="connsiteX293" fmla="*/ 3736710 w 5627973"/>
              <a:gd name="connsiteY293" fmla="*/ 1842279 h 5170152"/>
              <a:gd name="connsiteX294" fmla="*/ 3737180 w 5627973"/>
              <a:gd name="connsiteY294" fmla="*/ 1860569 h 5170152"/>
              <a:gd name="connsiteX295" fmla="*/ 3591642 w 5627973"/>
              <a:gd name="connsiteY295" fmla="*/ 1499634 h 5170152"/>
              <a:gd name="connsiteX296" fmla="*/ 3592577 w 5627973"/>
              <a:gd name="connsiteY296" fmla="*/ 1474387 h 5170152"/>
              <a:gd name="connsiteX297" fmla="*/ 3598720 w 5627973"/>
              <a:gd name="connsiteY297" fmla="*/ 1435820 h 5170152"/>
              <a:gd name="connsiteX298" fmla="*/ 3921834 w 5627973"/>
              <a:gd name="connsiteY298" fmla="*/ 1153094 h 5170152"/>
              <a:gd name="connsiteX299" fmla="*/ 3953866 w 5627973"/>
              <a:gd name="connsiteY299" fmla="*/ 1149272 h 5170152"/>
              <a:gd name="connsiteX300" fmla="*/ 3930827 w 5627973"/>
              <a:gd name="connsiteY300" fmla="*/ 1154838 h 5170152"/>
              <a:gd name="connsiteX301" fmla="*/ 3713472 w 5627973"/>
              <a:gd name="connsiteY301" fmla="*/ 1341886 h 5170152"/>
              <a:gd name="connsiteX302" fmla="*/ 3707936 w 5627973"/>
              <a:gd name="connsiteY302" fmla="*/ 1357792 h 5170152"/>
              <a:gd name="connsiteX303" fmla="*/ 3693792 w 5627973"/>
              <a:gd name="connsiteY303" fmla="*/ 1368074 h 5170152"/>
              <a:gd name="connsiteX304" fmla="*/ 3596777 w 5627973"/>
              <a:gd name="connsiteY304" fmla="*/ 1487449 h 5170152"/>
              <a:gd name="connsiteX305" fmla="*/ 3410817 w 5627973"/>
              <a:gd name="connsiteY305" fmla="*/ 1080921 h 5170152"/>
              <a:gd name="connsiteX306" fmla="*/ 3429457 w 5627973"/>
              <a:gd name="connsiteY306" fmla="*/ 1062887 h 5170152"/>
              <a:gd name="connsiteX307" fmla="*/ 3461472 w 5627973"/>
              <a:gd name="connsiteY307" fmla="*/ 1038299 h 5170152"/>
              <a:gd name="connsiteX308" fmla="*/ 3905013 w 5627973"/>
              <a:gd name="connsiteY308" fmla="*/ 1032635 h 5170152"/>
              <a:gd name="connsiteX309" fmla="*/ 3931786 w 5627973"/>
              <a:gd name="connsiteY309" fmla="*/ 1049928 h 5170152"/>
              <a:gd name="connsiteX310" fmla="*/ 3910528 w 5627973"/>
              <a:gd name="connsiteY310" fmla="*/ 1039568 h 5170152"/>
              <a:gd name="connsiteX311" fmla="*/ 3614393 w 5627973"/>
              <a:gd name="connsiteY311" fmla="*/ 1041063 h 5170152"/>
              <a:gd name="connsiteX312" fmla="*/ 3598935 w 5627973"/>
              <a:gd name="connsiteY312" fmla="*/ 1049319 h 5170152"/>
              <a:gd name="connsiteX313" fmla="*/ 3581007 w 5627973"/>
              <a:gd name="connsiteY313" fmla="*/ 1048022 h 5170152"/>
              <a:gd name="connsiteX314" fmla="*/ 3423332 w 5627973"/>
              <a:gd name="connsiteY314" fmla="*/ 1075159 h 5170152"/>
              <a:gd name="connsiteX315" fmla="*/ 3222219 w 5627973"/>
              <a:gd name="connsiteY315" fmla="*/ 782752 h 5170152"/>
              <a:gd name="connsiteX316" fmla="*/ 3254946 w 5627973"/>
              <a:gd name="connsiteY316" fmla="*/ 768060 h 5170152"/>
              <a:gd name="connsiteX317" fmla="*/ 3307772 w 5627973"/>
              <a:gd name="connsiteY317" fmla="*/ 751100 h 5170152"/>
              <a:gd name="connsiteX318" fmla="*/ 3862256 w 5627973"/>
              <a:gd name="connsiteY318" fmla="*/ 950087 h 5170152"/>
              <a:gd name="connsiteX319" fmla="*/ 3886387 w 5627973"/>
              <a:gd name="connsiteY319" fmla="*/ 984942 h 5170152"/>
              <a:gd name="connsiteX320" fmla="*/ 3865443 w 5627973"/>
              <a:gd name="connsiteY320" fmla="*/ 961632 h 5170152"/>
              <a:gd name="connsiteX321" fmla="*/ 3496445 w 5627973"/>
              <a:gd name="connsiteY321" fmla="*/ 825817 h 5170152"/>
              <a:gd name="connsiteX322" fmla="*/ 3472853 w 5627973"/>
              <a:gd name="connsiteY322" fmla="*/ 829320 h 5170152"/>
              <a:gd name="connsiteX323" fmla="*/ 3451249 w 5627973"/>
              <a:gd name="connsiteY323" fmla="*/ 819301 h 5170152"/>
              <a:gd name="connsiteX324" fmla="*/ 3240830 w 5627973"/>
              <a:gd name="connsiteY324" fmla="*/ 781109 h 5170152"/>
              <a:gd name="connsiteX325" fmla="*/ 3283861 w 5627973"/>
              <a:gd name="connsiteY325" fmla="*/ 1422511 h 5170152"/>
              <a:gd name="connsiteX326" fmla="*/ 3296671 w 5627973"/>
              <a:gd name="connsiteY326" fmla="*/ 1389558 h 5170152"/>
              <a:gd name="connsiteX327" fmla="*/ 3322212 w 5627973"/>
              <a:gd name="connsiteY327" fmla="*/ 1341111 h 5170152"/>
              <a:gd name="connsiteX328" fmla="*/ 3861741 w 5627973"/>
              <a:gd name="connsiteY328" fmla="*/ 1097488 h 5170152"/>
              <a:gd name="connsiteX329" fmla="*/ 3904083 w 5627973"/>
              <a:gd name="connsiteY329" fmla="*/ 1105291 h 5170152"/>
              <a:gd name="connsiteX330" fmla="*/ 3872332 w 5627973"/>
              <a:gd name="connsiteY330" fmla="*/ 1103397 h 5170152"/>
              <a:gd name="connsiteX331" fmla="*/ 3510842 w 5627973"/>
              <a:gd name="connsiteY331" fmla="*/ 1263138 h 5170152"/>
              <a:gd name="connsiteX332" fmla="*/ 3496505 w 5627973"/>
              <a:gd name="connsiteY332" fmla="*/ 1281913 h 5170152"/>
              <a:gd name="connsiteX333" fmla="*/ 3473852 w 5627973"/>
              <a:gd name="connsiteY333" fmla="*/ 1289813 h 5170152"/>
              <a:gd name="connsiteX334" fmla="*/ 3295979 w 5627973"/>
              <a:gd name="connsiteY334" fmla="*/ 1408486 h 5170152"/>
              <a:gd name="connsiteX335" fmla="*/ 2694772 w 5627973"/>
              <a:gd name="connsiteY335" fmla="*/ 1747664 h 5170152"/>
              <a:gd name="connsiteX336" fmla="*/ 2738702 w 5627973"/>
              <a:gd name="connsiteY336" fmla="*/ 1750865 h 5170152"/>
              <a:gd name="connsiteX337" fmla="*/ 3244931 w 5627973"/>
              <a:gd name="connsiteY337" fmla="*/ 1543659 h 5170152"/>
              <a:gd name="connsiteX338" fmla="*/ 3265426 w 5627973"/>
              <a:gd name="connsiteY338" fmla="*/ 1518723 h 5170152"/>
              <a:gd name="connsiteX339" fmla="*/ 3297079 w 5627973"/>
              <a:gd name="connsiteY339" fmla="*/ 1508574 h 5170152"/>
              <a:gd name="connsiteX340" fmla="*/ 3547513 w 5627973"/>
              <a:gd name="connsiteY340" fmla="*/ 1352765 h 5170152"/>
              <a:gd name="connsiteX341" fmla="*/ 3564772 w 5627973"/>
              <a:gd name="connsiteY341" fmla="*/ 1334168 h 5170152"/>
              <a:gd name="connsiteX342" fmla="*/ 3545920 w 5627973"/>
              <a:gd name="connsiteY342" fmla="*/ 1378188 h 5170152"/>
              <a:gd name="connsiteX343" fmla="*/ 3508908 w 5627973"/>
              <a:gd name="connsiteY343" fmla="*/ 1442768 h 5170152"/>
              <a:gd name="connsiteX344" fmla="*/ 2753178 w 5627973"/>
              <a:gd name="connsiteY344" fmla="*/ 1759024 h 5170152"/>
              <a:gd name="connsiteX345" fmla="*/ 2708817 w 5627973"/>
              <a:gd name="connsiteY345" fmla="*/ 1880141 h 5170152"/>
              <a:gd name="connsiteX346" fmla="*/ 2735674 w 5627973"/>
              <a:gd name="connsiteY346" fmla="*/ 1912971 h 5170152"/>
              <a:gd name="connsiteX347" fmla="*/ 3233634 w 5627973"/>
              <a:gd name="connsiteY347" fmla="*/ 2122405 h 5170152"/>
              <a:gd name="connsiteX348" fmla="*/ 3266570 w 5627973"/>
              <a:gd name="connsiteY348" fmla="*/ 2119436 h 5170152"/>
              <a:gd name="connsiteX349" fmla="*/ 3295539 w 5627973"/>
              <a:gd name="connsiteY349" fmla="*/ 2134473 h 5170152"/>
              <a:gd name="connsiteX350" fmla="*/ 3583038 w 5627973"/>
              <a:gd name="connsiteY350" fmla="*/ 2201203 h 5170152"/>
              <a:gd name="connsiteX351" fmla="*/ 3608921 w 5627973"/>
              <a:gd name="connsiteY351" fmla="*/ 2200364 h 5170152"/>
              <a:gd name="connsiteX352" fmla="*/ 3562345 w 5627973"/>
              <a:gd name="connsiteY352" fmla="*/ 2217682 h 5170152"/>
              <a:gd name="connsiteX353" fmla="*/ 3487772 w 5627973"/>
              <a:gd name="connsiteY353" fmla="*/ 2236568 h 5170152"/>
              <a:gd name="connsiteX354" fmla="*/ 2739038 w 5627973"/>
              <a:gd name="connsiteY354" fmla="*/ 1928704 h 5170152"/>
              <a:gd name="connsiteX355" fmla="*/ 2646703 w 5627973"/>
              <a:gd name="connsiteY355" fmla="*/ 1701163 h 5170152"/>
              <a:gd name="connsiteX356" fmla="*/ 2678442 w 5627973"/>
              <a:gd name="connsiteY356" fmla="*/ 1692992 h 5170152"/>
              <a:gd name="connsiteX357" fmla="*/ 2974079 w 5627973"/>
              <a:gd name="connsiteY357" fmla="*/ 1434954 h 5170152"/>
              <a:gd name="connsiteX358" fmla="*/ 2981295 w 5627973"/>
              <a:gd name="connsiteY358" fmla="*/ 1413397 h 5170152"/>
              <a:gd name="connsiteX359" fmla="*/ 3000587 w 5627973"/>
              <a:gd name="connsiteY359" fmla="*/ 1399148 h 5170152"/>
              <a:gd name="connsiteX360" fmla="*/ 3131531 w 5627973"/>
              <a:gd name="connsiteY360" fmla="*/ 1235708 h 5170152"/>
              <a:gd name="connsiteX361" fmla="*/ 3138298 w 5627973"/>
              <a:gd name="connsiteY361" fmla="*/ 1219166 h 5170152"/>
              <a:gd name="connsiteX362" fmla="*/ 3137715 w 5627973"/>
              <a:gd name="connsiteY362" fmla="*/ 1253151 h 5170152"/>
              <a:gd name="connsiteX363" fmla="*/ 3130297 w 5627973"/>
              <a:gd name="connsiteY363" fmla="*/ 1305203 h 5170152"/>
              <a:gd name="connsiteX364" fmla="*/ 2690942 w 5627973"/>
              <a:gd name="connsiteY364" fmla="*/ 1695070 h 5170152"/>
              <a:gd name="connsiteX365" fmla="*/ 2616437 w 5627973"/>
              <a:gd name="connsiteY365" fmla="*/ 1615422 h 5170152"/>
              <a:gd name="connsiteX366" fmla="*/ 2650765 w 5627973"/>
              <a:gd name="connsiteY366" fmla="*/ 1588555 h 5170152"/>
              <a:gd name="connsiteX367" fmla="*/ 2867058 w 5627973"/>
              <a:gd name="connsiteY367" fmla="*/ 1106901 h 5170152"/>
              <a:gd name="connsiteX368" fmla="*/ 2863661 w 5627973"/>
              <a:gd name="connsiteY368" fmla="*/ 1075738 h 5170152"/>
              <a:gd name="connsiteX369" fmla="*/ 2879247 w 5627973"/>
              <a:gd name="connsiteY369" fmla="*/ 1047600 h 5170152"/>
              <a:gd name="connsiteX370" fmla="*/ 2947098 w 5627973"/>
              <a:gd name="connsiteY370" fmla="*/ 771754 h 5170152"/>
              <a:gd name="connsiteX371" fmla="*/ 2946000 w 5627973"/>
              <a:gd name="connsiteY371" fmla="*/ 747202 h 5170152"/>
              <a:gd name="connsiteX372" fmla="*/ 2964611 w 5627973"/>
              <a:gd name="connsiteY372" fmla="*/ 790729 h 5170152"/>
              <a:gd name="connsiteX373" fmla="*/ 2985104 w 5627973"/>
              <a:gd name="connsiteY373" fmla="*/ 860784 h 5170152"/>
              <a:gd name="connsiteX374" fmla="*/ 2667295 w 5627973"/>
              <a:gd name="connsiteY374" fmla="*/ 1584709 h 5170152"/>
              <a:gd name="connsiteX375" fmla="*/ 2659858 w 5627973"/>
              <a:gd name="connsiteY375" fmla="*/ 1810505 h 5170152"/>
              <a:gd name="connsiteX376" fmla="*/ 2688965 w 5627973"/>
              <a:gd name="connsiteY376" fmla="*/ 1824901 h 5170152"/>
              <a:gd name="connsiteX377" fmla="*/ 3099134 w 5627973"/>
              <a:gd name="connsiteY377" fmla="*/ 1829386 h 5170152"/>
              <a:gd name="connsiteX378" fmla="*/ 3120807 w 5627973"/>
              <a:gd name="connsiteY378" fmla="*/ 1818625 h 5170152"/>
              <a:gd name="connsiteX379" fmla="*/ 3145593 w 5627973"/>
              <a:gd name="connsiteY379" fmla="*/ 1820762 h 5170152"/>
              <a:gd name="connsiteX380" fmla="*/ 3364829 w 5627973"/>
              <a:gd name="connsiteY380" fmla="*/ 1787733 h 5170152"/>
              <a:gd name="connsiteX381" fmla="*/ 3382345 w 5627973"/>
              <a:gd name="connsiteY381" fmla="*/ 1780260 h 5170152"/>
              <a:gd name="connsiteX382" fmla="*/ 3355952 w 5627973"/>
              <a:gd name="connsiteY382" fmla="*/ 1804099 h 5170152"/>
              <a:gd name="connsiteX383" fmla="*/ 3310827 w 5627973"/>
              <a:gd name="connsiteY383" fmla="*/ 1836457 h 5170152"/>
              <a:gd name="connsiteX384" fmla="*/ 2696381 w 5627973"/>
              <a:gd name="connsiteY384" fmla="*/ 1834343 h 5170152"/>
              <a:gd name="connsiteX385" fmla="*/ 2634735 w 5627973"/>
              <a:gd name="connsiteY385" fmla="*/ 1942592 h 5170152"/>
              <a:gd name="connsiteX386" fmla="*/ 2628908 w 5627973"/>
              <a:gd name="connsiteY386" fmla="*/ 1902031 h 5170152"/>
              <a:gd name="connsiteX387" fmla="*/ 2637249 w 5627973"/>
              <a:gd name="connsiteY387" fmla="*/ 1931248 h 5170152"/>
              <a:gd name="connsiteX388" fmla="*/ 2914165 w 5627973"/>
              <a:gd name="connsiteY388" fmla="*/ 2208928 h 5170152"/>
              <a:gd name="connsiteX389" fmla="*/ 2937632 w 5627973"/>
              <a:gd name="connsiteY389" fmla="*/ 2216171 h 5170152"/>
              <a:gd name="connsiteX390" fmla="*/ 2952868 w 5627973"/>
              <a:gd name="connsiteY390" fmla="*/ 2234211 h 5170152"/>
              <a:gd name="connsiteX391" fmla="*/ 3129341 w 5627973"/>
              <a:gd name="connsiteY391" fmla="*/ 2358698 h 5170152"/>
              <a:gd name="connsiteX392" fmla="*/ 3147324 w 5627973"/>
              <a:gd name="connsiteY392" fmla="*/ 2365378 h 5170152"/>
              <a:gd name="connsiteX393" fmla="*/ 3110122 w 5627973"/>
              <a:gd name="connsiteY393" fmla="*/ 2363811 h 5170152"/>
              <a:gd name="connsiteX394" fmla="*/ 3053262 w 5627973"/>
              <a:gd name="connsiteY394" fmla="*/ 2355455 h 5170152"/>
              <a:gd name="connsiteX395" fmla="*/ 2634735 w 5627973"/>
              <a:gd name="connsiteY395" fmla="*/ 1942592 h 5170152"/>
              <a:gd name="connsiteX396" fmla="*/ 2538079 w 5627973"/>
              <a:gd name="connsiteY396" fmla="*/ 1619042 h 5170152"/>
              <a:gd name="connsiteX397" fmla="*/ 2554354 w 5627973"/>
              <a:gd name="connsiteY397" fmla="*/ 1592892 h 5170152"/>
              <a:gd name="connsiteX398" fmla="*/ 2566459 w 5627973"/>
              <a:gd name="connsiteY398" fmla="*/ 1218658 h 5170152"/>
              <a:gd name="connsiteX399" fmla="*/ 2555056 w 5627973"/>
              <a:gd name="connsiteY399" fmla="*/ 1198566 h 5170152"/>
              <a:gd name="connsiteX400" fmla="*/ 2557831 w 5627973"/>
              <a:gd name="connsiteY400" fmla="*/ 1176004 h 5170152"/>
              <a:gd name="connsiteX401" fmla="*/ 2525507 w 5627973"/>
              <a:gd name="connsiteY401" fmla="*/ 974952 h 5170152"/>
              <a:gd name="connsiteX402" fmla="*/ 2517630 w 5627973"/>
              <a:gd name="connsiteY402" fmla="*/ 958749 h 5170152"/>
              <a:gd name="connsiteX403" fmla="*/ 2543274 w 5627973"/>
              <a:gd name="connsiteY403" fmla="*/ 983527 h 5170152"/>
              <a:gd name="connsiteX404" fmla="*/ 2577917 w 5627973"/>
              <a:gd name="connsiteY404" fmla="*/ 1025648 h 5170152"/>
              <a:gd name="connsiteX405" fmla="*/ 2564824 w 5627973"/>
              <a:gd name="connsiteY405" fmla="*/ 1586396 h 5170152"/>
              <a:gd name="connsiteX406" fmla="*/ 2612299 w 5627973"/>
              <a:gd name="connsiteY406" fmla="*/ 2424277 h 5170152"/>
              <a:gd name="connsiteX407" fmla="*/ 2593850 w 5627973"/>
              <a:gd name="connsiteY407" fmla="*/ 2339994 h 5170152"/>
              <a:gd name="connsiteX408" fmla="*/ 2607022 w 5627973"/>
              <a:gd name="connsiteY408" fmla="*/ 2044731 h 5170152"/>
              <a:gd name="connsiteX409" fmla="*/ 2624528 w 5627973"/>
              <a:gd name="connsiteY409" fmla="*/ 1990120 h 5170152"/>
              <a:gd name="connsiteX410" fmla="*/ 2616969 w 5627973"/>
              <a:gd name="connsiteY410" fmla="*/ 2031530 h 5170152"/>
              <a:gd name="connsiteX411" fmla="*/ 2786012 w 5627973"/>
              <a:gd name="connsiteY411" fmla="*/ 2524015 h 5170152"/>
              <a:gd name="connsiteX412" fmla="*/ 2810222 w 5627973"/>
              <a:gd name="connsiteY412" fmla="*/ 2544990 h 5170152"/>
              <a:gd name="connsiteX413" fmla="*/ 2817845 w 5627973"/>
              <a:gd name="connsiteY413" fmla="*/ 2575607 h 5170152"/>
              <a:gd name="connsiteX414" fmla="*/ 2957409 w 5627973"/>
              <a:gd name="connsiteY414" fmla="*/ 2822582 h 5170152"/>
              <a:gd name="connsiteX415" fmla="*/ 2975276 w 5627973"/>
              <a:gd name="connsiteY415" fmla="*/ 2840096 h 5170152"/>
              <a:gd name="connsiteX416" fmla="*/ 2930882 w 5627973"/>
              <a:gd name="connsiteY416" fmla="*/ 2819480 h 5170152"/>
              <a:gd name="connsiteX417" fmla="*/ 2866650 w 5627973"/>
              <a:gd name="connsiteY417" fmla="*/ 2780375 h 5170152"/>
              <a:gd name="connsiteX418" fmla="*/ 2640937 w 5627973"/>
              <a:gd name="connsiteY418" fmla="*/ 2504928 h 5170152"/>
              <a:gd name="connsiteX419" fmla="*/ 2612299 w 5627973"/>
              <a:gd name="connsiteY419" fmla="*/ 2424277 h 5170152"/>
              <a:gd name="connsiteX420" fmla="*/ 2035737 w 5627973"/>
              <a:gd name="connsiteY420" fmla="*/ 738158 h 5170152"/>
              <a:gd name="connsiteX421" fmla="*/ 2081317 w 5627973"/>
              <a:gd name="connsiteY421" fmla="*/ 756362 h 5170152"/>
              <a:gd name="connsiteX422" fmla="*/ 2147812 w 5627973"/>
              <a:gd name="connsiteY422" fmla="*/ 791953 h 5170152"/>
              <a:gd name="connsiteX423" fmla="*/ 2450624 w 5627973"/>
              <a:gd name="connsiteY423" fmla="*/ 1511954 h 5170152"/>
              <a:gd name="connsiteX424" fmla="*/ 2436347 w 5627973"/>
              <a:gd name="connsiteY424" fmla="*/ 1567359 h 5170152"/>
              <a:gd name="connsiteX425" fmla="*/ 2441461 w 5627973"/>
              <a:gd name="connsiteY425" fmla="*/ 1525651 h 5170152"/>
              <a:gd name="connsiteX426" fmla="*/ 2243505 w 5627973"/>
              <a:gd name="connsiteY426" fmla="*/ 1043385 h 5170152"/>
              <a:gd name="connsiteX427" fmla="*/ 2218075 w 5627973"/>
              <a:gd name="connsiteY427" fmla="*/ 1023750 h 5170152"/>
              <a:gd name="connsiteX428" fmla="*/ 2208652 w 5627973"/>
              <a:gd name="connsiteY428" fmla="*/ 993614 h 5170152"/>
              <a:gd name="connsiteX429" fmla="*/ 2054624 w 5627973"/>
              <a:gd name="connsiteY429" fmla="*/ 754678 h 5170152"/>
              <a:gd name="connsiteX430" fmla="*/ 2417193 w 5627973"/>
              <a:gd name="connsiteY430" fmla="*/ 2452749 h 5170152"/>
              <a:gd name="connsiteX431" fmla="*/ 2394601 w 5627973"/>
              <a:gd name="connsiteY431" fmla="*/ 2359598 h 5170152"/>
              <a:gd name="connsiteX432" fmla="*/ 2391086 w 5627973"/>
              <a:gd name="connsiteY432" fmla="*/ 2296202 h 5170152"/>
              <a:gd name="connsiteX433" fmla="*/ 2508786 w 5627973"/>
              <a:gd name="connsiteY433" fmla="*/ 1982414 h 5170152"/>
              <a:gd name="connsiteX434" fmla="*/ 2537500 w 5627973"/>
              <a:gd name="connsiteY434" fmla="*/ 1951196 h 5170152"/>
              <a:gd name="connsiteX435" fmla="*/ 2519642 w 5627973"/>
              <a:gd name="connsiteY435" fmla="*/ 1976466 h 5170152"/>
              <a:gd name="connsiteX436" fmla="*/ 2484604 w 5627973"/>
              <a:gd name="connsiteY436" fmla="*/ 2349375 h 5170152"/>
              <a:gd name="connsiteX437" fmla="*/ 2494761 w 5627973"/>
              <a:gd name="connsiteY437" fmla="*/ 2370012 h 5170152"/>
              <a:gd name="connsiteX438" fmla="*/ 2490607 w 5627973"/>
              <a:gd name="connsiteY438" fmla="*/ 2392389 h 5170152"/>
              <a:gd name="connsiteX439" fmla="*/ 2510562 w 5627973"/>
              <a:gd name="connsiteY439" fmla="*/ 2594713 h 5170152"/>
              <a:gd name="connsiteX440" fmla="*/ 2517435 w 5627973"/>
              <a:gd name="connsiteY440" fmla="*/ 2611289 h 5170152"/>
              <a:gd name="connsiteX441" fmla="*/ 2493344 w 5627973"/>
              <a:gd name="connsiteY441" fmla="*/ 2585248 h 5170152"/>
              <a:gd name="connsiteX442" fmla="*/ 2461326 w 5627973"/>
              <a:gd name="connsiteY442" fmla="*/ 2541435 h 5170152"/>
              <a:gd name="connsiteX443" fmla="*/ 2417193 w 5627973"/>
              <a:gd name="connsiteY443" fmla="*/ 2452749 h 5170152"/>
              <a:gd name="connsiteX444" fmla="*/ 1897323 w 5627973"/>
              <a:gd name="connsiteY444" fmla="*/ 1217353 h 5170152"/>
              <a:gd name="connsiteX445" fmla="*/ 1934545 w 5627973"/>
              <a:gd name="connsiteY445" fmla="*/ 1218380 h 5170152"/>
              <a:gd name="connsiteX446" fmla="*/ 1991537 w 5627973"/>
              <a:gd name="connsiteY446" fmla="*/ 1225910 h 5170152"/>
              <a:gd name="connsiteX447" fmla="*/ 2417165 w 5627973"/>
              <a:gd name="connsiteY447" fmla="*/ 1632682 h 5170152"/>
              <a:gd name="connsiteX448" fmla="*/ 2423698 w 5627973"/>
              <a:gd name="connsiteY448" fmla="*/ 1673157 h 5170152"/>
              <a:gd name="connsiteX449" fmla="*/ 2414850 w 5627973"/>
              <a:gd name="connsiteY449" fmla="*/ 1644063 h 5170152"/>
              <a:gd name="connsiteX450" fmla="*/ 2133157 w 5627973"/>
              <a:gd name="connsiteY450" fmla="*/ 1370413 h 5170152"/>
              <a:gd name="connsiteX451" fmla="*/ 2109568 w 5627973"/>
              <a:gd name="connsiteY451" fmla="*/ 1363512 h 5170152"/>
              <a:gd name="connsiteX452" fmla="*/ 2094022 w 5627973"/>
              <a:gd name="connsiteY452" fmla="*/ 1345693 h 5170152"/>
              <a:gd name="connsiteX453" fmla="*/ 1915419 w 5627973"/>
              <a:gd name="connsiteY453" fmla="*/ 1223772 h 5170152"/>
              <a:gd name="connsiteX454" fmla="*/ 2045270 w 5627973"/>
              <a:gd name="connsiteY454" fmla="*/ 2819290 h 5170152"/>
              <a:gd name="connsiteX455" fmla="*/ 2029641 w 5627973"/>
              <a:gd name="connsiteY455" fmla="*/ 2748040 h 5170152"/>
              <a:gd name="connsiteX456" fmla="*/ 2396022 w 5627973"/>
              <a:gd name="connsiteY456" fmla="*/ 2044520 h 5170152"/>
              <a:gd name="connsiteX457" fmla="*/ 2448822 w 5627973"/>
              <a:gd name="connsiteY457" fmla="*/ 2016984 h 5170152"/>
              <a:gd name="connsiteX458" fmla="*/ 2412764 w 5627973"/>
              <a:gd name="connsiteY458" fmla="*/ 2041700 h 5170152"/>
              <a:gd name="connsiteX459" fmla="*/ 2164168 w 5627973"/>
              <a:gd name="connsiteY459" fmla="*/ 2509479 h 5170152"/>
              <a:gd name="connsiteX460" fmla="*/ 2165420 w 5627973"/>
              <a:gd name="connsiteY460" fmla="*/ 2540820 h 5170152"/>
              <a:gd name="connsiteX461" fmla="*/ 2147957 w 5627973"/>
              <a:gd name="connsiteY461" fmla="*/ 2567964 h 5170152"/>
              <a:gd name="connsiteX462" fmla="*/ 2061427 w 5627973"/>
              <a:gd name="connsiteY462" fmla="*/ 2839328 h 5170152"/>
              <a:gd name="connsiteX463" fmla="*/ 2060839 w 5627973"/>
              <a:gd name="connsiteY463" fmla="*/ 2863921 h 5170152"/>
              <a:gd name="connsiteX464" fmla="*/ 1883844 w 5627973"/>
              <a:gd name="connsiteY464" fmla="*/ 2371440 h 5170152"/>
              <a:gd name="connsiteX465" fmla="*/ 1886848 w 5627973"/>
              <a:gd name="connsiteY465" fmla="*/ 2337575 h 5170152"/>
              <a:gd name="connsiteX466" fmla="*/ 1897963 w 5627973"/>
              <a:gd name="connsiteY466" fmla="*/ 2286093 h 5170152"/>
              <a:gd name="connsiteX467" fmla="*/ 2364338 w 5627973"/>
              <a:gd name="connsiteY467" fmla="*/ 1923296 h 5170152"/>
              <a:gd name="connsiteX468" fmla="*/ 2408933 w 5627973"/>
              <a:gd name="connsiteY468" fmla="*/ 1919846 h 5170152"/>
              <a:gd name="connsiteX469" fmla="*/ 2376668 w 5627973"/>
              <a:gd name="connsiteY469" fmla="*/ 1926111 h 5170152"/>
              <a:gd name="connsiteX470" fmla="*/ 2063155 w 5627973"/>
              <a:gd name="connsiteY470" fmla="*/ 2165945 h 5170152"/>
              <a:gd name="connsiteX471" fmla="*/ 2054415 w 5627973"/>
              <a:gd name="connsiteY471" fmla="*/ 2187020 h 5170152"/>
              <a:gd name="connsiteX472" fmla="*/ 2034142 w 5627973"/>
              <a:gd name="connsiteY472" fmla="*/ 2200087 h 5170152"/>
              <a:gd name="connsiteX473" fmla="*/ 1891778 w 5627973"/>
              <a:gd name="connsiteY473" fmla="*/ 2355342 h 5170152"/>
              <a:gd name="connsiteX474" fmla="*/ 1661922 w 5627973"/>
              <a:gd name="connsiteY474" fmla="*/ 1799494 h 5170152"/>
              <a:gd name="connsiteX475" fmla="*/ 1688944 w 5627973"/>
              <a:gd name="connsiteY475" fmla="*/ 1776249 h 5170152"/>
              <a:gd name="connsiteX476" fmla="*/ 1734921 w 5627973"/>
              <a:gd name="connsiteY476" fmla="*/ 1744902 h 5170152"/>
              <a:gd name="connsiteX477" fmla="*/ 2349214 w 5627973"/>
              <a:gd name="connsiteY477" fmla="*/ 1760604 h 5170152"/>
              <a:gd name="connsiteX478" fmla="*/ 2385099 w 5627973"/>
              <a:gd name="connsiteY478" fmla="*/ 1785239 h 5170152"/>
              <a:gd name="connsiteX479" fmla="*/ 2356379 w 5627973"/>
              <a:gd name="connsiteY479" fmla="*/ 1770206 h 5170152"/>
              <a:gd name="connsiteX480" fmla="*/ 1946393 w 5627973"/>
              <a:gd name="connsiteY480" fmla="*/ 1756653 h 5170152"/>
              <a:gd name="connsiteX481" fmla="*/ 1924438 w 5627973"/>
              <a:gd name="connsiteY481" fmla="*/ 1766929 h 5170152"/>
              <a:gd name="connsiteX482" fmla="*/ 1899712 w 5627973"/>
              <a:gd name="connsiteY482" fmla="*/ 1764245 h 5170152"/>
              <a:gd name="connsiteX483" fmla="*/ 1679634 w 5627973"/>
              <a:gd name="connsiteY483" fmla="*/ 1792411 h 5170152"/>
              <a:gd name="connsiteX484" fmla="*/ 1421076 w 5627973"/>
              <a:gd name="connsiteY484" fmla="*/ 1389062 h 5170152"/>
              <a:gd name="connsiteX485" fmla="*/ 1467369 w 5627973"/>
              <a:gd name="connsiteY485" fmla="*/ 1371047 h 5170152"/>
              <a:gd name="connsiteX486" fmla="*/ 1541636 w 5627973"/>
              <a:gd name="connsiteY486" fmla="*/ 1351041 h 5170152"/>
              <a:gd name="connsiteX487" fmla="*/ 2295625 w 5627973"/>
              <a:gd name="connsiteY487" fmla="*/ 1647472 h 5170152"/>
              <a:gd name="connsiteX488" fmla="*/ 2326664 w 5627973"/>
              <a:gd name="connsiteY488" fmla="*/ 1695560 h 5170152"/>
              <a:gd name="connsiteX489" fmla="*/ 2299253 w 5627973"/>
              <a:gd name="connsiteY489" fmla="*/ 1663149 h 5170152"/>
              <a:gd name="connsiteX490" fmla="*/ 1797719 w 5627973"/>
              <a:gd name="connsiteY490" fmla="*/ 1461320 h 5170152"/>
              <a:gd name="connsiteX491" fmla="*/ 1764828 w 5627973"/>
              <a:gd name="connsiteY491" fmla="*/ 1464786 h 5170152"/>
              <a:gd name="connsiteX492" fmla="*/ 1735604 w 5627973"/>
              <a:gd name="connsiteY492" fmla="*/ 1450192 h 5170152"/>
              <a:gd name="connsiteX493" fmla="*/ 1446949 w 5627973"/>
              <a:gd name="connsiteY493" fmla="*/ 1387832 h 5170152"/>
              <a:gd name="connsiteX494" fmla="*/ 1463065 w 5627973"/>
              <a:gd name="connsiteY494" fmla="*/ 2251668 h 5170152"/>
              <a:gd name="connsiteX495" fmla="*/ 1483028 w 5627973"/>
              <a:gd name="connsiteY495" fmla="*/ 2208076 h 5170152"/>
              <a:gd name="connsiteX496" fmla="*/ 1521661 w 5627973"/>
              <a:gd name="connsiteY496" fmla="*/ 2144342 h 5170152"/>
              <a:gd name="connsiteX497" fmla="*/ 2284930 w 5627973"/>
              <a:gd name="connsiteY497" fmla="*/ 1845445 h 5170152"/>
              <a:gd name="connsiteX498" fmla="*/ 2343006 w 5627973"/>
              <a:gd name="connsiteY498" fmla="*/ 1858151 h 5170152"/>
              <a:gd name="connsiteX499" fmla="*/ 2299188 w 5627973"/>
              <a:gd name="connsiteY499" fmla="*/ 1853938 h 5170152"/>
              <a:gd name="connsiteX500" fmla="*/ 1788027 w 5627973"/>
              <a:gd name="connsiteY500" fmla="*/ 2049516 h 5170152"/>
              <a:gd name="connsiteX501" fmla="*/ 1766910 w 5627973"/>
              <a:gd name="connsiteY501" fmla="*/ 2073983 h 5170152"/>
              <a:gd name="connsiteX502" fmla="*/ 1735021 w 5627973"/>
              <a:gd name="connsiteY502" fmla="*/ 2083404 h 5170152"/>
              <a:gd name="connsiteX503" fmla="*/ 1480787 w 5627973"/>
              <a:gd name="connsiteY503" fmla="*/ 2233465 h 5170152"/>
              <a:gd name="connsiteX504" fmla="*/ 1778763 w 5627973"/>
              <a:gd name="connsiteY504" fmla="*/ 3625789 h 5170152"/>
              <a:gd name="connsiteX505" fmla="*/ 1837688 w 5627973"/>
              <a:gd name="connsiteY505" fmla="*/ 3639518 h 5170152"/>
              <a:gd name="connsiteX506" fmla="*/ 2568769 w 5627973"/>
              <a:gd name="connsiteY506" fmla="*/ 3466048 h 5170152"/>
              <a:gd name="connsiteX507" fmla="*/ 2601895 w 5627973"/>
              <a:gd name="connsiteY507" fmla="*/ 3436540 h 5170152"/>
              <a:gd name="connsiteX508" fmla="*/ 2647008 w 5627973"/>
              <a:gd name="connsiteY508" fmla="*/ 3429508 h 5170152"/>
              <a:gd name="connsiteX509" fmla="*/ 3020043 w 5627973"/>
              <a:gd name="connsiteY509" fmla="*/ 3271259 h 5170152"/>
              <a:gd name="connsiteX510" fmla="*/ 3047428 w 5627973"/>
              <a:gd name="connsiteY510" fmla="*/ 3249673 h 5170152"/>
              <a:gd name="connsiteX511" fmla="*/ 3012461 w 5627973"/>
              <a:gd name="connsiteY511" fmla="*/ 3305465 h 5170152"/>
              <a:gd name="connsiteX512" fmla="*/ 2948470 w 5627973"/>
              <a:gd name="connsiteY512" fmla="*/ 3385317 h 5170152"/>
              <a:gd name="connsiteX513" fmla="*/ 1855592 w 5627973"/>
              <a:gd name="connsiteY513" fmla="*/ 3653697 h 5170152"/>
              <a:gd name="connsiteX514" fmla="*/ 1700666 w 5627973"/>
              <a:gd name="connsiteY514" fmla="*/ 3429363 h 5170152"/>
              <a:gd name="connsiteX515" fmla="*/ 1752974 w 5627973"/>
              <a:gd name="connsiteY515" fmla="*/ 3400185 h 5170152"/>
              <a:gd name="connsiteX516" fmla="*/ 2149161 w 5627973"/>
              <a:gd name="connsiteY516" fmla="*/ 2791867 h 5170152"/>
              <a:gd name="connsiteX517" fmla="*/ 2151195 w 5627973"/>
              <a:gd name="connsiteY517" fmla="*/ 2748795 h 5170152"/>
              <a:gd name="connsiteX518" fmla="*/ 2178343 w 5627973"/>
              <a:gd name="connsiteY518" fmla="*/ 2713888 h 5170152"/>
              <a:gd name="connsiteX519" fmla="*/ 2329225 w 5627973"/>
              <a:gd name="connsiteY519" fmla="*/ 2353537 h 5170152"/>
              <a:gd name="connsiteX520" fmla="*/ 2332971 w 5627973"/>
              <a:gd name="connsiteY520" fmla="*/ 2319941 h 5170152"/>
              <a:gd name="connsiteX521" fmla="*/ 2348943 w 5627973"/>
              <a:gd name="connsiteY521" fmla="*/ 2383062 h 5170152"/>
              <a:gd name="connsiteX522" fmla="*/ 2361812 w 5627973"/>
              <a:gd name="connsiteY522" fmla="*/ 2482633 h 5170152"/>
              <a:gd name="connsiteX523" fmla="*/ 1776225 w 5627973"/>
              <a:gd name="connsiteY523" fmla="*/ 3398488 h 5170152"/>
              <a:gd name="connsiteX524" fmla="*/ 1723452 w 5627973"/>
              <a:gd name="connsiteY524" fmla="*/ 3552336 h 5170152"/>
              <a:gd name="connsiteX525" fmla="*/ 1768261 w 5627973"/>
              <a:gd name="connsiteY525" fmla="*/ 3548010 h 5170152"/>
              <a:gd name="connsiteX526" fmla="*/ 2224429 w 5627973"/>
              <a:gd name="connsiteY526" fmla="*/ 3260498 h 5170152"/>
              <a:gd name="connsiteX527" fmla="*/ 2238817 w 5627973"/>
              <a:gd name="connsiteY527" fmla="*/ 3232746 h 5170152"/>
              <a:gd name="connsiteX528" fmla="*/ 2268032 w 5627973"/>
              <a:gd name="connsiteY528" fmla="*/ 3217503 h 5170152"/>
              <a:gd name="connsiteX529" fmla="*/ 2480558 w 5627973"/>
              <a:gd name="connsiteY529" fmla="*/ 3023370 h 5170152"/>
              <a:gd name="connsiteX530" fmla="*/ 2493267 w 5627973"/>
              <a:gd name="connsiteY530" fmla="*/ 3002338 h 5170152"/>
              <a:gd name="connsiteX531" fmla="*/ 2485230 w 5627973"/>
              <a:gd name="connsiteY531" fmla="*/ 3048393 h 5170152"/>
              <a:gd name="connsiteX532" fmla="*/ 2464066 w 5627973"/>
              <a:gd name="connsiteY532" fmla="*/ 3117542 h 5170152"/>
              <a:gd name="connsiteX533" fmla="*/ 1784778 w 5627973"/>
              <a:gd name="connsiteY533" fmla="*/ 3553502 h 5170152"/>
              <a:gd name="connsiteX534" fmla="*/ 1769572 w 5627973"/>
              <a:gd name="connsiteY534" fmla="*/ 3808806 h 5170152"/>
              <a:gd name="connsiteX535" fmla="*/ 1799015 w 5627973"/>
              <a:gd name="connsiteY535" fmla="*/ 3859152 h 5170152"/>
              <a:gd name="connsiteX536" fmla="*/ 2430040 w 5627973"/>
              <a:gd name="connsiteY536" fmla="*/ 4250074 h 5170152"/>
              <a:gd name="connsiteX537" fmla="*/ 2475364 w 5627973"/>
              <a:gd name="connsiteY537" fmla="*/ 4253072 h 5170152"/>
              <a:gd name="connsiteX538" fmla="*/ 2511465 w 5627973"/>
              <a:gd name="connsiteY538" fmla="*/ 4279691 h 5170152"/>
              <a:gd name="connsiteX539" fmla="*/ 2887344 w 5627973"/>
              <a:gd name="connsiteY539" fmla="*/ 4431757 h 5170152"/>
              <a:gd name="connsiteX540" fmla="*/ 2922643 w 5627973"/>
              <a:gd name="connsiteY540" fmla="*/ 4436144 h 5170152"/>
              <a:gd name="connsiteX541" fmla="*/ 2855752 w 5627973"/>
              <a:gd name="connsiteY541" fmla="*/ 4449732 h 5170152"/>
              <a:gd name="connsiteX542" fmla="*/ 2750537 w 5627973"/>
              <a:gd name="connsiteY542" fmla="*/ 4459472 h 5170152"/>
              <a:gd name="connsiteX543" fmla="*/ 1800226 w 5627973"/>
              <a:gd name="connsiteY543" fmla="*/ 3881251 h 5170152"/>
              <a:gd name="connsiteX544" fmla="*/ 1717989 w 5627973"/>
              <a:gd name="connsiteY544" fmla="*/ 3703726 h 5170152"/>
              <a:gd name="connsiteX545" fmla="*/ 1754415 w 5627973"/>
              <a:gd name="connsiteY545" fmla="*/ 3729503 h 5170152"/>
              <a:gd name="connsiteX546" fmla="*/ 2310014 w 5627973"/>
              <a:gd name="connsiteY546" fmla="*/ 3823180 h 5170152"/>
              <a:gd name="connsiteX547" fmla="*/ 2341717 w 5627973"/>
              <a:gd name="connsiteY547" fmla="*/ 3813186 h 5170152"/>
              <a:gd name="connsiteX548" fmla="*/ 2374894 w 5627973"/>
              <a:gd name="connsiteY548" fmla="*/ 3821382 h 5170152"/>
              <a:gd name="connsiteX549" fmla="*/ 2679416 w 5627973"/>
              <a:gd name="connsiteY549" fmla="*/ 3823314 h 5170152"/>
              <a:gd name="connsiteX550" fmla="*/ 2704778 w 5627973"/>
              <a:gd name="connsiteY550" fmla="*/ 3816899 h 5170152"/>
              <a:gd name="connsiteX551" fmla="*/ 2663882 w 5627973"/>
              <a:gd name="connsiteY551" fmla="*/ 3843658 h 5170152"/>
              <a:gd name="connsiteX552" fmla="*/ 2595752 w 5627973"/>
              <a:gd name="connsiteY552" fmla="*/ 3877993 h 5170152"/>
              <a:gd name="connsiteX553" fmla="*/ 1762464 w 5627973"/>
              <a:gd name="connsiteY553" fmla="*/ 3743917 h 5170152"/>
              <a:gd name="connsiteX554" fmla="*/ 1593570 w 5627973"/>
              <a:gd name="connsiteY554" fmla="*/ 3417551 h 5170152"/>
              <a:gd name="connsiteX555" fmla="*/ 1621230 w 5627973"/>
              <a:gd name="connsiteY555" fmla="*/ 3385491 h 5170152"/>
              <a:gd name="connsiteX556" fmla="*/ 1717450 w 5627973"/>
              <a:gd name="connsiteY556" fmla="*/ 2879542 h 5170152"/>
              <a:gd name="connsiteX557" fmla="*/ 1706261 w 5627973"/>
              <a:gd name="connsiteY557" fmla="*/ 2849805 h 5170152"/>
              <a:gd name="connsiteX558" fmla="*/ 1714836 w 5627973"/>
              <a:gd name="connsiteY558" fmla="*/ 2819740 h 5170152"/>
              <a:gd name="connsiteX559" fmla="*/ 1713844 w 5627973"/>
              <a:gd name="connsiteY559" fmla="*/ 2539635 h 5170152"/>
              <a:gd name="connsiteX560" fmla="*/ 1706611 w 5627973"/>
              <a:gd name="connsiteY560" fmla="*/ 2515935 h 5170152"/>
              <a:gd name="connsiteX561" fmla="*/ 1736124 w 5627973"/>
              <a:gd name="connsiteY561" fmla="*/ 2555081 h 5170152"/>
              <a:gd name="connsiteX562" fmla="*/ 1774149 w 5627973"/>
              <a:gd name="connsiteY562" fmla="*/ 2619715 h 5170152"/>
              <a:gd name="connsiteX563" fmla="*/ 1636822 w 5627973"/>
              <a:gd name="connsiteY563" fmla="*/ 3378900 h 5170152"/>
              <a:gd name="connsiteX564" fmla="*/ 1694576 w 5627973"/>
              <a:gd name="connsiteY564" fmla="*/ 4073468 h 5170152"/>
              <a:gd name="connsiteX565" fmla="*/ 1670220 w 5627973"/>
              <a:gd name="connsiteY565" fmla="*/ 3983985 h 5170152"/>
              <a:gd name="connsiteX566" fmla="*/ 1655736 w 5627973"/>
              <a:gd name="connsiteY566" fmla="*/ 3877850 h 5170152"/>
              <a:gd name="connsiteX567" fmla="*/ 1656477 w 5627973"/>
              <a:gd name="connsiteY567" fmla="*/ 3821489 h 5170152"/>
              <a:gd name="connsiteX568" fmla="*/ 1661566 w 5627973"/>
              <a:gd name="connsiteY568" fmla="*/ 3862972 h 5170152"/>
              <a:gd name="connsiteX569" fmla="*/ 1978105 w 5627973"/>
              <a:gd name="connsiteY569" fmla="*/ 4299431 h 5170152"/>
              <a:gd name="connsiteX570" fmla="*/ 2008403 w 5627973"/>
              <a:gd name="connsiteY570" fmla="*/ 4314284 h 5170152"/>
              <a:gd name="connsiteX571" fmla="*/ 2025230 w 5627973"/>
              <a:gd name="connsiteY571" fmla="*/ 4342051 h 5170152"/>
              <a:gd name="connsiteX572" fmla="*/ 2238142 w 5627973"/>
              <a:gd name="connsiteY572" fmla="*/ 4548895 h 5170152"/>
              <a:gd name="connsiteX573" fmla="*/ 2261120 w 5627973"/>
              <a:gd name="connsiteY573" fmla="*/ 4561812 h 5170152"/>
              <a:gd name="connsiteX574" fmla="*/ 2210974 w 5627973"/>
              <a:gd name="connsiteY574" fmla="*/ 4551739 h 5170152"/>
              <a:gd name="connsiteX575" fmla="*/ 2135604 w 5627973"/>
              <a:gd name="connsiteY575" fmla="*/ 4528243 h 5170152"/>
              <a:gd name="connsiteX576" fmla="*/ 1694576 w 5627973"/>
              <a:gd name="connsiteY576" fmla="*/ 4073468 h 5170152"/>
              <a:gd name="connsiteX577" fmla="*/ 1099766 w 5627973"/>
              <a:gd name="connsiteY577" fmla="*/ 2113284 h 5170152"/>
              <a:gd name="connsiteX578" fmla="*/ 1157732 w 5627973"/>
              <a:gd name="connsiteY578" fmla="*/ 2147753 h 5170152"/>
              <a:gd name="connsiteX579" fmla="*/ 1240371 w 5627973"/>
              <a:gd name="connsiteY579" fmla="*/ 2210315 h 5170152"/>
              <a:gd name="connsiteX580" fmla="*/ 1497737 w 5627973"/>
              <a:gd name="connsiteY580" fmla="*/ 3253358 h 5170152"/>
              <a:gd name="connsiteX581" fmla="*/ 1466550 w 5627973"/>
              <a:gd name="connsiteY581" fmla="*/ 3325598 h 5170152"/>
              <a:gd name="connsiteX582" fmla="*/ 1482384 w 5627973"/>
              <a:gd name="connsiteY582" fmla="*/ 3270014 h 5170152"/>
              <a:gd name="connsiteX583" fmla="*/ 1316605 w 5627973"/>
              <a:gd name="connsiteY583" fmla="*/ 2572410 h 5170152"/>
              <a:gd name="connsiteX584" fmla="*/ 1286287 w 5627973"/>
              <a:gd name="connsiteY584" fmla="*/ 2540299 h 5170152"/>
              <a:gd name="connsiteX585" fmla="*/ 1279926 w 5627973"/>
              <a:gd name="connsiteY585" fmla="*/ 2497337 h 5170152"/>
              <a:gd name="connsiteX586" fmla="*/ 1121872 w 5627973"/>
              <a:gd name="connsiteY586" fmla="*/ 2139765 h 5170152"/>
              <a:gd name="connsiteX587" fmla="*/ 1544250 w 5627973"/>
              <a:gd name="connsiteY587" fmla="*/ 4643312 h 5170152"/>
              <a:gd name="connsiteX588" fmla="*/ 1515525 w 5627973"/>
              <a:gd name="connsiteY588" fmla="*/ 4409135 h 5170152"/>
              <a:gd name="connsiteX589" fmla="*/ 1596353 w 5627973"/>
              <a:gd name="connsiteY589" fmla="*/ 4010725 h 5170152"/>
              <a:gd name="connsiteX590" fmla="*/ 1631753 w 5627973"/>
              <a:gd name="connsiteY590" fmla="*/ 3940255 h 5170152"/>
              <a:gd name="connsiteX591" fmla="*/ 1612666 w 5627973"/>
              <a:gd name="connsiteY591" fmla="*/ 3994911 h 5170152"/>
              <a:gd name="connsiteX592" fmla="*/ 1737033 w 5627973"/>
              <a:gd name="connsiteY592" fmla="*/ 4700227 h 5170152"/>
              <a:gd name="connsiteX593" fmla="*/ 1765410 w 5627973"/>
              <a:gd name="connsiteY593" fmla="*/ 4733898 h 5170152"/>
              <a:gd name="connsiteX594" fmla="*/ 1769226 w 5627973"/>
              <a:gd name="connsiteY594" fmla="*/ 4777131 h 5170152"/>
              <a:gd name="connsiteX595" fmla="*/ 1905940 w 5627973"/>
              <a:gd name="connsiteY595" fmla="*/ 5142538 h 5170152"/>
              <a:gd name="connsiteX596" fmla="*/ 1926449 w 5627973"/>
              <a:gd name="connsiteY596" fmla="*/ 5170152 h 5170152"/>
              <a:gd name="connsiteX597" fmla="*/ 1870608 w 5627973"/>
              <a:gd name="connsiteY597" fmla="*/ 5132658 h 5170152"/>
              <a:gd name="connsiteX598" fmla="*/ 1791789 w 5627973"/>
              <a:gd name="connsiteY598" fmla="*/ 5065804 h 5170152"/>
              <a:gd name="connsiteX599" fmla="*/ 1544250 w 5627973"/>
              <a:gd name="connsiteY599" fmla="*/ 4643312 h 5170152"/>
              <a:gd name="connsiteX600" fmla="*/ 809778 w 5627973"/>
              <a:gd name="connsiteY600" fmla="*/ 2734890 h 5170152"/>
              <a:gd name="connsiteX601" fmla="*/ 860066 w 5627973"/>
              <a:gd name="connsiteY601" fmla="*/ 2744234 h 5170152"/>
              <a:gd name="connsiteX602" fmla="*/ 935793 w 5627973"/>
              <a:gd name="connsiteY602" fmla="*/ 2766636 h 5170152"/>
              <a:gd name="connsiteX603" fmla="*/ 1426595 w 5627973"/>
              <a:gd name="connsiteY603" fmla="*/ 3410268 h 5170152"/>
              <a:gd name="connsiteX604" fmla="*/ 1426829 w 5627973"/>
              <a:gd name="connsiteY604" fmla="*/ 3466662 h 5170152"/>
              <a:gd name="connsiteX605" fmla="*/ 1421026 w 5627973"/>
              <a:gd name="connsiteY605" fmla="*/ 3425238 h 5170152"/>
              <a:gd name="connsiteX606" fmla="*/ 1097146 w 5627973"/>
              <a:gd name="connsiteY606" fmla="*/ 2993235 h 5170152"/>
              <a:gd name="connsiteX607" fmla="*/ 1066610 w 5627973"/>
              <a:gd name="connsiteY607" fmla="*/ 2978820 h 5170152"/>
              <a:gd name="connsiteX608" fmla="*/ 1049315 w 5627973"/>
              <a:gd name="connsiteY608" fmla="*/ 2951287 h 5170152"/>
              <a:gd name="connsiteX609" fmla="*/ 832965 w 5627973"/>
              <a:gd name="connsiteY609" fmla="*/ 2747476 h 5170152"/>
              <a:gd name="connsiteX610" fmla="*/ 1268389 w 5627973"/>
              <a:gd name="connsiteY610" fmla="*/ 4589977 h 5170152"/>
              <a:gd name="connsiteX611" fmla="*/ 1240985 w 5627973"/>
              <a:gd name="connsiteY611" fmla="*/ 4393229 h 5170152"/>
              <a:gd name="connsiteX612" fmla="*/ 1249733 w 5627973"/>
              <a:gd name="connsiteY612" fmla="*/ 4306332 h 5170152"/>
              <a:gd name="connsiteX613" fmla="*/ 1476345 w 5627973"/>
              <a:gd name="connsiteY613" fmla="*/ 3905069 h 5170152"/>
              <a:gd name="connsiteX614" fmla="*/ 1521964 w 5627973"/>
              <a:gd name="connsiteY614" fmla="*/ 3868779 h 5170152"/>
              <a:gd name="connsiteX615" fmla="*/ 1492344 w 5627973"/>
              <a:gd name="connsiteY615" fmla="*/ 3899304 h 5170152"/>
              <a:gd name="connsiteX616" fmla="*/ 1365289 w 5627973"/>
              <a:gd name="connsiteY616" fmla="*/ 4398556 h 5170152"/>
              <a:gd name="connsiteX617" fmla="*/ 1374672 w 5627973"/>
              <a:gd name="connsiteY617" fmla="*/ 4428767 h 5170152"/>
              <a:gd name="connsiteX618" fmla="*/ 1364263 w 5627973"/>
              <a:gd name="connsiteY618" fmla="*/ 4458288 h 5170152"/>
              <a:gd name="connsiteX619" fmla="*/ 1348201 w 5627973"/>
              <a:gd name="connsiteY619" fmla="*/ 4737480 h 5170152"/>
              <a:gd name="connsiteX620" fmla="*/ 1353993 w 5627973"/>
              <a:gd name="connsiteY620" fmla="*/ 4761472 h 5170152"/>
              <a:gd name="connsiteX621" fmla="*/ 1326856 w 5627973"/>
              <a:gd name="connsiteY621" fmla="*/ 4720941 h 5170152"/>
              <a:gd name="connsiteX622" fmla="*/ 1292753 w 5627973"/>
              <a:gd name="connsiteY622" fmla="*/ 4654569 h 5170152"/>
              <a:gd name="connsiteX623" fmla="*/ 1268389 w 5627973"/>
              <a:gd name="connsiteY623" fmla="*/ 4589977 h 5170152"/>
              <a:gd name="connsiteX624" fmla="*/ 366241 w 5627973"/>
              <a:gd name="connsiteY624" fmla="*/ 3475676 h 5170152"/>
              <a:gd name="connsiteX625" fmla="*/ 407863 w 5627973"/>
              <a:gd name="connsiteY625" fmla="*/ 3449859 h 5170152"/>
              <a:gd name="connsiteX626" fmla="*/ 476933 w 5627973"/>
              <a:gd name="connsiteY626" fmla="*/ 3417081 h 5170152"/>
              <a:gd name="connsiteX627" fmla="*/ 1307117 w 5627973"/>
              <a:gd name="connsiteY627" fmla="*/ 3569586 h 5170152"/>
              <a:gd name="connsiteX628" fmla="*/ 1350557 w 5627973"/>
              <a:gd name="connsiteY628" fmla="*/ 3610724 h 5170152"/>
              <a:gd name="connsiteX629" fmla="*/ 1314791 w 5627973"/>
              <a:gd name="connsiteY629" fmla="*/ 3584163 h 5170152"/>
              <a:gd name="connsiteX630" fmla="*/ 761373 w 5627973"/>
              <a:gd name="connsiteY630" fmla="*/ 3478203 h 5170152"/>
              <a:gd name="connsiteX631" fmla="*/ 729391 w 5627973"/>
              <a:gd name="connsiteY631" fmla="*/ 3487479 h 5170152"/>
              <a:gd name="connsiteX632" fmla="*/ 696413 w 5627973"/>
              <a:gd name="connsiteY632" fmla="*/ 3478552 h 5170152"/>
              <a:gd name="connsiteX633" fmla="*/ 391784 w 5627973"/>
              <a:gd name="connsiteY633" fmla="*/ 3469833 h 5170152"/>
              <a:gd name="connsiteX634" fmla="*/ 545415 w 5627973"/>
              <a:gd name="connsiteY634" fmla="*/ 4300260 h 5170152"/>
              <a:gd name="connsiteX635" fmla="*/ 556712 w 5627973"/>
              <a:gd name="connsiteY635" fmla="*/ 4254883 h 5170152"/>
              <a:gd name="connsiteX636" fmla="*/ 582772 w 5627973"/>
              <a:gd name="connsiteY636" fmla="*/ 4187299 h 5170152"/>
              <a:gd name="connsiteX637" fmla="*/ 1292949 w 5627973"/>
              <a:gd name="connsiteY637" fmla="*/ 3793892 h 5170152"/>
              <a:gd name="connsiteX638" fmla="*/ 1354196 w 5627973"/>
              <a:gd name="connsiteY638" fmla="*/ 3798726 h 5170152"/>
              <a:gd name="connsiteX639" fmla="*/ 1309079 w 5627973"/>
              <a:gd name="connsiteY639" fmla="*/ 3800350 h 5170152"/>
              <a:gd name="connsiteX640" fmla="*/ 832538 w 5627973"/>
              <a:gd name="connsiteY640" fmla="*/ 4059308 h 5170152"/>
              <a:gd name="connsiteX641" fmla="*/ 816185 w 5627973"/>
              <a:gd name="connsiteY641" fmla="*/ 4086079 h 5170152"/>
              <a:gd name="connsiteX642" fmla="*/ 785891 w 5627973"/>
              <a:gd name="connsiteY642" fmla="*/ 4099508 h 5170152"/>
              <a:gd name="connsiteX643" fmla="*/ 559613 w 5627973"/>
              <a:gd name="connsiteY643" fmla="*/ 4280079 h 5170152"/>
              <a:gd name="connsiteX644" fmla="*/ 126950 w 5627973"/>
              <a:gd name="connsiteY644" fmla="*/ 2866526 h 5170152"/>
              <a:gd name="connsiteX645" fmla="*/ 193605 w 5627973"/>
              <a:gd name="connsiteY645" fmla="*/ 2851930 h 5170152"/>
              <a:gd name="connsiteX646" fmla="*/ 298644 w 5627973"/>
              <a:gd name="connsiteY646" fmla="*/ 2840604 h 5170152"/>
              <a:gd name="connsiteX647" fmla="*/ 1258524 w 5627973"/>
              <a:gd name="connsiteY647" fmla="*/ 3404412 h 5170152"/>
              <a:gd name="connsiteX648" fmla="*/ 1290387 w 5627973"/>
              <a:gd name="connsiteY648" fmla="*/ 3476385 h 5170152"/>
              <a:gd name="connsiteX649" fmla="*/ 1260105 w 5627973"/>
              <a:gd name="connsiteY649" fmla="*/ 3426489 h 5170152"/>
              <a:gd name="connsiteX650" fmla="*/ 622609 w 5627973"/>
              <a:gd name="connsiteY650" fmla="*/ 3045139 h 5170152"/>
              <a:gd name="connsiteX651" fmla="*/ 577240 w 5627973"/>
              <a:gd name="connsiteY651" fmla="*/ 3042826 h 5170152"/>
              <a:gd name="connsiteX652" fmla="*/ 540698 w 5627973"/>
              <a:gd name="connsiteY652" fmla="*/ 3016754 h 5170152"/>
              <a:gd name="connsiteX653" fmla="*/ 162318 w 5627973"/>
              <a:gd name="connsiteY653" fmla="*/ 2870379 h 5170152"/>
              <a:gd name="connsiteX654" fmla="*/ 680573 w 5627973"/>
              <a:gd name="connsiteY654" fmla="*/ 5007269 h 5170152"/>
              <a:gd name="connsiteX655" fmla="*/ 668963 w 5627973"/>
              <a:gd name="connsiteY655" fmla="*/ 4943296 h 5170152"/>
              <a:gd name="connsiteX656" fmla="*/ 662949 w 5627973"/>
              <a:gd name="connsiteY656" fmla="*/ 4843140 h 5170152"/>
              <a:gd name="connsiteX657" fmla="*/ 1310094 w 5627973"/>
              <a:gd name="connsiteY657" fmla="*/ 3965384 h 5170152"/>
              <a:gd name="connsiteX658" fmla="*/ 1387610 w 5627973"/>
              <a:gd name="connsiteY658" fmla="*/ 3939241 h 5170152"/>
              <a:gd name="connsiteX659" fmla="*/ 1333412 w 5627973"/>
              <a:gd name="connsiteY659" fmla="*/ 3965127 h 5170152"/>
              <a:gd name="connsiteX660" fmla="*/ 896354 w 5627973"/>
              <a:gd name="connsiteY660" fmla="*/ 4547693 h 5170152"/>
              <a:gd name="connsiteX661" fmla="*/ 891370 w 5627973"/>
              <a:gd name="connsiteY661" fmla="*/ 4590548 h 5170152"/>
              <a:gd name="connsiteX662" fmla="*/ 861886 w 5627973"/>
              <a:gd name="connsiteY662" fmla="*/ 4623705 h 5170152"/>
              <a:gd name="connsiteX663" fmla="*/ 686615 w 5627973"/>
              <a:gd name="connsiteY663" fmla="*/ 4973975 h 5170152"/>
              <a:gd name="connsiteX664" fmla="*/ 0 w 5627973"/>
              <a:gd name="connsiteY664" fmla="*/ 4047657 h 5170152"/>
              <a:gd name="connsiteX665" fmla="*/ 36382 w 5627973"/>
              <a:gd name="connsiteY665" fmla="*/ 3992684 h 5170152"/>
              <a:gd name="connsiteX666" fmla="*/ 102392 w 5627973"/>
              <a:gd name="connsiteY666" fmla="*/ 3914327 h 5170152"/>
              <a:gd name="connsiteX667" fmla="*/ 1201799 w 5627973"/>
              <a:gd name="connsiteY667" fmla="*/ 3671146 h 5170152"/>
              <a:gd name="connsiteX668" fmla="*/ 1277894 w 5627973"/>
              <a:gd name="connsiteY668" fmla="*/ 3700813 h 5170152"/>
              <a:gd name="connsiteX669" fmla="*/ 1219336 w 5627973"/>
              <a:gd name="connsiteY669" fmla="*/ 3685732 h 5170152"/>
              <a:gd name="connsiteX670" fmla="*/ 484042 w 5627973"/>
              <a:gd name="connsiteY670" fmla="*/ 3842348 h 5170152"/>
              <a:gd name="connsiteX671" fmla="*/ 450172 w 5627973"/>
              <a:gd name="connsiteY671" fmla="*/ 3871086 h 5170152"/>
              <a:gd name="connsiteX672" fmla="*/ 404893 w 5627973"/>
              <a:gd name="connsiteY672" fmla="*/ 3877079 h 5170152"/>
              <a:gd name="connsiteX673" fmla="*/ 27928 w 5627973"/>
              <a:gd name="connsiteY673" fmla="*/ 4026706 h 517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Lst>
            <a:rect l="l" t="t" r="r" b="b"/>
            <a:pathLst>
              <a:path w="5627973" h="5170152">
                <a:moveTo>
                  <a:pt x="5187748" y="556256"/>
                </a:moveTo>
                <a:lnTo>
                  <a:pt x="5209295" y="559333"/>
                </a:lnTo>
                <a:cubicBezTo>
                  <a:pt x="5307498" y="566018"/>
                  <a:pt x="5400516" y="533846"/>
                  <a:pt x="5462744" y="465284"/>
                </a:cubicBezTo>
                <a:lnTo>
                  <a:pt x="5473354" y="452697"/>
                </a:lnTo>
                <a:lnTo>
                  <a:pt x="5489142" y="448306"/>
                </a:lnTo>
                <a:cubicBezTo>
                  <a:pt x="5536124" y="432635"/>
                  <a:pt x="5579283" y="407577"/>
                  <a:pt x="5615649" y="373500"/>
                </a:cubicBezTo>
                <a:lnTo>
                  <a:pt x="5624535" y="364175"/>
                </a:lnTo>
                <a:lnTo>
                  <a:pt x="5614329" y="386938"/>
                </a:lnTo>
                <a:cubicBezTo>
                  <a:pt x="5608485" y="398239"/>
                  <a:pt x="5601964" y="409288"/>
                  <a:pt x="5594755" y="420039"/>
                </a:cubicBezTo>
                <a:cubicBezTo>
                  <a:pt x="5512758" y="542334"/>
                  <a:pt x="5363846" y="593173"/>
                  <a:pt x="5216246" y="564116"/>
                </a:cubicBezTo>
                <a:close/>
                <a:moveTo>
                  <a:pt x="5191862" y="626981"/>
                </a:moveTo>
                <a:lnTo>
                  <a:pt x="5204383" y="645241"/>
                </a:lnTo>
                <a:cubicBezTo>
                  <a:pt x="5266707" y="723503"/>
                  <a:pt x="5353324" y="771602"/>
                  <a:pt x="5444969" y="771976"/>
                </a:cubicBezTo>
                <a:lnTo>
                  <a:pt x="5461238" y="771434"/>
                </a:lnTo>
                <a:lnTo>
                  <a:pt x="5475174" y="780321"/>
                </a:lnTo>
                <a:cubicBezTo>
                  <a:pt x="5518508" y="805005"/>
                  <a:pt x="5565954" y="820473"/>
                  <a:pt x="5615221" y="824742"/>
                </a:cubicBezTo>
                <a:lnTo>
                  <a:pt x="5627973" y="825110"/>
                </a:lnTo>
                <a:lnTo>
                  <a:pt x="5604691" y="832836"/>
                </a:lnTo>
                <a:cubicBezTo>
                  <a:pt x="5592602" y="836087"/>
                  <a:pt x="5580230" y="838661"/>
                  <a:pt x="5567601" y="840517"/>
                </a:cubicBezTo>
                <a:cubicBezTo>
                  <a:pt x="5423951" y="861625"/>
                  <a:pt x="5285762" y="784175"/>
                  <a:pt x="5205707" y="653694"/>
                </a:cubicBezTo>
                <a:close/>
                <a:moveTo>
                  <a:pt x="5165078" y="530078"/>
                </a:moveTo>
                <a:lnTo>
                  <a:pt x="5180867" y="526739"/>
                </a:lnTo>
                <a:cubicBezTo>
                  <a:pt x="5250865" y="506543"/>
                  <a:pt x="5306876" y="461295"/>
                  <a:pt x="5331773" y="399115"/>
                </a:cubicBezTo>
                <a:lnTo>
                  <a:pt x="5335779" y="387904"/>
                </a:lnTo>
                <a:lnTo>
                  <a:pt x="5345572" y="380950"/>
                </a:lnTo>
                <a:cubicBezTo>
                  <a:pt x="5374017" y="358488"/>
                  <a:pt x="5397296" y="330621"/>
                  <a:pt x="5413449" y="298347"/>
                </a:cubicBezTo>
                <a:lnTo>
                  <a:pt x="5417127" y="289783"/>
                </a:lnTo>
                <a:lnTo>
                  <a:pt x="5416123" y="307795"/>
                </a:lnTo>
                <a:cubicBezTo>
                  <a:pt x="5415084" y="316932"/>
                  <a:pt x="5413508" y="326070"/>
                  <a:pt x="5411375" y="335178"/>
                </a:cubicBezTo>
                <a:cubicBezTo>
                  <a:pt x="5387107" y="438787"/>
                  <a:pt x="5297262" y="510774"/>
                  <a:pt x="5186973" y="528233"/>
                </a:cubicBezTo>
                <a:close/>
                <a:moveTo>
                  <a:pt x="5151997" y="483640"/>
                </a:moveTo>
                <a:lnTo>
                  <a:pt x="5169454" y="470463"/>
                </a:lnTo>
                <a:cubicBezTo>
                  <a:pt x="5244018" y="405125"/>
                  <a:pt x="5288405" y="315520"/>
                  <a:pt x="5286042" y="221713"/>
                </a:cubicBezTo>
                <a:lnTo>
                  <a:pt x="5285027" y="205073"/>
                </a:lnTo>
                <a:lnTo>
                  <a:pt x="5293290" y="190634"/>
                </a:lnTo>
                <a:cubicBezTo>
                  <a:pt x="5316104" y="145792"/>
                  <a:pt x="5329794" y="96924"/>
                  <a:pt x="5332496" y="46415"/>
                </a:cubicBezTo>
                <a:lnTo>
                  <a:pt x="5332475" y="33356"/>
                </a:lnTo>
                <a:lnTo>
                  <a:pt x="5340713" y="57032"/>
                </a:lnTo>
                <a:cubicBezTo>
                  <a:pt x="5344247" y="69341"/>
                  <a:pt x="5347129" y="81953"/>
                  <a:pt x="5349317" y="94842"/>
                </a:cubicBezTo>
                <a:cubicBezTo>
                  <a:pt x="5374206" y="241451"/>
                  <a:pt x="5302694" y="384421"/>
                  <a:pt x="5177669" y="468941"/>
                </a:cubicBezTo>
                <a:close/>
                <a:moveTo>
                  <a:pt x="5169243" y="588501"/>
                </a:moveTo>
                <a:lnTo>
                  <a:pt x="5183261" y="597051"/>
                </a:lnTo>
                <a:cubicBezTo>
                  <a:pt x="5249222" y="631216"/>
                  <a:pt x="5322591" y="638348"/>
                  <a:pt x="5384977" y="612298"/>
                </a:cubicBezTo>
                <a:lnTo>
                  <a:pt x="5395868" y="607269"/>
                </a:lnTo>
                <a:lnTo>
                  <a:pt x="5408019" y="609181"/>
                </a:lnTo>
                <a:cubicBezTo>
                  <a:pt x="5444912" y="613162"/>
                  <a:pt x="5481819" y="609834"/>
                  <a:pt x="5516584" y="598536"/>
                </a:cubicBezTo>
                <a:lnTo>
                  <a:pt x="5525360" y="595121"/>
                </a:lnTo>
                <a:lnTo>
                  <a:pt x="5511871" y="606940"/>
                </a:lnTo>
                <a:cubicBezTo>
                  <a:pt x="5504638" y="612572"/>
                  <a:pt x="5497007" y="617834"/>
                  <a:pt x="5488986" y="622692"/>
                </a:cubicBezTo>
                <a:cubicBezTo>
                  <a:pt x="5397743" y="677952"/>
                  <a:pt x="5280476" y="666098"/>
                  <a:pt x="5186710" y="602293"/>
                </a:cubicBezTo>
                <a:close/>
                <a:moveTo>
                  <a:pt x="5113367" y="483102"/>
                </a:moveTo>
                <a:lnTo>
                  <a:pt x="5121926" y="469739"/>
                </a:lnTo>
                <a:cubicBezTo>
                  <a:pt x="5156048" y="406526"/>
                  <a:pt x="5162696" y="334535"/>
                  <a:pt x="5135782" y="271573"/>
                </a:cubicBezTo>
                <a:lnTo>
                  <a:pt x="5130595" y="260556"/>
                </a:lnTo>
                <a:lnTo>
                  <a:pt x="5132436" y="248673"/>
                </a:lnTo>
                <a:cubicBezTo>
                  <a:pt x="5136180" y="212494"/>
                  <a:pt x="5132510" y="175905"/>
                  <a:pt x="5120776" y="140994"/>
                </a:cubicBezTo>
                <a:lnTo>
                  <a:pt x="5117243" y="132150"/>
                </a:lnTo>
                <a:lnTo>
                  <a:pt x="5129337" y="146100"/>
                </a:lnTo>
                <a:cubicBezTo>
                  <a:pt x="5135105" y="153543"/>
                  <a:pt x="5140502" y="161357"/>
                  <a:pt x="5145493" y="169534"/>
                </a:cubicBezTo>
                <a:cubicBezTo>
                  <a:pt x="5202260" y="262552"/>
                  <a:pt x="5191173" y="377592"/>
                  <a:pt x="5127215" y="466621"/>
                </a:cubicBezTo>
                <a:close/>
                <a:moveTo>
                  <a:pt x="5154094" y="657790"/>
                </a:moveTo>
                <a:lnTo>
                  <a:pt x="5152083" y="636088"/>
                </a:lnTo>
                <a:lnTo>
                  <a:pt x="5155570" y="651850"/>
                </a:lnTo>
                <a:cubicBezTo>
                  <a:pt x="5176498" y="722031"/>
                  <a:pt x="5222742" y="779816"/>
                  <a:pt x="5285958" y="807857"/>
                </a:cubicBezTo>
                <a:lnTo>
                  <a:pt x="5297351" y="812436"/>
                </a:lnTo>
                <a:lnTo>
                  <a:pt x="5304467" y="822485"/>
                </a:lnTo>
                <a:cubicBezTo>
                  <a:pt x="5327427" y="851802"/>
                  <a:pt x="5355835" y="876326"/>
                  <a:pt x="5388667" y="894066"/>
                </a:cubicBezTo>
                <a:lnTo>
                  <a:pt x="5397375" y="898174"/>
                </a:lnTo>
                <a:lnTo>
                  <a:pt x="5379103" y="896176"/>
                </a:lnTo>
                <a:cubicBezTo>
                  <a:pt x="5369831" y="894639"/>
                  <a:pt x="5360554" y="892573"/>
                  <a:pt x="5351304" y="889959"/>
                </a:cubicBezTo>
                <a:cubicBezTo>
                  <a:pt x="5246081" y="860221"/>
                  <a:pt x="5172505" y="767563"/>
                  <a:pt x="5154094" y="657790"/>
                </a:cubicBezTo>
                <a:close/>
                <a:moveTo>
                  <a:pt x="4884797" y="0"/>
                </a:moveTo>
                <a:lnTo>
                  <a:pt x="4906839" y="11088"/>
                </a:lnTo>
                <a:cubicBezTo>
                  <a:pt x="4917767" y="17389"/>
                  <a:pt x="4928438" y="24375"/>
                  <a:pt x="4938805" y="32057"/>
                </a:cubicBezTo>
                <a:cubicBezTo>
                  <a:pt x="5056731" y="119435"/>
                  <a:pt x="5103661" y="273287"/>
                  <a:pt x="5072598" y="423544"/>
                </a:cubicBezTo>
                <a:lnTo>
                  <a:pt x="5064403" y="452491"/>
                </a:lnTo>
                <a:lnTo>
                  <a:pt x="5067800" y="430523"/>
                </a:lnTo>
                <a:cubicBezTo>
                  <a:pt x="5076118" y="330197"/>
                  <a:pt x="5046397" y="234080"/>
                  <a:pt x="4980581" y="168453"/>
                </a:cubicBezTo>
                <a:lnTo>
                  <a:pt x="4968483" y="157238"/>
                </a:lnTo>
                <a:lnTo>
                  <a:pt x="4964483" y="140954"/>
                </a:lnTo>
                <a:cubicBezTo>
                  <a:pt x="4950037" y="92424"/>
                  <a:pt x="4926354" y="47542"/>
                  <a:pt x="4893741" y="9358"/>
                </a:cubicBezTo>
                <a:close/>
                <a:moveTo>
                  <a:pt x="5145276" y="956324"/>
                </a:moveTo>
                <a:cubicBezTo>
                  <a:pt x="5135326" y="927846"/>
                  <a:pt x="5128754" y="897966"/>
                  <a:pt x="5125590" y="867343"/>
                </a:cubicBezTo>
                <a:cubicBezTo>
                  <a:pt x="5120316" y="816307"/>
                  <a:pt x="5124507" y="763210"/>
                  <a:pt x="5138303" y="711108"/>
                </a:cubicBezTo>
                <a:lnTo>
                  <a:pt x="5148069" y="682685"/>
                </a:lnTo>
                <a:lnTo>
                  <a:pt x="5143476" y="704417"/>
                </a:lnTo>
                <a:cubicBezTo>
                  <a:pt x="5129683" y="804081"/>
                  <a:pt x="5154110" y="901724"/>
                  <a:pt x="5216253" y="971002"/>
                </a:cubicBezTo>
                <a:lnTo>
                  <a:pt x="5227722" y="982889"/>
                </a:lnTo>
                <a:lnTo>
                  <a:pt x="5230827" y="999372"/>
                </a:lnTo>
                <a:cubicBezTo>
                  <a:pt x="5242601" y="1048641"/>
                  <a:pt x="5263799" y="1094797"/>
                  <a:pt x="5294282" y="1134780"/>
                </a:cubicBezTo>
                <a:lnTo>
                  <a:pt x="5302703" y="1144632"/>
                </a:lnTo>
                <a:lnTo>
                  <a:pt x="5281296" y="1132302"/>
                </a:lnTo>
                <a:cubicBezTo>
                  <a:pt x="5270726" y="1125387"/>
                  <a:pt x="5260451" y="1117802"/>
                  <a:pt x="5250518" y="1109540"/>
                </a:cubicBezTo>
                <a:cubicBezTo>
                  <a:pt x="5201082" y="1068426"/>
                  <a:pt x="5165913" y="1015390"/>
                  <a:pt x="5145276" y="956324"/>
                </a:cubicBezTo>
                <a:close/>
                <a:moveTo>
                  <a:pt x="5036291" y="921622"/>
                </a:moveTo>
                <a:cubicBezTo>
                  <a:pt x="5031485" y="905125"/>
                  <a:pt x="5028461" y="888346"/>
                  <a:pt x="5027141" y="871493"/>
                </a:cubicBezTo>
                <a:cubicBezTo>
                  <a:pt x="5026261" y="860258"/>
                  <a:pt x="5026138" y="848989"/>
                  <a:pt x="5026750" y="837749"/>
                </a:cubicBezTo>
                <a:cubicBezTo>
                  <a:pt x="5029895" y="779943"/>
                  <a:pt x="5052457" y="722891"/>
                  <a:pt x="5091284" y="674965"/>
                </a:cubicBezTo>
                <a:lnTo>
                  <a:pt x="5106071" y="659304"/>
                </a:lnTo>
                <a:lnTo>
                  <a:pt x="5096751" y="672150"/>
                </a:lnTo>
                <a:cubicBezTo>
                  <a:pt x="5059034" y="733268"/>
                  <a:pt x="5048296" y="804654"/>
                  <a:pt x="5071640" y="868893"/>
                </a:cubicBezTo>
                <a:lnTo>
                  <a:pt x="5076202" y="880160"/>
                </a:lnTo>
                <a:lnTo>
                  <a:pt x="5073686" y="891902"/>
                </a:lnTo>
                <a:cubicBezTo>
                  <a:pt x="5067887" y="927755"/>
                  <a:pt x="5069479" y="964426"/>
                  <a:pt x="5079234" y="999869"/>
                </a:cubicBezTo>
                <a:lnTo>
                  <a:pt x="5082266" y="1008878"/>
                </a:lnTo>
                <a:lnTo>
                  <a:pt x="5070962" y="994306"/>
                </a:lnTo>
                <a:cubicBezTo>
                  <a:pt x="5065615" y="986569"/>
                  <a:pt x="5060660" y="978484"/>
                  <a:pt x="5056133" y="970058"/>
                </a:cubicBezTo>
                <a:cubicBezTo>
                  <a:pt x="5047684" y="954333"/>
                  <a:pt x="5041096" y="938119"/>
                  <a:pt x="5036291" y="921622"/>
                </a:cubicBezTo>
                <a:close/>
                <a:moveTo>
                  <a:pt x="4806580" y="249889"/>
                </a:moveTo>
                <a:lnTo>
                  <a:pt x="4824872" y="251602"/>
                </a:lnTo>
                <a:cubicBezTo>
                  <a:pt x="4834164" y="252993"/>
                  <a:pt x="4843468" y="254915"/>
                  <a:pt x="4852754" y="257385"/>
                </a:cubicBezTo>
                <a:cubicBezTo>
                  <a:pt x="4958392" y="285482"/>
                  <a:pt x="5033417" y="377020"/>
                  <a:pt x="5053587" y="486545"/>
                </a:cubicBezTo>
                <a:lnTo>
                  <a:pt x="5055946" y="508224"/>
                </a:lnTo>
                <a:lnTo>
                  <a:pt x="5052207" y="492511"/>
                </a:lnTo>
                <a:cubicBezTo>
                  <a:pt x="5030160" y="422632"/>
                  <a:pt x="4983013" y="365551"/>
                  <a:pt x="4919384" y="338492"/>
                </a:cubicBezTo>
                <a:lnTo>
                  <a:pt x="4907924" y="334090"/>
                </a:lnTo>
                <a:lnTo>
                  <a:pt x="4900651" y="324149"/>
                </a:lnTo>
                <a:cubicBezTo>
                  <a:pt x="4877232" y="295181"/>
                  <a:pt x="4848446" y="271093"/>
                  <a:pt x="4815348" y="253862"/>
                </a:cubicBezTo>
                <a:close/>
                <a:moveTo>
                  <a:pt x="4845560" y="1104418"/>
                </a:moveTo>
                <a:cubicBezTo>
                  <a:pt x="4842814" y="1091903"/>
                  <a:pt x="4840739" y="1079130"/>
                  <a:pt x="4839374" y="1066127"/>
                </a:cubicBezTo>
                <a:cubicBezTo>
                  <a:pt x="4823848" y="918218"/>
                  <a:pt x="4904318" y="780361"/>
                  <a:pt x="5034491" y="704377"/>
                </a:cubicBezTo>
                <a:lnTo>
                  <a:pt x="5061051" y="691424"/>
                </a:lnTo>
                <a:lnTo>
                  <a:pt x="5042788" y="703407"/>
                </a:lnTo>
                <a:cubicBezTo>
                  <a:pt x="4964205" y="763617"/>
                  <a:pt x="4914203" y="850046"/>
                  <a:pt x="4910600" y="943782"/>
                </a:cubicBezTo>
                <a:lnTo>
                  <a:pt x="4910554" y="960448"/>
                </a:lnTo>
                <a:lnTo>
                  <a:pt x="4901389" y="974301"/>
                </a:lnTo>
                <a:cubicBezTo>
                  <a:pt x="4875766" y="1017514"/>
                  <a:pt x="4858995" y="1065350"/>
                  <a:pt x="4853087" y="1115556"/>
                </a:cubicBezTo>
                <a:lnTo>
                  <a:pt x="4852279" y="1128585"/>
                </a:lnTo>
                <a:close/>
                <a:moveTo>
                  <a:pt x="4775588" y="861752"/>
                </a:moveTo>
                <a:lnTo>
                  <a:pt x="4777781" y="843880"/>
                </a:lnTo>
                <a:cubicBezTo>
                  <a:pt x="4779423" y="834847"/>
                  <a:pt x="4781602" y="825849"/>
                  <a:pt x="4784336" y="816915"/>
                </a:cubicBezTo>
                <a:cubicBezTo>
                  <a:pt x="4815441" y="715294"/>
                  <a:pt x="4910029" y="649375"/>
                  <a:pt x="5021460" y="639069"/>
                </a:cubicBezTo>
                <a:lnTo>
                  <a:pt x="5043475" y="638638"/>
                </a:lnTo>
                <a:lnTo>
                  <a:pt x="5027467" y="640950"/>
                </a:lnTo>
                <a:cubicBezTo>
                  <a:pt x="4956143" y="656566"/>
                  <a:pt x="4897150" y="698031"/>
                  <a:pt x="4868151" y="758355"/>
                </a:cubicBezTo>
                <a:lnTo>
                  <a:pt x="4863405" y="769262"/>
                </a:lnTo>
                <a:lnTo>
                  <a:pt x="4853155" y="775559"/>
                </a:lnTo>
                <a:cubicBezTo>
                  <a:pt x="4823230" y="796101"/>
                  <a:pt x="4798113" y="822357"/>
                  <a:pt x="4779832" y="853461"/>
                </a:cubicBezTo>
                <a:close/>
                <a:moveTo>
                  <a:pt x="4678470" y="551352"/>
                </a:moveTo>
                <a:lnTo>
                  <a:pt x="4692256" y="539867"/>
                </a:lnTo>
                <a:cubicBezTo>
                  <a:pt x="4699632" y="534414"/>
                  <a:pt x="4707395" y="529340"/>
                  <a:pt x="4715540" y="524679"/>
                </a:cubicBezTo>
                <a:cubicBezTo>
                  <a:pt x="4808182" y="471657"/>
                  <a:pt x="4925212" y="486301"/>
                  <a:pt x="5017453" y="552281"/>
                </a:cubicBezTo>
                <a:lnTo>
                  <a:pt x="5034589" y="566476"/>
                </a:lnTo>
                <a:lnTo>
                  <a:pt x="5020776" y="557600"/>
                </a:lnTo>
                <a:cubicBezTo>
                  <a:pt x="4955623" y="521894"/>
                  <a:pt x="4882396" y="513015"/>
                  <a:pt x="4819340" y="537547"/>
                </a:cubicBezTo>
                <a:lnTo>
                  <a:pt x="4808321" y="542310"/>
                </a:lnTo>
                <a:lnTo>
                  <a:pt x="4796212" y="540111"/>
                </a:lnTo>
                <a:cubicBezTo>
                  <a:pt x="4759399" y="535251"/>
                  <a:pt x="4722393" y="537694"/>
                  <a:pt x="4687334" y="548149"/>
                </a:cubicBezTo>
                <a:close/>
                <a:moveTo>
                  <a:pt x="4568632" y="326046"/>
                </a:moveTo>
                <a:lnTo>
                  <a:pt x="4591789" y="317940"/>
                </a:lnTo>
                <a:cubicBezTo>
                  <a:pt x="4603826" y="314492"/>
                  <a:pt x="4616155" y="311718"/>
                  <a:pt x="4628752" y="309657"/>
                </a:cubicBezTo>
                <a:cubicBezTo>
                  <a:pt x="4772045" y="286210"/>
                  <a:pt x="4911408" y="361407"/>
                  <a:pt x="4993474" y="490578"/>
                </a:cubicBezTo>
                <a:lnTo>
                  <a:pt x="5007731" y="517065"/>
                </a:lnTo>
                <a:lnTo>
                  <a:pt x="4994928" y="499010"/>
                </a:lnTo>
                <a:cubicBezTo>
                  <a:pt x="4931403" y="421766"/>
                  <a:pt x="4844055" y="375079"/>
                  <a:pt x="4752423" y="376197"/>
                </a:cubicBezTo>
                <a:lnTo>
                  <a:pt x="4736167" y="377004"/>
                </a:lnTo>
                <a:lnTo>
                  <a:pt x="4722096" y="368345"/>
                </a:lnTo>
                <a:cubicBezTo>
                  <a:pt x="4678387" y="344367"/>
                  <a:pt x="4630710" y="329673"/>
                  <a:pt x="4581388" y="326205"/>
                </a:cubicBezTo>
                <a:close/>
                <a:moveTo>
                  <a:pt x="4571084" y="785008"/>
                </a:moveTo>
                <a:lnTo>
                  <a:pt x="4581826" y="762507"/>
                </a:lnTo>
                <a:cubicBezTo>
                  <a:pt x="4587937" y="751357"/>
                  <a:pt x="4594718" y="740474"/>
                  <a:pt x="4602180" y="729906"/>
                </a:cubicBezTo>
                <a:cubicBezTo>
                  <a:pt x="4687057" y="609695"/>
                  <a:pt x="4837145" y="562570"/>
                  <a:pt x="4984033" y="595275"/>
                </a:cubicBezTo>
                <a:lnTo>
                  <a:pt x="5012339" y="603838"/>
                </a:lnTo>
                <a:lnTo>
                  <a:pt x="4990869" y="600229"/>
                </a:lnTo>
                <a:cubicBezTo>
                  <a:pt x="4892842" y="591111"/>
                  <a:pt x="4799078" y="620962"/>
                  <a:pt x="4735239" y="687953"/>
                </a:cubicBezTo>
                <a:lnTo>
                  <a:pt x="4724333" y="700272"/>
                </a:lnTo>
                <a:lnTo>
                  <a:pt x="4708444" y="704269"/>
                </a:lnTo>
                <a:cubicBezTo>
                  <a:pt x="4661099" y="718769"/>
                  <a:pt x="4617355" y="742746"/>
                  <a:pt x="4580188" y="775907"/>
                </a:cubicBezTo>
                <a:close/>
                <a:moveTo>
                  <a:pt x="4153726" y="1013272"/>
                </a:moveTo>
                <a:lnTo>
                  <a:pt x="4185521" y="1014411"/>
                </a:lnTo>
                <a:cubicBezTo>
                  <a:pt x="4329500" y="1009371"/>
                  <a:pt x="4461007" y="950895"/>
                  <a:pt x="4543031" y="846169"/>
                </a:cubicBezTo>
                <a:lnTo>
                  <a:pt x="4556903" y="827063"/>
                </a:lnTo>
                <a:lnTo>
                  <a:pt x="4579359" y="818629"/>
                </a:lnTo>
                <a:cubicBezTo>
                  <a:pt x="4645855" y="789900"/>
                  <a:pt x="4705589" y="748640"/>
                  <a:pt x="4754283" y="695793"/>
                </a:cubicBezTo>
                <a:lnTo>
                  <a:pt x="4766053" y="681487"/>
                </a:lnTo>
                <a:lnTo>
                  <a:pt x="4754059" y="714728"/>
                </a:lnTo>
                <a:cubicBezTo>
                  <a:pt x="4746971" y="731344"/>
                  <a:pt x="4738864" y="747707"/>
                  <a:pt x="4729718" y="763757"/>
                </a:cubicBezTo>
                <a:cubicBezTo>
                  <a:pt x="4625677" y="946316"/>
                  <a:pt x="4415065" y="1039002"/>
                  <a:pt x="4196257" y="1020065"/>
                </a:cubicBezTo>
                <a:close/>
                <a:moveTo>
                  <a:pt x="4168670" y="1111310"/>
                </a:moveTo>
                <a:lnTo>
                  <a:pt x="4189231" y="1134946"/>
                </a:lnTo>
                <a:cubicBezTo>
                  <a:pt x="4289971" y="1234983"/>
                  <a:pt x="4422304" y="1289397"/>
                  <a:pt x="4555928" y="1276514"/>
                </a:cubicBezTo>
                <a:lnTo>
                  <a:pt x="4579570" y="1273379"/>
                </a:lnTo>
                <a:lnTo>
                  <a:pt x="4601006" y="1283734"/>
                </a:lnTo>
                <a:cubicBezTo>
                  <a:pt x="4667291" y="1311824"/>
                  <a:pt x="4738402" y="1326457"/>
                  <a:pt x="4810750" y="1325206"/>
                </a:cubicBezTo>
                <a:lnTo>
                  <a:pt x="4829383" y="1323852"/>
                </a:lnTo>
                <a:lnTo>
                  <a:pt x="4796427" y="1338034"/>
                </a:lnTo>
                <a:cubicBezTo>
                  <a:pt x="4779217" y="1344337"/>
                  <a:pt x="4761511" y="1349736"/>
                  <a:pt x="4743339" y="1354171"/>
                </a:cubicBezTo>
                <a:cubicBezTo>
                  <a:pt x="4536635" y="1404622"/>
                  <a:pt x="4325422" y="1316815"/>
                  <a:pt x="4192229" y="1146542"/>
                </a:cubicBezTo>
                <a:close/>
                <a:moveTo>
                  <a:pt x="4117372" y="980076"/>
                </a:moveTo>
                <a:lnTo>
                  <a:pt x="4139962" y="973110"/>
                </a:lnTo>
                <a:cubicBezTo>
                  <a:pt x="4239431" y="934705"/>
                  <a:pt x="4315344" y="863404"/>
                  <a:pt x="4343766" y="773039"/>
                </a:cubicBezTo>
                <a:lnTo>
                  <a:pt x="4348186" y="756818"/>
                </a:lnTo>
                <a:lnTo>
                  <a:pt x="4361579" y="745686"/>
                </a:lnTo>
                <a:cubicBezTo>
                  <a:pt x="4400196" y="710198"/>
                  <a:pt x="4430602" y="667927"/>
                  <a:pt x="4450061" y="620551"/>
                </a:cubicBezTo>
                <a:lnTo>
                  <a:pt x="4454339" y="608069"/>
                </a:lnTo>
                <a:lnTo>
                  <a:pt x="4455154" y="633337"/>
                </a:lnTo>
                <a:cubicBezTo>
                  <a:pt x="4454796" y="646233"/>
                  <a:pt x="4453655" y="659208"/>
                  <a:pt x="4451698" y="672223"/>
                </a:cubicBezTo>
                <a:cubicBezTo>
                  <a:pt x="4429436" y="820277"/>
                  <a:pt x="4307592" y="933819"/>
                  <a:pt x="4149051" y="974301"/>
                </a:cubicBezTo>
                <a:close/>
                <a:moveTo>
                  <a:pt x="4092430" y="917222"/>
                </a:moveTo>
                <a:lnTo>
                  <a:pt x="4116207" y="896290"/>
                </a:lnTo>
                <a:cubicBezTo>
                  <a:pt x="4216619" y="794258"/>
                  <a:pt x="4269978" y="662792"/>
                  <a:pt x="4254665" y="532305"/>
                </a:cubicBezTo>
                <a:lnTo>
                  <a:pt x="4251082" y="509246"/>
                </a:lnTo>
                <a:lnTo>
                  <a:pt x="4261298" y="487899"/>
                </a:lnTo>
                <a:cubicBezTo>
                  <a:pt x="4288876" y="422020"/>
                  <a:pt x="4302647" y="351862"/>
                  <a:pt x="4300196" y="281022"/>
                </a:cubicBezTo>
                <a:lnTo>
                  <a:pt x="4298512" y="262811"/>
                </a:lnTo>
                <a:lnTo>
                  <a:pt x="4313515" y="294627"/>
                </a:lnTo>
                <a:cubicBezTo>
                  <a:pt x="4320225" y="311278"/>
                  <a:pt x="4326019" y="328446"/>
                  <a:pt x="4330839" y="346103"/>
                </a:cubicBezTo>
                <a:cubicBezTo>
                  <a:pt x="4385664" y="546939"/>
                  <a:pt x="4299523" y="756800"/>
                  <a:pt x="4127988" y="892967"/>
                </a:cubicBezTo>
                <a:close/>
                <a:moveTo>
                  <a:pt x="4130834" y="1060949"/>
                </a:moveTo>
                <a:lnTo>
                  <a:pt x="4152347" y="1070825"/>
                </a:lnTo>
                <a:cubicBezTo>
                  <a:pt x="4252810" y="1108827"/>
                  <a:pt x="4360650" y="1108043"/>
                  <a:pt x="4448284" y="1062586"/>
                </a:cubicBezTo>
                <a:lnTo>
                  <a:pt x="4463522" y="1053979"/>
                </a:lnTo>
                <a:lnTo>
                  <a:pt x="4481473" y="1054868"/>
                </a:lnTo>
                <a:cubicBezTo>
                  <a:pt x="4535751" y="1055024"/>
                  <a:pt x="4589123" y="1044984"/>
                  <a:pt x="4638365" y="1024141"/>
                </a:cubicBezTo>
                <a:lnTo>
                  <a:pt x="4650724" y="1018094"/>
                </a:lnTo>
                <a:lnTo>
                  <a:pt x="4632559" y="1036552"/>
                </a:lnTo>
                <a:cubicBezTo>
                  <a:pt x="4622727" y="1045465"/>
                  <a:pt x="4612272" y="1053920"/>
                  <a:pt x="4601195" y="1061868"/>
                </a:cubicBezTo>
                <a:cubicBezTo>
                  <a:pt x="4475197" y="1152286"/>
                  <a:pt x="4302777" y="1152906"/>
                  <a:pt x="4158038" y="1077632"/>
                </a:cubicBezTo>
                <a:close/>
                <a:moveTo>
                  <a:pt x="4117520" y="1159803"/>
                </a:moveTo>
                <a:lnTo>
                  <a:pt x="4111843" y="1129830"/>
                </a:lnTo>
                <a:lnTo>
                  <a:pt x="4118921" y="1151303"/>
                </a:lnTo>
                <a:cubicBezTo>
                  <a:pt x="4158303" y="1246124"/>
                  <a:pt x="4233017" y="1319954"/>
                  <a:pt x="4328702" y="1349816"/>
                </a:cubicBezTo>
                <a:lnTo>
                  <a:pt x="4345888" y="1354535"/>
                </a:lnTo>
                <a:lnTo>
                  <a:pt x="4357531" y="1367510"/>
                </a:lnTo>
                <a:cubicBezTo>
                  <a:pt x="4394705" y="1405040"/>
                  <a:pt x="4439213" y="1435090"/>
                  <a:pt x="4489313" y="1455029"/>
                </a:cubicBezTo>
                <a:lnTo>
                  <a:pt x="4502524" y="1459485"/>
                </a:lnTo>
                <a:lnTo>
                  <a:pt x="4475639" y="1459371"/>
                </a:lnTo>
                <a:cubicBezTo>
                  <a:pt x="4461930" y="1458584"/>
                  <a:pt x="4448148" y="1457059"/>
                  <a:pt x="4434334" y="1454766"/>
                </a:cubicBezTo>
                <a:cubicBezTo>
                  <a:pt x="4277206" y="1428681"/>
                  <a:pt x="4158244" y="1310212"/>
                  <a:pt x="4117520" y="1159803"/>
                </a:cubicBezTo>
                <a:close/>
                <a:moveTo>
                  <a:pt x="4036057" y="922123"/>
                </a:moveTo>
                <a:lnTo>
                  <a:pt x="4046842" y="902233"/>
                </a:lnTo>
                <a:cubicBezTo>
                  <a:pt x="4088577" y="809079"/>
                  <a:pt x="4089160" y="707700"/>
                  <a:pt x="4041965" y="623824"/>
                </a:cubicBezTo>
                <a:lnTo>
                  <a:pt x="4033011" y="609217"/>
                </a:lnTo>
                <a:lnTo>
                  <a:pt x="4034191" y="592375"/>
                </a:lnTo>
                <a:cubicBezTo>
                  <a:pt x="4035071" y="541368"/>
                  <a:pt x="4025093" y="490872"/>
                  <a:pt x="4003573" y="443898"/>
                </a:cubicBezTo>
                <a:lnTo>
                  <a:pt x="3997304" y="432081"/>
                </a:lnTo>
                <a:lnTo>
                  <a:pt x="4016696" y="449769"/>
                </a:lnTo>
                <a:cubicBezTo>
                  <a:pt x="4026046" y="459305"/>
                  <a:pt x="4034900" y="469414"/>
                  <a:pt x="4043209" y="480089"/>
                </a:cubicBezTo>
                <a:cubicBezTo>
                  <a:pt x="4137718" y="601518"/>
                  <a:pt x="4136114" y="763587"/>
                  <a:pt x="4054156" y="897111"/>
                </a:cubicBezTo>
                <a:close/>
                <a:moveTo>
                  <a:pt x="4102487" y="1456238"/>
                </a:moveTo>
                <a:cubicBezTo>
                  <a:pt x="4088343" y="1385828"/>
                  <a:pt x="4087735" y="1311161"/>
                  <a:pt x="4101250" y="1236477"/>
                </a:cubicBezTo>
                <a:lnTo>
                  <a:pt x="4111889" y="1195406"/>
                </a:lnTo>
                <a:lnTo>
                  <a:pt x="4107943" y="1226388"/>
                </a:lnTo>
                <a:cubicBezTo>
                  <a:pt x="4100449" y="1367408"/>
                  <a:pt x="4148406" y="1500017"/>
                  <a:pt x="4247748" y="1587550"/>
                </a:cubicBezTo>
                <a:lnTo>
                  <a:pt x="4265967" y="1602452"/>
                </a:lnTo>
                <a:lnTo>
                  <a:pt x="4272578" y="1624987"/>
                </a:lnTo>
                <a:cubicBezTo>
                  <a:pt x="4295973" y="1691980"/>
                  <a:pt x="4332709" y="1753253"/>
                  <a:pt x="4382198" y="1804559"/>
                </a:cubicBezTo>
                <a:lnTo>
                  <a:pt x="4395719" y="1817069"/>
                </a:lnTo>
                <a:lnTo>
                  <a:pt x="4362957" y="1803003"/>
                </a:lnTo>
                <a:cubicBezTo>
                  <a:pt x="4346676" y="1794904"/>
                  <a:pt x="4330741" y="1785828"/>
                  <a:pt x="4315216" y="1775759"/>
                </a:cubicBezTo>
                <a:cubicBezTo>
                  <a:pt x="4237961" y="1725647"/>
                  <a:pt x="4179991" y="1656822"/>
                  <a:pt x="4142438" y="1577461"/>
                </a:cubicBezTo>
                <a:cubicBezTo>
                  <a:pt x="4124333" y="1539197"/>
                  <a:pt x="4110974" y="1498484"/>
                  <a:pt x="4102487" y="1456238"/>
                </a:cubicBezTo>
                <a:close/>
                <a:moveTo>
                  <a:pt x="3641787" y="281770"/>
                </a:moveTo>
                <a:lnTo>
                  <a:pt x="3675317" y="294010"/>
                </a:lnTo>
                <a:cubicBezTo>
                  <a:pt x="3692042" y="301200"/>
                  <a:pt x="3708479" y="309383"/>
                  <a:pt x="3724561" y="318579"/>
                </a:cubicBezTo>
                <a:cubicBezTo>
                  <a:pt x="3907497" y="423198"/>
                  <a:pt x="3995365" y="630913"/>
                  <a:pt x="3969100" y="845020"/>
                </a:cubicBezTo>
                <a:lnTo>
                  <a:pt x="3960818" y="886590"/>
                </a:lnTo>
                <a:lnTo>
                  <a:pt x="3962990" y="855455"/>
                </a:lnTo>
                <a:cubicBezTo>
                  <a:pt x="3962420" y="714313"/>
                  <a:pt x="3906941" y="584606"/>
                  <a:pt x="3802707" y="502702"/>
                </a:cubicBezTo>
                <a:lnTo>
                  <a:pt x="3783657" y="488830"/>
                </a:lnTo>
                <a:lnTo>
                  <a:pt x="3775765" y="466704"/>
                </a:lnTo>
                <a:cubicBezTo>
                  <a:pt x="3748569" y="401131"/>
                  <a:pt x="3708374" y="341999"/>
                  <a:pt x="3656008" y="293512"/>
                </a:cubicBezTo>
                <a:close/>
                <a:moveTo>
                  <a:pt x="3959520" y="1476426"/>
                </a:moveTo>
                <a:cubicBezTo>
                  <a:pt x="3956817" y="1460885"/>
                  <a:pt x="3955212" y="1445186"/>
                  <a:pt x="3954681" y="1429420"/>
                </a:cubicBezTo>
                <a:cubicBezTo>
                  <a:pt x="3951952" y="1348338"/>
                  <a:pt x="3977618" y="1265466"/>
                  <a:pt x="4028146" y="1192945"/>
                </a:cubicBezTo>
                <a:lnTo>
                  <a:pt x="4047717" y="1168939"/>
                </a:lnTo>
                <a:lnTo>
                  <a:pt x="4035758" y="1188219"/>
                </a:lnTo>
                <a:cubicBezTo>
                  <a:pt x="3988517" y="1278978"/>
                  <a:pt x="3981898" y="1380110"/>
                  <a:pt x="4024050" y="1466291"/>
                </a:cubicBezTo>
                <a:lnTo>
                  <a:pt x="4032125" y="1481338"/>
                </a:lnTo>
                <a:lnTo>
                  <a:pt x="4029943" y="1498082"/>
                </a:lnTo>
                <a:cubicBezTo>
                  <a:pt x="4026027" y="1548934"/>
                  <a:pt x="4032988" y="1599847"/>
                  <a:pt x="4051689" y="1647852"/>
                </a:cubicBezTo>
                <a:lnTo>
                  <a:pt x="4057248" y="1659975"/>
                </a:lnTo>
                <a:lnTo>
                  <a:pt x="4038929" y="1641305"/>
                </a:lnTo>
                <a:cubicBezTo>
                  <a:pt x="4030156" y="1631296"/>
                  <a:pt x="4021912" y="1620743"/>
                  <a:pt x="4014248" y="1609654"/>
                </a:cubicBezTo>
                <a:cubicBezTo>
                  <a:pt x="3985641" y="1568263"/>
                  <a:pt x="3967632" y="1523050"/>
                  <a:pt x="3959520" y="1476426"/>
                </a:cubicBezTo>
                <a:close/>
                <a:moveTo>
                  <a:pt x="3559399" y="641732"/>
                </a:moveTo>
                <a:lnTo>
                  <a:pt x="3586278" y="641445"/>
                </a:lnTo>
                <a:cubicBezTo>
                  <a:pt x="3599997" y="642027"/>
                  <a:pt x="3613801" y="643346"/>
                  <a:pt x="3627649" y="645432"/>
                </a:cubicBezTo>
                <a:cubicBezTo>
                  <a:pt x="3785174" y="669169"/>
                  <a:pt x="3906106" y="785864"/>
                  <a:pt x="3949362" y="935669"/>
                </a:cubicBezTo>
                <a:lnTo>
                  <a:pt x="3955544" y="965558"/>
                </a:lnTo>
                <a:lnTo>
                  <a:pt x="3948106" y="944190"/>
                </a:lnTo>
                <a:cubicBezTo>
                  <a:pt x="3907131" y="849955"/>
                  <a:pt x="3831190" y="777240"/>
                  <a:pt x="3735026" y="748807"/>
                </a:cubicBezTo>
                <a:lnTo>
                  <a:pt x="3717765" y="744345"/>
                </a:lnTo>
                <a:lnTo>
                  <a:pt x="3705907" y="731543"/>
                </a:lnTo>
                <a:cubicBezTo>
                  <a:pt x="3668108" y="694567"/>
                  <a:pt x="3623104" y="665182"/>
                  <a:pt x="3572682" y="645991"/>
                </a:cubicBezTo>
                <a:close/>
                <a:moveTo>
                  <a:pt x="3724330" y="1827846"/>
                </a:moveTo>
                <a:cubicBezTo>
                  <a:pt x="3718744" y="1810793"/>
                  <a:pt x="3714104" y="1793282"/>
                  <a:pt x="3710469" y="1775346"/>
                </a:cubicBezTo>
                <a:cubicBezTo>
                  <a:pt x="3669127" y="1571328"/>
                  <a:pt x="3768972" y="1367288"/>
                  <a:pt x="3949089" y="1242273"/>
                </a:cubicBezTo>
                <a:lnTo>
                  <a:pt x="3986162" y="1220323"/>
                </a:lnTo>
                <a:lnTo>
                  <a:pt x="3961059" y="1239706"/>
                </a:lnTo>
                <a:cubicBezTo>
                  <a:pt x="3854141" y="1335175"/>
                  <a:pt x="3792195" y="1463033"/>
                  <a:pt x="3798804" y="1594293"/>
                </a:cubicBezTo>
                <a:lnTo>
                  <a:pt x="3800846" y="1617545"/>
                </a:lnTo>
                <a:lnTo>
                  <a:pt x="3789240" y="1638206"/>
                </a:lnTo>
                <a:cubicBezTo>
                  <a:pt x="3757362" y="1702223"/>
                  <a:pt x="3738969" y="1771394"/>
                  <a:pt x="3736710" y="1842279"/>
                </a:cubicBezTo>
                <a:lnTo>
                  <a:pt x="3737180" y="1860569"/>
                </a:lnTo>
                <a:close/>
                <a:moveTo>
                  <a:pt x="3591642" y="1499634"/>
                </a:moveTo>
                <a:lnTo>
                  <a:pt x="3592577" y="1474387"/>
                </a:lnTo>
                <a:cubicBezTo>
                  <a:pt x="3593827" y="1461548"/>
                  <a:pt x="3595865" y="1448680"/>
                  <a:pt x="3598720" y="1435820"/>
                </a:cubicBezTo>
                <a:cubicBezTo>
                  <a:pt x="3631198" y="1289539"/>
                  <a:pt x="3760723" y="1183766"/>
                  <a:pt x="3921834" y="1153094"/>
                </a:cubicBezTo>
                <a:lnTo>
                  <a:pt x="3953866" y="1149272"/>
                </a:lnTo>
                <a:lnTo>
                  <a:pt x="3930827" y="1154838"/>
                </a:lnTo>
                <a:cubicBezTo>
                  <a:pt x="3828845" y="1187051"/>
                  <a:pt x="3748107" y="1253511"/>
                  <a:pt x="3713472" y="1341886"/>
                </a:cubicBezTo>
                <a:lnTo>
                  <a:pt x="3707936" y="1357792"/>
                </a:lnTo>
                <a:lnTo>
                  <a:pt x="3693792" y="1368074"/>
                </a:lnTo>
                <a:cubicBezTo>
                  <a:pt x="3652774" y="1401102"/>
                  <a:pt x="3619487" y="1441395"/>
                  <a:pt x="3596777" y="1487449"/>
                </a:cubicBezTo>
                <a:close/>
                <a:moveTo>
                  <a:pt x="3410817" y="1080921"/>
                </a:moveTo>
                <a:lnTo>
                  <a:pt x="3429457" y="1062887"/>
                </a:lnTo>
                <a:cubicBezTo>
                  <a:pt x="3439517" y="1054203"/>
                  <a:pt x="3450191" y="1045991"/>
                  <a:pt x="3461472" y="1038299"/>
                </a:cubicBezTo>
                <a:cubicBezTo>
                  <a:pt x="3589793" y="950799"/>
                  <a:pt x="3762221" y="954105"/>
                  <a:pt x="3905013" y="1032635"/>
                </a:cubicBezTo>
                <a:lnTo>
                  <a:pt x="3931786" y="1049928"/>
                </a:lnTo>
                <a:lnTo>
                  <a:pt x="3910528" y="1039568"/>
                </a:lnTo>
                <a:cubicBezTo>
                  <a:pt x="3811049" y="999299"/>
                  <a:pt x="3703194" y="997626"/>
                  <a:pt x="3614393" y="1041063"/>
                </a:cubicBezTo>
                <a:lnTo>
                  <a:pt x="3598935" y="1049319"/>
                </a:lnTo>
                <a:lnTo>
                  <a:pt x="3581007" y="1048022"/>
                </a:lnTo>
                <a:cubicBezTo>
                  <a:pt x="3526736" y="1046630"/>
                  <a:pt x="3473108" y="1055449"/>
                  <a:pt x="3423332" y="1075159"/>
                </a:cubicBezTo>
                <a:close/>
                <a:moveTo>
                  <a:pt x="3222219" y="782752"/>
                </a:moveTo>
                <a:lnTo>
                  <a:pt x="3254946" y="768060"/>
                </a:lnTo>
                <a:cubicBezTo>
                  <a:pt x="3272053" y="761491"/>
                  <a:pt x="3289672" y="755818"/>
                  <a:pt x="3307772" y="751100"/>
                </a:cubicBezTo>
                <a:cubicBezTo>
                  <a:pt x="3513659" y="697441"/>
                  <a:pt x="3726300" y="781934"/>
                  <a:pt x="3862256" y="950087"/>
                </a:cubicBezTo>
                <a:lnTo>
                  <a:pt x="3886387" y="984942"/>
                </a:lnTo>
                <a:lnTo>
                  <a:pt x="3865443" y="961632"/>
                </a:lnTo>
                <a:cubicBezTo>
                  <a:pt x="3763078" y="863192"/>
                  <a:pt x="3629861" y="810854"/>
                  <a:pt x="3496445" y="825817"/>
                </a:cubicBezTo>
                <a:lnTo>
                  <a:pt x="3472853" y="829320"/>
                </a:lnTo>
                <a:lnTo>
                  <a:pt x="3451249" y="819301"/>
                </a:lnTo>
                <a:cubicBezTo>
                  <a:pt x="3384508" y="792251"/>
                  <a:pt x="3313158" y="778730"/>
                  <a:pt x="3240830" y="781109"/>
                </a:cubicBezTo>
                <a:close/>
                <a:moveTo>
                  <a:pt x="3283861" y="1422511"/>
                </a:moveTo>
                <a:lnTo>
                  <a:pt x="3296671" y="1389558"/>
                </a:lnTo>
                <a:cubicBezTo>
                  <a:pt x="3304167" y="1373112"/>
                  <a:pt x="3312673" y="1356942"/>
                  <a:pt x="3322212" y="1341111"/>
                </a:cubicBezTo>
                <a:cubicBezTo>
                  <a:pt x="3430713" y="1161037"/>
                  <a:pt x="3643510" y="1073359"/>
                  <a:pt x="3861741" y="1097488"/>
                </a:cubicBezTo>
                <a:lnTo>
                  <a:pt x="3904083" y="1105291"/>
                </a:lnTo>
                <a:lnTo>
                  <a:pt x="3872332" y="1103397"/>
                </a:lnTo>
                <a:cubicBezTo>
                  <a:pt x="3728300" y="1105018"/>
                  <a:pt x="3595414" y="1160367"/>
                  <a:pt x="3510842" y="1263138"/>
                </a:cubicBezTo>
                <a:lnTo>
                  <a:pt x="3496505" y="1281913"/>
                </a:lnTo>
                <a:lnTo>
                  <a:pt x="3473852" y="1289813"/>
                </a:lnTo>
                <a:cubicBezTo>
                  <a:pt x="3406679" y="1316960"/>
                  <a:pt x="3345955" y="1356799"/>
                  <a:pt x="3295979" y="1408486"/>
                </a:cubicBezTo>
                <a:close/>
                <a:moveTo>
                  <a:pt x="2694772" y="1747664"/>
                </a:moveTo>
                <a:lnTo>
                  <a:pt x="2738702" y="1750865"/>
                </a:lnTo>
                <a:cubicBezTo>
                  <a:pt x="2938327" y="1751662"/>
                  <a:pt x="3124308" y="1680024"/>
                  <a:pt x="3244931" y="1543659"/>
                </a:cubicBezTo>
                <a:lnTo>
                  <a:pt x="3265426" y="1518723"/>
                </a:lnTo>
                <a:lnTo>
                  <a:pt x="3297079" y="1508574"/>
                </a:lnTo>
                <a:cubicBezTo>
                  <a:pt x="3391062" y="1473479"/>
                  <a:pt x="3476535" y="1421194"/>
                  <a:pt x="3547513" y="1352765"/>
                </a:cubicBezTo>
                <a:lnTo>
                  <a:pt x="3564772" y="1334168"/>
                </a:lnTo>
                <a:lnTo>
                  <a:pt x="3545920" y="1378188"/>
                </a:lnTo>
                <a:cubicBezTo>
                  <a:pt x="3534983" y="1400135"/>
                  <a:pt x="3522654" y="1421690"/>
                  <a:pt x="3508908" y="1442768"/>
                </a:cubicBezTo>
                <a:cubicBezTo>
                  <a:pt x="3352539" y="1682526"/>
                  <a:pt x="3054752" y="1795960"/>
                  <a:pt x="2753178" y="1759024"/>
                </a:cubicBezTo>
                <a:close/>
                <a:moveTo>
                  <a:pt x="2708817" y="1880141"/>
                </a:moveTo>
                <a:lnTo>
                  <a:pt x="2735674" y="1912971"/>
                </a:lnTo>
                <a:cubicBezTo>
                  <a:pt x="2868334" y="2052641"/>
                  <a:pt x="3047812" y="2132688"/>
                  <a:pt x="3233634" y="2122405"/>
                </a:cubicBezTo>
                <a:lnTo>
                  <a:pt x="3266570" y="2119436"/>
                </a:lnTo>
                <a:lnTo>
                  <a:pt x="3295539" y="2134473"/>
                </a:lnTo>
                <a:cubicBezTo>
                  <a:pt x="3385382" y="2175689"/>
                  <a:pt x="3482816" y="2199081"/>
                  <a:pt x="3583038" y="2201203"/>
                </a:cubicBezTo>
                <a:lnTo>
                  <a:pt x="3608921" y="2200364"/>
                </a:lnTo>
                <a:lnTo>
                  <a:pt x="3562345" y="2217682"/>
                </a:lnTo>
                <a:cubicBezTo>
                  <a:pt x="3538098" y="2225244"/>
                  <a:pt x="3513224" y="2231565"/>
                  <a:pt x="3487772" y="2236568"/>
                </a:cubicBezTo>
                <a:cubicBezTo>
                  <a:pt x="3198254" y="2293475"/>
                  <a:pt x="2911859" y="2164427"/>
                  <a:pt x="2739038" y="1928704"/>
                </a:cubicBezTo>
                <a:close/>
                <a:moveTo>
                  <a:pt x="2646703" y="1701163"/>
                </a:moveTo>
                <a:lnTo>
                  <a:pt x="2678442" y="1692992"/>
                </a:lnTo>
                <a:cubicBezTo>
                  <a:pt x="2818719" y="1646632"/>
                  <a:pt x="2928620" y="1554845"/>
                  <a:pt x="2974079" y="1434954"/>
                </a:cubicBezTo>
                <a:lnTo>
                  <a:pt x="2981295" y="1413397"/>
                </a:lnTo>
                <a:lnTo>
                  <a:pt x="3000587" y="1399148"/>
                </a:lnTo>
                <a:cubicBezTo>
                  <a:pt x="3056441" y="1353507"/>
                  <a:pt x="3101389" y="1298324"/>
                  <a:pt x="3131531" y="1235708"/>
                </a:cubicBezTo>
                <a:lnTo>
                  <a:pt x="3138298" y="1219166"/>
                </a:lnTo>
                <a:lnTo>
                  <a:pt x="3137715" y="1253151"/>
                </a:lnTo>
                <a:cubicBezTo>
                  <a:pt x="3136345" y="1270454"/>
                  <a:pt x="3133887" y="1287823"/>
                  <a:pt x="3130297" y="1305203"/>
                </a:cubicBezTo>
                <a:cubicBezTo>
                  <a:pt x="3089456" y="1502910"/>
                  <a:pt x="2913120" y="1649024"/>
                  <a:pt x="2690942" y="1695070"/>
                </a:cubicBezTo>
                <a:close/>
                <a:moveTo>
                  <a:pt x="2616437" y="1615422"/>
                </a:moveTo>
                <a:lnTo>
                  <a:pt x="2650765" y="1588555"/>
                </a:lnTo>
                <a:cubicBezTo>
                  <a:pt x="2796657" y="1456775"/>
                  <a:pt x="2879416" y="1282985"/>
                  <a:pt x="2867058" y="1106901"/>
                </a:cubicBezTo>
                <a:lnTo>
                  <a:pt x="2863661" y="1075738"/>
                </a:lnTo>
                <a:lnTo>
                  <a:pt x="2879247" y="1047600"/>
                </a:lnTo>
                <a:cubicBezTo>
                  <a:pt x="2921880" y="960557"/>
                  <a:pt x="2945693" y="867040"/>
                  <a:pt x="2947098" y="771754"/>
                </a:cubicBezTo>
                <a:lnTo>
                  <a:pt x="2946000" y="747202"/>
                </a:lnTo>
                <a:lnTo>
                  <a:pt x="2964611" y="790729"/>
                </a:lnTo>
                <a:cubicBezTo>
                  <a:pt x="2972770" y="813448"/>
                  <a:pt x="2979628" y="836815"/>
                  <a:pt x="2985104" y="860784"/>
                </a:cubicBezTo>
                <a:cubicBezTo>
                  <a:pt x="3047385" y="1133443"/>
                  <a:pt x="2913941" y="1410815"/>
                  <a:pt x="2667295" y="1584709"/>
                </a:cubicBezTo>
                <a:close/>
                <a:moveTo>
                  <a:pt x="2659858" y="1810505"/>
                </a:moveTo>
                <a:lnTo>
                  <a:pt x="2688965" y="1824901"/>
                </a:lnTo>
                <a:cubicBezTo>
                  <a:pt x="2825444" y="1881227"/>
                  <a:pt x="2974759" y="1885841"/>
                  <a:pt x="3099134" y="1829386"/>
                </a:cubicBezTo>
                <a:lnTo>
                  <a:pt x="3120807" y="1818625"/>
                </a:lnTo>
                <a:lnTo>
                  <a:pt x="3145593" y="1820762"/>
                </a:lnTo>
                <a:cubicBezTo>
                  <a:pt x="3220709" y="1823825"/>
                  <a:pt x="3295261" y="1813143"/>
                  <a:pt x="3364829" y="1787733"/>
                </a:cubicBezTo>
                <a:lnTo>
                  <a:pt x="3382345" y="1780260"/>
                </a:lnTo>
                <a:lnTo>
                  <a:pt x="3355952" y="1804099"/>
                </a:lnTo>
                <a:cubicBezTo>
                  <a:pt x="3341741" y="1815555"/>
                  <a:pt x="3326696" y="1826362"/>
                  <a:pt x="3310827" y="1836457"/>
                </a:cubicBezTo>
                <a:cubicBezTo>
                  <a:pt x="3130308" y="1951291"/>
                  <a:pt x="2891617" y="1943062"/>
                  <a:pt x="2696381" y="1834343"/>
                </a:cubicBezTo>
                <a:close/>
                <a:moveTo>
                  <a:pt x="2634735" y="1942592"/>
                </a:moveTo>
                <a:lnTo>
                  <a:pt x="2628908" y="1902031"/>
                </a:lnTo>
                <a:lnTo>
                  <a:pt x="2637249" y="1931248"/>
                </a:lnTo>
                <a:cubicBezTo>
                  <a:pt x="2685336" y="2060687"/>
                  <a:pt x="2783747" y="2163787"/>
                  <a:pt x="2914165" y="2208928"/>
                </a:cubicBezTo>
                <a:lnTo>
                  <a:pt x="2937632" y="2216171"/>
                </a:lnTo>
                <a:lnTo>
                  <a:pt x="2952868" y="2234211"/>
                </a:lnTo>
                <a:cubicBezTo>
                  <a:pt x="3001780" y="2286578"/>
                  <a:pt x="3061349" y="2329282"/>
                  <a:pt x="3129341" y="2358698"/>
                </a:cubicBezTo>
                <a:lnTo>
                  <a:pt x="3147324" y="2365378"/>
                </a:lnTo>
                <a:lnTo>
                  <a:pt x="3110122" y="2363811"/>
                </a:lnTo>
                <a:cubicBezTo>
                  <a:pt x="3091199" y="2362034"/>
                  <a:pt x="3072227" y="2359262"/>
                  <a:pt x="3053262" y="2355455"/>
                </a:cubicBezTo>
                <a:cubicBezTo>
                  <a:pt x="2837547" y="2312159"/>
                  <a:pt x="2680913" y="2146772"/>
                  <a:pt x="2634735" y="1942592"/>
                </a:cubicBezTo>
                <a:close/>
                <a:moveTo>
                  <a:pt x="2538079" y="1619042"/>
                </a:moveTo>
                <a:lnTo>
                  <a:pt x="2554354" y="1592892"/>
                </a:lnTo>
                <a:cubicBezTo>
                  <a:pt x="2618429" y="1469955"/>
                  <a:pt x="2626101" y="1333807"/>
                  <a:pt x="2566459" y="1218658"/>
                </a:cubicBezTo>
                <a:lnTo>
                  <a:pt x="2555056" y="1198566"/>
                </a:lnTo>
                <a:lnTo>
                  <a:pt x="2557831" y="1176004"/>
                </a:lnTo>
                <a:cubicBezTo>
                  <a:pt x="2562502" y="1107534"/>
                  <a:pt x="2552112" y="1039182"/>
                  <a:pt x="2525507" y="974952"/>
                </a:cubicBezTo>
                <a:lnTo>
                  <a:pt x="2517630" y="958749"/>
                </a:lnTo>
                <a:lnTo>
                  <a:pt x="2543274" y="983527"/>
                </a:lnTo>
                <a:cubicBezTo>
                  <a:pt x="2555569" y="996829"/>
                  <a:pt x="2567140" y="1010872"/>
                  <a:pt x="2577917" y="1025648"/>
                </a:cubicBezTo>
                <a:cubicBezTo>
                  <a:pt x="2700503" y="1193727"/>
                  <a:pt x="2687306" y="1411344"/>
                  <a:pt x="2564824" y="1586396"/>
                </a:cubicBezTo>
                <a:close/>
                <a:moveTo>
                  <a:pt x="2612299" y="2424277"/>
                </a:moveTo>
                <a:cubicBezTo>
                  <a:pt x="2604447" y="2396737"/>
                  <a:pt x="2598292" y="2368591"/>
                  <a:pt x="2593850" y="2339994"/>
                </a:cubicBezTo>
                <a:cubicBezTo>
                  <a:pt x="2579042" y="2244671"/>
                  <a:pt x="2583258" y="2144340"/>
                  <a:pt x="2607022" y="2044731"/>
                </a:cubicBezTo>
                <a:lnTo>
                  <a:pt x="2624528" y="1990120"/>
                </a:lnTo>
                <a:lnTo>
                  <a:pt x="2616969" y="2031530"/>
                </a:lnTo>
                <a:cubicBezTo>
                  <a:pt x="2597045" y="2220563"/>
                  <a:pt x="2654442" y="2401214"/>
                  <a:pt x="2786012" y="2524015"/>
                </a:cubicBezTo>
                <a:lnTo>
                  <a:pt x="2810222" y="2544990"/>
                </a:lnTo>
                <a:lnTo>
                  <a:pt x="2817845" y="2575607"/>
                </a:lnTo>
                <a:cubicBezTo>
                  <a:pt x="2845689" y="2666827"/>
                  <a:pt x="2892386" y="2751063"/>
                  <a:pt x="2957409" y="2822582"/>
                </a:cubicBezTo>
                <a:lnTo>
                  <a:pt x="2975276" y="2840096"/>
                </a:lnTo>
                <a:lnTo>
                  <a:pt x="2930882" y="2819480"/>
                </a:lnTo>
                <a:cubicBezTo>
                  <a:pt x="2908897" y="2807745"/>
                  <a:pt x="2887455" y="2794717"/>
                  <a:pt x="2866650" y="2780375"/>
                </a:cubicBezTo>
                <a:cubicBezTo>
                  <a:pt x="2763113" y="2709002"/>
                  <a:pt x="2687538" y="2613505"/>
                  <a:pt x="2640937" y="2504928"/>
                </a:cubicBezTo>
                <a:cubicBezTo>
                  <a:pt x="2629702" y="2478753"/>
                  <a:pt x="2620152" y="2451818"/>
                  <a:pt x="2612299" y="2424277"/>
                </a:cubicBezTo>
                <a:close/>
                <a:moveTo>
                  <a:pt x="2035737" y="738158"/>
                </a:moveTo>
                <a:lnTo>
                  <a:pt x="2081317" y="756362"/>
                </a:lnTo>
                <a:cubicBezTo>
                  <a:pt x="2103980" y="766898"/>
                  <a:pt x="2126175" y="778753"/>
                  <a:pt x="2147812" y="791953"/>
                </a:cubicBezTo>
                <a:cubicBezTo>
                  <a:pt x="2393930" y="942097"/>
                  <a:pt x="2501480" y="1225731"/>
                  <a:pt x="2450624" y="1511954"/>
                </a:cubicBezTo>
                <a:lnTo>
                  <a:pt x="2436347" y="1567359"/>
                </a:lnTo>
                <a:lnTo>
                  <a:pt x="2441461" y="1525651"/>
                </a:lnTo>
                <a:cubicBezTo>
                  <a:pt x="2450232" y="1336029"/>
                  <a:pt x="2382228" y="1158882"/>
                  <a:pt x="2243505" y="1043385"/>
                </a:cubicBezTo>
                <a:lnTo>
                  <a:pt x="2218075" y="1023750"/>
                </a:lnTo>
                <a:lnTo>
                  <a:pt x="2208652" y="993614"/>
                </a:lnTo>
                <a:cubicBezTo>
                  <a:pt x="2175451" y="904103"/>
                  <a:pt x="2123820" y="822560"/>
                  <a:pt x="2054624" y="754678"/>
                </a:cubicBezTo>
                <a:close/>
                <a:moveTo>
                  <a:pt x="2417193" y="2452749"/>
                </a:moveTo>
                <a:cubicBezTo>
                  <a:pt x="2406119" y="2422309"/>
                  <a:pt x="2398636" y="2391126"/>
                  <a:pt x="2394601" y="2359598"/>
                </a:cubicBezTo>
                <a:cubicBezTo>
                  <a:pt x="2391911" y="2338580"/>
                  <a:pt x="2390753" y="2317408"/>
                  <a:pt x="2391086" y="2296202"/>
                </a:cubicBezTo>
                <a:cubicBezTo>
                  <a:pt x="2392800" y="2187144"/>
                  <a:pt x="2433939" y="2077174"/>
                  <a:pt x="2508786" y="1982414"/>
                </a:cubicBezTo>
                <a:lnTo>
                  <a:pt x="2537500" y="1951196"/>
                </a:lnTo>
                <a:lnTo>
                  <a:pt x="2519642" y="1976466"/>
                </a:lnTo>
                <a:cubicBezTo>
                  <a:pt x="2448108" y="2095896"/>
                  <a:pt x="2432097" y="2231396"/>
                  <a:pt x="2484604" y="2349375"/>
                </a:cubicBezTo>
                <a:lnTo>
                  <a:pt x="2494761" y="2370012"/>
                </a:lnTo>
                <a:lnTo>
                  <a:pt x="2490607" y="2392389"/>
                </a:lnTo>
                <a:cubicBezTo>
                  <a:pt x="2481743" y="2460491"/>
                  <a:pt x="2487929" y="2529246"/>
                  <a:pt x="2510562" y="2594713"/>
                </a:cubicBezTo>
                <a:lnTo>
                  <a:pt x="2517435" y="2611289"/>
                </a:lnTo>
                <a:lnTo>
                  <a:pt x="2493344" y="2585248"/>
                </a:lnTo>
                <a:cubicBezTo>
                  <a:pt x="2481879" y="2571342"/>
                  <a:pt x="2471184" y="2556734"/>
                  <a:pt x="2461326" y="2541435"/>
                </a:cubicBezTo>
                <a:cubicBezTo>
                  <a:pt x="2442930" y="2512884"/>
                  <a:pt x="2428266" y="2483188"/>
                  <a:pt x="2417193" y="2452749"/>
                </a:cubicBezTo>
                <a:close/>
                <a:moveTo>
                  <a:pt x="1897323" y="1217353"/>
                </a:moveTo>
                <a:lnTo>
                  <a:pt x="1934545" y="1218380"/>
                </a:lnTo>
                <a:cubicBezTo>
                  <a:pt x="1953494" y="1219882"/>
                  <a:pt x="1972511" y="1222380"/>
                  <a:pt x="1991537" y="1225910"/>
                </a:cubicBezTo>
                <a:cubicBezTo>
                  <a:pt x="2207961" y="1266073"/>
                  <a:pt x="2367441" y="1429181"/>
                  <a:pt x="2417165" y="1632682"/>
                </a:cubicBezTo>
                <a:lnTo>
                  <a:pt x="2423698" y="1673157"/>
                </a:lnTo>
                <a:lnTo>
                  <a:pt x="2414850" y="1644063"/>
                </a:lnTo>
                <a:cubicBezTo>
                  <a:pt x="2364519" y="1515327"/>
                  <a:pt x="2264333" y="1413660"/>
                  <a:pt x="2133157" y="1370413"/>
                </a:cubicBezTo>
                <a:lnTo>
                  <a:pt x="2109568" y="1363512"/>
                </a:lnTo>
                <a:lnTo>
                  <a:pt x="2094022" y="1345693"/>
                </a:lnTo>
                <a:cubicBezTo>
                  <a:pt x="2044208" y="1294038"/>
                  <a:pt x="1983909" y="1252201"/>
                  <a:pt x="1915419" y="1223772"/>
                </a:cubicBezTo>
                <a:close/>
                <a:moveTo>
                  <a:pt x="2045270" y="2819290"/>
                </a:moveTo>
                <a:cubicBezTo>
                  <a:pt x="2038693" y="2796089"/>
                  <a:pt x="2033457" y="2772323"/>
                  <a:pt x="2029641" y="2748040"/>
                </a:cubicBezTo>
                <a:cubicBezTo>
                  <a:pt x="1986236" y="2471816"/>
                  <a:pt x="2138253" y="2202983"/>
                  <a:pt x="2396022" y="2044520"/>
                </a:cubicBezTo>
                <a:lnTo>
                  <a:pt x="2448822" y="2016984"/>
                </a:lnTo>
                <a:lnTo>
                  <a:pt x="2412764" y="2041700"/>
                </a:lnTo>
                <a:cubicBezTo>
                  <a:pt x="2258310" y="2164322"/>
                  <a:pt x="2163912" y="2332814"/>
                  <a:pt x="2164168" y="2509479"/>
                </a:cubicBezTo>
                <a:lnTo>
                  <a:pt x="2165420" y="2540820"/>
                </a:lnTo>
                <a:lnTo>
                  <a:pt x="2147957" y="2567964"/>
                </a:lnTo>
                <a:cubicBezTo>
                  <a:pt x="2099498" y="2652280"/>
                  <a:pt x="2069355" y="2744228"/>
                  <a:pt x="2061427" y="2839328"/>
                </a:cubicBezTo>
                <a:lnTo>
                  <a:pt x="2060839" y="2863921"/>
                </a:lnTo>
                <a:close/>
                <a:moveTo>
                  <a:pt x="1883844" y="2371440"/>
                </a:moveTo>
                <a:lnTo>
                  <a:pt x="1886848" y="2337575"/>
                </a:lnTo>
                <a:cubicBezTo>
                  <a:pt x="1889448" y="2320396"/>
                  <a:pt x="1893140" y="2303217"/>
                  <a:pt x="1897963" y="2286093"/>
                </a:cubicBezTo>
                <a:cubicBezTo>
                  <a:pt x="1952824" y="2091305"/>
                  <a:pt x="2139265" y="1956029"/>
                  <a:pt x="2364338" y="1923296"/>
                </a:cubicBezTo>
                <a:lnTo>
                  <a:pt x="2408933" y="1919846"/>
                </a:lnTo>
                <a:lnTo>
                  <a:pt x="2376668" y="1926111"/>
                </a:lnTo>
                <a:cubicBezTo>
                  <a:pt x="2233332" y="1964023"/>
                  <a:pt x="2117080" y="2049053"/>
                  <a:pt x="2063155" y="2165945"/>
                </a:cubicBezTo>
                <a:lnTo>
                  <a:pt x="2054415" y="2187020"/>
                </a:lnTo>
                <a:lnTo>
                  <a:pt x="2034142" y="2200087"/>
                </a:lnTo>
                <a:cubicBezTo>
                  <a:pt x="1975133" y="2242297"/>
                  <a:pt x="1926330" y="2294672"/>
                  <a:pt x="1891778" y="2355342"/>
                </a:cubicBezTo>
                <a:close/>
                <a:moveTo>
                  <a:pt x="1661922" y="1799494"/>
                </a:moveTo>
                <a:lnTo>
                  <a:pt x="1688944" y="1776249"/>
                </a:lnTo>
                <a:cubicBezTo>
                  <a:pt x="1703456" y="1765113"/>
                  <a:pt x="1718785" y="1754643"/>
                  <a:pt x="1734921" y="1744902"/>
                </a:cubicBezTo>
                <a:cubicBezTo>
                  <a:pt x="1918459" y="1634110"/>
                  <a:pt x="2156894" y="1647613"/>
                  <a:pt x="2349214" y="1760604"/>
                </a:cubicBezTo>
                <a:lnTo>
                  <a:pt x="2385099" y="1785239"/>
                </a:lnTo>
                <a:lnTo>
                  <a:pt x="2356379" y="1770206"/>
                </a:lnTo>
                <a:cubicBezTo>
                  <a:pt x="2221416" y="1710886"/>
                  <a:pt x="2072246" y="1702972"/>
                  <a:pt x="1946393" y="1756653"/>
                </a:cubicBezTo>
                <a:lnTo>
                  <a:pt x="1924438" y="1766929"/>
                </a:lnTo>
                <a:lnTo>
                  <a:pt x="1899712" y="1764245"/>
                </a:lnTo>
                <a:cubicBezTo>
                  <a:pt x="1824689" y="1759523"/>
                  <a:pt x="1749865" y="1768552"/>
                  <a:pt x="1679634" y="1792411"/>
                </a:cubicBezTo>
                <a:close/>
                <a:moveTo>
                  <a:pt x="1421076" y="1389062"/>
                </a:moveTo>
                <a:lnTo>
                  <a:pt x="1467369" y="1371047"/>
                </a:lnTo>
                <a:cubicBezTo>
                  <a:pt x="1491492" y="1363121"/>
                  <a:pt x="1516264" y="1356426"/>
                  <a:pt x="1541636" y="1351041"/>
                </a:cubicBezTo>
                <a:cubicBezTo>
                  <a:pt x="1830240" y="1289782"/>
                  <a:pt x="2118835" y="1414453"/>
                  <a:pt x="2295625" y="1647472"/>
                </a:cubicBezTo>
                <a:lnTo>
                  <a:pt x="2326664" y="1695560"/>
                </a:lnTo>
                <a:lnTo>
                  <a:pt x="2299253" y="1663149"/>
                </a:lnTo>
                <a:cubicBezTo>
                  <a:pt x="2164238" y="1525537"/>
                  <a:pt x="1983394" y="1448233"/>
                  <a:pt x="1797719" y="1461320"/>
                </a:cubicBezTo>
                <a:lnTo>
                  <a:pt x="1764828" y="1464786"/>
                </a:lnTo>
                <a:lnTo>
                  <a:pt x="1735604" y="1450192"/>
                </a:lnTo>
                <a:cubicBezTo>
                  <a:pt x="1645058" y="1410350"/>
                  <a:pt x="1547219" y="1388438"/>
                  <a:pt x="1446949" y="1387832"/>
                </a:cubicBezTo>
                <a:close/>
                <a:moveTo>
                  <a:pt x="1463065" y="2251668"/>
                </a:moveTo>
                <a:lnTo>
                  <a:pt x="1483028" y="2208076"/>
                </a:lnTo>
                <a:cubicBezTo>
                  <a:pt x="1494516" y="2186379"/>
                  <a:pt x="1507386" y="2165106"/>
                  <a:pt x="1521661" y="2144342"/>
                </a:cubicBezTo>
                <a:cubicBezTo>
                  <a:pt x="1684035" y="1908157"/>
                  <a:pt x="1984507" y="1801564"/>
                  <a:pt x="2284930" y="1845445"/>
                </a:cubicBezTo>
                <a:lnTo>
                  <a:pt x="2343006" y="1858151"/>
                </a:lnTo>
                <a:lnTo>
                  <a:pt x="2299188" y="1853938"/>
                </a:lnTo>
                <a:cubicBezTo>
                  <a:pt x="2099722" y="1848547"/>
                  <a:pt x="1912043" y="1915912"/>
                  <a:pt x="1788027" y="2049516"/>
                </a:cubicBezTo>
                <a:lnTo>
                  <a:pt x="1766910" y="2073983"/>
                </a:lnTo>
                <a:lnTo>
                  <a:pt x="1735021" y="2083404"/>
                </a:lnTo>
                <a:cubicBezTo>
                  <a:pt x="1640208" y="2116340"/>
                  <a:pt x="1553461" y="2166663"/>
                  <a:pt x="1480787" y="2233465"/>
                </a:cubicBezTo>
                <a:close/>
                <a:moveTo>
                  <a:pt x="1778763" y="3625789"/>
                </a:moveTo>
                <a:lnTo>
                  <a:pt x="1837688" y="3639518"/>
                </a:lnTo>
                <a:cubicBezTo>
                  <a:pt x="2108389" y="3683227"/>
                  <a:pt x="2376020" y="3625593"/>
                  <a:pt x="2568769" y="3466048"/>
                </a:cubicBezTo>
                <a:lnTo>
                  <a:pt x="2601895" y="3436540"/>
                </a:lnTo>
                <a:lnTo>
                  <a:pt x="2647008" y="3429508"/>
                </a:lnTo>
                <a:cubicBezTo>
                  <a:pt x="2782017" y="3401886"/>
                  <a:pt x="2909144" y="3349089"/>
                  <a:pt x="3020043" y="3271259"/>
                </a:cubicBezTo>
                <a:lnTo>
                  <a:pt x="3047428" y="3249673"/>
                </a:lnTo>
                <a:lnTo>
                  <a:pt x="3012461" y="3305465"/>
                </a:lnTo>
                <a:cubicBezTo>
                  <a:pt x="2992942" y="3332953"/>
                  <a:pt x="2971617" y="3359611"/>
                  <a:pt x="2948470" y="3385317"/>
                </a:cubicBezTo>
                <a:cubicBezTo>
                  <a:pt x="2685173" y="3677727"/>
                  <a:pt x="2256920" y="3768283"/>
                  <a:pt x="1855592" y="3653697"/>
                </a:cubicBezTo>
                <a:close/>
                <a:moveTo>
                  <a:pt x="1700666" y="3429363"/>
                </a:moveTo>
                <a:lnTo>
                  <a:pt x="1752974" y="3400185"/>
                </a:lnTo>
                <a:cubicBezTo>
                  <a:pt x="1979033" y="3252266"/>
                  <a:pt x="2128383" y="3033780"/>
                  <a:pt x="2149161" y="2791867"/>
                </a:cubicBezTo>
                <a:lnTo>
                  <a:pt x="2151195" y="2748795"/>
                </a:lnTo>
                <a:lnTo>
                  <a:pt x="2178343" y="2713888"/>
                </a:lnTo>
                <a:cubicBezTo>
                  <a:pt x="2254751" y="2604711"/>
                  <a:pt x="2307002" y="2482718"/>
                  <a:pt x="2329225" y="2353537"/>
                </a:cubicBezTo>
                <a:lnTo>
                  <a:pt x="2332971" y="2319941"/>
                </a:lnTo>
                <a:lnTo>
                  <a:pt x="2348943" y="2383062"/>
                </a:lnTo>
                <a:cubicBezTo>
                  <a:pt x="2355170" y="2415676"/>
                  <a:pt x="2359493" y="2448893"/>
                  <a:pt x="2361812" y="2482633"/>
                </a:cubicBezTo>
                <a:cubicBezTo>
                  <a:pt x="2388185" y="2866438"/>
                  <a:pt x="2147975" y="3214855"/>
                  <a:pt x="1776225" y="3398488"/>
                </a:cubicBezTo>
                <a:close/>
                <a:moveTo>
                  <a:pt x="1723452" y="3552336"/>
                </a:moveTo>
                <a:lnTo>
                  <a:pt x="1768261" y="3548010"/>
                </a:lnTo>
                <a:cubicBezTo>
                  <a:pt x="1968487" y="3514966"/>
                  <a:pt x="2137182" y="3413707"/>
                  <a:pt x="2224429" y="3260498"/>
                </a:cubicBezTo>
                <a:lnTo>
                  <a:pt x="2238817" y="3232746"/>
                </a:lnTo>
                <a:lnTo>
                  <a:pt x="2268032" y="3217503"/>
                </a:lnTo>
                <a:cubicBezTo>
                  <a:pt x="2353552" y="3167409"/>
                  <a:pt x="2426307" y="3102021"/>
                  <a:pt x="2480558" y="3023370"/>
                </a:cubicBezTo>
                <a:lnTo>
                  <a:pt x="2493267" y="3002338"/>
                </a:lnTo>
                <a:lnTo>
                  <a:pt x="2485230" y="3048393"/>
                </a:lnTo>
                <a:cubicBezTo>
                  <a:pt x="2479682" y="3071614"/>
                  <a:pt x="2472643" y="3094691"/>
                  <a:pt x="2464066" y="3117542"/>
                </a:cubicBezTo>
                <a:cubicBezTo>
                  <a:pt x="2366494" y="3377477"/>
                  <a:pt x="2096070" y="3538373"/>
                  <a:pt x="1784778" y="3553502"/>
                </a:cubicBezTo>
                <a:close/>
                <a:moveTo>
                  <a:pt x="1769572" y="3808806"/>
                </a:moveTo>
                <a:lnTo>
                  <a:pt x="1799015" y="3859152"/>
                </a:lnTo>
                <a:cubicBezTo>
                  <a:pt x="1949240" y="4077272"/>
                  <a:pt x="2175707" y="4224369"/>
                  <a:pt x="2430040" y="4250074"/>
                </a:cubicBezTo>
                <a:lnTo>
                  <a:pt x="2475364" y="4253072"/>
                </a:lnTo>
                <a:lnTo>
                  <a:pt x="2511465" y="4279691"/>
                </a:lnTo>
                <a:cubicBezTo>
                  <a:pt x="2624585" y="4354882"/>
                  <a:pt x="2751806" y="4407474"/>
                  <a:pt x="2887344" y="4431757"/>
                </a:cubicBezTo>
                <a:lnTo>
                  <a:pt x="2922643" y="4436144"/>
                </a:lnTo>
                <a:lnTo>
                  <a:pt x="2855752" y="4449732"/>
                </a:lnTo>
                <a:cubicBezTo>
                  <a:pt x="2821240" y="4454830"/>
                  <a:pt x="2786140" y="4458109"/>
                  <a:pt x="2750537" y="4459472"/>
                </a:cubicBezTo>
                <a:cubicBezTo>
                  <a:pt x="2345559" y="4474980"/>
                  <a:pt x="1984464" y="4238467"/>
                  <a:pt x="1800226" y="3881251"/>
                </a:cubicBezTo>
                <a:close/>
                <a:moveTo>
                  <a:pt x="1717989" y="3703726"/>
                </a:moveTo>
                <a:lnTo>
                  <a:pt x="1754415" y="3729503"/>
                </a:lnTo>
                <a:cubicBezTo>
                  <a:pt x="1927592" y="3835185"/>
                  <a:pt x="2129214" y="3873338"/>
                  <a:pt x="2310014" y="3823180"/>
                </a:cubicBezTo>
                <a:lnTo>
                  <a:pt x="2341717" y="3813186"/>
                </a:lnTo>
                <a:lnTo>
                  <a:pt x="2374894" y="3821382"/>
                </a:lnTo>
                <a:cubicBezTo>
                  <a:pt x="2476166" y="3841583"/>
                  <a:pt x="2579603" y="3842987"/>
                  <a:pt x="2679416" y="3823314"/>
                </a:cubicBezTo>
                <a:lnTo>
                  <a:pt x="2704778" y="3816899"/>
                </a:lnTo>
                <a:lnTo>
                  <a:pt x="2663882" y="3843658"/>
                </a:lnTo>
                <a:cubicBezTo>
                  <a:pt x="2642157" y="3856190"/>
                  <a:pt x="2619438" y="3867663"/>
                  <a:pt x="2595752" y="3877993"/>
                </a:cubicBezTo>
                <a:cubicBezTo>
                  <a:pt x="2326323" y="3995490"/>
                  <a:pt x="2004198" y="3933341"/>
                  <a:pt x="1762464" y="3743917"/>
                </a:cubicBezTo>
                <a:close/>
                <a:moveTo>
                  <a:pt x="1593570" y="3417551"/>
                </a:moveTo>
                <a:lnTo>
                  <a:pt x="1621230" y="3385491"/>
                </a:lnTo>
                <a:cubicBezTo>
                  <a:pt x="1734386" y="3232118"/>
                  <a:pt x="1773826" y="3048750"/>
                  <a:pt x="1717450" y="2879542"/>
                </a:cubicBezTo>
                <a:lnTo>
                  <a:pt x="1706261" y="2849805"/>
                </a:lnTo>
                <a:lnTo>
                  <a:pt x="1714836" y="2819740"/>
                </a:lnTo>
                <a:cubicBezTo>
                  <a:pt x="1735774" y="2727696"/>
                  <a:pt x="1736250" y="2632595"/>
                  <a:pt x="1713844" y="2539635"/>
                </a:cubicBezTo>
                <a:lnTo>
                  <a:pt x="1706611" y="2515935"/>
                </a:lnTo>
                <a:lnTo>
                  <a:pt x="1736124" y="2555081"/>
                </a:lnTo>
                <a:cubicBezTo>
                  <a:pt x="1749971" y="2575781"/>
                  <a:pt x="1762677" y="2597336"/>
                  <a:pt x="1774149" y="2619715"/>
                </a:cubicBezTo>
                <a:cubicBezTo>
                  <a:pt x="1904649" y="2874287"/>
                  <a:pt x="1840341" y="3167182"/>
                  <a:pt x="1636822" y="3378900"/>
                </a:cubicBezTo>
                <a:close/>
                <a:moveTo>
                  <a:pt x="1694576" y="4073468"/>
                </a:moveTo>
                <a:cubicBezTo>
                  <a:pt x="1684688" y="4044283"/>
                  <a:pt x="1676547" y="4014401"/>
                  <a:pt x="1670220" y="3983985"/>
                </a:cubicBezTo>
                <a:cubicBezTo>
                  <a:pt x="1662989" y="3949224"/>
                  <a:pt x="1658127" y="3913764"/>
                  <a:pt x="1655736" y="3877850"/>
                </a:cubicBezTo>
                <a:lnTo>
                  <a:pt x="1656477" y="3821489"/>
                </a:lnTo>
                <a:lnTo>
                  <a:pt x="1661566" y="3862972"/>
                </a:lnTo>
                <a:cubicBezTo>
                  <a:pt x="1699215" y="4049130"/>
                  <a:pt x="1810767" y="4210242"/>
                  <a:pt x="1978105" y="4299431"/>
                </a:cubicBezTo>
                <a:lnTo>
                  <a:pt x="2008403" y="4314284"/>
                </a:lnTo>
                <a:lnTo>
                  <a:pt x="2025230" y="4342051"/>
                </a:lnTo>
                <a:cubicBezTo>
                  <a:pt x="2080432" y="4423655"/>
                  <a:pt x="2152156" y="4494403"/>
                  <a:pt x="2238142" y="4548895"/>
                </a:cubicBezTo>
                <a:lnTo>
                  <a:pt x="2261120" y="4561812"/>
                </a:lnTo>
                <a:lnTo>
                  <a:pt x="2210974" y="4551739"/>
                </a:lnTo>
                <a:cubicBezTo>
                  <a:pt x="2185677" y="4545283"/>
                  <a:pt x="2160525" y="4537465"/>
                  <a:pt x="2135604" y="4528243"/>
                </a:cubicBezTo>
                <a:cubicBezTo>
                  <a:pt x="1918570" y="4447933"/>
                  <a:pt x="1763790" y="4277767"/>
                  <a:pt x="1694576" y="4073468"/>
                </a:cubicBezTo>
                <a:close/>
                <a:moveTo>
                  <a:pt x="1099766" y="2113284"/>
                </a:moveTo>
                <a:lnTo>
                  <a:pt x="1157732" y="2147753"/>
                </a:lnTo>
                <a:cubicBezTo>
                  <a:pt x="1186237" y="2166909"/>
                  <a:pt x="1213826" y="2187758"/>
                  <a:pt x="1240371" y="2210315"/>
                </a:cubicBezTo>
                <a:cubicBezTo>
                  <a:pt x="1542314" y="2466894"/>
                  <a:pt x="1627771" y="2875279"/>
                  <a:pt x="1497737" y="3253358"/>
                </a:cubicBezTo>
                <a:lnTo>
                  <a:pt x="1466550" y="3325598"/>
                </a:lnTo>
                <a:lnTo>
                  <a:pt x="1482384" y="3270014"/>
                </a:lnTo>
                <a:cubicBezTo>
                  <a:pt x="1534716" y="3014216"/>
                  <a:pt x="1480212" y="2758976"/>
                  <a:pt x="1316605" y="2572410"/>
                </a:cubicBezTo>
                <a:lnTo>
                  <a:pt x="1286287" y="2540299"/>
                </a:lnTo>
                <a:lnTo>
                  <a:pt x="1279926" y="2497337"/>
                </a:lnTo>
                <a:cubicBezTo>
                  <a:pt x="1253961" y="2368613"/>
                  <a:pt x="1201290" y="2246783"/>
                  <a:pt x="1121872" y="2139765"/>
                </a:cubicBezTo>
                <a:close/>
                <a:moveTo>
                  <a:pt x="1544250" y="4643312"/>
                </a:moveTo>
                <a:cubicBezTo>
                  <a:pt x="1524924" y="4567379"/>
                  <a:pt x="1515386" y="4488751"/>
                  <a:pt x="1515525" y="4409135"/>
                </a:cubicBezTo>
                <a:cubicBezTo>
                  <a:pt x="1515757" y="4276443"/>
                  <a:pt x="1542870" y="4141006"/>
                  <a:pt x="1596353" y="4010725"/>
                </a:cubicBezTo>
                <a:lnTo>
                  <a:pt x="1631753" y="3940255"/>
                </a:lnTo>
                <a:lnTo>
                  <a:pt x="1612666" y="3994911"/>
                </a:lnTo>
                <a:cubicBezTo>
                  <a:pt x="1545326" y="4247528"/>
                  <a:pt x="1584688" y="4505263"/>
                  <a:pt x="1737033" y="4700227"/>
                </a:cubicBezTo>
                <a:lnTo>
                  <a:pt x="1765410" y="4733898"/>
                </a:lnTo>
                <a:lnTo>
                  <a:pt x="1769226" y="4777131"/>
                </a:lnTo>
                <a:cubicBezTo>
                  <a:pt x="1787558" y="4907032"/>
                  <a:pt x="1832959" y="5031469"/>
                  <a:pt x="1905940" y="5142538"/>
                </a:cubicBezTo>
                <a:lnTo>
                  <a:pt x="1926449" y="5170152"/>
                </a:lnTo>
                <a:lnTo>
                  <a:pt x="1870608" y="5132658"/>
                </a:lnTo>
                <a:cubicBezTo>
                  <a:pt x="1843277" y="5112017"/>
                  <a:pt x="1816961" y="5089735"/>
                  <a:pt x="1791789" y="5065804"/>
                </a:cubicBezTo>
                <a:cubicBezTo>
                  <a:pt x="1666517" y="4946710"/>
                  <a:pt x="1584332" y="4800805"/>
                  <a:pt x="1544250" y="4643312"/>
                </a:cubicBezTo>
                <a:close/>
                <a:moveTo>
                  <a:pt x="809778" y="2734890"/>
                </a:moveTo>
                <a:lnTo>
                  <a:pt x="860066" y="2744234"/>
                </a:lnTo>
                <a:cubicBezTo>
                  <a:pt x="885458" y="2750321"/>
                  <a:pt x="910729" y="2757775"/>
                  <a:pt x="935793" y="2766636"/>
                </a:cubicBezTo>
                <a:cubicBezTo>
                  <a:pt x="1220895" y="2867424"/>
                  <a:pt x="1402514" y="3123119"/>
                  <a:pt x="1426595" y="3410268"/>
                </a:cubicBezTo>
                <a:lnTo>
                  <a:pt x="1426829" y="3466662"/>
                </a:lnTo>
                <a:lnTo>
                  <a:pt x="1421026" y="3425238"/>
                </a:lnTo>
                <a:cubicBezTo>
                  <a:pt x="1380182" y="3239556"/>
                  <a:pt x="1265917" y="3080011"/>
                  <a:pt x="1097146" y="2993235"/>
                </a:cubicBezTo>
                <a:lnTo>
                  <a:pt x="1066610" y="2978820"/>
                </a:lnTo>
                <a:lnTo>
                  <a:pt x="1049315" y="2951287"/>
                </a:lnTo>
                <a:cubicBezTo>
                  <a:pt x="992737" y="2870458"/>
                  <a:pt x="919837" y="2800731"/>
                  <a:pt x="832965" y="2747476"/>
                </a:cubicBezTo>
                <a:close/>
                <a:moveTo>
                  <a:pt x="1268389" y="4589977"/>
                </a:moveTo>
                <a:cubicBezTo>
                  <a:pt x="1247936" y="4524944"/>
                  <a:pt x="1239114" y="4458785"/>
                  <a:pt x="1240985" y="4393229"/>
                </a:cubicBezTo>
                <a:cubicBezTo>
                  <a:pt x="1241816" y="4364094"/>
                  <a:pt x="1244760" y="4335077"/>
                  <a:pt x="1249733" y="4306332"/>
                </a:cubicBezTo>
                <a:cubicBezTo>
                  <a:pt x="1275312" y="4158503"/>
                  <a:pt x="1354580" y="4017853"/>
                  <a:pt x="1476345" y="3905069"/>
                </a:cubicBezTo>
                <a:lnTo>
                  <a:pt x="1521964" y="3868779"/>
                </a:lnTo>
                <a:lnTo>
                  <a:pt x="1492344" y="3899304"/>
                </a:lnTo>
                <a:cubicBezTo>
                  <a:pt x="1369814" y="4046319"/>
                  <a:pt x="1319199" y="4227026"/>
                  <a:pt x="1365289" y="4398556"/>
                </a:cubicBezTo>
                <a:lnTo>
                  <a:pt x="1374672" y="4428767"/>
                </a:lnTo>
                <a:lnTo>
                  <a:pt x="1364263" y="4458288"/>
                </a:lnTo>
                <a:cubicBezTo>
                  <a:pt x="1337715" y="4548937"/>
                  <a:pt x="1331449" y="4643686"/>
                  <a:pt x="1348201" y="4737480"/>
                </a:cubicBezTo>
                <a:lnTo>
                  <a:pt x="1353993" y="4761472"/>
                </a:lnTo>
                <a:lnTo>
                  <a:pt x="1326856" y="4720941"/>
                </a:lnTo>
                <a:cubicBezTo>
                  <a:pt x="1314264" y="4699597"/>
                  <a:pt x="1302866" y="4677463"/>
                  <a:pt x="1292753" y="4654569"/>
                </a:cubicBezTo>
                <a:cubicBezTo>
                  <a:pt x="1283316" y="4633206"/>
                  <a:pt x="1275206" y="4611654"/>
                  <a:pt x="1268389" y="4589977"/>
                </a:cubicBezTo>
                <a:close/>
                <a:moveTo>
                  <a:pt x="366241" y="3475676"/>
                </a:moveTo>
                <a:lnTo>
                  <a:pt x="407863" y="3449859"/>
                </a:lnTo>
                <a:cubicBezTo>
                  <a:pt x="429929" y="3437825"/>
                  <a:pt x="452961" y="3426871"/>
                  <a:pt x="476933" y="3417081"/>
                </a:cubicBezTo>
                <a:cubicBezTo>
                  <a:pt x="749597" y="3305719"/>
                  <a:pt x="1070250" y="3374981"/>
                  <a:pt x="1307117" y="3569586"/>
                </a:cubicBezTo>
                <a:lnTo>
                  <a:pt x="1350557" y="3610724"/>
                </a:lnTo>
                <a:lnTo>
                  <a:pt x="1314791" y="3584163"/>
                </a:lnTo>
                <a:cubicBezTo>
                  <a:pt x="1144309" y="3474738"/>
                  <a:pt x="943588" y="3432131"/>
                  <a:pt x="761373" y="3478203"/>
                </a:cubicBezTo>
                <a:lnTo>
                  <a:pt x="729391" y="3487479"/>
                </a:lnTo>
                <a:lnTo>
                  <a:pt x="696413" y="3478552"/>
                </a:lnTo>
                <a:cubicBezTo>
                  <a:pt x="595621" y="3456115"/>
                  <a:pt x="492168" y="3452407"/>
                  <a:pt x="391784" y="3469833"/>
                </a:cubicBezTo>
                <a:close/>
                <a:moveTo>
                  <a:pt x="545415" y="4300260"/>
                </a:moveTo>
                <a:lnTo>
                  <a:pt x="556712" y="4254883"/>
                </a:lnTo>
                <a:cubicBezTo>
                  <a:pt x="563904" y="4232094"/>
                  <a:pt x="572576" y="4209538"/>
                  <a:pt x="582772" y="4187299"/>
                </a:cubicBezTo>
                <a:cubicBezTo>
                  <a:pt x="698744" y="3934323"/>
                  <a:pt x="980570" y="3790313"/>
                  <a:pt x="1292949" y="3793892"/>
                </a:cubicBezTo>
                <a:lnTo>
                  <a:pt x="1354196" y="3798726"/>
                </a:lnTo>
                <a:lnTo>
                  <a:pt x="1309079" y="3800350"/>
                </a:lnTo>
                <a:cubicBezTo>
                  <a:pt x="1106503" y="3821261"/>
                  <a:pt x="930632" y="3911982"/>
                  <a:pt x="832538" y="4059308"/>
                </a:cubicBezTo>
                <a:lnTo>
                  <a:pt x="816185" y="4086079"/>
                </a:lnTo>
                <a:lnTo>
                  <a:pt x="785891" y="4099508"/>
                </a:lnTo>
                <a:cubicBezTo>
                  <a:pt x="696820" y="4144264"/>
                  <a:pt x="619433" y="4205015"/>
                  <a:pt x="559613" y="4280079"/>
                </a:cubicBezTo>
                <a:close/>
                <a:moveTo>
                  <a:pt x="126950" y="2866526"/>
                </a:moveTo>
                <a:lnTo>
                  <a:pt x="193605" y="2851930"/>
                </a:lnTo>
                <a:cubicBezTo>
                  <a:pt x="228028" y="2846312"/>
                  <a:pt x="263068" y="2842504"/>
                  <a:pt x="298644" y="2840604"/>
                </a:cubicBezTo>
                <a:cubicBezTo>
                  <a:pt x="703311" y="2818986"/>
                  <a:pt x="1068323" y="3050020"/>
                  <a:pt x="1258524" y="3404412"/>
                </a:cubicBezTo>
                <a:lnTo>
                  <a:pt x="1290387" y="3476385"/>
                </a:lnTo>
                <a:lnTo>
                  <a:pt x="1260105" y="3426489"/>
                </a:lnTo>
                <a:cubicBezTo>
                  <a:pt x="1106244" y="3210664"/>
                  <a:pt x="877341" y="3067002"/>
                  <a:pt x="622609" y="3045139"/>
                </a:cubicBezTo>
                <a:lnTo>
                  <a:pt x="577240" y="3042826"/>
                </a:lnTo>
                <a:lnTo>
                  <a:pt x="540698" y="3016754"/>
                </a:lnTo>
                <a:cubicBezTo>
                  <a:pt x="426332" y="2943280"/>
                  <a:pt x="298246" y="2892614"/>
                  <a:pt x="162318" y="2870379"/>
                </a:cubicBezTo>
                <a:close/>
                <a:moveTo>
                  <a:pt x="680573" y="5007269"/>
                </a:moveTo>
                <a:lnTo>
                  <a:pt x="668963" y="4943296"/>
                </a:lnTo>
                <a:cubicBezTo>
                  <a:pt x="664986" y="4910366"/>
                  <a:pt x="662949" y="4876953"/>
                  <a:pt x="662949" y="4843140"/>
                </a:cubicBezTo>
                <a:cubicBezTo>
                  <a:pt x="662949" y="4458521"/>
                  <a:pt x="926540" y="4125673"/>
                  <a:pt x="1310094" y="3965384"/>
                </a:cubicBezTo>
                <a:lnTo>
                  <a:pt x="1387610" y="3939241"/>
                </a:lnTo>
                <a:lnTo>
                  <a:pt x="1333412" y="3965127"/>
                </a:lnTo>
                <a:cubicBezTo>
                  <a:pt x="1097689" y="4098774"/>
                  <a:pt x="933674" y="4307575"/>
                  <a:pt x="896354" y="4547693"/>
                </a:cubicBezTo>
                <a:lnTo>
                  <a:pt x="891370" y="4590548"/>
                </a:lnTo>
                <a:lnTo>
                  <a:pt x="861886" y="4623705"/>
                </a:lnTo>
                <a:cubicBezTo>
                  <a:pt x="778154" y="4727932"/>
                  <a:pt x="717649" y="4846440"/>
                  <a:pt x="686615" y="4973975"/>
                </a:cubicBezTo>
                <a:close/>
                <a:moveTo>
                  <a:pt x="0" y="4047657"/>
                </a:moveTo>
                <a:lnTo>
                  <a:pt x="36382" y="3992684"/>
                </a:lnTo>
                <a:cubicBezTo>
                  <a:pt x="56597" y="3965654"/>
                  <a:pt x="78595" y="3939494"/>
                  <a:pt x="102392" y="3914327"/>
                </a:cubicBezTo>
                <a:cubicBezTo>
                  <a:pt x="373076" y="3628055"/>
                  <a:pt x="803514" y="3547370"/>
                  <a:pt x="1201799" y="3671146"/>
                </a:cubicBezTo>
                <a:lnTo>
                  <a:pt x="1277894" y="3700813"/>
                </a:lnTo>
                <a:lnTo>
                  <a:pt x="1219336" y="3685732"/>
                </a:lnTo>
                <a:cubicBezTo>
                  <a:pt x="949831" y="3635815"/>
                  <a:pt x="680807" y="3687280"/>
                  <a:pt x="484042" y="3842348"/>
                </a:cubicBezTo>
                <a:lnTo>
                  <a:pt x="450172" y="3871086"/>
                </a:lnTo>
                <a:lnTo>
                  <a:pt x="404893" y="3877079"/>
                </a:lnTo>
                <a:cubicBezTo>
                  <a:pt x="269219" y="3901590"/>
                  <a:pt x="140782" y="3951449"/>
                  <a:pt x="27928" y="4026706"/>
                </a:cubicBezTo>
                <a:close/>
              </a:path>
            </a:pathLst>
          </a:custGeom>
          <a:solidFill>
            <a:schemeClr val="accent1">
              <a:alpha val="10000"/>
            </a:schemeClr>
          </a:solidFill>
          <a:ln>
            <a:noFill/>
          </a:ln>
          <a:scene3d>
            <a:camera prst="obliqueBottomLeft"/>
            <a:lightRig rig="flood" dir="t"/>
          </a:scene3d>
          <a:sp3d extrusionH="57150">
            <a:bevelT prst="convex"/>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7" name="Forma libre 1"/>
          <p:cNvSpPr/>
          <p:nvPr/>
        </p:nvSpPr>
        <p:spPr>
          <a:xfrm rot="18008923" flipH="1">
            <a:off x="5182550" y="490581"/>
            <a:ext cx="3928215" cy="3007104"/>
          </a:xfrm>
          <a:custGeom>
            <a:avLst/>
            <a:gdLst>
              <a:gd name="connsiteX0" fmla="*/ 5187748 w 5627973"/>
              <a:gd name="connsiteY0" fmla="*/ 556256 h 5170152"/>
              <a:gd name="connsiteX1" fmla="*/ 5209295 w 5627973"/>
              <a:gd name="connsiteY1" fmla="*/ 559333 h 5170152"/>
              <a:gd name="connsiteX2" fmla="*/ 5462744 w 5627973"/>
              <a:gd name="connsiteY2" fmla="*/ 465284 h 5170152"/>
              <a:gd name="connsiteX3" fmla="*/ 5473354 w 5627973"/>
              <a:gd name="connsiteY3" fmla="*/ 452697 h 5170152"/>
              <a:gd name="connsiteX4" fmla="*/ 5489142 w 5627973"/>
              <a:gd name="connsiteY4" fmla="*/ 448306 h 5170152"/>
              <a:gd name="connsiteX5" fmla="*/ 5615649 w 5627973"/>
              <a:gd name="connsiteY5" fmla="*/ 373500 h 5170152"/>
              <a:gd name="connsiteX6" fmla="*/ 5624535 w 5627973"/>
              <a:gd name="connsiteY6" fmla="*/ 364175 h 5170152"/>
              <a:gd name="connsiteX7" fmla="*/ 5614329 w 5627973"/>
              <a:gd name="connsiteY7" fmla="*/ 386938 h 5170152"/>
              <a:gd name="connsiteX8" fmla="*/ 5594755 w 5627973"/>
              <a:gd name="connsiteY8" fmla="*/ 420039 h 5170152"/>
              <a:gd name="connsiteX9" fmla="*/ 5216246 w 5627973"/>
              <a:gd name="connsiteY9" fmla="*/ 564116 h 5170152"/>
              <a:gd name="connsiteX10" fmla="*/ 5191862 w 5627973"/>
              <a:gd name="connsiteY10" fmla="*/ 626981 h 5170152"/>
              <a:gd name="connsiteX11" fmla="*/ 5204383 w 5627973"/>
              <a:gd name="connsiteY11" fmla="*/ 645241 h 5170152"/>
              <a:gd name="connsiteX12" fmla="*/ 5444969 w 5627973"/>
              <a:gd name="connsiteY12" fmla="*/ 771976 h 5170152"/>
              <a:gd name="connsiteX13" fmla="*/ 5461238 w 5627973"/>
              <a:gd name="connsiteY13" fmla="*/ 771434 h 5170152"/>
              <a:gd name="connsiteX14" fmla="*/ 5475174 w 5627973"/>
              <a:gd name="connsiteY14" fmla="*/ 780321 h 5170152"/>
              <a:gd name="connsiteX15" fmla="*/ 5615221 w 5627973"/>
              <a:gd name="connsiteY15" fmla="*/ 824742 h 5170152"/>
              <a:gd name="connsiteX16" fmla="*/ 5627973 w 5627973"/>
              <a:gd name="connsiteY16" fmla="*/ 825110 h 5170152"/>
              <a:gd name="connsiteX17" fmla="*/ 5604691 w 5627973"/>
              <a:gd name="connsiteY17" fmla="*/ 832836 h 5170152"/>
              <a:gd name="connsiteX18" fmla="*/ 5567601 w 5627973"/>
              <a:gd name="connsiteY18" fmla="*/ 840517 h 5170152"/>
              <a:gd name="connsiteX19" fmla="*/ 5205707 w 5627973"/>
              <a:gd name="connsiteY19" fmla="*/ 653694 h 5170152"/>
              <a:gd name="connsiteX20" fmla="*/ 5165078 w 5627973"/>
              <a:gd name="connsiteY20" fmla="*/ 530078 h 5170152"/>
              <a:gd name="connsiteX21" fmla="*/ 5180867 w 5627973"/>
              <a:gd name="connsiteY21" fmla="*/ 526739 h 5170152"/>
              <a:gd name="connsiteX22" fmla="*/ 5331773 w 5627973"/>
              <a:gd name="connsiteY22" fmla="*/ 399115 h 5170152"/>
              <a:gd name="connsiteX23" fmla="*/ 5335779 w 5627973"/>
              <a:gd name="connsiteY23" fmla="*/ 387904 h 5170152"/>
              <a:gd name="connsiteX24" fmla="*/ 5345572 w 5627973"/>
              <a:gd name="connsiteY24" fmla="*/ 380950 h 5170152"/>
              <a:gd name="connsiteX25" fmla="*/ 5413449 w 5627973"/>
              <a:gd name="connsiteY25" fmla="*/ 298347 h 5170152"/>
              <a:gd name="connsiteX26" fmla="*/ 5417127 w 5627973"/>
              <a:gd name="connsiteY26" fmla="*/ 289783 h 5170152"/>
              <a:gd name="connsiteX27" fmla="*/ 5416123 w 5627973"/>
              <a:gd name="connsiteY27" fmla="*/ 307795 h 5170152"/>
              <a:gd name="connsiteX28" fmla="*/ 5411375 w 5627973"/>
              <a:gd name="connsiteY28" fmla="*/ 335178 h 5170152"/>
              <a:gd name="connsiteX29" fmla="*/ 5186973 w 5627973"/>
              <a:gd name="connsiteY29" fmla="*/ 528233 h 5170152"/>
              <a:gd name="connsiteX30" fmla="*/ 5151997 w 5627973"/>
              <a:gd name="connsiteY30" fmla="*/ 483640 h 5170152"/>
              <a:gd name="connsiteX31" fmla="*/ 5169454 w 5627973"/>
              <a:gd name="connsiteY31" fmla="*/ 470463 h 5170152"/>
              <a:gd name="connsiteX32" fmla="*/ 5286042 w 5627973"/>
              <a:gd name="connsiteY32" fmla="*/ 221713 h 5170152"/>
              <a:gd name="connsiteX33" fmla="*/ 5285027 w 5627973"/>
              <a:gd name="connsiteY33" fmla="*/ 205073 h 5170152"/>
              <a:gd name="connsiteX34" fmla="*/ 5293290 w 5627973"/>
              <a:gd name="connsiteY34" fmla="*/ 190634 h 5170152"/>
              <a:gd name="connsiteX35" fmla="*/ 5332496 w 5627973"/>
              <a:gd name="connsiteY35" fmla="*/ 46415 h 5170152"/>
              <a:gd name="connsiteX36" fmla="*/ 5332475 w 5627973"/>
              <a:gd name="connsiteY36" fmla="*/ 33356 h 5170152"/>
              <a:gd name="connsiteX37" fmla="*/ 5340713 w 5627973"/>
              <a:gd name="connsiteY37" fmla="*/ 57032 h 5170152"/>
              <a:gd name="connsiteX38" fmla="*/ 5349317 w 5627973"/>
              <a:gd name="connsiteY38" fmla="*/ 94842 h 5170152"/>
              <a:gd name="connsiteX39" fmla="*/ 5177669 w 5627973"/>
              <a:gd name="connsiteY39" fmla="*/ 468941 h 5170152"/>
              <a:gd name="connsiteX40" fmla="*/ 5169243 w 5627973"/>
              <a:gd name="connsiteY40" fmla="*/ 588501 h 5170152"/>
              <a:gd name="connsiteX41" fmla="*/ 5183261 w 5627973"/>
              <a:gd name="connsiteY41" fmla="*/ 597051 h 5170152"/>
              <a:gd name="connsiteX42" fmla="*/ 5384977 w 5627973"/>
              <a:gd name="connsiteY42" fmla="*/ 612298 h 5170152"/>
              <a:gd name="connsiteX43" fmla="*/ 5395868 w 5627973"/>
              <a:gd name="connsiteY43" fmla="*/ 607269 h 5170152"/>
              <a:gd name="connsiteX44" fmla="*/ 5408019 w 5627973"/>
              <a:gd name="connsiteY44" fmla="*/ 609181 h 5170152"/>
              <a:gd name="connsiteX45" fmla="*/ 5516584 w 5627973"/>
              <a:gd name="connsiteY45" fmla="*/ 598536 h 5170152"/>
              <a:gd name="connsiteX46" fmla="*/ 5525360 w 5627973"/>
              <a:gd name="connsiteY46" fmla="*/ 595121 h 5170152"/>
              <a:gd name="connsiteX47" fmla="*/ 5511871 w 5627973"/>
              <a:gd name="connsiteY47" fmla="*/ 606940 h 5170152"/>
              <a:gd name="connsiteX48" fmla="*/ 5488986 w 5627973"/>
              <a:gd name="connsiteY48" fmla="*/ 622692 h 5170152"/>
              <a:gd name="connsiteX49" fmla="*/ 5186710 w 5627973"/>
              <a:gd name="connsiteY49" fmla="*/ 602293 h 5170152"/>
              <a:gd name="connsiteX50" fmla="*/ 5113367 w 5627973"/>
              <a:gd name="connsiteY50" fmla="*/ 483102 h 5170152"/>
              <a:gd name="connsiteX51" fmla="*/ 5121926 w 5627973"/>
              <a:gd name="connsiteY51" fmla="*/ 469739 h 5170152"/>
              <a:gd name="connsiteX52" fmla="*/ 5135782 w 5627973"/>
              <a:gd name="connsiteY52" fmla="*/ 271573 h 5170152"/>
              <a:gd name="connsiteX53" fmla="*/ 5130595 w 5627973"/>
              <a:gd name="connsiteY53" fmla="*/ 260556 h 5170152"/>
              <a:gd name="connsiteX54" fmla="*/ 5132436 w 5627973"/>
              <a:gd name="connsiteY54" fmla="*/ 248673 h 5170152"/>
              <a:gd name="connsiteX55" fmla="*/ 5120776 w 5627973"/>
              <a:gd name="connsiteY55" fmla="*/ 140994 h 5170152"/>
              <a:gd name="connsiteX56" fmla="*/ 5117243 w 5627973"/>
              <a:gd name="connsiteY56" fmla="*/ 132150 h 5170152"/>
              <a:gd name="connsiteX57" fmla="*/ 5129337 w 5627973"/>
              <a:gd name="connsiteY57" fmla="*/ 146100 h 5170152"/>
              <a:gd name="connsiteX58" fmla="*/ 5145493 w 5627973"/>
              <a:gd name="connsiteY58" fmla="*/ 169534 h 5170152"/>
              <a:gd name="connsiteX59" fmla="*/ 5127215 w 5627973"/>
              <a:gd name="connsiteY59" fmla="*/ 466621 h 5170152"/>
              <a:gd name="connsiteX60" fmla="*/ 5154094 w 5627973"/>
              <a:gd name="connsiteY60" fmla="*/ 657790 h 5170152"/>
              <a:gd name="connsiteX61" fmla="*/ 5152083 w 5627973"/>
              <a:gd name="connsiteY61" fmla="*/ 636088 h 5170152"/>
              <a:gd name="connsiteX62" fmla="*/ 5155570 w 5627973"/>
              <a:gd name="connsiteY62" fmla="*/ 651850 h 5170152"/>
              <a:gd name="connsiteX63" fmla="*/ 5285958 w 5627973"/>
              <a:gd name="connsiteY63" fmla="*/ 807857 h 5170152"/>
              <a:gd name="connsiteX64" fmla="*/ 5297351 w 5627973"/>
              <a:gd name="connsiteY64" fmla="*/ 812436 h 5170152"/>
              <a:gd name="connsiteX65" fmla="*/ 5304467 w 5627973"/>
              <a:gd name="connsiteY65" fmla="*/ 822485 h 5170152"/>
              <a:gd name="connsiteX66" fmla="*/ 5388667 w 5627973"/>
              <a:gd name="connsiteY66" fmla="*/ 894066 h 5170152"/>
              <a:gd name="connsiteX67" fmla="*/ 5397375 w 5627973"/>
              <a:gd name="connsiteY67" fmla="*/ 898174 h 5170152"/>
              <a:gd name="connsiteX68" fmla="*/ 5379103 w 5627973"/>
              <a:gd name="connsiteY68" fmla="*/ 896176 h 5170152"/>
              <a:gd name="connsiteX69" fmla="*/ 5351304 w 5627973"/>
              <a:gd name="connsiteY69" fmla="*/ 889959 h 5170152"/>
              <a:gd name="connsiteX70" fmla="*/ 5154094 w 5627973"/>
              <a:gd name="connsiteY70" fmla="*/ 657790 h 5170152"/>
              <a:gd name="connsiteX71" fmla="*/ 4884797 w 5627973"/>
              <a:gd name="connsiteY71" fmla="*/ 0 h 5170152"/>
              <a:gd name="connsiteX72" fmla="*/ 4906839 w 5627973"/>
              <a:gd name="connsiteY72" fmla="*/ 11088 h 5170152"/>
              <a:gd name="connsiteX73" fmla="*/ 4938805 w 5627973"/>
              <a:gd name="connsiteY73" fmla="*/ 32057 h 5170152"/>
              <a:gd name="connsiteX74" fmla="*/ 5072598 w 5627973"/>
              <a:gd name="connsiteY74" fmla="*/ 423544 h 5170152"/>
              <a:gd name="connsiteX75" fmla="*/ 5064403 w 5627973"/>
              <a:gd name="connsiteY75" fmla="*/ 452491 h 5170152"/>
              <a:gd name="connsiteX76" fmla="*/ 5067800 w 5627973"/>
              <a:gd name="connsiteY76" fmla="*/ 430523 h 5170152"/>
              <a:gd name="connsiteX77" fmla="*/ 4980581 w 5627973"/>
              <a:gd name="connsiteY77" fmla="*/ 168453 h 5170152"/>
              <a:gd name="connsiteX78" fmla="*/ 4968483 w 5627973"/>
              <a:gd name="connsiteY78" fmla="*/ 157238 h 5170152"/>
              <a:gd name="connsiteX79" fmla="*/ 4964483 w 5627973"/>
              <a:gd name="connsiteY79" fmla="*/ 140954 h 5170152"/>
              <a:gd name="connsiteX80" fmla="*/ 4893741 w 5627973"/>
              <a:gd name="connsiteY80" fmla="*/ 9358 h 5170152"/>
              <a:gd name="connsiteX81" fmla="*/ 5145276 w 5627973"/>
              <a:gd name="connsiteY81" fmla="*/ 956324 h 5170152"/>
              <a:gd name="connsiteX82" fmla="*/ 5125590 w 5627973"/>
              <a:gd name="connsiteY82" fmla="*/ 867343 h 5170152"/>
              <a:gd name="connsiteX83" fmla="*/ 5138303 w 5627973"/>
              <a:gd name="connsiteY83" fmla="*/ 711108 h 5170152"/>
              <a:gd name="connsiteX84" fmla="*/ 5148069 w 5627973"/>
              <a:gd name="connsiteY84" fmla="*/ 682685 h 5170152"/>
              <a:gd name="connsiteX85" fmla="*/ 5143476 w 5627973"/>
              <a:gd name="connsiteY85" fmla="*/ 704417 h 5170152"/>
              <a:gd name="connsiteX86" fmla="*/ 5216253 w 5627973"/>
              <a:gd name="connsiteY86" fmla="*/ 971002 h 5170152"/>
              <a:gd name="connsiteX87" fmla="*/ 5227722 w 5627973"/>
              <a:gd name="connsiteY87" fmla="*/ 982889 h 5170152"/>
              <a:gd name="connsiteX88" fmla="*/ 5230827 w 5627973"/>
              <a:gd name="connsiteY88" fmla="*/ 999372 h 5170152"/>
              <a:gd name="connsiteX89" fmla="*/ 5294282 w 5627973"/>
              <a:gd name="connsiteY89" fmla="*/ 1134780 h 5170152"/>
              <a:gd name="connsiteX90" fmla="*/ 5302703 w 5627973"/>
              <a:gd name="connsiteY90" fmla="*/ 1144632 h 5170152"/>
              <a:gd name="connsiteX91" fmla="*/ 5281296 w 5627973"/>
              <a:gd name="connsiteY91" fmla="*/ 1132302 h 5170152"/>
              <a:gd name="connsiteX92" fmla="*/ 5250518 w 5627973"/>
              <a:gd name="connsiteY92" fmla="*/ 1109540 h 5170152"/>
              <a:gd name="connsiteX93" fmla="*/ 5145276 w 5627973"/>
              <a:gd name="connsiteY93" fmla="*/ 956324 h 5170152"/>
              <a:gd name="connsiteX94" fmla="*/ 5036291 w 5627973"/>
              <a:gd name="connsiteY94" fmla="*/ 921622 h 5170152"/>
              <a:gd name="connsiteX95" fmla="*/ 5027141 w 5627973"/>
              <a:gd name="connsiteY95" fmla="*/ 871493 h 5170152"/>
              <a:gd name="connsiteX96" fmla="*/ 5026750 w 5627973"/>
              <a:gd name="connsiteY96" fmla="*/ 837749 h 5170152"/>
              <a:gd name="connsiteX97" fmla="*/ 5091284 w 5627973"/>
              <a:gd name="connsiteY97" fmla="*/ 674965 h 5170152"/>
              <a:gd name="connsiteX98" fmla="*/ 5106071 w 5627973"/>
              <a:gd name="connsiteY98" fmla="*/ 659304 h 5170152"/>
              <a:gd name="connsiteX99" fmla="*/ 5096751 w 5627973"/>
              <a:gd name="connsiteY99" fmla="*/ 672150 h 5170152"/>
              <a:gd name="connsiteX100" fmla="*/ 5071640 w 5627973"/>
              <a:gd name="connsiteY100" fmla="*/ 868893 h 5170152"/>
              <a:gd name="connsiteX101" fmla="*/ 5076202 w 5627973"/>
              <a:gd name="connsiteY101" fmla="*/ 880160 h 5170152"/>
              <a:gd name="connsiteX102" fmla="*/ 5073686 w 5627973"/>
              <a:gd name="connsiteY102" fmla="*/ 891902 h 5170152"/>
              <a:gd name="connsiteX103" fmla="*/ 5079234 w 5627973"/>
              <a:gd name="connsiteY103" fmla="*/ 999869 h 5170152"/>
              <a:gd name="connsiteX104" fmla="*/ 5082266 w 5627973"/>
              <a:gd name="connsiteY104" fmla="*/ 1008878 h 5170152"/>
              <a:gd name="connsiteX105" fmla="*/ 5070962 w 5627973"/>
              <a:gd name="connsiteY105" fmla="*/ 994306 h 5170152"/>
              <a:gd name="connsiteX106" fmla="*/ 5056133 w 5627973"/>
              <a:gd name="connsiteY106" fmla="*/ 970058 h 5170152"/>
              <a:gd name="connsiteX107" fmla="*/ 5036291 w 5627973"/>
              <a:gd name="connsiteY107" fmla="*/ 921622 h 5170152"/>
              <a:gd name="connsiteX108" fmla="*/ 4806580 w 5627973"/>
              <a:gd name="connsiteY108" fmla="*/ 249889 h 5170152"/>
              <a:gd name="connsiteX109" fmla="*/ 4824872 w 5627973"/>
              <a:gd name="connsiteY109" fmla="*/ 251602 h 5170152"/>
              <a:gd name="connsiteX110" fmla="*/ 4852754 w 5627973"/>
              <a:gd name="connsiteY110" fmla="*/ 257385 h 5170152"/>
              <a:gd name="connsiteX111" fmla="*/ 5053587 w 5627973"/>
              <a:gd name="connsiteY111" fmla="*/ 486545 h 5170152"/>
              <a:gd name="connsiteX112" fmla="*/ 5055946 w 5627973"/>
              <a:gd name="connsiteY112" fmla="*/ 508224 h 5170152"/>
              <a:gd name="connsiteX113" fmla="*/ 5052207 w 5627973"/>
              <a:gd name="connsiteY113" fmla="*/ 492511 h 5170152"/>
              <a:gd name="connsiteX114" fmla="*/ 4919384 w 5627973"/>
              <a:gd name="connsiteY114" fmla="*/ 338492 h 5170152"/>
              <a:gd name="connsiteX115" fmla="*/ 4907924 w 5627973"/>
              <a:gd name="connsiteY115" fmla="*/ 334090 h 5170152"/>
              <a:gd name="connsiteX116" fmla="*/ 4900651 w 5627973"/>
              <a:gd name="connsiteY116" fmla="*/ 324149 h 5170152"/>
              <a:gd name="connsiteX117" fmla="*/ 4815348 w 5627973"/>
              <a:gd name="connsiteY117" fmla="*/ 253862 h 5170152"/>
              <a:gd name="connsiteX118" fmla="*/ 4845560 w 5627973"/>
              <a:gd name="connsiteY118" fmla="*/ 1104418 h 5170152"/>
              <a:gd name="connsiteX119" fmla="*/ 4839374 w 5627973"/>
              <a:gd name="connsiteY119" fmla="*/ 1066127 h 5170152"/>
              <a:gd name="connsiteX120" fmla="*/ 5034491 w 5627973"/>
              <a:gd name="connsiteY120" fmla="*/ 704377 h 5170152"/>
              <a:gd name="connsiteX121" fmla="*/ 5061051 w 5627973"/>
              <a:gd name="connsiteY121" fmla="*/ 691424 h 5170152"/>
              <a:gd name="connsiteX122" fmla="*/ 5042788 w 5627973"/>
              <a:gd name="connsiteY122" fmla="*/ 703407 h 5170152"/>
              <a:gd name="connsiteX123" fmla="*/ 4910600 w 5627973"/>
              <a:gd name="connsiteY123" fmla="*/ 943782 h 5170152"/>
              <a:gd name="connsiteX124" fmla="*/ 4910554 w 5627973"/>
              <a:gd name="connsiteY124" fmla="*/ 960448 h 5170152"/>
              <a:gd name="connsiteX125" fmla="*/ 4901389 w 5627973"/>
              <a:gd name="connsiteY125" fmla="*/ 974301 h 5170152"/>
              <a:gd name="connsiteX126" fmla="*/ 4853087 w 5627973"/>
              <a:gd name="connsiteY126" fmla="*/ 1115556 h 5170152"/>
              <a:gd name="connsiteX127" fmla="*/ 4852279 w 5627973"/>
              <a:gd name="connsiteY127" fmla="*/ 1128585 h 5170152"/>
              <a:gd name="connsiteX128" fmla="*/ 4775588 w 5627973"/>
              <a:gd name="connsiteY128" fmla="*/ 861752 h 5170152"/>
              <a:gd name="connsiteX129" fmla="*/ 4777781 w 5627973"/>
              <a:gd name="connsiteY129" fmla="*/ 843880 h 5170152"/>
              <a:gd name="connsiteX130" fmla="*/ 4784336 w 5627973"/>
              <a:gd name="connsiteY130" fmla="*/ 816915 h 5170152"/>
              <a:gd name="connsiteX131" fmla="*/ 5021460 w 5627973"/>
              <a:gd name="connsiteY131" fmla="*/ 639069 h 5170152"/>
              <a:gd name="connsiteX132" fmla="*/ 5043475 w 5627973"/>
              <a:gd name="connsiteY132" fmla="*/ 638638 h 5170152"/>
              <a:gd name="connsiteX133" fmla="*/ 5027467 w 5627973"/>
              <a:gd name="connsiteY133" fmla="*/ 640950 h 5170152"/>
              <a:gd name="connsiteX134" fmla="*/ 4868151 w 5627973"/>
              <a:gd name="connsiteY134" fmla="*/ 758355 h 5170152"/>
              <a:gd name="connsiteX135" fmla="*/ 4863405 w 5627973"/>
              <a:gd name="connsiteY135" fmla="*/ 769262 h 5170152"/>
              <a:gd name="connsiteX136" fmla="*/ 4853155 w 5627973"/>
              <a:gd name="connsiteY136" fmla="*/ 775559 h 5170152"/>
              <a:gd name="connsiteX137" fmla="*/ 4779832 w 5627973"/>
              <a:gd name="connsiteY137" fmla="*/ 853461 h 5170152"/>
              <a:gd name="connsiteX138" fmla="*/ 4678470 w 5627973"/>
              <a:gd name="connsiteY138" fmla="*/ 551352 h 5170152"/>
              <a:gd name="connsiteX139" fmla="*/ 4692256 w 5627973"/>
              <a:gd name="connsiteY139" fmla="*/ 539867 h 5170152"/>
              <a:gd name="connsiteX140" fmla="*/ 4715540 w 5627973"/>
              <a:gd name="connsiteY140" fmla="*/ 524679 h 5170152"/>
              <a:gd name="connsiteX141" fmla="*/ 5017453 w 5627973"/>
              <a:gd name="connsiteY141" fmla="*/ 552281 h 5170152"/>
              <a:gd name="connsiteX142" fmla="*/ 5034589 w 5627973"/>
              <a:gd name="connsiteY142" fmla="*/ 566476 h 5170152"/>
              <a:gd name="connsiteX143" fmla="*/ 5020776 w 5627973"/>
              <a:gd name="connsiteY143" fmla="*/ 557600 h 5170152"/>
              <a:gd name="connsiteX144" fmla="*/ 4819340 w 5627973"/>
              <a:gd name="connsiteY144" fmla="*/ 537547 h 5170152"/>
              <a:gd name="connsiteX145" fmla="*/ 4808321 w 5627973"/>
              <a:gd name="connsiteY145" fmla="*/ 542310 h 5170152"/>
              <a:gd name="connsiteX146" fmla="*/ 4796212 w 5627973"/>
              <a:gd name="connsiteY146" fmla="*/ 540111 h 5170152"/>
              <a:gd name="connsiteX147" fmla="*/ 4687334 w 5627973"/>
              <a:gd name="connsiteY147" fmla="*/ 548149 h 5170152"/>
              <a:gd name="connsiteX148" fmla="*/ 4568632 w 5627973"/>
              <a:gd name="connsiteY148" fmla="*/ 326046 h 5170152"/>
              <a:gd name="connsiteX149" fmla="*/ 4591789 w 5627973"/>
              <a:gd name="connsiteY149" fmla="*/ 317940 h 5170152"/>
              <a:gd name="connsiteX150" fmla="*/ 4628752 w 5627973"/>
              <a:gd name="connsiteY150" fmla="*/ 309657 h 5170152"/>
              <a:gd name="connsiteX151" fmla="*/ 4993474 w 5627973"/>
              <a:gd name="connsiteY151" fmla="*/ 490578 h 5170152"/>
              <a:gd name="connsiteX152" fmla="*/ 5007731 w 5627973"/>
              <a:gd name="connsiteY152" fmla="*/ 517065 h 5170152"/>
              <a:gd name="connsiteX153" fmla="*/ 4994928 w 5627973"/>
              <a:gd name="connsiteY153" fmla="*/ 499010 h 5170152"/>
              <a:gd name="connsiteX154" fmla="*/ 4752423 w 5627973"/>
              <a:gd name="connsiteY154" fmla="*/ 376197 h 5170152"/>
              <a:gd name="connsiteX155" fmla="*/ 4736167 w 5627973"/>
              <a:gd name="connsiteY155" fmla="*/ 377004 h 5170152"/>
              <a:gd name="connsiteX156" fmla="*/ 4722096 w 5627973"/>
              <a:gd name="connsiteY156" fmla="*/ 368345 h 5170152"/>
              <a:gd name="connsiteX157" fmla="*/ 4581388 w 5627973"/>
              <a:gd name="connsiteY157" fmla="*/ 326205 h 5170152"/>
              <a:gd name="connsiteX158" fmla="*/ 4571084 w 5627973"/>
              <a:gd name="connsiteY158" fmla="*/ 785008 h 5170152"/>
              <a:gd name="connsiteX159" fmla="*/ 4581826 w 5627973"/>
              <a:gd name="connsiteY159" fmla="*/ 762507 h 5170152"/>
              <a:gd name="connsiteX160" fmla="*/ 4602180 w 5627973"/>
              <a:gd name="connsiteY160" fmla="*/ 729906 h 5170152"/>
              <a:gd name="connsiteX161" fmla="*/ 4984033 w 5627973"/>
              <a:gd name="connsiteY161" fmla="*/ 595275 h 5170152"/>
              <a:gd name="connsiteX162" fmla="*/ 5012339 w 5627973"/>
              <a:gd name="connsiteY162" fmla="*/ 603838 h 5170152"/>
              <a:gd name="connsiteX163" fmla="*/ 4990869 w 5627973"/>
              <a:gd name="connsiteY163" fmla="*/ 600229 h 5170152"/>
              <a:gd name="connsiteX164" fmla="*/ 4735239 w 5627973"/>
              <a:gd name="connsiteY164" fmla="*/ 687953 h 5170152"/>
              <a:gd name="connsiteX165" fmla="*/ 4724333 w 5627973"/>
              <a:gd name="connsiteY165" fmla="*/ 700272 h 5170152"/>
              <a:gd name="connsiteX166" fmla="*/ 4708444 w 5627973"/>
              <a:gd name="connsiteY166" fmla="*/ 704269 h 5170152"/>
              <a:gd name="connsiteX167" fmla="*/ 4580188 w 5627973"/>
              <a:gd name="connsiteY167" fmla="*/ 775907 h 5170152"/>
              <a:gd name="connsiteX168" fmla="*/ 4153726 w 5627973"/>
              <a:gd name="connsiteY168" fmla="*/ 1013272 h 5170152"/>
              <a:gd name="connsiteX169" fmla="*/ 4185521 w 5627973"/>
              <a:gd name="connsiteY169" fmla="*/ 1014411 h 5170152"/>
              <a:gd name="connsiteX170" fmla="*/ 4543031 w 5627973"/>
              <a:gd name="connsiteY170" fmla="*/ 846169 h 5170152"/>
              <a:gd name="connsiteX171" fmla="*/ 4556903 w 5627973"/>
              <a:gd name="connsiteY171" fmla="*/ 827063 h 5170152"/>
              <a:gd name="connsiteX172" fmla="*/ 4579359 w 5627973"/>
              <a:gd name="connsiteY172" fmla="*/ 818629 h 5170152"/>
              <a:gd name="connsiteX173" fmla="*/ 4754283 w 5627973"/>
              <a:gd name="connsiteY173" fmla="*/ 695793 h 5170152"/>
              <a:gd name="connsiteX174" fmla="*/ 4766053 w 5627973"/>
              <a:gd name="connsiteY174" fmla="*/ 681487 h 5170152"/>
              <a:gd name="connsiteX175" fmla="*/ 4754059 w 5627973"/>
              <a:gd name="connsiteY175" fmla="*/ 714728 h 5170152"/>
              <a:gd name="connsiteX176" fmla="*/ 4729718 w 5627973"/>
              <a:gd name="connsiteY176" fmla="*/ 763757 h 5170152"/>
              <a:gd name="connsiteX177" fmla="*/ 4196257 w 5627973"/>
              <a:gd name="connsiteY177" fmla="*/ 1020065 h 5170152"/>
              <a:gd name="connsiteX178" fmla="*/ 4168670 w 5627973"/>
              <a:gd name="connsiteY178" fmla="*/ 1111310 h 5170152"/>
              <a:gd name="connsiteX179" fmla="*/ 4189231 w 5627973"/>
              <a:gd name="connsiteY179" fmla="*/ 1134946 h 5170152"/>
              <a:gd name="connsiteX180" fmla="*/ 4555928 w 5627973"/>
              <a:gd name="connsiteY180" fmla="*/ 1276514 h 5170152"/>
              <a:gd name="connsiteX181" fmla="*/ 4579570 w 5627973"/>
              <a:gd name="connsiteY181" fmla="*/ 1273379 h 5170152"/>
              <a:gd name="connsiteX182" fmla="*/ 4601006 w 5627973"/>
              <a:gd name="connsiteY182" fmla="*/ 1283734 h 5170152"/>
              <a:gd name="connsiteX183" fmla="*/ 4810750 w 5627973"/>
              <a:gd name="connsiteY183" fmla="*/ 1325206 h 5170152"/>
              <a:gd name="connsiteX184" fmla="*/ 4829383 w 5627973"/>
              <a:gd name="connsiteY184" fmla="*/ 1323852 h 5170152"/>
              <a:gd name="connsiteX185" fmla="*/ 4796427 w 5627973"/>
              <a:gd name="connsiteY185" fmla="*/ 1338034 h 5170152"/>
              <a:gd name="connsiteX186" fmla="*/ 4743339 w 5627973"/>
              <a:gd name="connsiteY186" fmla="*/ 1354171 h 5170152"/>
              <a:gd name="connsiteX187" fmla="*/ 4192229 w 5627973"/>
              <a:gd name="connsiteY187" fmla="*/ 1146542 h 5170152"/>
              <a:gd name="connsiteX188" fmla="*/ 4117372 w 5627973"/>
              <a:gd name="connsiteY188" fmla="*/ 980076 h 5170152"/>
              <a:gd name="connsiteX189" fmla="*/ 4139962 w 5627973"/>
              <a:gd name="connsiteY189" fmla="*/ 973110 h 5170152"/>
              <a:gd name="connsiteX190" fmla="*/ 4343766 w 5627973"/>
              <a:gd name="connsiteY190" fmla="*/ 773039 h 5170152"/>
              <a:gd name="connsiteX191" fmla="*/ 4348186 w 5627973"/>
              <a:gd name="connsiteY191" fmla="*/ 756818 h 5170152"/>
              <a:gd name="connsiteX192" fmla="*/ 4361579 w 5627973"/>
              <a:gd name="connsiteY192" fmla="*/ 745686 h 5170152"/>
              <a:gd name="connsiteX193" fmla="*/ 4450061 w 5627973"/>
              <a:gd name="connsiteY193" fmla="*/ 620551 h 5170152"/>
              <a:gd name="connsiteX194" fmla="*/ 4454339 w 5627973"/>
              <a:gd name="connsiteY194" fmla="*/ 608069 h 5170152"/>
              <a:gd name="connsiteX195" fmla="*/ 4455154 w 5627973"/>
              <a:gd name="connsiteY195" fmla="*/ 633337 h 5170152"/>
              <a:gd name="connsiteX196" fmla="*/ 4451698 w 5627973"/>
              <a:gd name="connsiteY196" fmla="*/ 672223 h 5170152"/>
              <a:gd name="connsiteX197" fmla="*/ 4149051 w 5627973"/>
              <a:gd name="connsiteY197" fmla="*/ 974301 h 5170152"/>
              <a:gd name="connsiteX198" fmla="*/ 4092430 w 5627973"/>
              <a:gd name="connsiteY198" fmla="*/ 917222 h 5170152"/>
              <a:gd name="connsiteX199" fmla="*/ 4116207 w 5627973"/>
              <a:gd name="connsiteY199" fmla="*/ 896290 h 5170152"/>
              <a:gd name="connsiteX200" fmla="*/ 4254665 w 5627973"/>
              <a:gd name="connsiteY200" fmla="*/ 532305 h 5170152"/>
              <a:gd name="connsiteX201" fmla="*/ 4251082 w 5627973"/>
              <a:gd name="connsiteY201" fmla="*/ 509246 h 5170152"/>
              <a:gd name="connsiteX202" fmla="*/ 4261298 w 5627973"/>
              <a:gd name="connsiteY202" fmla="*/ 487899 h 5170152"/>
              <a:gd name="connsiteX203" fmla="*/ 4300196 w 5627973"/>
              <a:gd name="connsiteY203" fmla="*/ 281022 h 5170152"/>
              <a:gd name="connsiteX204" fmla="*/ 4298512 w 5627973"/>
              <a:gd name="connsiteY204" fmla="*/ 262811 h 5170152"/>
              <a:gd name="connsiteX205" fmla="*/ 4313515 w 5627973"/>
              <a:gd name="connsiteY205" fmla="*/ 294627 h 5170152"/>
              <a:gd name="connsiteX206" fmla="*/ 4330839 w 5627973"/>
              <a:gd name="connsiteY206" fmla="*/ 346103 h 5170152"/>
              <a:gd name="connsiteX207" fmla="*/ 4127988 w 5627973"/>
              <a:gd name="connsiteY207" fmla="*/ 892967 h 5170152"/>
              <a:gd name="connsiteX208" fmla="*/ 4130834 w 5627973"/>
              <a:gd name="connsiteY208" fmla="*/ 1060949 h 5170152"/>
              <a:gd name="connsiteX209" fmla="*/ 4152347 w 5627973"/>
              <a:gd name="connsiteY209" fmla="*/ 1070825 h 5170152"/>
              <a:gd name="connsiteX210" fmla="*/ 4448284 w 5627973"/>
              <a:gd name="connsiteY210" fmla="*/ 1062586 h 5170152"/>
              <a:gd name="connsiteX211" fmla="*/ 4463522 w 5627973"/>
              <a:gd name="connsiteY211" fmla="*/ 1053979 h 5170152"/>
              <a:gd name="connsiteX212" fmla="*/ 4481473 w 5627973"/>
              <a:gd name="connsiteY212" fmla="*/ 1054868 h 5170152"/>
              <a:gd name="connsiteX213" fmla="*/ 4638365 w 5627973"/>
              <a:gd name="connsiteY213" fmla="*/ 1024141 h 5170152"/>
              <a:gd name="connsiteX214" fmla="*/ 4650724 w 5627973"/>
              <a:gd name="connsiteY214" fmla="*/ 1018094 h 5170152"/>
              <a:gd name="connsiteX215" fmla="*/ 4632559 w 5627973"/>
              <a:gd name="connsiteY215" fmla="*/ 1036552 h 5170152"/>
              <a:gd name="connsiteX216" fmla="*/ 4601195 w 5627973"/>
              <a:gd name="connsiteY216" fmla="*/ 1061868 h 5170152"/>
              <a:gd name="connsiteX217" fmla="*/ 4158038 w 5627973"/>
              <a:gd name="connsiteY217" fmla="*/ 1077632 h 5170152"/>
              <a:gd name="connsiteX218" fmla="*/ 4117520 w 5627973"/>
              <a:gd name="connsiteY218" fmla="*/ 1159803 h 5170152"/>
              <a:gd name="connsiteX219" fmla="*/ 4111843 w 5627973"/>
              <a:gd name="connsiteY219" fmla="*/ 1129830 h 5170152"/>
              <a:gd name="connsiteX220" fmla="*/ 4118921 w 5627973"/>
              <a:gd name="connsiteY220" fmla="*/ 1151303 h 5170152"/>
              <a:gd name="connsiteX221" fmla="*/ 4328702 w 5627973"/>
              <a:gd name="connsiteY221" fmla="*/ 1349816 h 5170152"/>
              <a:gd name="connsiteX222" fmla="*/ 4345888 w 5627973"/>
              <a:gd name="connsiteY222" fmla="*/ 1354535 h 5170152"/>
              <a:gd name="connsiteX223" fmla="*/ 4357531 w 5627973"/>
              <a:gd name="connsiteY223" fmla="*/ 1367510 h 5170152"/>
              <a:gd name="connsiteX224" fmla="*/ 4489313 w 5627973"/>
              <a:gd name="connsiteY224" fmla="*/ 1455029 h 5170152"/>
              <a:gd name="connsiteX225" fmla="*/ 4502524 w 5627973"/>
              <a:gd name="connsiteY225" fmla="*/ 1459485 h 5170152"/>
              <a:gd name="connsiteX226" fmla="*/ 4475639 w 5627973"/>
              <a:gd name="connsiteY226" fmla="*/ 1459371 h 5170152"/>
              <a:gd name="connsiteX227" fmla="*/ 4434334 w 5627973"/>
              <a:gd name="connsiteY227" fmla="*/ 1454766 h 5170152"/>
              <a:gd name="connsiteX228" fmla="*/ 4117520 w 5627973"/>
              <a:gd name="connsiteY228" fmla="*/ 1159803 h 5170152"/>
              <a:gd name="connsiteX229" fmla="*/ 4036057 w 5627973"/>
              <a:gd name="connsiteY229" fmla="*/ 922123 h 5170152"/>
              <a:gd name="connsiteX230" fmla="*/ 4046842 w 5627973"/>
              <a:gd name="connsiteY230" fmla="*/ 902233 h 5170152"/>
              <a:gd name="connsiteX231" fmla="*/ 4041965 w 5627973"/>
              <a:gd name="connsiteY231" fmla="*/ 623824 h 5170152"/>
              <a:gd name="connsiteX232" fmla="*/ 4033011 w 5627973"/>
              <a:gd name="connsiteY232" fmla="*/ 609217 h 5170152"/>
              <a:gd name="connsiteX233" fmla="*/ 4034191 w 5627973"/>
              <a:gd name="connsiteY233" fmla="*/ 592375 h 5170152"/>
              <a:gd name="connsiteX234" fmla="*/ 4003573 w 5627973"/>
              <a:gd name="connsiteY234" fmla="*/ 443898 h 5170152"/>
              <a:gd name="connsiteX235" fmla="*/ 3997304 w 5627973"/>
              <a:gd name="connsiteY235" fmla="*/ 432081 h 5170152"/>
              <a:gd name="connsiteX236" fmla="*/ 4016696 w 5627973"/>
              <a:gd name="connsiteY236" fmla="*/ 449769 h 5170152"/>
              <a:gd name="connsiteX237" fmla="*/ 4043209 w 5627973"/>
              <a:gd name="connsiteY237" fmla="*/ 480089 h 5170152"/>
              <a:gd name="connsiteX238" fmla="*/ 4054156 w 5627973"/>
              <a:gd name="connsiteY238" fmla="*/ 897111 h 5170152"/>
              <a:gd name="connsiteX239" fmla="*/ 4102487 w 5627973"/>
              <a:gd name="connsiteY239" fmla="*/ 1456238 h 5170152"/>
              <a:gd name="connsiteX240" fmla="*/ 4101250 w 5627973"/>
              <a:gd name="connsiteY240" fmla="*/ 1236477 h 5170152"/>
              <a:gd name="connsiteX241" fmla="*/ 4111889 w 5627973"/>
              <a:gd name="connsiteY241" fmla="*/ 1195406 h 5170152"/>
              <a:gd name="connsiteX242" fmla="*/ 4107943 w 5627973"/>
              <a:gd name="connsiteY242" fmla="*/ 1226388 h 5170152"/>
              <a:gd name="connsiteX243" fmla="*/ 4247748 w 5627973"/>
              <a:gd name="connsiteY243" fmla="*/ 1587550 h 5170152"/>
              <a:gd name="connsiteX244" fmla="*/ 4265967 w 5627973"/>
              <a:gd name="connsiteY244" fmla="*/ 1602452 h 5170152"/>
              <a:gd name="connsiteX245" fmla="*/ 4272578 w 5627973"/>
              <a:gd name="connsiteY245" fmla="*/ 1624987 h 5170152"/>
              <a:gd name="connsiteX246" fmla="*/ 4382198 w 5627973"/>
              <a:gd name="connsiteY246" fmla="*/ 1804559 h 5170152"/>
              <a:gd name="connsiteX247" fmla="*/ 4395719 w 5627973"/>
              <a:gd name="connsiteY247" fmla="*/ 1817069 h 5170152"/>
              <a:gd name="connsiteX248" fmla="*/ 4362957 w 5627973"/>
              <a:gd name="connsiteY248" fmla="*/ 1803003 h 5170152"/>
              <a:gd name="connsiteX249" fmla="*/ 4315216 w 5627973"/>
              <a:gd name="connsiteY249" fmla="*/ 1775759 h 5170152"/>
              <a:gd name="connsiteX250" fmla="*/ 4142438 w 5627973"/>
              <a:gd name="connsiteY250" fmla="*/ 1577461 h 5170152"/>
              <a:gd name="connsiteX251" fmla="*/ 4102487 w 5627973"/>
              <a:gd name="connsiteY251" fmla="*/ 1456238 h 5170152"/>
              <a:gd name="connsiteX252" fmla="*/ 3641787 w 5627973"/>
              <a:gd name="connsiteY252" fmla="*/ 281770 h 5170152"/>
              <a:gd name="connsiteX253" fmla="*/ 3675317 w 5627973"/>
              <a:gd name="connsiteY253" fmla="*/ 294010 h 5170152"/>
              <a:gd name="connsiteX254" fmla="*/ 3724561 w 5627973"/>
              <a:gd name="connsiteY254" fmla="*/ 318579 h 5170152"/>
              <a:gd name="connsiteX255" fmla="*/ 3969100 w 5627973"/>
              <a:gd name="connsiteY255" fmla="*/ 845020 h 5170152"/>
              <a:gd name="connsiteX256" fmla="*/ 3960818 w 5627973"/>
              <a:gd name="connsiteY256" fmla="*/ 886590 h 5170152"/>
              <a:gd name="connsiteX257" fmla="*/ 3962990 w 5627973"/>
              <a:gd name="connsiteY257" fmla="*/ 855455 h 5170152"/>
              <a:gd name="connsiteX258" fmla="*/ 3802707 w 5627973"/>
              <a:gd name="connsiteY258" fmla="*/ 502702 h 5170152"/>
              <a:gd name="connsiteX259" fmla="*/ 3783657 w 5627973"/>
              <a:gd name="connsiteY259" fmla="*/ 488830 h 5170152"/>
              <a:gd name="connsiteX260" fmla="*/ 3775765 w 5627973"/>
              <a:gd name="connsiteY260" fmla="*/ 466704 h 5170152"/>
              <a:gd name="connsiteX261" fmla="*/ 3656008 w 5627973"/>
              <a:gd name="connsiteY261" fmla="*/ 293512 h 5170152"/>
              <a:gd name="connsiteX262" fmla="*/ 3959520 w 5627973"/>
              <a:gd name="connsiteY262" fmla="*/ 1476426 h 5170152"/>
              <a:gd name="connsiteX263" fmla="*/ 3954681 w 5627973"/>
              <a:gd name="connsiteY263" fmla="*/ 1429420 h 5170152"/>
              <a:gd name="connsiteX264" fmla="*/ 4028146 w 5627973"/>
              <a:gd name="connsiteY264" fmla="*/ 1192945 h 5170152"/>
              <a:gd name="connsiteX265" fmla="*/ 4047717 w 5627973"/>
              <a:gd name="connsiteY265" fmla="*/ 1168939 h 5170152"/>
              <a:gd name="connsiteX266" fmla="*/ 4035758 w 5627973"/>
              <a:gd name="connsiteY266" fmla="*/ 1188219 h 5170152"/>
              <a:gd name="connsiteX267" fmla="*/ 4024050 w 5627973"/>
              <a:gd name="connsiteY267" fmla="*/ 1466291 h 5170152"/>
              <a:gd name="connsiteX268" fmla="*/ 4032125 w 5627973"/>
              <a:gd name="connsiteY268" fmla="*/ 1481338 h 5170152"/>
              <a:gd name="connsiteX269" fmla="*/ 4029943 w 5627973"/>
              <a:gd name="connsiteY269" fmla="*/ 1498082 h 5170152"/>
              <a:gd name="connsiteX270" fmla="*/ 4051689 w 5627973"/>
              <a:gd name="connsiteY270" fmla="*/ 1647852 h 5170152"/>
              <a:gd name="connsiteX271" fmla="*/ 4057248 w 5627973"/>
              <a:gd name="connsiteY271" fmla="*/ 1659975 h 5170152"/>
              <a:gd name="connsiteX272" fmla="*/ 4038929 w 5627973"/>
              <a:gd name="connsiteY272" fmla="*/ 1641305 h 5170152"/>
              <a:gd name="connsiteX273" fmla="*/ 4014248 w 5627973"/>
              <a:gd name="connsiteY273" fmla="*/ 1609654 h 5170152"/>
              <a:gd name="connsiteX274" fmla="*/ 3959520 w 5627973"/>
              <a:gd name="connsiteY274" fmla="*/ 1476426 h 5170152"/>
              <a:gd name="connsiteX275" fmla="*/ 3559399 w 5627973"/>
              <a:gd name="connsiteY275" fmla="*/ 641732 h 5170152"/>
              <a:gd name="connsiteX276" fmla="*/ 3586278 w 5627973"/>
              <a:gd name="connsiteY276" fmla="*/ 641445 h 5170152"/>
              <a:gd name="connsiteX277" fmla="*/ 3627649 w 5627973"/>
              <a:gd name="connsiteY277" fmla="*/ 645432 h 5170152"/>
              <a:gd name="connsiteX278" fmla="*/ 3949362 w 5627973"/>
              <a:gd name="connsiteY278" fmla="*/ 935669 h 5170152"/>
              <a:gd name="connsiteX279" fmla="*/ 3955544 w 5627973"/>
              <a:gd name="connsiteY279" fmla="*/ 965558 h 5170152"/>
              <a:gd name="connsiteX280" fmla="*/ 3948106 w 5627973"/>
              <a:gd name="connsiteY280" fmla="*/ 944190 h 5170152"/>
              <a:gd name="connsiteX281" fmla="*/ 3735026 w 5627973"/>
              <a:gd name="connsiteY281" fmla="*/ 748807 h 5170152"/>
              <a:gd name="connsiteX282" fmla="*/ 3717765 w 5627973"/>
              <a:gd name="connsiteY282" fmla="*/ 744345 h 5170152"/>
              <a:gd name="connsiteX283" fmla="*/ 3705907 w 5627973"/>
              <a:gd name="connsiteY283" fmla="*/ 731543 h 5170152"/>
              <a:gd name="connsiteX284" fmla="*/ 3572682 w 5627973"/>
              <a:gd name="connsiteY284" fmla="*/ 645991 h 5170152"/>
              <a:gd name="connsiteX285" fmla="*/ 3724330 w 5627973"/>
              <a:gd name="connsiteY285" fmla="*/ 1827846 h 5170152"/>
              <a:gd name="connsiteX286" fmla="*/ 3710469 w 5627973"/>
              <a:gd name="connsiteY286" fmla="*/ 1775346 h 5170152"/>
              <a:gd name="connsiteX287" fmla="*/ 3949089 w 5627973"/>
              <a:gd name="connsiteY287" fmla="*/ 1242273 h 5170152"/>
              <a:gd name="connsiteX288" fmla="*/ 3986162 w 5627973"/>
              <a:gd name="connsiteY288" fmla="*/ 1220323 h 5170152"/>
              <a:gd name="connsiteX289" fmla="*/ 3961059 w 5627973"/>
              <a:gd name="connsiteY289" fmla="*/ 1239706 h 5170152"/>
              <a:gd name="connsiteX290" fmla="*/ 3798804 w 5627973"/>
              <a:gd name="connsiteY290" fmla="*/ 1594293 h 5170152"/>
              <a:gd name="connsiteX291" fmla="*/ 3800846 w 5627973"/>
              <a:gd name="connsiteY291" fmla="*/ 1617545 h 5170152"/>
              <a:gd name="connsiteX292" fmla="*/ 3789240 w 5627973"/>
              <a:gd name="connsiteY292" fmla="*/ 1638206 h 5170152"/>
              <a:gd name="connsiteX293" fmla="*/ 3736710 w 5627973"/>
              <a:gd name="connsiteY293" fmla="*/ 1842279 h 5170152"/>
              <a:gd name="connsiteX294" fmla="*/ 3737180 w 5627973"/>
              <a:gd name="connsiteY294" fmla="*/ 1860569 h 5170152"/>
              <a:gd name="connsiteX295" fmla="*/ 3591642 w 5627973"/>
              <a:gd name="connsiteY295" fmla="*/ 1499634 h 5170152"/>
              <a:gd name="connsiteX296" fmla="*/ 3592577 w 5627973"/>
              <a:gd name="connsiteY296" fmla="*/ 1474387 h 5170152"/>
              <a:gd name="connsiteX297" fmla="*/ 3598720 w 5627973"/>
              <a:gd name="connsiteY297" fmla="*/ 1435820 h 5170152"/>
              <a:gd name="connsiteX298" fmla="*/ 3921834 w 5627973"/>
              <a:gd name="connsiteY298" fmla="*/ 1153094 h 5170152"/>
              <a:gd name="connsiteX299" fmla="*/ 3953866 w 5627973"/>
              <a:gd name="connsiteY299" fmla="*/ 1149272 h 5170152"/>
              <a:gd name="connsiteX300" fmla="*/ 3930827 w 5627973"/>
              <a:gd name="connsiteY300" fmla="*/ 1154838 h 5170152"/>
              <a:gd name="connsiteX301" fmla="*/ 3713472 w 5627973"/>
              <a:gd name="connsiteY301" fmla="*/ 1341886 h 5170152"/>
              <a:gd name="connsiteX302" fmla="*/ 3707936 w 5627973"/>
              <a:gd name="connsiteY302" fmla="*/ 1357792 h 5170152"/>
              <a:gd name="connsiteX303" fmla="*/ 3693792 w 5627973"/>
              <a:gd name="connsiteY303" fmla="*/ 1368074 h 5170152"/>
              <a:gd name="connsiteX304" fmla="*/ 3596777 w 5627973"/>
              <a:gd name="connsiteY304" fmla="*/ 1487449 h 5170152"/>
              <a:gd name="connsiteX305" fmla="*/ 3410817 w 5627973"/>
              <a:gd name="connsiteY305" fmla="*/ 1080921 h 5170152"/>
              <a:gd name="connsiteX306" fmla="*/ 3429457 w 5627973"/>
              <a:gd name="connsiteY306" fmla="*/ 1062887 h 5170152"/>
              <a:gd name="connsiteX307" fmla="*/ 3461472 w 5627973"/>
              <a:gd name="connsiteY307" fmla="*/ 1038299 h 5170152"/>
              <a:gd name="connsiteX308" fmla="*/ 3905013 w 5627973"/>
              <a:gd name="connsiteY308" fmla="*/ 1032635 h 5170152"/>
              <a:gd name="connsiteX309" fmla="*/ 3931786 w 5627973"/>
              <a:gd name="connsiteY309" fmla="*/ 1049928 h 5170152"/>
              <a:gd name="connsiteX310" fmla="*/ 3910528 w 5627973"/>
              <a:gd name="connsiteY310" fmla="*/ 1039568 h 5170152"/>
              <a:gd name="connsiteX311" fmla="*/ 3614393 w 5627973"/>
              <a:gd name="connsiteY311" fmla="*/ 1041063 h 5170152"/>
              <a:gd name="connsiteX312" fmla="*/ 3598935 w 5627973"/>
              <a:gd name="connsiteY312" fmla="*/ 1049319 h 5170152"/>
              <a:gd name="connsiteX313" fmla="*/ 3581007 w 5627973"/>
              <a:gd name="connsiteY313" fmla="*/ 1048022 h 5170152"/>
              <a:gd name="connsiteX314" fmla="*/ 3423332 w 5627973"/>
              <a:gd name="connsiteY314" fmla="*/ 1075159 h 5170152"/>
              <a:gd name="connsiteX315" fmla="*/ 3222219 w 5627973"/>
              <a:gd name="connsiteY315" fmla="*/ 782752 h 5170152"/>
              <a:gd name="connsiteX316" fmla="*/ 3254946 w 5627973"/>
              <a:gd name="connsiteY316" fmla="*/ 768060 h 5170152"/>
              <a:gd name="connsiteX317" fmla="*/ 3307772 w 5627973"/>
              <a:gd name="connsiteY317" fmla="*/ 751100 h 5170152"/>
              <a:gd name="connsiteX318" fmla="*/ 3862256 w 5627973"/>
              <a:gd name="connsiteY318" fmla="*/ 950087 h 5170152"/>
              <a:gd name="connsiteX319" fmla="*/ 3886387 w 5627973"/>
              <a:gd name="connsiteY319" fmla="*/ 984942 h 5170152"/>
              <a:gd name="connsiteX320" fmla="*/ 3865443 w 5627973"/>
              <a:gd name="connsiteY320" fmla="*/ 961632 h 5170152"/>
              <a:gd name="connsiteX321" fmla="*/ 3496445 w 5627973"/>
              <a:gd name="connsiteY321" fmla="*/ 825817 h 5170152"/>
              <a:gd name="connsiteX322" fmla="*/ 3472853 w 5627973"/>
              <a:gd name="connsiteY322" fmla="*/ 829320 h 5170152"/>
              <a:gd name="connsiteX323" fmla="*/ 3451249 w 5627973"/>
              <a:gd name="connsiteY323" fmla="*/ 819301 h 5170152"/>
              <a:gd name="connsiteX324" fmla="*/ 3240830 w 5627973"/>
              <a:gd name="connsiteY324" fmla="*/ 781109 h 5170152"/>
              <a:gd name="connsiteX325" fmla="*/ 3283861 w 5627973"/>
              <a:gd name="connsiteY325" fmla="*/ 1422511 h 5170152"/>
              <a:gd name="connsiteX326" fmla="*/ 3296671 w 5627973"/>
              <a:gd name="connsiteY326" fmla="*/ 1389558 h 5170152"/>
              <a:gd name="connsiteX327" fmla="*/ 3322212 w 5627973"/>
              <a:gd name="connsiteY327" fmla="*/ 1341111 h 5170152"/>
              <a:gd name="connsiteX328" fmla="*/ 3861741 w 5627973"/>
              <a:gd name="connsiteY328" fmla="*/ 1097488 h 5170152"/>
              <a:gd name="connsiteX329" fmla="*/ 3904083 w 5627973"/>
              <a:gd name="connsiteY329" fmla="*/ 1105291 h 5170152"/>
              <a:gd name="connsiteX330" fmla="*/ 3872332 w 5627973"/>
              <a:gd name="connsiteY330" fmla="*/ 1103397 h 5170152"/>
              <a:gd name="connsiteX331" fmla="*/ 3510842 w 5627973"/>
              <a:gd name="connsiteY331" fmla="*/ 1263138 h 5170152"/>
              <a:gd name="connsiteX332" fmla="*/ 3496505 w 5627973"/>
              <a:gd name="connsiteY332" fmla="*/ 1281913 h 5170152"/>
              <a:gd name="connsiteX333" fmla="*/ 3473852 w 5627973"/>
              <a:gd name="connsiteY333" fmla="*/ 1289813 h 5170152"/>
              <a:gd name="connsiteX334" fmla="*/ 3295979 w 5627973"/>
              <a:gd name="connsiteY334" fmla="*/ 1408486 h 5170152"/>
              <a:gd name="connsiteX335" fmla="*/ 2694772 w 5627973"/>
              <a:gd name="connsiteY335" fmla="*/ 1747664 h 5170152"/>
              <a:gd name="connsiteX336" fmla="*/ 2738702 w 5627973"/>
              <a:gd name="connsiteY336" fmla="*/ 1750865 h 5170152"/>
              <a:gd name="connsiteX337" fmla="*/ 3244931 w 5627973"/>
              <a:gd name="connsiteY337" fmla="*/ 1543659 h 5170152"/>
              <a:gd name="connsiteX338" fmla="*/ 3265426 w 5627973"/>
              <a:gd name="connsiteY338" fmla="*/ 1518723 h 5170152"/>
              <a:gd name="connsiteX339" fmla="*/ 3297079 w 5627973"/>
              <a:gd name="connsiteY339" fmla="*/ 1508574 h 5170152"/>
              <a:gd name="connsiteX340" fmla="*/ 3547513 w 5627973"/>
              <a:gd name="connsiteY340" fmla="*/ 1352765 h 5170152"/>
              <a:gd name="connsiteX341" fmla="*/ 3564772 w 5627973"/>
              <a:gd name="connsiteY341" fmla="*/ 1334168 h 5170152"/>
              <a:gd name="connsiteX342" fmla="*/ 3545920 w 5627973"/>
              <a:gd name="connsiteY342" fmla="*/ 1378188 h 5170152"/>
              <a:gd name="connsiteX343" fmla="*/ 3508908 w 5627973"/>
              <a:gd name="connsiteY343" fmla="*/ 1442768 h 5170152"/>
              <a:gd name="connsiteX344" fmla="*/ 2753178 w 5627973"/>
              <a:gd name="connsiteY344" fmla="*/ 1759024 h 5170152"/>
              <a:gd name="connsiteX345" fmla="*/ 2708817 w 5627973"/>
              <a:gd name="connsiteY345" fmla="*/ 1880141 h 5170152"/>
              <a:gd name="connsiteX346" fmla="*/ 2735674 w 5627973"/>
              <a:gd name="connsiteY346" fmla="*/ 1912971 h 5170152"/>
              <a:gd name="connsiteX347" fmla="*/ 3233634 w 5627973"/>
              <a:gd name="connsiteY347" fmla="*/ 2122405 h 5170152"/>
              <a:gd name="connsiteX348" fmla="*/ 3266570 w 5627973"/>
              <a:gd name="connsiteY348" fmla="*/ 2119436 h 5170152"/>
              <a:gd name="connsiteX349" fmla="*/ 3295539 w 5627973"/>
              <a:gd name="connsiteY349" fmla="*/ 2134473 h 5170152"/>
              <a:gd name="connsiteX350" fmla="*/ 3583038 w 5627973"/>
              <a:gd name="connsiteY350" fmla="*/ 2201203 h 5170152"/>
              <a:gd name="connsiteX351" fmla="*/ 3608921 w 5627973"/>
              <a:gd name="connsiteY351" fmla="*/ 2200364 h 5170152"/>
              <a:gd name="connsiteX352" fmla="*/ 3562345 w 5627973"/>
              <a:gd name="connsiteY352" fmla="*/ 2217682 h 5170152"/>
              <a:gd name="connsiteX353" fmla="*/ 3487772 w 5627973"/>
              <a:gd name="connsiteY353" fmla="*/ 2236568 h 5170152"/>
              <a:gd name="connsiteX354" fmla="*/ 2739038 w 5627973"/>
              <a:gd name="connsiteY354" fmla="*/ 1928704 h 5170152"/>
              <a:gd name="connsiteX355" fmla="*/ 2646703 w 5627973"/>
              <a:gd name="connsiteY355" fmla="*/ 1701163 h 5170152"/>
              <a:gd name="connsiteX356" fmla="*/ 2678442 w 5627973"/>
              <a:gd name="connsiteY356" fmla="*/ 1692992 h 5170152"/>
              <a:gd name="connsiteX357" fmla="*/ 2974079 w 5627973"/>
              <a:gd name="connsiteY357" fmla="*/ 1434954 h 5170152"/>
              <a:gd name="connsiteX358" fmla="*/ 2981295 w 5627973"/>
              <a:gd name="connsiteY358" fmla="*/ 1413397 h 5170152"/>
              <a:gd name="connsiteX359" fmla="*/ 3000587 w 5627973"/>
              <a:gd name="connsiteY359" fmla="*/ 1399148 h 5170152"/>
              <a:gd name="connsiteX360" fmla="*/ 3131531 w 5627973"/>
              <a:gd name="connsiteY360" fmla="*/ 1235708 h 5170152"/>
              <a:gd name="connsiteX361" fmla="*/ 3138298 w 5627973"/>
              <a:gd name="connsiteY361" fmla="*/ 1219166 h 5170152"/>
              <a:gd name="connsiteX362" fmla="*/ 3137715 w 5627973"/>
              <a:gd name="connsiteY362" fmla="*/ 1253151 h 5170152"/>
              <a:gd name="connsiteX363" fmla="*/ 3130297 w 5627973"/>
              <a:gd name="connsiteY363" fmla="*/ 1305203 h 5170152"/>
              <a:gd name="connsiteX364" fmla="*/ 2690942 w 5627973"/>
              <a:gd name="connsiteY364" fmla="*/ 1695070 h 5170152"/>
              <a:gd name="connsiteX365" fmla="*/ 2616437 w 5627973"/>
              <a:gd name="connsiteY365" fmla="*/ 1615422 h 5170152"/>
              <a:gd name="connsiteX366" fmla="*/ 2650765 w 5627973"/>
              <a:gd name="connsiteY366" fmla="*/ 1588555 h 5170152"/>
              <a:gd name="connsiteX367" fmla="*/ 2867058 w 5627973"/>
              <a:gd name="connsiteY367" fmla="*/ 1106901 h 5170152"/>
              <a:gd name="connsiteX368" fmla="*/ 2863661 w 5627973"/>
              <a:gd name="connsiteY368" fmla="*/ 1075738 h 5170152"/>
              <a:gd name="connsiteX369" fmla="*/ 2879247 w 5627973"/>
              <a:gd name="connsiteY369" fmla="*/ 1047600 h 5170152"/>
              <a:gd name="connsiteX370" fmla="*/ 2947098 w 5627973"/>
              <a:gd name="connsiteY370" fmla="*/ 771754 h 5170152"/>
              <a:gd name="connsiteX371" fmla="*/ 2946000 w 5627973"/>
              <a:gd name="connsiteY371" fmla="*/ 747202 h 5170152"/>
              <a:gd name="connsiteX372" fmla="*/ 2964611 w 5627973"/>
              <a:gd name="connsiteY372" fmla="*/ 790729 h 5170152"/>
              <a:gd name="connsiteX373" fmla="*/ 2985104 w 5627973"/>
              <a:gd name="connsiteY373" fmla="*/ 860784 h 5170152"/>
              <a:gd name="connsiteX374" fmla="*/ 2667295 w 5627973"/>
              <a:gd name="connsiteY374" fmla="*/ 1584709 h 5170152"/>
              <a:gd name="connsiteX375" fmla="*/ 2659858 w 5627973"/>
              <a:gd name="connsiteY375" fmla="*/ 1810505 h 5170152"/>
              <a:gd name="connsiteX376" fmla="*/ 2688965 w 5627973"/>
              <a:gd name="connsiteY376" fmla="*/ 1824901 h 5170152"/>
              <a:gd name="connsiteX377" fmla="*/ 3099134 w 5627973"/>
              <a:gd name="connsiteY377" fmla="*/ 1829386 h 5170152"/>
              <a:gd name="connsiteX378" fmla="*/ 3120807 w 5627973"/>
              <a:gd name="connsiteY378" fmla="*/ 1818625 h 5170152"/>
              <a:gd name="connsiteX379" fmla="*/ 3145593 w 5627973"/>
              <a:gd name="connsiteY379" fmla="*/ 1820762 h 5170152"/>
              <a:gd name="connsiteX380" fmla="*/ 3364829 w 5627973"/>
              <a:gd name="connsiteY380" fmla="*/ 1787733 h 5170152"/>
              <a:gd name="connsiteX381" fmla="*/ 3382345 w 5627973"/>
              <a:gd name="connsiteY381" fmla="*/ 1780260 h 5170152"/>
              <a:gd name="connsiteX382" fmla="*/ 3355952 w 5627973"/>
              <a:gd name="connsiteY382" fmla="*/ 1804099 h 5170152"/>
              <a:gd name="connsiteX383" fmla="*/ 3310827 w 5627973"/>
              <a:gd name="connsiteY383" fmla="*/ 1836457 h 5170152"/>
              <a:gd name="connsiteX384" fmla="*/ 2696381 w 5627973"/>
              <a:gd name="connsiteY384" fmla="*/ 1834343 h 5170152"/>
              <a:gd name="connsiteX385" fmla="*/ 2634735 w 5627973"/>
              <a:gd name="connsiteY385" fmla="*/ 1942592 h 5170152"/>
              <a:gd name="connsiteX386" fmla="*/ 2628908 w 5627973"/>
              <a:gd name="connsiteY386" fmla="*/ 1902031 h 5170152"/>
              <a:gd name="connsiteX387" fmla="*/ 2637249 w 5627973"/>
              <a:gd name="connsiteY387" fmla="*/ 1931248 h 5170152"/>
              <a:gd name="connsiteX388" fmla="*/ 2914165 w 5627973"/>
              <a:gd name="connsiteY388" fmla="*/ 2208928 h 5170152"/>
              <a:gd name="connsiteX389" fmla="*/ 2937632 w 5627973"/>
              <a:gd name="connsiteY389" fmla="*/ 2216171 h 5170152"/>
              <a:gd name="connsiteX390" fmla="*/ 2952868 w 5627973"/>
              <a:gd name="connsiteY390" fmla="*/ 2234211 h 5170152"/>
              <a:gd name="connsiteX391" fmla="*/ 3129341 w 5627973"/>
              <a:gd name="connsiteY391" fmla="*/ 2358698 h 5170152"/>
              <a:gd name="connsiteX392" fmla="*/ 3147324 w 5627973"/>
              <a:gd name="connsiteY392" fmla="*/ 2365378 h 5170152"/>
              <a:gd name="connsiteX393" fmla="*/ 3110122 w 5627973"/>
              <a:gd name="connsiteY393" fmla="*/ 2363811 h 5170152"/>
              <a:gd name="connsiteX394" fmla="*/ 3053262 w 5627973"/>
              <a:gd name="connsiteY394" fmla="*/ 2355455 h 5170152"/>
              <a:gd name="connsiteX395" fmla="*/ 2634735 w 5627973"/>
              <a:gd name="connsiteY395" fmla="*/ 1942592 h 5170152"/>
              <a:gd name="connsiteX396" fmla="*/ 2538079 w 5627973"/>
              <a:gd name="connsiteY396" fmla="*/ 1619042 h 5170152"/>
              <a:gd name="connsiteX397" fmla="*/ 2554354 w 5627973"/>
              <a:gd name="connsiteY397" fmla="*/ 1592892 h 5170152"/>
              <a:gd name="connsiteX398" fmla="*/ 2566459 w 5627973"/>
              <a:gd name="connsiteY398" fmla="*/ 1218658 h 5170152"/>
              <a:gd name="connsiteX399" fmla="*/ 2555056 w 5627973"/>
              <a:gd name="connsiteY399" fmla="*/ 1198566 h 5170152"/>
              <a:gd name="connsiteX400" fmla="*/ 2557831 w 5627973"/>
              <a:gd name="connsiteY400" fmla="*/ 1176004 h 5170152"/>
              <a:gd name="connsiteX401" fmla="*/ 2525507 w 5627973"/>
              <a:gd name="connsiteY401" fmla="*/ 974952 h 5170152"/>
              <a:gd name="connsiteX402" fmla="*/ 2517630 w 5627973"/>
              <a:gd name="connsiteY402" fmla="*/ 958749 h 5170152"/>
              <a:gd name="connsiteX403" fmla="*/ 2543274 w 5627973"/>
              <a:gd name="connsiteY403" fmla="*/ 983527 h 5170152"/>
              <a:gd name="connsiteX404" fmla="*/ 2577917 w 5627973"/>
              <a:gd name="connsiteY404" fmla="*/ 1025648 h 5170152"/>
              <a:gd name="connsiteX405" fmla="*/ 2564824 w 5627973"/>
              <a:gd name="connsiteY405" fmla="*/ 1586396 h 5170152"/>
              <a:gd name="connsiteX406" fmla="*/ 2612299 w 5627973"/>
              <a:gd name="connsiteY406" fmla="*/ 2424277 h 5170152"/>
              <a:gd name="connsiteX407" fmla="*/ 2593850 w 5627973"/>
              <a:gd name="connsiteY407" fmla="*/ 2339994 h 5170152"/>
              <a:gd name="connsiteX408" fmla="*/ 2607022 w 5627973"/>
              <a:gd name="connsiteY408" fmla="*/ 2044731 h 5170152"/>
              <a:gd name="connsiteX409" fmla="*/ 2624528 w 5627973"/>
              <a:gd name="connsiteY409" fmla="*/ 1990120 h 5170152"/>
              <a:gd name="connsiteX410" fmla="*/ 2616969 w 5627973"/>
              <a:gd name="connsiteY410" fmla="*/ 2031530 h 5170152"/>
              <a:gd name="connsiteX411" fmla="*/ 2786012 w 5627973"/>
              <a:gd name="connsiteY411" fmla="*/ 2524015 h 5170152"/>
              <a:gd name="connsiteX412" fmla="*/ 2810222 w 5627973"/>
              <a:gd name="connsiteY412" fmla="*/ 2544990 h 5170152"/>
              <a:gd name="connsiteX413" fmla="*/ 2817845 w 5627973"/>
              <a:gd name="connsiteY413" fmla="*/ 2575607 h 5170152"/>
              <a:gd name="connsiteX414" fmla="*/ 2957409 w 5627973"/>
              <a:gd name="connsiteY414" fmla="*/ 2822582 h 5170152"/>
              <a:gd name="connsiteX415" fmla="*/ 2975276 w 5627973"/>
              <a:gd name="connsiteY415" fmla="*/ 2840096 h 5170152"/>
              <a:gd name="connsiteX416" fmla="*/ 2930882 w 5627973"/>
              <a:gd name="connsiteY416" fmla="*/ 2819480 h 5170152"/>
              <a:gd name="connsiteX417" fmla="*/ 2866650 w 5627973"/>
              <a:gd name="connsiteY417" fmla="*/ 2780375 h 5170152"/>
              <a:gd name="connsiteX418" fmla="*/ 2640937 w 5627973"/>
              <a:gd name="connsiteY418" fmla="*/ 2504928 h 5170152"/>
              <a:gd name="connsiteX419" fmla="*/ 2612299 w 5627973"/>
              <a:gd name="connsiteY419" fmla="*/ 2424277 h 5170152"/>
              <a:gd name="connsiteX420" fmla="*/ 2035737 w 5627973"/>
              <a:gd name="connsiteY420" fmla="*/ 738158 h 5170152"/>
              <a:gd name="connsiteX421" fmla="*/ 2081317 w 5627973"/>
              <a:gd name="connsiteY421" fmla="*/ 756362 h 5170152"/>
              <a:gd name="connsiteX422" fmla="*/ 2147812 w 5627973"/>
              <a:gd name="connsiteY422" fmla="*/ 791953 h 5170152"/>
              <a:gd name="connsiteX423" fmla="*/ 2450624 w 5627973"/>
              <a:gd name="connsiteY423" fmla="*/ 1511954 h 5170152"/>
              <a:gd name="connsiteX424" fmla="*/ 2436347 w 5627973"/>
              <a:gd name="connsiteY424" fmla="*/ 1567359 h 5170152"/>
              <a:gd name="connsiteX425" fmla="*/ 2441461 w 5627973"/>
              <a:gd name="connsiteY425" fmla="*/ 1525651 h 5170152"/>
              <a:gd name="connsiteX426" fmla="*/ 2243505 w 5627973"/>
              <a:gd name="connsiteY426" fmla="*/ 1043385 h 5170152"/>
              <a:gd name="connsiteX427" fmla="*/ 2218075 w 5627973"/>
              <a:gd name="connsiteY427" fmla="*/ 1023750 h 5170152"/>
              <a:gd name="connsiteX428" fmla="*/ 2208652 w 5627973"/>
              <a:gd name="connsiteY428" fmla="*/ 993614 h 5170152"/>
              <a:gd name="connsiteX429" fmla="*/ 2054624 w 5627973"/>
              <a:gd name="connsiteY429" fmla="*/ 754678 h 5170152"/>
              <a:gd name="connsiteX430" fmla="*/ 2417193 w 5627973"/>
              <a:gd name="connsiteY430" fmla="*/ 2452749 h 5170152"/>
              <a:gd name="connsiteX431" fmla="*/ 2394601 w 5627973"/>
              <a:gd name="connsiteY431" fmla="*/ 2359598 h 5170152"/>
              <a:gd name="connsiteX432" fmla="*/ 2391086 w 5627973"/>
              <a:gd name="connsiteY432" fmla="*/ 2296202 h 5170152"/>
              <a:gd name="connsiteX433" fmla="*/ 2508786 w 5627973"/>
              <a:gd name="connsiteY433" fmla="*/ 1982414 h 5170152"/>
              <a:gd name="connsiteX434" fmla="*/ 2537500 w 5627973"/>
              <a:gd name="connsiteY434" fmla="*/ 1951196 h 5170152"/>
              <a:gd name="connsiteX435" fmla="*/ 2519642 w 5627973"/>
              <a:gd name="connsiteY435" fmla="*/ 1976466 h 5170152"/>
              <a:gd name="connsiteX436" fmla="*/ 2484604 w 5627973"/>
              <a:gd name="connsiteY436" fmla="*/ 2349375 h 5170152"/>
              <a:gd name="connsiteX437" fmla="*/ 2494761 w 5627973"/>
              <a:gd name="connsiteY437" fmla="*/ 2370012 h 5170152"/>
              <a:gd name="connsiteX438" fmla="*/ 2490607 w 5627973"/>
              <a:gd name="connsiteY438" fmla="*/ 2392389 h 5170152"/>
              <a:gd name="connsiteX439" fmla="*/ 2510562 w 5627973"/>
              <a:gd name="connsiteY439" fmla="*/ 2594713 h 5170152"/>
              <a:gd name="connsiteX440" fmla="*/ 2517435 w 5627973"/>
              <a:gd name="connsiteY440" fmla="*/ 2611289 h 5170152"/>
              <a:gd name="connsiteX441" fmla="*/ 2493344 w 5627973"/>
              <a:gd name="connsiteY441" fmla="*/ 2585248 h 5170152"/>
              <a:gd name="connsiteX442" fmla="*/ 2461326 w 5627973"/>
              <a:gd name="connsiteY442" fmla="*/ 2541435 h 5170152"/>
              <a:gd name="connsiteX443" fmla="*/ 2417193 w 5627973"/>
              <a:gd name="connsiteY443" fmla="*/ 2452749 h 5170152"/>
              <a:gd name="connsiteX444" fmla="*/ 1897323 w 5627973"/>
              <a:gd name="connsiteY444" fmla="*/ 1217353 h 5170152"/>
              <a:gd name="connsiteX445" fmla="*/ 1934545 w 5627973"/>
              <a:gd name="connsiteY445" fmla="*/ 1218380 h 5170152"/>
              <a:gd name="connsiteX446" fmla="*/ 1991537 w 5627973"/>
              <a:gd name="connsiteY446" fmla="*/ 1225910 h 5170152"/>
              <a:gd name="connsiteX447" fmla="*/ 2417165 w 5627973"/>
              <a:gd name="connsiteY447" fmla="*/ 1632682 h 5170152"/>
              <a:gd name="connsiteX448" fmla="*/ 2423698 w 5627973"/>
              <a:gd name="connsiteY448" fmla="*/ 1673157 h 5170152"/>
              <a:gd name="connsiteX449" fmla="*/ 2414850 w 5627973"/>
              <a:gd name="connsiteY449" fmla="*/ 1644063 h 5170152"/>
              <a:gd name="connsiteX450" fmla="*/ 2133157 w 5627973"/>
              <a:gd name="connsiteY450" fmla="*/ 1370413 h 5170152"/>
              <a:gd name="connsiteX451" fmla="*/ 2109568 w 5627973"/>
              <a:gd name="connsiteY451" fmla="*/ 1363512 h 5170152"/>
              <a:gd name="connsiteX452" fmla="*/ 2094022 w 5627973"/>
              <a:gd name="connsiteY452" fmla="*/ 1345693 h 5170152"/>
              <a:gd name="connsiteX453" fmla="*/ 1915419 w 5627973"/>
              <a:gd name="connsiteY453" fmla="*/ 1223772 h 5170152"/>
              <a:gd name="connsiteX454" fmla="*/ 2045270 w 5627973"/>
              <a:gd name="connsiteY454" fmla="*/ 2819290 h 5170152"/>
              <a:gd name="connsiteX455" fmla="*/ 2029641 w 5627973"/>
              <a:gd name="connsiteY455" fmla="*/ 2748040 h 5170152"/>
              <a:gd name="connsiteX456" fmla="*/ 2396022 w 5627973"/>
              <a:gd name="connsiteY456" fmla="*/ 2044520 h 5170152"/>
              <a:gd name="connsiteX457" fmla="*/ 2448822 w 5627973"/>
              <a:gd name="connsiteY457" fmla="*/ 2016984 h 5170152"/>
              <a:gd name="connsiteX458" fmla="*/ 2412764 w 5627973"/>
              <a:gd name="connsiteY458" fmla="*/ 2041700 h 5170152"/>
              <a:gd name="connsiteX459" fmla="*/ 2164168 w 5627973"/>
              <a:gd name="connsiteY459" fmla="*/ 2509479 h 5170152"/>
              <a:gd name="connsiteX460" fmla="*/ 2165420 w 5627973"/>
              <a:gd name="connsiteY460" fmla="*/ 2540820 h 5170152"/>
              <a:gd name="connsiteX461" fmla="*/ 2147957 w 5627973"/>
              <a:gd name="connsiteY461" fmla="*/ 2567964 h 5170152"/>
              <a:gd name="connsiteX462" fmla="*/ 2061427 w 5627973"/>
              <a:gd name="connsiteY462" fmla="*/ 2839328 h 5170152"/>
              <a:gd name="connsiteX463" fmla="*/ 2060839 w 5627973"/>
              <a:gd name="connsiteY463" fmla="*/ 2863921 h 5170152"/>
              <a:gd name="connsiteX464" fmla="*/ 1883844 w 5627973"/>
              <a:gd name="connsiteY464" fmla="*/ 2371440 h 5170152"/>
              <a:gd name="connsiteX465" fmla="*/ 1886848 w 5627973"/>
              <a:gd name="connsiteY465" fmla="*/ 2337575 h 5170152"/>
              <a:gd name="connsiteX466" fmla="*/ 1897963 w 5627973"/>
              <a:gd name="connsiteY466" fmla="*/ 2286093 h 5170152"/>
              <a:gd name="connsiteX467" fmla="*/ 2364338 w 5627973"/>
              <a:gd name="connsiteY467" fmla="*/ 1923296 h 5170152"/>
              <a:gd name="connsiteX468" fmla="*/ 2408933 w 5627973"/>
              <a:gd name="connsiteY468" fmla="*/ 1919846 h 5170152"/>
              <a:gd name="connsiteX469" fmla="*/ 2376668 w 5627973"/>
              <a:gd name="connsiteY469" fmla="*/ 1926111 h 5170152"/>
              <a:gd name="connsiteX470" fmla="*/ 2063155 w 5627973"/>
              <a:gd name="connsiteY470" fmla="*/ 2165945 h 5170152"/>
              <a:gd name="connsiteX471" fmla="*/ 2054415 w 5627973"/>
              <a:gd name="connsiteY471" fmla="*/ 2187020 h 5170152"/>
              <a:gd name="connsiteX472" fmla="*/ 2034142 w 5627973"/>
              <a:gd name="connsiteY472" fmla="*/ 2200087 h 5170152"/>
              <a:gd name="connsiteX473" fmla="*/ 1891778 w 5627973"/>
              <a:gd name="connsiteY473" fmla="*/ 2355342 h 5170152"/>
              <a:gd name="connsiteX474" fmla="*/ 1661922 w 5627973"/>
              <a:gd name="connsiteY474" fmla="*/ 1799494 h 5170152"/>
              <a:gd name="connsiteX475" fmla="*/ 1688944 w 5627973"/>
              <a:gd name="connsiteY475" fmla="*/ 1776249 h 5170152"/>
              <a:gd name="connsiteX476" fmla="*/ 1734921 w 5627973"/>
              <a:gd name="connsiteY476" fmla="*/ 1744902 h 5170152"/>
              <a:gd name="connsiteX477" fmla="*/ 2349214 w 5627973"/>
              <a:gd name="connsiteY477" fmla="*/ 1760604 h 5170152"/>
              <a:gd name="connsiteX478" fmla="*/ 2385099 w 5627973"/>
              <a:gd name="connsiteY478" fmla="*/ 1785239 h 5170152"/>
              <a:gd name="connsiteX479" fmla="*/ 2356379 w 5627973"/>
              <a:gd name="connsiteY479" fmla="*/ 1770206 h 5170152"/>
              <a:gd name="connsiteX480" fmla="*/ 1946393 w 5627973"/>
              <a:gd name="connsiteY480" fmla="*/ 1756653 h 5170152"/>
              <a:gd name="connsiteX481" fmla="*/ 1924438 w 5627973"/>
              <a:gd name="connsiteY481" fmla="*/ 1766929 h 5170152"/>
              <a:gd name="connsiteX482" fmla="*/ 1899712 w 5627973"/>
              <a:gd name="connsiteY482" fmla="*/ 1764245 h 5170152"/>
              <a:gd name="connsiteX483" fmla="*/ 1679634 w 5627973"/>
              <a:gd name="connsiteY483" fmla="*/ 1792411 h 5170152"/>
              <a:gd name="connsiteX484" fmla="*/ 1421076 w 5627973"/>
              <a:gd name="connsiteY484" fmla="*/ 1389062 h 5170152"/>
              <a:gd name="connsiteX485" fmla="*/ 1467369 w 5627973"/>
              <a:gd name="connsiteY485" fmla="*/ 1371047 h 5170152"/>
              <a:gd name="connsiteX486" fmla="*/ 1541636 w 5627973"/>
              <a:gd name="connsiteY486" fmla="*/ 1351041 h 5170152"/>
              <a:gd name="connsiteX487" fmla="*/ 2295625 w 5627973"/>
              <a:gd name="connsiteY487" fmla="*/ 1647472 h 5170152"/>
              <a:gd name="connsiteX488" fmla="*/ 2326664 w 5627973"/>
              <a:gd name="connsiteY488" fmla="*/ 1695560 h 5170152"/>
              <a:gd name="connsiteX489" fmla="*/ 2299253 w 5627973"/>
              <a:gd name="connsiteY489" fmla="*/ 1663149 h 5170152"/>
              <a:gd name="connsiteX490" fmla="*/ 1797719 w 5627973"/>
              <a:gd name="connsiteY490" fmla="*/ 1461320 h 5170152"/>
              <a:gd name="connsiteX491" fmla="*/ 1764828 w 5627973"/>
              <a:gd name="connsiteY491" fmla="*/ 1464786 h 5170152"/>
              <a:gd name="connsiteX492" fmla="*/ 1735604 w 5627973"/>
              <a:gd name="connsiteY492" fmla="*/ 1450192 h 5170152"/>
              <a:gd name="connsiteX493" fmla="*/ 1446949 w 5627973"/>
              <a:gd name="connsiteY493" fmla="*/ 1387832 h 5170152"/>
              <a:gd name="connsiteX494" fmla="*/ 1463065 w 5627973"/>
              <a:gd name="connsiteY494" fmla="*/ 2251668 h 5170152"/>
              <a:gd name="connsiteX495" fmla="*/ 1483028 w 5627973"/>
              <a:gd name="connsiteY495" fmla="*/ 2208076 h 5170152"/>
              <a:gd name="connsiteX496" fmla="*/ 1521661 w 5627973"/>
              <a:gd name="connsiteY496" fmla="*/ 2144342 h 5170152"/>
              <a:gd name="connsiteX497" fmla="*/ 2284930 w 5627973"/>
              <a:gd name="connsiteY497" fmla="*/ 1845445 h 5170152"/>
              <a:gd name="connsiteX498" fmla="*/ 2343006 w 5627973"/>
              <a:gd name="connsiteY498" fmla="*/ 1858151 h 5170152"/>
              <a:gd name="connsiteX499" fmla="*/ 2299188 w 5627973"/>
              <a:gd name="connsiteY499" fmla="*/ 1853938 h 5170152"/>
              <a:gd name="connsiteX500" fmla="*/ 1788027 w 5627973"/>
              <a:gd name="connsiteY500" fmla="*/ 2049516 h 5170152"/>
              <a:gd name="connsiteX501" fmla="*/ 1766910 w 5627973"/>
              <a:gd name="connsiteY501" fmla="*/ 2073983 h 5170152"/>
              <a:gd name="connsiteX502" fmla="*/ 1735021 w 5627973"/>
              <a:gd name="connsiteY502" fmla="*/ 2083404 h 5170152"/>
              <a:gd name="connsiteX503" fmla="*/ 1480787 w 5627973"/>
              <a:gd name="connsiteY503" fmla="*/ 2233465 h 5170152"/>
              <a:gd name="connsiteX504" fmla="*/ 1778763 w 5627973"/>
              <a:gd name="connsiteY504" fmla="*/ 3625789 h 5170152"/>
              <a:gd name="connsiteX505" fmla="*/ 1837688 w 5627973"/>
              <a:gd name="connsiteY505" fmla="*/ 3639518 h 5170152"/>
              <a:gd name="connsiteX506" fmla="*/ 2568769 w 5627973"/>
              <a:gd name="connsiteY506" fmla="*/ 3466048 h 5170152"/>
              <a:gd name="connsiteX507" fmla="*/ 2601895 w 5627973"/>
              <a:gd name="connsiteY507" fmla="*/ 3436540 h 5170152"/>
              <a:gd name="connsiteX508" fmla="*/ 2647008 w 5627973"/>
              <a:gd name="connsiteY508" fmla="*/ 3429508 h 5170152"/>
              <a:gd name="connsiteX509" fmla="*/ 3020043 w 5627973"/>
              <a:gd name="connsiteY509" fmla="*/ 3271259 h 5170152"/>
              <a:gd name="connsiteX510" fmla="*/ 3047428 w 5627973"/>
              <a:gd name="connsiteY510" fmla="*/ 3249673 h 5170152"/>
              <a:gd name="connsiteX511" fmla="*/ 3012461 w 5627973"/>
              <a:gd name="connsiteY511" fmla="*/ 3305465 h 5170152"/>
              <a:gd name="connsiteX512" fmla="*/ 2948470 w 5627973"/>
              <a:gd name="connsiteY512" fmla="*/ 3385317 h 5170152"/>
              <a:gd name="connsiteX513" fmla="*/ 1855592 w 5627973"/>
              <a:gd name="connsiteY513" fmla="*/ 3653697 h 5170152"/>
              <a:gd name="connsiteX514" fmla="*/ 1700666 w 5627973"/>
              <a:gd name="connsiteY514" fmla="*/ 3429363 h 5170152"/>
              <a:gd name="connsiteX515" fmla="*/ 1752974 w 5627973"/>
              <a:gd name="connsiteY515" fmla="*/ 3400185 h 5170152"/>
              <a:gd name="connsiteX516" fmla="*/ 2149161 w 5627973"/>
              <a:gd name="connsiteY516" fmla="*/ 2791867 h 5170152"/>
              <a:gd name="connsiteX517" fmla="*/ 2151195 w 5627973"/>
              <a:gd name="connsiteY517" fmla="*/ 2748795 h 5170152"/>
              <a:gd name="connsiteX518" fmla="*/ 2178343 w 5627973"/>
              <a:gd name="connsiteY518" fmla="*/ 2713888 h 5170152"/>
              <a:gd name="connsiteX519" fmla="*/ 2329225 w 5627973"/>
              <a:gd name="connsiteY519" fmla="*/ 2353537 h 5170152"/>
              <a:gd name="connsiteX520" fmla="*/ 2332971 w 5627973"/>
              <a:gd name="connsiteY520" fmla="*/ 2319941 h 5170152"/>
              <a:gd name="connsiteX521" fmla="*/ 2348943 w 5627973"/>
              <a:gd name="connsiteY521" fmla="*/ 2383062 h 5170152"/>
              <a:gd name="connsiteX522" fmla="*/ 2361812 w 5627973"/>
              <a:gd name="connsiteY522" fmla="*/ 2482633 h 5170152"/>
              <a:gd name="connsiteX523" fmla="*/ 1776225 w 5627973"/>
              <a:gd name="connsiteY523" fmla="*/ 3398488 h 5170152"/>
              <a:gd name="connsiteX524" fmla="*/ 1723452 w 5627973"/>
              <a:gd name="connsiteY524" fmla="*/ 3552336 h 5170152"/>
              <a:gd name="connsiteX525" fmla="*/ 1768261 w 5627973"/>
              <a:gd name="connsiteY525" fmla="*/ 3548010 h 5170152"/>
              <a:gd name="connsiteX526" fmla="*/ 2224429 w 5627973"/>
              <a:gd name="connsiteY526" fmla="*/ 3260498 h 5170152"/>
              <a:gd name="connsiteX527" fmla="*/ 2238817 w 5627973"/>
              <a:gd name="connsiteY527" fmla="*/ 3232746 h 5170152"/>
              <a:gd name="connsiteX528" fmla="*/ 2268032 w 5627973"/>
              <a:gd name="connsiteY528" fmla="*/ 3217503 h 5170152"/>
              <a:gd name="connsiteX529" fmla="*/ 2480558 w 5627973"/>
              <a:gd name="connsiteY529" fmla="*/ 3023370 h 5170152"/>
              <a:gd name="connsiteX530" fmla="*/ 2493267 w 5627973"/>
              <a:gd name="connsiteY530" fmla="*/ 3002338 h 5170152"/>
              <a:gd name="connsiteX531" fmla="*/ 2485230 w 5627973"/>
              <a:gd name="connsiteY531" fmla="*/ 3048393 h 5170152"/>
              <a:gd name="connsiteX532" fmla="*/ 2464066 w 5627973"/>
              <a:gd name="connsiteY532" fmla="*/ 3117542 h 5170152"/>
              <a:gd name="connsiteX533" fmla="*/ 1784778 w 5627973"/>
              <a:gd name="connsiteY533" fmla="*/ 3553502 h 5170152"/>
              <a:gd name="connsiteX534" fmla="*/ 1769572 w 5627973"/>
              <a:gd name="connsiteY534" fmla="*/ 3808806 h 5170152"/>
              <a:gd name="connsiteX535" fmla="*/ 1799015 w 5627973"/>
              <a:gd name="connsiteY535" fmla="*/ 3859152 h 5170152"/>
              <a:gd name="connsiteX536" fmla="*/ 2430040 w 5627973"/>
              <a:gd name="connsiteY536" fmla="*/ 4250074 h 5170152"/>
              <a:gd name="connsiteX537" fmla="*/ 2475364 w 5627973"/>
              <a:gd name="connsiteY537" fmla="*/ 4253072 h 5170152"/>
              <a:gd name="connsiteX538" fmla="*/ 2511465 w 5627973"/>
              <a:gd name="connsiteY538" fmla="*/ 4279691 h 5170152"/>
              <a:gd name="connsiteX539" fmla="*/ 2887344 w 5627973"/>
              <a:gd name="connsiteY539" fmla="*/ 4431757 h 5170152"/>
              <a:gd name="connsiteX540" fmla="*/ 2922643 w 5627973"/>
              <a:gd name="connsiteY540" fmla="*/ 4436144 h 5170152"/>
              <a:gd name="connsiteX541" fmla="*/ 2855752 w 5627973"/>
              <a:gd name="connsiteY541" fmla="*/ 4449732 h 5170152"/>
              <a:gd name="connsiteX542" fmla="*/ 2750537 w 5627973"/>
              <a:gd name="connsiteY542" fmla="*/ 4459472 h 5170152"/>
              <a:gd name="connsiteX543" fmla="*/ 1800226 w 5627973"/>
              <a:gd name="connsiteY543" fmla="*/ 3881251 h 5170152"/>
              <a:gd name="connsiteX544" fmla="*/ 1717989 w 5627973"/>
              <a:gd name="connsiteY544" fmla="*/ 3703726 h 5170152"/>
              <a:gd name="connsiteX545" fmla="*/ 1754415 w 5627973"/>
              <a:gd name="connsiteY545" fmla="*/ 3729503 h 5170152"/>
              <a:gd name="connsiteX546" fmla="*/ 2310014 w 5627973"/>
              <a:gd name="connsiteY546" fmla="*/ 3823180 h 5170152"/>
              <a:gd name="connsiteX547" fmla="*/ 2341717 w 5627973"/>
              <a:gd name="connsiteY547" fmla="*/ 3813186 h 5170152"/>
              <a:gd name="connsiteX548" fmla="*/ 2374894 w 5627973"/>
              <a:gd name="connsiteY548" fmla="*/ 3821382 h 5170152"/>
              <a:gd name="connsiteX549" fmla="*/ 2679416 w 5627973"/>
              <a:gd name="connsiteY549" fmla="*/ 3823314 h 5170152"/>
              <a:gd name="connsiteX550" fmla="*/ 2704778 w 5627973"/>
              <a:gd name="connsiteY550" fmla="*/ 3816899 h 5170152"/>
              <a:gd name="connsiteX551" fmla="*/ 2663882 w 5627973"/>
              <a:gd name="connsiteY551" fmla="*/ 3843658 h 5170152"/>
              <a:gd name="connsiteX552" fmla="*/ 2595752 w 5627973"/>
              <a:gd name="connsiteY552" fmla="*/ 3877993 h 5170152"/>
              <a:gd name="connsiteX553" fmla="*/ 1762464 w 5627973"/>
              <a:gd name="connsiteY553" fmla="*/ 3743917 h 5170152"/>
              <a:gd name="connsiteX554" fmla="*/ 1593570 w 5627973"/>
              <a:gd name="connsiteY554" fmla="*/ 3417551 h 5170152"/>
              <a:gd name="connsiteX555" fmla="*/ 1621230 w 5627973"/>
              <a:gd name="connsiteY555" fmla="*/ 3385491 h 5170152"/>
              <a:gd name="connsiteX556" fmla="*/ 1717450 w 5627973"/>
              <a:gd name="connsiteY556" fmla="*/ 2879542 h 5170152"/>
              <a:gd name="connsiteX557" fmla="*/ 1706261 w 5627973"/>
              <a:gd name="connsiteY557" fmla="*/ 2849805 h 5170152"/>
              <a:gd name="connsiteX558" fmla="*/ 1714836 w 5627973"/>
              <a:gd name="connsiteY558" fmla="*/ 2819740 h 5170152"/>
              <a:gd name="connsiteX559" fmla="*/ 1713844 w 5627973"/>
              <a:gd name="connsiteY559" fmla="*/ 2539635 h 5170152"/>
              <a:gd name="connsiteX560" fmla="*/ 1706611 w 5627973"/>
              <a:gd name="connsiteY560" fmla="*/ 2515935 h 5170152"/>
              <a:gd name="connsiteX561" fmla="*/ 1736124 w 5627973"/>
              <a:gd name="connsiteY561" fmla="*/ 2555081 h 5170152"/>
              <a:gd name="connsiteX562" fmla="*/ 1774149 w 5627973"/>
              <a:gd name="connsiteY562" fmla="*/ 2619715 h 5170152"/>
              <a:gd name="connsiteX563" fmla="*/ 1636822 w 5627973"/>
              <a:gd name="connsiteY563" fmla="*/ 3378900 h 5170152"/>
              <a:gd name="connsiteX564" fmla="*/ 1694576 w 5627973"/>
              <a:gd name="connsiteY564" fmla="*/ 4073468 h 5170152"/>
              <a:gd name="connsiteX565" fmla="*/ 1670220 w 5627973"/>
              <a:gd name="connsiteY565" fmla="*/ 3983985 h 5170152"/>
              <a:gd name="connsiteX566" fmla="*/ 1655736 w 5627973"/>
              <a:gd name="connsiteY566" fmla="*/ 3877850 h 5170152"/>
              <a:gd name="connsiteX567" fmla="*/ 1656477 w 5627973"/>
              <a:gd name="connsiteY567" fmla="*/ 3821489 h 5170152"/>
              <a:gd name="connsiteX568" fmla="*/ 1661566 w 5627973"/>
              <a:gd name="connsiteY568" fmla="*/ 3862972 h 5170152"/>
              <a:gd name="connsiteX569" fmla="*/ 1978105 w 5627973"/>
              <a:gd name="connsiteY569" fmla="*/ 4299431 h 5170152"/>
              <a:gd name="connsiteX570" fmla="*/ 2008403 w 5627973"/>
              <a:gd name="connsiteY570" fmla="*/ 4314284 h 5170152"/>
              <a:gd name="connsiteX571" fmla="*/ 2025230 w 5627973"/>
              <a:gd name="connsiteY571" fmla="*/ 4342051 h 5170152"/>
              <a:gd name="connsiteX572" fmla="*/ 2238142 w 5627973"/>
              <a:gd name="connsiteY572" fmla="*/ 4548895 h 5170152"/>
              <a:gd name="connsiteX573" fmla="*/ 2261120 w 5627973"/>
              <a:gd name="connsiteY573" fmla="*/ 4561812 h 5170152"/>
              <a:gd name="connsiteX574" fmla="*/ 2210974 w 5627973"/>
              <a:gd name="connsiteY574" fmla="*/ 4551739 h 5170152"/>
              <a:gd name="connsiteX575" fmla="*/ 2135604 w 5627973"/>
              <a:gd name="connsiteY575" fmla="*/ 4528243 h 5170152"/>
              <a:gd name="connsiteX576" fmla="*/ 1694576 w 5627973"/>
              <a:gd name="connsiteY576" fmla="*/ 4073468 h 5170152"/>
              <a:gd name="connsiteX577" fmla="*/ 1099766 w 5627973"/>
              <a:gd name="connsiteY577" fmla="*/ 2113284 h 5170152"/>
              <a:gd name="connsiteX578" fmla="*/ 1157732 w 5627973"/>
              <a:gd name="connsiteY578" fmla="*/ 2147753 h 5170152"/>
              <a:gd name="connsiteX579" fmla="*/ 1240371 w 5627973"/>
              <a:gd name="connsiteY579" fmla="*/ 2210315 h 5170152"/>
              <a:gd name="connsiteX580" fmla="*/ 1497737 w 5627973"/>
              <a:gd name="connsiteY580" fmla="*/ 3253358 h 5170152"/>
              <a:gd name="connsiteX581" fmla="*/ 1466550 w 5627973"/>
              <a:gd name="connsiteY581" fmla="*/ 3325598 h 5170152"/>
              <a:gd name="connsiteX582" fmla="*/ 1482384 w 5627973"/>
              <a:gd name="connsiteY582" fmla="*/ 3270014 h 5170152"/>
              <a:gd name="connsiteX583" fmla="*/ 1316605 w 5627973"/>
              <a:gd name="connsiteY583" fmla="*/ 2572410 h 5170152"/>
              <a:gd name="connsiteX584" fmla="*/ 1286287 w 5627973"/>
              <a:gd name="connsiteY584" fmla="*/ 2540299 h 5170152"/>
              <a:gd name="connsiteX585" fmla="*/ 1279926 w 5627973"/>
              <a:gd name="connsiteY585" fmla="*/ 2497337 h 5170152"/>
              <a:gd name="connsiteX586" fmla="*/ 1121872 w 5627973"/>
              <a:gd name="connsiteY586" fmla="*/ 2139765 h 5170152"/>
              <a:gd name="connsiteX587" fmla="*/ 1544250 w 5627973"/>
              <a:gd name="connsiteY587" fmla="*/ 4643312 h 5170152"/>
              <a:gd name="connsiteX588" fmla="*/ 1515525 w 5627973"/>
              <a:gd name="connsiteY588" fmla="*/ 4409135 h 5170152"/>
              <a:gd name="connsiteX589" fmla="*/ 1596353 w 5627973"/>
              <a:gd name="connsiteY589" fmla="*/ 4010725 h 5170152"/>
              <a:gd name="connsiteX590" fmla="*/ 1631753 w 5627973"/>
              <a:gd name="connsiteY590" fmla="*/ 3940255 h 5170152"/>
              <a:gd name="connsiteX591" fmla="*/ 1612666 w 5627973"/>
              <a:gd name="connsiteY591" fmla="*/ 3994911 h 5170152"/>
              <a:gd name="connsiteX592" fmla="*/ 1737033 w 5627973"/>
              <a:gd name="connsiteY592" fmla="*/ 4700227 h 5170152"/>
              <a:gd name="connsiteX593" fmla="*/ 1765410 w 5627973"/>
              <a:gd name="connsiteY593" fmla="*/ 4733898 h 5170152"/>
              <a:gd name="connsiteX594" fmla="*/ 1769226 w 5627973"/>
              <a:gd name="connsiteY594" fmla="*/ 4777131 h 5170152"/>
              <a:gd name="connsiteX595" fmla="*/ 1905940 w 5627973"/>
              <a:gd name="connsiteY595" fmla="*/ 5142538 h 5170152"/>
              <a:gd name="connsiteX596" fmla="*/ 1926449 w 5627973"/>
              <a:gd name="connsiteY596" fmla="*/ 5170152 h 5170152"/>
              <a:gd name="connsiteX597" fmla="*/ 1870608 w 5627973"/>
              <a:gd name="connsiteY597" fmla="*/ 5132658 h 5170152"/>
              <a:gd name="connsiteX598" fmla="*/ 1791789 w 5627973"/>
              <a:gd name="connsiteY598" fmla="*/ 5065804 h 5170152"/>
              <a:gd name="connsiteX599" fmla="*/ 1544250 w 5627973"/>
              <a:gd name="connsiteY599" fmla="*/ 4643312 h 5170152"/>
              <a:gd name="connsiteX600" fmla="*/ 809778 w 5627973"/>
              <a:gd name="connsiteY600" fmla="*/ 2734890 h 5170152"/>
              <a:gd name="connsiteX601" fmla="*/ 860066 w 5627973"/>
              <a:gd name="connsiteY601" fmla="*/ 2744234 h 5170152"/>
              <a:gd name="connsiteX602" fmla="*/ 935793 w 5627973"/>
              <a:gd name="connsiteY602" fmla="*/ 2766636 h 5170152"/>
              <a:gd name="connsiteX603" fmla="*/ 1426595 w 5627973"/>
              <a:gd name="connsiteY603" fmla="*/ 3410268 h 5170152"/>
              <a:gd name="connsiteX604" fmla="*/ 1426829 w 5627973"/>
              <a:gd name="connsiteY604" fmla="*/ 3466662 h 5170152"/>
              <a:gd name="connsiteX605" fmla="*/ 1421026 w 5627973"/>
              <a:gd name="connsiteY605" fmla="*/ 3425238 h 5170152"/>
              <a:gd name="connsiteX606" fmla="*/ 1097146 w 5627973"/>
              <a:gd name="connsiteY606" fmla="*/ 2993235 h 5170152"/>
              <a:gd name="connsiteX607" fmla="*/ 1066610 w 5627973"/>
              <a:gd name="connsiteY607" fmla="*/ 2978820 h 5170152"/>
              <a:gd name="connsiteX608" fmla="*/ 1049315 w 5627973"/>
              <a:gd name="connsiteY608" fmla="*/ 2951287 h 5170152"/>
              <a:gd name="connsiteX609" fmla="*/ 832965 w 5627973"/>
              <a:gd name="connsiteY609" fmla="*/ 2747476 h 5170152"/>
              <a:gd name="connsiteX610" fmla="*/ 1268389 w 5627973"/>
              <a:gd name="connsiteY610" fmla="*/ 4589977 h 5170152"/>
              <a:gd name="connsiteX611" fmla="*/ 1240985 w 5627973"/>
              <a:gd name="connsiteY611" fmla="*/ 4393229 h 5170152"/>
              <a:gd name="connsiteX612" fmla="*/ 1249733 w 5627973"/>
              <a:gd name="connsiteY612" fmla="*/ 4306332 h 5170152"/>
              <a:gd name="connsiteX613" fmla="*/ 1476345 w 5627973"/>
              <a:gd name="connsiteY613" fmla="*/ 3905069 h 5170152"/>
              <a:gd name="connsiteX614" fmla="*/ 1521964 w 5627973"/>
              <a:gd name="connsiteY614" fmla="*/ 3868779 h 5170152"/>
              <a:gd name="connsiteX615" fmla="*/ 1492344 w 5627973"/>
              <a:gd name="connsiteY615" fmla="*/ 3899304 h 5170152"/>
              <a:gd name="connsiteX616" fmla="*/ 1365289 w 5627973"/>
              <a:gd name="connsiteY616" fmla="*/ 4398556 h 5170152"/>
              <a:gd name="connsiteX617" fmla="*/ 1374672 w 5627973"/>
              <a:gd name="connsiteY617" fmla="*/ 4428767 h 5170152"/>
              <a:gd name="connsiteX618" fmla="*/ 1364263 w 5627973"/>
              <a:gd name="connsiteY618" fmla="*/ 4458288 h 5170152"/>
              <a:gd name="connsiteX619" fmla="*/ 1348201 w 5627973"/>
              <a:gd name="connsiteY619" fmla="*/ 4737480 h 5170152"/>
              <a:gd name="connsiteX620" fmla="*/ 1353993 w 5627973"/>
              <a:gd name="connsiteY620" fmla="*/ 4761472 h 5170152"/>
              <a:gd name="connsiteX621" fmla="*/ 1326856 w 5627973"/>
              <a:gd name="connsiteY621" fmla="*/ 4720941 h 5170152"/>
              <a:gd name="connsiteX622" fmla="*/ 1292753 w 5627973"/>
              <a:gd name="connsiteY622" fmla="*/ 4654569 h 5170152"/>
              <a:gd name="connsiteX623" fmla="*/ 1268389 w 5627973"/>
              <a:gd name="connsiteY623" fmla="*/ 4589977 h 5170152"/>
              <a:gd name="connsiteX624" fmla="*/ 366241 w 5627973"/>
              <a:gd name="connsiteY624" fmla="*/ 3475676 h 5170152"/>
              <a:gd name="connsiteX625" fmla="*/ 407863 w 5627973"/>
              <a:gd name="connsiteY625" fmla="*/ 3449859 h 5170152"/>
              <a:gd name="connsiteX626" fmla="*/ 476933 w 5627973"/>
              <a:gd name="connsiteY626" fmla="*/ 3417081 h 5170152"/>
              <a:gd name="connsiteX627" fmla="*/ 1307117 w 5627973"/>
              <a:gd name="connsiteY627" fmla="*/ 3569586 h 5170152"/>
              <a:gd name="connsiteX628" fmla="*/ 1350557 w 5627973"/>
              <a:gd name="connsiteY628" fmla="*/ 3610724 h 5170152"/>
              <a:gd name="connsiteX629" fmla="*/ 1314791 w 5627973"/>
              <a:gd name="connsiteY629" fmla="*/ 3584163 h 5170152"/>
              <a:gd name="connsiteX630" fmla="*/ 761373 w 5627973"/>
              <a:gd name="connsiteY630" fmla="*/ 3478203 h 5170152"/>
              <a:gd name="connsiteX631" fmla="*/ 729391 w 5627973"/>
              <a:gd name="connsiteY631" fmla="*/ 3487479 h 5170152"/>
              <a:gd name="connsiteX632" fmla="*/ 696413 w 5627973"/>
              <a:gd name="connsiteY632" fmla="*/ 3478552 h 5170152"/>
              <a:gd name="connsiteX633" fmla="*/ 391784 w 5627973"/>
              <a:gd name="connsiteY633" fmla="*/ 3469833 h 5170152"/>
              <a:gd name="connsiteX634" fmla="*/ 545415 w 5627973"/>
              <a:gd name="connsiteY634" fmla="*/ 4300260 h 5170152"/>
              <a:gd name="connsiteX635" fmla="*/ 556712 w 5627973"/>
              <a:gd name="connsiteY635" fmla="*/ 4254883 h 5170152"/>
              <a:gd name="connsiteX636" fmla="*/ 582772 w 5627973"/>
              <a:gd name="connsiteY636" fmla="*/ 4187299 h 5170152"/>
              <a:gd name="connsiteX637" fmla="*/ 1292949 w 5627973"/>
              <a:gd name="connsiteY637" fmla="*/ 3793892 h 5170152"/>
              <a:gd name="connsiteX638" fmla="*/ 1354196 w 5627973"/>
              <a:gd name="connsiteY638" fmla="*/ 3798726 h 5170152"/>
              <a:gd name="connsiteX639" fmla="*/ 1309079 w 5627973"/>
              <a:gd name="connsiteY639" fmla="*/ 3800350 h 5170152"/>
              <a:gd name="connsiteX640" fmla="*/ 832538 w 5627973"/>
              <a:gd name="connsiteY640" fmla="*/ 4059308 h 5170152"/>
              <a:gd name="connsiteX641" fmla="*/ 816185 w 5627973"/>
              <a:gd name="connsiteY641" fmla="*/ 4086079 h 5170152"/>
              <a:gd name="connsiteX642" fmla="*/ 785891 w 5627973"/>
              <a:gd name="connsiteY642" fmla="*/ 4099508 h 5170152"/>
              <a:gd name="connsiteX643" fmla="*/ 559613 w 5627973"/>
              <a:gd name="connsiteY643" fmla="*/ 4280079 h 5170152"/>
              <a:gd name="connsiteX644" fmla="*/ 126950 w 5627973"/>
              <a:gd name="connsiteY644" fmla="*/ 2866526 h 5170152"/>
              <a:gd name="connsiteX645" fmla="*/ 193605 w 5627973"/>
              <a:gd name="connsiteY645" fmla="*/ 2851930 h 5170152"/>
              <a:gd name="connsiteX646" fmla="*/ 298644 w 5627973"/>
              <a:gd name="connsiteY646" fmla="*/ 2840604 h 5170152"/>
              <a:gd name="connsiteX647" fmla="*/ 1258524 w 5627973"/>
              <a:gd name="connsiteY647" fmla="*/ 3404412 h 5170152"/>
              <a:gd name="connsiteX648" fmla="*/ 1290387 w 5627973"/>
              <a:gd name="connsiteY648" fmla="*/ 3476385 h 5170152"/>
              <a:gd name="connsiteX649" fmla="*/ 1260105 w 5627973"/>
              <a:gd name="connsiteY649" fmla="*/ 3426489 h 5170152"/>
              <a:gd name="connsiteX650" fmla="*/ 622609 w 5627973"/>
              <a:gd name="connsiteY650" fmla="*/ 3045139 h 5170152"/>
              <a:gd name="connsiteX651" fmla="*/ 577240 w 5627973"/>
              <a:gd name="connsiteY651" fmla="*/ 3042826 h 5170152"/>
              <a:gd name="connsiteX652" fmla="*/ 540698 w 5627973"/>
              <a:gd name="connsiteY652" fmla="*/ 3016754 h 5170152"/>
              <a:gd name="connsiteX653" fmla="*/ 162318 w 5627973"/>
              <a:gd name="connsiteY653" fmla="*/ 2870379 h 5170152"/>
              <a:gd name="connsiteX654" fmla="*/ 680573 w 5627973"/>
              <a:gd name="connsiteY654" fmla="*/ 5007269 h 5170152"/>
              <a:gd name="connsiteX655" fmla="*/ 668963 w 5627973"/>
              <a:gd name="connsiteY655" fmla="*/ 4943296 h 5170152"/>
              <a:gd name="connsiteX656" fmla="*/ 662949 w 5627973"/>
              <a:gd name="connsiteY656" fmla="*/ 4843140 h 5170152"/>
              <a:gd name="connsiteX657" fmla="*/ 1310094 w 5627973"/>
              <a:gd name="connsiteY657" fmla="*/ 3965384 h 5170152"/>
              <a:gd name="connsiteX658" fmla="*/ 1387610 w 5627973"/>
              <a:gd name="connsiteY658" fmla="*/ 3939241 h 5170152"/>
              <a:gd name="connsiteX659" fmla="*/ 1333412 w 5627973"/>
              <a:gd name="connsiteY659" fmla="*/ 3965127 h 5170152"/>
              <a:gd name="connsiteX660" fmla="*/ 896354 w 5627973"/>
              <a:gd name="connsiteY660" fmla="*/ 4547693 h 5170152"/>
              <a:gd name="connsiteX661" fmla="*/ 891370 w 5627973"/>
              <a:gd name="connsiteY661" fmla="*/ 4590548 h 5170152"/>
              <a:gd name="connsiteX662" fmla="*/ 861886 w 5627973"/>
              <a:gd name="connsiteY662" fmla="*/ 4623705 h 5170152"/>
              <a:gd name="connsiteX663" fmla="*/ 686615 w 5627973"/>
              <a:gd name="connsiteY663" fmla="*/ 4973975 h 5170152"/>
              <a:gd name="connsiteX664" fmla="*/ 0 w 5627973"/>
              <a:gd name="connsiteY664" fmla="*/ 4047657 h 5170152"/>
              <a:gd name="connsiteX665" fmla="*/ 36382 w 5627973"/>
              <a:gd name="connsiteY665" fmla="*/ 3992684 h 5170152"/>
              <a:gd name="connsiteX666" fmla="*/ 102392 w 5627973"/>
              <a:gd name="connsiteY666" fmla="*/ 3914327 h 5170152"/>
              <a:gd name="connsiteX667" fmla="*/ 1201799 w 5627973"/>
              <a:gd name="connsiteY667" fmla="*/ 3671146 h 5170152"/>
              <a:gd name="connsiteX668" fmla="*/ 1277894 w 5627973"/>
              <a:gd name="connsiteY668" fmla="*/ 3700813 h 5170152"/>
              <a:gd name="connsiteX669" fmla="*/ 1219336 w 5627973"/>
              <a:gd name="connsiteY669" fmla="*/ 3685732 h 5170152"/>
              <a:gd name="connsiteX670" fmla="*/ 484042 w 5627973"/>
              <a:gd name="connsiteY670" fmla="*/ 3842348 h 5170152"/>
              <a:gd name="connsiteX671" fmla="*/ 450172 w 5627973"/>
              <a:gd name="connsiteY671" fmla="*/ 3871086 h 5170152"/>
              <a:gd name="connsiteX672" fmla="*/ 404893 w 5627973"/>
              <a:gd name="connsiteY672" fmla="*/ 3877079 h 5170152"/>
              <a:gd name="connsiteX673" fmla="*/ 27928 w 5627973"/>
              <a:gd name="connsiteY673" fmla="*/ 4026706 h 517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Lst>
            <a:rect l="l" t="t" r="r" b="b"/>
            <a:pathLst>
              <a:path w="5627973" h="5170152">
                <a:moveTo>
                  <a:pt x="5187748" y="556256"/>
                </a:moveTo>
                <a:lnTo>
                  <a:pt x="5209295" y="559333"/>
                </a:lnTo>
                <a:cubicBezTo>
                  <a:pt x="5307498" y="566018"/>
                  <a:pt x="5400516" y="533846"/>
                  <a:pt x="5462744" y="465284"/>
                </a:cubicBezTo>
                <a:lnTo>
                  <a:pt x="5473354" y="452697"/>
                </a:lnTo>
                <a:lnTo>
                  <a:pt x="5489142" y="448306"/>
                </a:lnTo>
                <a:cubicBezTo>
                  <a:pt x="5536124" y="432635"/>
                  <a:pt x="5579283" y="407577"/>
                  <a:pt x="5615649" y="373500"/>
                </a:cubicBezTo>
                <a:lnTo>
                  <a:pt x="5624535" y="364175"/>
                </a:lnTo>
                <a:lnTo>
                  <a:pt x="5614329" y="386938"/>
                </a:lnTo>
                <a:cubicBezTo>
                  <a:pt x="5608485" y="398239"/>
                  <a:pt x="5601964" y="409288"/>
                  <a:pt x="5594755" y="420039"/>
                </a:cubicBezTo>
                <a:cubicBezTo>
                  <a:pt x="5512758" y="542334"/>
                  <a:pt x="5363846" y="593173"/>
                  <a:pt x="5216246" y="564116"/>
                </a:cubicBezTo>
                <a:close/>
                <a:moveTo>
                  <a:pt x="5191862" y="626981"/>
                </a:moveTo>
                <a:lnTo>
                  <a:pt x="5204383" y="645241"/>
                </a:lnTo>
                <a:cubicBezTo>
                  <a:pt x="5266707" y="723503"/>
                  <a:pt x="5353324" y="771602"/>
                  <a:pt x="5444969" y="771976"/>
                </a:cubicBezTo>
                <a:lnTo>
                  <a:pt x="5461238" y="771434"/>
                </a:lnTo>
                <a:lnTo>
                  <a:pt x="5475174" y="780321"/>
                </a:lnTo>
                <a:cubicBezTo>
                  <a:pt x="5518508" y="805005"/>
                  <a:pt x="5565954" y="820473"/>
                  <a:pt x="5615221" y="824742"/>
                </a:cubicBezTo>
                <a:lnTo>
                  <a:pt x="5627973" y="825110"/>
                </a:lnTo>
                <a:lnTo>
                  <a:pt x="5604691" y="832836"/>
                </a:lnTo>
                <a:cubicBezTo>
                  <a:pt x="5592602" y="836087"/>
                  <a:pt x="5580230" y="838661"/>
                  <a:pt x="5567601" y="840517"/>
                </a:cubicBezTo>
                <a:cubicBezTo>
                  <a:pt x="5423951" y="861625"/>
                  <a:pt x="5285762" y="784175"/>
                  <a:pt x="5205707" y="653694"/>
                </a:cubicBezTo>
                <a:close/>
                <a:moveTo>
                  <a:pt x="5165078" y="530078"/>
                </a:moveTo>
                <a:lnTo>
                  <a:pt x="5180867" y="526739"/>
                </a:lnTo>
                <a:cubicBezTo>
                  <a:pt x="5250865" y="506543"/>
                  <a:pt x="5306876" y="461295"/>
                  <a:pt x="5331773" y="399115"/>
                </a:cubicBezTo>
                <a:lnTo>
                  <a:pt x="5335779" y="387904"/>
                </a:lnTo>
                <a:lnTo>
                  <a:pt x="5345572" y="380950"/>
                </a:lnTo>
                <a:cubicBezTo>
                  <a:pt x="5374017" y="358488"/>
                  <a:pt x="5397296" y="330621"/>
                  <a:pt x="5413449" y="298347"/>
                </a:cubicBezTo>
                <a:lnTo>
                  <a:pt x="5417127" y="289783"/>
                </a:lnTo>
                <a:lnTo>
                  <a:pt x="5416123" y="307795"/>
                </a:lnTo>
                <a:cubicBezTo>
                  <a:pt x="5415084" y="316932"/>
                  <a:pt x="5413508" y="326070"/>
                  <a:pt x="5411375" y="335178"/>
                </a:cubicBezTo>
                <a:cubicBezTo>
                  <a:pt x="5387107" y="438787"/>
                  <a:pt x="5297262" y="510774"/>
                  <a:pt x="5186973" y="528233"/>
                </a:cubicBezTo>
                <a:close/>
                <a:moveTo>
                  <a:pt x="5151997" y="483640"/>
                </a:moveTo>
                <a:lnTo>
                  <a:pt x="5169454" y="470463"/>
                </a:lnTo>
                <a:cubicBezTo>
                  <a:pt x="5244018" y="405125"/>
                  <a:pt x="5288405" y="315520"/>
                  <a:pt x="5286042" y="221713"/>
                </a:cubicBezTo>
                <a:lnTo>
                  <a:pt x="5285027" y="205073"/>
                </a:lnTo>
                <a:lnTo>
                  <a:pt x="5293290" y="190634"/>
                </a:lnTo>
                <a:cubicBezTo>
                  <a:pt x="5316104" y="145792"/>
                  <a:pt x="5329794" y="96924"/>
                  <a:pt x="5332496" y="46415"/>
                </a:cubicBezTo>
                <a:lnTo>
                  <a:pt x="5332475" y="33356"/>
                </a:lnTo>
                <a:lnTo>
                  <a:pt x="5340713" y="57032"/>
                </a:lnTo>
                <a:cubicBezTo>
                  <a:pt x="5344247" y="69341"/>
                  <a:pt x="5347129" y="81953"/>
                  <a:pt x="5349317" y="94842"/>
                </a:cubicBezTo>
                <a:cubicBezTo>
                  <a:pt x="5374206" y="241451"/>
                  <a:pt x="5302694" y="384421"/>
                  <a:pt x="5177669" y="468941"/>
                </a:cubicBezTo>
                <a:close/>
                <a:moveTo>
                  <a:pt x="5169243" y="588501"/>
                </a:moveTo>
                <a:lnTo>
                  <a:pt x="5183261" y="597051"/>
                </a:lnTo>
                <a:cubicBezTo>
                  <a:pt x="5249222" y="631216"/>
                  <a:pt x="5322591" y="638348"/>
                  <a:pt x="5384977" y="612298"/>
                </a:cubicBezTo>
                <a:lnTo>
                  <a:pt x="5395868" y="607269"/>
                </a:lnTo>
                <a:lnTo>
                  <a:pt x="5408019" y="609181"/>
                </a:lnTo>
                <a:cubicBezTo>
                  <a:pt x="5444912" y="613162"/>
                  <a:pt x="5481819" y="609834"/>
                  <a:pt x="5516584" y="598536"/>
                </a:cubicBezTo>
                <a:lnTo>
                  <a:pt x="5525360" y="595121"/>
                </a:lnTo>
                <a:lnTo>
                  <a:pt x="5511871" y="606940"/>
                </a:lnTo>
                <a:cubicBezTo>
                  <a:pt x="5504638" y="612572"/>
                  <a:pt x="5497007" y="617834"/>
                  <a:pt x="5488986" y="622692"/>
                </a:cubicBezTo>
                <a:cubicBezTo>
                  <a:pt x="5397743" y="677952"/>
                  <a:pt x="5280476" y="666098"/>
                  <a:pt x="5186710" y="602293"/>
                </a:cubicBezTo>
                <a:close/>
                <a:moveTo>
                  <a:pt x="5113367" y="483102"/>
                </a:moveTo>
                <a:lnTo>
                  <a:pt x="5121926" y="469739"/>
                </a:lnTo>
                <a:cubicBezTo>
                  <a:pt x="5156048" y="406526"/>
                  <a:pt x="5162696" y="334535"/>
                  <a:pt x="5135782" y="271573"/>
                </a:cubicBezTo>
                <a:lnTo>
                  <a:pt x="5130595" y="260556"/>
                </a:lnTo>
                <a:lnTo>
                  <a:pt x="5132436" y="248673"/>
                </a:lnTo>
                <a:cubicBezTo>
                  <a:pt x="5136180" y="212494"/>
                  <a:pt x="5132510" y="175905"/>
                  <a:pt x="5120776" y="140994"/>
                </a:cubicBezTo>
                <a:lnTo>
                  <a:pt x="5117243" y="132150"/>
                </a:lnTo>
                <a:lnTo>
                  <a:pt x="5129337" y="146100"/>
                </a:lnTo>
                <a:cubicBezTo>
                  <a:pt x="5135105" y="153543"/>
                  <a:pt x="5140502" y="161357"/>
                  <a:pt x="5145493" y="169534"/>
                </a:cubicBezTo>
                <a:cubicBezTo>
                  <a:pt x="5202260" y="262552"/>
                  <a:pt x="5191173" y="377592"/>
                  <a:pt x="5127215" y="466621"/>
                </a:cubicBezTo>
                <a:close/>
                <a:moveTo>
                  <a:pt x="5154094" y="657790"/>
                </a:moveTo>
                <a:lnTo>
                  <a:pt x="5152083" y="636088"/>
                </a:lnTo>
                <a:lnTo>
                  <a:pt x="5155570" y="651850"/>
                </a:lnTo>
                <a:cubicBezTo>
                  <a:pt x="5176498" y="722031"/>
                  <a:pt x="5222742" y="779816"/>
                  <a:pt x="5285958" y="807857"/>
                </a:cubicBezTo>
                <a:lnTo>
                  <a:pt x="5297351" y="812436"/>
                </a:lnTo>
                <a:lnTo>
                  <a:pt x="5304467" y="822485"/>
                </a:lnTo>
                <a:cubicBezTo>
                  <a:pt x="5327427" y="851802"/>
                  <a:pt x="5355835" y="876326"/>
                  <a:pt x="5388667" y="894066"/>
                </a:cubicBezTo>
                <a:lnTo>
                  <a:pt x="5397375" y="898174"/>
                </a:lnTo>
                <a:lnTo>
                  <a:pt x="5379103" y="896176"/>
                </a:lnTo>
                <a:cubicBezTo>
                  <a:pt x="5369831" y="894639"/>
                  <a:pt x="5360554" y="892573"/>
                  <a:pt x="5351304" y="889959"/>
                </a:cubicBezTo>
                <a:cubicBezTo>
                  <a:pt x="5246081" y="860221"/>
                  <a:pt x="5172505" y="767563"/>
                  <a:pt x="5154094" y="657790"/>
                </a:cubicBezTo>
                <a:close/>
                <a:moveTo>
                  <a:pt x="4884797" y="0"/>
                </a:moveTo>
                <a:lnTo>
                  <a:pt x="4906839" y="11088"/>
                </a:lnTo>
                <a:cubicBezTo>
                  <a:pt x="4917767" y="17389"/>
                  <a:pt x="4928438" y="24375"/>
                  <a:pt x="4938805" y="32057"/>
                </a:cubicBezTo>
                <a:cubicBezTo>
                  <a:pt x="5056731" y="119435"/>
                  <a:pt x="5103661" y="273287"/>
                  <a:pt x="5072598" y="423544"/>
                </a:cubicBezTo>
                <a:lnTo>
                  <a:pt x="5064403" y="452491"/>
                </a:lnTo>
                <a:lnTo>
                  <a:pt x="5067800" y="430523"/>
                </a:lnTo>
                <a:cubicBezTo>
                  <a:pt x="5076118" y="330197"/>
                  <a:pt x="5046397" y="234080"/>
                  <a:pt x="4980581" y="168453"/>
                </a:cubicBezTo>
                <a:lnTo>
                  <a:pt x="4968483" y="157238"/>
                </a:lnTo>
                <a:lnTo>
                  <a:pt x="4964483" y="140954"/>
                </a:lnTo>
                <a:cubicBezTo>
                  <a:pt x="4950037" y="92424"/>
                  <a:pt x="4926354" y="47542"/>
                  <a:pt x="4893741" y="9358"/>
                </a:cubicBezTo>
                <a:close/>
                <a:moveTo>
                  <a:pt x="5145276" y="956324"/>
                </a:moveTo>
                <a:cubicBezTo>
                  <a:pt x="5135326" y="927846"/>
                  <a:pt x="5128754" y="897966"/>
                  <a:pt x="5125590" y="867343"/>
                </a:cubicBezTo>
                <a:cubicBezTo>
                  <a:pt x="5120316" y="816307"/>
                  <a:pt x="5124507" y="763210"/>
                  <a:pt x="5138303" y="711108"/>
                </a:cubicBezTo>
                <a:lnTo>
                  <a:pt x="5148069" y="682685"/>
                </a:lnTo>
                <a:lnTo>
                  <a:pt x="5143476" y="704417"/>
                </a:lnTo>
                <a:cubicBezTo>
                  <a:pt x="5129683" y="804081"/>
                  <a:pt x="5154110" y="901724"/>
                  <a:pt x="5216253" y="971002"/>
                </a:cubicBezTo>
                <a:lnTo>
                  <a:pt x="5227722" y="982889"/>
                </a:lnTo>
                <a:lnTo>
                  <a:pt x="5230827" y="999372"/>
                </a:lnTo>
                <a:cubicBezTo>
                  <a:pt x="5242601" y="1048641"/>
                  <a:pt x="5263799" y="1094797"/>
                  <a:pt x="5294282" y="1134780"/>
                </a:cubicBezTo>
                <a:lnTo>
                  <a:pt x="5302703" y="1144632"/>
                </a:lnTo>
                <a:lnTo>
                  <a:pt x="5281296" y="1132302"/>
                </a:lnTo>
                <a:cubicBezTo>
                  <a:pt x="5270726" y="1125387"/>
                  <a:pt x="5260451" y="1117802"/>
                  <a:pt x="5250518" y="1109540"/>
                </a:cubicBezTo>
                <a:cubicBezTo>
                  <a:pt x="5201082" y="1068426"/>
                  <a:pt x="5165913" y="1015390"/>
                  <a:pt x="5145276" y="956324"/>
                </a:cubicBezTo>
                <a:close/>
                <a:moveTo>
                  <a:pt x="5036291" y="921622"/>
                </a:moveTo>
                <a:cubicBezTo>
                  <a:pt x="5031485" y="905125"/>
                  <a:pt x="5028461" y="888346"/>
                  <a:pt x="5027141" y="871493"/>
                </a:cubicBezTo>
                <a:cubicBezTo>
                  <a:pt x="5026261" y="860258"/>
                  <a:pt x="5026138" y="848989"/>
                  <a:pt x="5026750" y="837749"/>
                </a:cubicBezTo>
                <a:cubicBezTo>
                  <a:pt x="5029895" y="779943"/>
                  <a:pt x="5052457" y="722891"/>
                  <a:pt x="5091284" y="674965"/>
                </a:cubicBezTo>
                <a:lnTo>
                  <a:pt x="5106071" y="659304"/>
                </a:lnTo>
                <a:lnTo>
                  <a:pt x="5096751" y="672150"/>
                </a:lnTo>
                <a:cubicBezTo>
                  <a:pt x="5059034" y="733268"/>
                  <a:pt x="5048296" y="804654"/>
                  <a:pt x="5071640" y="868893"/>
                </a:cubicBezTo>
                <a:lnTo>
                  <a:pt x="5076202" y="880160"/>
                </a:lnTo>
                <a:lnTo>
                  <a:pt x="5073686" y="891902"/>
                </a:lnTo>
                <a:cubicBezTo>
                  <a:pt x="5067887" y="927755"/>
                  <a:pt x="5069479" y="964426"/>
                  <a:pt x="5079234" y="999869"/>
                </a:cubicBezTo>
                <a:lnTo>
                  <a:pt x="5082266" y="1008878"/>
                </a:lnTo>
                <a:lnTo>
                  <a:pt x="5070962" y="994306"/>
                </a:lnTo>
                <a:cubicBezTo>
                  <a:pt x="5065615" y="986569"/>
                  <a:pt x="5060660" y="978484"/>
                  <a:pt x="5056133" y="970058"/>
                </a:cubicBezTo>
                <a:cubicBezTo>
                  <a:pt x="5047684" y="954333"/>
                  <a:pt x="5041096" y="938119"/>
                  <a:pt x="5036291" y="921622"/>
                </a:cubicBezTo>
                <a:close/>
                <a:moveTo>
                  <a:pt x="4806580" y="249889"/>
                </a:moveTo>
                <a:lnTo>
                  <a:pt x="4824872" y="251602"/>
                </a:lnTo>
                <a:cubicBezTo>
                  <a:pt x="4834164" y="252993"/>
                  <a:pt x="4843468" y="254915"/>
                  <a:pt x="4852754" y="257385"/>
                </a:cubicBezTo>
                <a:cubicBezTo>
                  <a:pt x="4958392" y="285482"/>
                  <a:pt x="5033417" y="377020"/>
                  <a:pt x="5053587" y="486545"/>
                </a:cubicBezTo>
                <a:lnTo>
                  <a:pt x="5055946" y="508224"/>
                </a:lnTo>
                <a:lnTo>
                  <a:pt x="5052207" y="492511"/>
                </a:lnTo>
                <a:cubicBezTo>
                  <a:pt x="5030160" y="422632"/>
                  <a:pt x="4983013" y="365551"/>
                  <a:pt x="4919384" y="338492"/>
                </a:cubicBezTo>
                <a:lnTo>
                  <a:pt x="4907924" y="334090"/>
                </a:lnTo>
                <a:lnTo>
                  <a:pt x="4900651" y="324149"/>
                </a:lnTo>
                <a:cubicBezTo>
                  <a:pt x="4877232" y="295181"/>
                  <a:pt x="4848446" y="271093"/>
                  <a:pt x="4815348" y="253862"/>
                </a:cubicBezTo>
                <a:close/>
                <a:moveTo>
                  <a:pt x="4845560" y="1104418"/>
                </a:moveTo>
                <a:cubicBezTo>
                  <a:pt x="4842814" y="1091903"/>
                  <a:pt x="4840739" y="1079130"/>
                  <a:pt x="4839374" y="1066127"/>
                </a:cubicBezTo>
                <a:cubicBezTo>
                  <a:pt x="4823848" y="918218"/>
                  <a:pt x="4904318" y="780361"/>
                  <a:pt x="5034491" y="704377"/>
                </a:cubicBezTo>
                <a:lnTo>
                  <a:pt x="5061051" y="691424"/>
                </a:lnTo>
                <a:lnTo>
                  <a:pt x="5042788" y="703407"/>
                </a:lnTo>
                <a:cubicBezTo>
                  <a:pt x="4964205" y="763617"/>
                  <a:pt x="4914203" y="850046"/>
                  <a:pt x="4910600" y="943782"/>
                </a:cubicBezTo>
                <a:lnTo>
                  <a:pt x="4910554" y="960448"/>
                </a:lnTo>
                <a:lnTo>
                  <a:pt x="4901389" y="974301"/>
                </a:lnTo>
                <a:cubicBezTo>
                  <a:pt x="4875766" y="1017514"/>
                  <a:pt x="4858995" y="1065350"/>
                  <a:pt x="4853087" y="1115556"/>
                </a:cubicBezTo>
                <a:lnTo>
                  <a:pt x="4852279" y="1128585"/>
                </a:lnTo>
                <a:close/>
                <a:moveTo>
                  <a:pt x="4775588" y="861752"/>
                </a:moveTo>
                <a:lnTo>
                  <a:pt x="4777781" y="843880"/>
                </a:lnTo>
                <a:cubicBezTo>
                  <a:pt x="4779423" y="834847"/>
                  <a:pt x="4781602" y="825849"/>
                  <a:pt x="4784336" y="816915"/>
                </a:cubicBezTo>
                <a:cubicBezTo>
                  <a:pt x="4815441" y="715294"/>
                  <a:pt x="4910029" y="649375"/>
                  <a:pt x="5021460" y="639069"/>
                </a:cubicBezTo>
                <a:lnTo>
                  <a:pt x="5043475" y="638638"/>
                </a:lnTo>
                <a:lnTo>
                  <a:pt x="5027467" y="640950"/>
                </a:lnTo>
                <a:cubicBezTo>
                  <a:pt x="4956143" y="656566"/>
                  <a:pt x="4897150" y="698031"/>
                  <a:pt x="4868151" y="758355"/>
                </a:cubicBezTo>
                <a:lnTo>
                  <a:pt x="4863405" y="769262"/>
                </a:lnTo>
                <a:lnTo>
                  <a:pt x="4853155" y="775559"/>
                </a:lnTo>
                <a:cubicBezTo>
                  <a:pt x="4823230" y="796101"/>
                  <a:pt x="4798113" y="822357"/>
                  <a:pt x="4779832" y="853461"/>
                </a:cubicBezTo>
                <a:close/>
                <a:moveTo>
                  <a:pt x="4678470" y="551352"/>
                </a:moveTo>
                <a:lnTo>
                  <a:pt x="4692256" y="539867"/>
                </a:lnTo>
                <a:cubicBezTo>
                  <a:pt x="4699632" y="534414"/>
                  <a:pt x="4707395" y="529340"/>
                  <a:pt x="4715540" y="524679"/>
                </a:cubicBezTo>
                <a:cubicBezTo>
                  <a:pt x="4808182" y="471657"/>
                  <a:pt x="4925212" y="486301"/>
                  <a:pt x="5017453" y="552281"/>
                </a:cubicBezTo>
                <a:lnTo>
                  <a:pt x="5034589" y="566476"/>
                </a:lnTo>
                <a:lnTo>
                  <a:pt x="5020776" y="557600"/>
                </a:lnTo>
                <a:cubicBezTo>
                  <a:pt x="4955623" y="521894"/>
                  <a:pt x="4882396" y="513015"/>
                  <a:pt x="4819340" y="537547"/>
                </a:cubicBezTo>
                <a:lnTo>
                  <a:pt x="4808321" y="542310"/>
                </a:lnTo>
                <a:lnTo>
                  <a:pt x="4796212" y="540111"/>
                </a:lnTo>
                <a:cubicBezTo>
                  <a:pt x="4759399" y="535251"/>
                  <a:pt x="4722393" y="537694"/>
                  <a:pt x="4687334" y="548149"/>
                </a:cubicBezTo>
                <a:close/>
                <a:moveTo>
                  <a:pt x="4568632" y="326046"/>
                </a:moveTo>
                <a:lnTo>
                  <a:pt x="4591789" y="317940"/>
                </a:lnTo>
                <a:cubicBezTo>
                  <a:pt x="4603826" y="314492"/>
                  <a:pt x="4616155" y="311718"/>
                  <a:pt x="4628752" y="309657"/>
                </a:cubicBezTo>
                <a:cubicBezTo>
                  <a:pt x="4772045" y="286210"/>
                  <a:pt x="4911408" y="361407"/>
                  <a:pt x="4993474" y="490578"/>
                </a:cubicBezTo>
                <a:lnTo>
                  <a:pt x="5007731" y="517065"/>
                </a:lnTo>
                <a:lnTo>
                  <a:pt x="4994928" y="499010"/>
                </a:lnTo>
                <a:cubicBezTo>
                  <a:pt x="4931403" y="421766"/>
                  <a:pt x="4844055" y="375079"/>
                  <a:pt x="4752423" y="376197"/>
                </a:cubicBezTo>
                <a:lnTo>
                  <a:pt x="4736167" y="377004"/>
                </a:lnTo>
                <a:lnTo>
                  <a:pt x="4722096" y="368345"/>
                </a:lnTo>
                <a:cubicBezTo>
                  <a:pt x="4678387" y="344367"/>
                  <a:pt x="4630710" y="329673"/>
                  <a:pt x="4581388" y="326205"/>
                </a:cubicBezTo>
                <a:close/>
                <a:moveTo>
                  <a:pt x="4571084" y="785008"/>
                </a:moveTo>
                <a:lnTo>
                  <a:pt x="4581826" y="762507"/>
                </a:lnTo>
                <a:cubicBezTo>
                  <a:pt x="4587937" y="751357"/>
                  <a:pt x="4594718" y="740474"/>
                  <a:pt x="4602180" y="729906"/>
                </a:cubicBezTo>
                <a:cubicBezTo>
                  <a:pt x="4687057" y="609695"/>
                  <a:pt x="4837145" y="562570"/>
                  <a:pt x="4984033" y="595275"/>
                </a:cubicBezTo>
                <a:lnTo>
                  <a:pt x="5012339" y="603838"/>
                </a:lnTo>
                <a:lnTo>
                  <a:pt x="4990869" y="600229"/>
                </a:lnTo>
                <a:cubicBezTo>
                  <a:pt x="4892842" y="591111"/>
                  <a:pt x="4799078" y="620962"/>
                  <a:pt x="4735239" y="687953"/>
                </a:cubicBezTo>
                <a:lnTo>
                  <a:pt x="4724333" y="700272"/>
                </a:lnTo>
                <a:lnTo>
                  <a:pt x="4708444" y="704269"/>
                </a:lnTo>
                <a:cubicBezTo>
                  <a:pt x="4661099" y="718769"/>
                  <a:pt x="4617355" y="742746"/>
                  <a:pt x="4580188" y="775907"/>
                </a:cubicBezTo>
                <a:close/>
                <a:moveTo>
                  <a:pt x="4153726" y="1013272"/>
                </a:moveTo>
                <a:lnTo>
                  <a:pt x="4185521" y="1014411"/>
                </a:lnTo>
                <a:cubicBezTo>
                  <a:pt x="4329500" y="1009371"/>
                  <a:pt x="4461007" y="950895"/>
                  <a:pt x="4543031" y="846169"/>
                </a:cubicBezTo>
                <a:lnTo>
                  <a:pt x="4556903" y="827063"/>
                </a:lnTo>
                <a:lnTo>
                  <a:pt x="4579359" y="818629"/>
                </a:lnTo>
                <a:cubicBezTo>
                  <a:pt x="4645855" y="789900"/>
                  <a:pt x="4705589" y="748640"/>
                  <a:pt x="4754283" y="695793"/>
                </a:cubicBezTo>
                <a:lnTo>
                  <a:pt x="4766053" y="681487"/>
                </a:lnTo>
                <a:lnTo>
                  <a:pt x="4754059" y="714728"/>
                </a:lnTo>
                <a:cubicBezTo>
                  <a:pt x="4746971" y="731344"/>
                  <a:pt x="4738864" y="747707"/>
                  <a:pt x="4729718" y="763757"/>
                </a:cubicBezTo>
                <a:cubicBezTo>
                  <a:pt x="4625677" y="946316"/>
                  <a:pt x="4415065" y="1039002"/>
                  <a:pt x="4196257" y="1020065"/>
                </a:cubicBezTo>
                <a:close/>
                <a:moveTo>
                  <a:pt x="4168670" y="1111310"/>
                </a:moveTo>
                <a:lnTo>
                  <a:pt x="4189231" y="1134946"/>
                </a:lnTo>
                <a:cubicBezTo>
                  <a:pt x="4289971" y="1234983"/>
                  <a:pt x="4422304" y="1289397"/>
                  <a:pt x="4555928" y="1276514"/>
                </a:cubicBezTo>
                <a:lnTo>
                  <a:pt x="4579570" y="1273379"/>
                </a:lnTo>
                <a:lnTo>
                  <a:pt x="4601006" y="1283734"/>
                </a:lnTo>
                <a:cubicBezTo>
                  <a:pt x="4667291" y="1311824"/>
                  <a:pt x="4738402" y="1326457"/>
                  <a:pt x="4810750" y="1325206"/>
                </a:cubicBezTo>
                <a:lnTo>
                  <a:pt x="4829383" y="1323852"/>
                </a:lnTo>
                <a:lnTo>
                  <a:pt x="4796427" y="1338034"/>
                </a:lnTo>
                <a:cubicBezTo>
                  <a:pt x="4779217" y="1344337"/>
                  <a:pt x="4761511" y="1349736"/>
                  <a:pt x="4743339" y="1354171"/>
                </a:cubicBezTo>
                <a:cubicBezTo>
                  <a:pt x="4536635" y="1404622"/>
                  <a:pt x="4325422" y="1316815"/>
                  <a:pt x="4192229" y="1146542"/>
                </a:cubicBezTo>
                <a:close/>
                <a:moveTo>
                  <a:pt x="4117372" y="980076"/>
                </a:moveTo>
                <a:lnTo>
                  <a:pt x="4139962" y="973110"/>
                </a:lnTo>
                <a:cubicBezTo>
                  <a:pt x="4239431" y="934705"/>
                  <a:pt x="4315344" y="863404"/>
                  <a:pt x="4343766" y="773039"/>
                </a:cubicBezTo>
                <a:lnTo>
                  <a:pt x="4348186" y="756818"/>
                </a:lnTo>
                <a:lnTo>
                  <a:pt x="4361579" y="745686"/>
                </a:lnTo>
                <a:cubicBezTo>
                  <a:pt x="4400196" y="710198"/>
                  <a:pt x="4430602" y="667927"/>
                  <a:pt x="4450061" y="620551"/>
                </a:cubicBezTo>
                <a:lnTo>
                  <a:pt x="4454339" y="608069"/>
                </a:lnTo>
                <a:lnTo>
                  <a:pt x="4455154" y="633337"/>
                </a:lnTo>
                <a:cubicBezTo>
                  <a:pt x="4454796" y="646233"/>
                  <a:pt x="4453655" y="659208"/>
                  <a:pt x="4451698" y="672223"/>
                </a:cubicBezTo>
                <a:cubicBezTo>
                  <a:pt x="4429436" y="820277"/>
                  <a:pt x="4307592" y="933819"/>
                  <a:pt x="4149051" y="974301"/>
                </a:cubicBezTo>
                <a:close/>
                <a:moveTo>
                  <a:pt x="4092430" y="917222"/>
                </a:moveTo>
                <a:lnTo>
                  <a:pt x="4116207" y="896290"/>
                </a:lnTo>
                <a:cubicBezTo>
                  <a:pt x="4216619" y="794258"/>
                  <a:pt x="4269978" y="662792"/>
                  <a:pt x="4254665" y="532305"/>
                </a:cubicBezTo>
                <a:lnTo>
                  <a:pt x="4251082" y="509246"/>
                </a:lnTo>
                <a:lnTo>
                  <a:pt x="4261298" y="487899"/>
                </a:lnTo>
                <a:cubicBezTo>
                  <a:pt x="4288876" y="422020"/>
                  <a:pt x="4302647" y="351862"/>
                  <a:pt x="4300196" y="281022"/>
                </a:cubicBezTo>
                <a:lnTo>
                  <a:pt x="4298512" y="262811"/>
                </a:lnTo>
                <a:lnTo>
                  <a:pt x="4313515" y="294627"/>
                </a:lnTo>
                <a:cubicBezTo>
                  <a:pt x="4320225" y="311278"/>
                  <a:pt x="4326019" y="328446"/>
                  <a:pt x="4330839" y="346103"/>
                </a:cubicBezTo>
                <a:cubicBezTo>
                  <a:pt x="4385664" y="546939"/>
                  <a:pt x="4299523" y="756800"/>
                  <a:pt x="4127988" y="892967"/>
                </a:cubicBezTo>
                <a:close/>
                <a:moveTo>
                  <a:pt x="4130834" y="1060949"/>
                </a:moveTo>
                <a:lnTo>
                  <a:pt x="4152347" y="1070825"/>
                </a:lnTo>
                <a:cubicBezTo>
                  <a:pt x="4252810" y="1108827"/>
                  <a:pt x="4360650" y="1108043"/>
                  <a:pt x="4448284" y="1062586"/>
                </a:cubicBezTo>
                <a:lnTo>
                  <a:pt x="4463522" y="1053979"/>
                </a:lnTo>
                <a:lnTo>
                  <a:pt x="4481473" y="1054868"/>
                </a:lnTo>
                <a:cubicBezTo>
                  <a:pt x="4535751" y="1055024"/>
                  <a:pt x="4589123" y="1044984"/>
                  <a:pt x="4638365" y="1024141"/>
                </a:cubicBezTo>
                <a:lnTo>
                  <a:pt x="4650724" y="1018094"/>
                </a:lnTo>
                <a:lnTo>
                  <a:pt x="4632559" y="1036552"/>
                </a:lnTo>
                <a:cubicBezTo>
                  <a:pt x="4622727" y="1045465"/>
                  <a:pt x="4612272" y="1053920"/>
                  <a:pt x="4601195" y="1061868"/>
                </a:cubicBezTo>
                <a:cubicBezTo>
                  <a:pt x="4475197" y="1152286"/>
                  <a:pt x="4302777" y="1152906"/>
                  <a:pt x="4158038" y="1077632"/>
                </a:cubicBezTo>
                <a:close/>
                <a:moveTo>
                  <a:pt x="4117520" y="1159803"/>
                </a:moveTo>
                <a:lnTo>
                  <a:pt x="4111843" y="1129830"/>
                </a:lnTo>
                <a:lnTo>
                  <a:pt x="4118921" y="1151303"/>
                </a:lnTo>
                <a:cubicBezTo>
                  <a:pt x="4158303" y="1246124"/>
                  <a:pt x="4233017" y="1319954"/>
                  <a:pt x="4328702" y="1349816"/>
                </a:cubicBezTo>
                <a:lnTo>
                  <a:pt x="4345888" y="1354535"/>
                </a:lnTo>
                <a:lnTo>
                  <a:pt x="4357531" y="1367510"/>
                </a:lnTo>
                <a:cubicBezTo>
                  <a:pt x="4394705" y="1405040"/>
                  <a:pt x="4439213" y="1435090"/>
                  <a:pt x="4489313" y="1455029"/>
                </a:cubicBezTo>
                <a:lnTo>
                  <a:pt x="4502524" y="1459485"/>
                </a:lnTo>
                <a:lnTo>
                  <a:pt x="4475639" y="1459371"/>
                </a:lnTo>
                <a:cubicBezTo>
                  <a:pt x="4461930" y="1458584"/>
                  <a:pt x="4448148" y="1457059"/>
                  <a:pt x="4434334" y="1454766"/>
                </a:cubicBezTo>
                <a:cubicBezTo>
                  <a:pt x="4277206" y="1428681"/>
                  <a:pt x="4158244" y="1310212"/>
                  <a:pt x="4117520" y="1159803"/>
                </a:cubicBezTo>
                <a:close/>
                <a:moveTo>
                  <a:pt x="4036057" y="922123"/>
                </a:moveTo>
                <a:lnTo>
                  <a:pt x="4046842" y="902233"/>
                </a:lnTo>
                <a:cubicBezTo>
                  <a:pt x="4088577" y="809079"/>
                  <a:pt x="4089160" y="707700"/>
                  <a:pt x="4041965" y="623824"/>
                </a:cubicBezTo>
                <a:lnTo>
                  <a:pt x="4033011" y="609217"/>
                </a:lnTo>
                <a:lnTo>
                  <a:pt x="4034191" y="592375"/>
                </a:lnTo>
                <a:cubicBezTo>
                  <a:pt x="4035071" y="541368"/>
                  <a:pt x="4025093" y="490872"/>
                  <a:pt x="4003573" y="443898"/>
                </a:cubicBezTo>
                <a:lnTo>
                  <a:pt x="3997304" y="432081"/>
                </a:lnTo>
                <a:lnTo>
                  <a:pt x="4016696" y="449769"/>
                </a:lnTo>
                <a:cubicBezTo>
                  <a:pt x="4026046" y="459305"/>
                  <a:pt x="4034900" y="469414"/>
                  <a:pt x="4043209" y="480089"/>
                </a:cubicBezTo>
                <a:cubicBezTo>
                  <a:pt x="4137718" y="601518"/>
                  <a:pt x="4136114" y="763587"/>
                  <a:pt x="4054156" y="897111"/>
                </a:cubicBezTo>
                <a:close/>
                <a:moveTo>
                  <a:pt x="4102487" y="1456238"/>
                </a:moveTo>
                <a:cubicBezTo>
                  <a:pt x="4088343" y="1385828"/>
                  <a:pt x="4087735" y="1311161"/>
                  <a:pt x="4101250" y="1236477"/>
                </a:cubicBezTo>
                <a:lnTo>
                  <a:pt x="4111889" y="1195406"/>
                </a:lnTo>
                <a:lnTo>
                  <a:pt x="4107943" y="1226388"/>
                </a:lnTo>
                <a:cubicBezTo>
                  <a:pt x="4100449" y="1367408"/>
                  <a:pt x="4148406" y="1500017"/>
                  <a:pt x="4247748" y="1587550"/>
                </a:cubicBezTo>
                <a:lnTo>
                  <a:pt x="4265967" y="1602452"/>
                </a:lnTo>
                <a:lnTo>
                  <a:pt x="4272578" y="1624987"/>
                </a:lnTo>
                <a:cubicBezTo>
                  <a:pt x="4295973" y="1691980"/>
                  <a:pt x="4332709" y="1753253"/>
                  <a:pt x="4382198" y="1804559"/>
                </a:cubicBezTo>
                <a:lnTo>
                  <a:pt x="4395719" y="1817069"/>
                </a:lnTo>
                <a:lnTo>
                  <a:pt x="4362957" y="1803003"/>
                </a:lnTo>
                <a:cubicBezTo>
                  <a:pt x="4346676" y="1794904"/>
                  <a:pt x="4330741" y="1785828"/>
                  <a:pt x="4315216" y="1775759"/>
                </a:cubicBezTo>
                <a:cubicBezTo>
                  <a:pt x="4237961" y="1725647"/>
                  <a:pt x="4179991" y="1656822"/>
                  <a:pt x="4142438" y="1577461"/>
                </a:cubicBezTo>
                <a:cubicBezTo>
                  <a:pt x="4124333" y="1539197"/>
                  <a:pt x="4110974" y="1498484"/>
                  <a:pt x="4102487" y="1456238"/>
                </a:cubicBezTo>
                <a:close/>
                <a:moveTo>
                  <a:pt x="3641787" y="281770"/>
                </a:moveTo>
                <a:lnTo>
                  <a:pt x="3675317" y="294010"/>
                </a:lnTo>
                <a:cubicBezTo>
                  <a:pt x="3692042" y="301200"/>
                  <a:pt x="3708479" y="309383"/>
                  <a:pt x="3724561" y="318579"/>
                </a:cubicBezTo>
                <a:cubicBezTo>
                  <a:pt x="3907497" y="423198"/>
                  <a:pt x="3995365" y="630913"/>
                  <a:pt x="3969100" y="845020"/>
                </a:cubicBezTo>
                <a:lnTo>
                  <a:pt x="3960818" y="886590"/>
                </a:lnTo>
                <a:lnTo>
                  <a:pt x="3962990" y="855455"/>
                </a:lnTo>
                <a:cubicBezTo>
                  <a:pt x="3962420" y="714313"/>
                  <a:pt x="3906941" y="584606"/>
                  <a:pt x="3802707" y="502702"/>
                </a:cubicBezTo>
                <a:lnTo>
                  <a:pt x="3783657" y="488830"/>
                </a:lnTo>
                <a:lnTo>
                  <a:pt x="3775765" y="466704"/>
                </a:lnTo>
                <a:cubicBezTo>
                  <a:pt x="3748569" y="401131"/>
                  <a:pt x="3708374" y="341999"/>
                  <a:pt x="3656008" y="293512"/>
                </a:cubicBezTo>
                <a:close/>
                <a:moveTo>
                  <a:pt x="3959520" y="1476426"/>
                </a:moveTo>
                <a:cubicBezTo>
                  <a:pt x="3956817" y="1460885"/>
                  <a:pt x="3955212" y="1445186"/>
                  <a:pt x="3954681" y="1429420"/>
                </a:cubicBezTo>
                <a:cubicBezTo>
                  <a:pt x="3951952" y="1348338"/>
                  <a:pt x="3977618" y="1265466"/>
                  <a:pt x="4028146" y="1192945"/>
                </a:cubicBezTo>
                <a:lnTo>
                  <a:pt x="4047717" y="1168939"/>
                </a:lnTo>
                <a:lnTo>
                  <a:pt x="4035758" y="1188219"/>
                </a:lnTo>
                <a:cubicBezTo>
                  <a:pt x="3988517" y="1278978"/>
                  <a:pt x="3981898" y="1380110"/>
                  <a:pt x="4024050" y="1466291"/>
                </a:cubicBezTo>
                <a:lnTo>
                  <a:pt x="4032125" y="1481338"/>
                </a:lnTo>
                <a:lnTo>
                  <a:pt x="4029943" y="1498082"/>
                </a:lnTo>
                <a:cubicBezTo>
                  <a:pt x="4026027" y="1548934"/>
                  <a:pt x="4032988" y="1599847"/>
                  <a:pt x="4051689" y="1647852"/>
                </a:cubicBezTo>
                <a:lnTo>
                  <a:pt x="4057248" y="1659975"/>
                </a:lnTo>
                <a:lnTo>
                  <a:pt x="4038929" y="1641305"/>
                </a:lnTo>
                <a:cubicBezTo>
                  <a:pt x="4030156" y="1631296"/>
                  <a:pt x="4021912" y="1620743"/>
                  <a:pt x="4014248" y="1609654"/>
                </a:cubicBezTo>
                <a:cubicBezTo>
                  <a:pt x="3985641" y="1568263"/>
                  <a:pt x="3967632" y="1523050"/>
                  <a:pt x="3959520" y="1476426"/>
                </a:cubicBezTo>
                <a:close/>
                <a:moveTo>
                  <a:pt x="3559399" y="641732"/>
                </a:moveTo>
                <a:lnTo>
                  <a:pt x="3586278" y="641445"/>
                </a:lnTo>
                <a:cubicBezTo>
                  <a:pt x="3599997" y="642027"/>
                  <a:pt x="3613801" y="643346"/>
                  <a:pt x="3627649" y="645432"/>
                </a:cubicBezTo>
                <a:cubicBezTo>
                  <a:pt x="3785174" y="669169"/>
                  <a:pt x="3906106" y="785864"/>
                  <a:pt x="3949362" y="935669"/>
                </a:cubicBezTo>
                <a:lnTo>
                  <a:pt x="3955544" y="965558"/>
                </a:lnTo>
                <a:lnTo>
                  <a:pt x="3948106" y="944190"/>
                </a:lnTo>
                <a:cubicBezTo>
                  <a:pt x="3907131" y="849955"/>
                  <a:pt x="3831190" y="777240"/>
                  <a:pt x="3735026" y="748807"/>
                </a:cubicBezTo>
                <a:lnTo>
                  <a:pt x="3717765" y="744345"/>
                </a:lnTo>
                <a:lnTo>
                  <a:pt x="3705907" y="731543"/>
                </a:lnTo>
                <a:cubicBezTo>
                  <a:pt x="3668108" y="694567"/>
                  <a:pt x="3623104" y="665182"/>
                  <a:pt x="3572682" y="645991"/>
                </a:cubicBezTo>
                <a:close/>
                <a:moveTo>
                  <a:pt x="3724330" y="1827846"/>
                </a:moveTo>
                <a:cubicBezTo>
                  <a:pt x="3718744" y="1810793"/>
                  <a:pt x="3714104" y="1793282"/>
                  <a:pt x="3710469" y="1775346"/>
                </a:cubicBezTo>
                <a:cubicBezTo>
                  <a:pt x="3669127" y="1571328"/>
                  <a:pt x="3768972" y="1367288"/>
                  <a:pt x="3949089" y="1242273"/>
                </a:cubicBezTo>
                <a:lnTo>
                  <a:pt x="3986162" y="1220323"/>
                </a:lnTo>
                <a:lnTo>
                  <a:pt x="3961059" y="1239706"/>
                </a:lnTo>
                <a:cubicBezTo>
                  <a:pt x="3854141" y="1335175"/>
                  <a:pt x="3792195" y="1463033"/>
                  <a:pt x="3798804" y="1594293"/>
                </a:cubicBezTo>
                <a:lnTo>
                  <a:pt x="3800846" y="1617545"/>
                </a:lnTo>
                <a:lnTo>
                  <a:pt x="3789240" y="1638206"/>
                </a:lnTo>
                <a:cubicBezTo>
                  <a:pt x="3757362" y="1702223"/>
                  <a:pt x="3738969" y="1771394"/>
                  <a:pt x="3736710" y="1842279"/>
                </a:cubicBezTo>
                <a:lnTo>
                  <a:pt x="3737180" y="1860569"/>
                </a:lnTo>
                <a:close/>
                <a:moveTo>
                  <a:pt x="3591642" y="1499634"/>
                </a:moveTo>
                <a:lnTo>
                  <a:pt x="3592577" y="1474387"/>
                </a:lnTo>
                <a:cubicBezTo>
                  <a:pt x="3593827" y="1461548"/>
                  <a:pt x="3595865" y="1448680"/>
                  <a:pt x="3598720" y="1435820"/>
                </a:cubicBezTo>
                <a:cubicBezTo>
                  <a:pt x="3631198" y="1289539"/>
                  <a:pt x="3760723" y="1183766"/>
                  <a:pt x="3921834" y="1153094"/>
                </a:cubicBezTo>
                <a:lnTo>
                  <a:pt x="3953866" y="1149272"/>
                </a:lnTo>
                <a:lnTo>
                  <a:pt x="3930827" y="1154838"/>
                </a:lnTo>
                <a:cubicBezTo>
                  <a:pt x="3828845" y="1187051"/>
                  <a:pt x="3748107" y="1253511"/>
                  <a:pt x="3713472" y="1341886"/>
                </a:cubicBezTo>
                <a:lnTo>
                  <a:pt x="3707936" y="1357792"/>
                </a:lnTo>
                <a:lnTo>
                  <a:pt x="3693792" y="1368074"/>
                </a:lnTo>
                <a:cubicBezTo>
                  <a:pt x="3652774" y="1401102"/>
                  <a:pt x="3619487" y="1441395"/>
                  <a:pt x="3596777" y="1487449"/>
                </a:cubicBezTo>
                <a:close/>
                <a:moveTo>
                  <a:pt x="3410817" y="1080921"/>
                </a:moveTo>
                <a:lnTo>
                  <a:pt x="3429457" y="1062887"/>
                </a:lnTo>
                <a:cubicBezTo>
                  <a:pt x="3439517" y="1054203"/>
                  <a:pt x="3450191" y="1045991"/>
                  <a:pt x="3461472" y="1038299"/>
                </a:cubicBezTo>
                <a:cubicBezTo>
                  <a:pt x="3589793" y="950799"/>
                  <a:pt x="3762221" y="954105"/>
                  <a:pt x="3905013" y="1032635"/>
                </a:cubicBezTo>
                <a:lnTo>
                  <a:pt x="3931786" y="1049928"/>
                </a:lnTo>
                <a:lnTo>
                  <a:pt x="3910528" y="1039568"/>
                </a:lnTo>
                <a:cubicBezTo>
                  <a:pt x="3811049" y="999299"/>
                  <a:pt x="3703194" y="997626"/>
                  <a:pt x="3614393" y="1041063"/>
                </a:cubicBezTo>
                <a:lnTo>
                  <a:pt x="3598935" y="1049319"/>
                </a:lnTo>
                <a:lnTo>
                  <a:pt x="3581007" y="1048022"/>
                </a:lnTo>
                <a:cubicBezTo>
                  <a:pt x="3526736" y="1046630"/>
                  <a:pt x="3473108" y="1055449"/>
                  <a:pt x="3423332" y="1075159"/>
                </a:cubicBezTo>
                <a:close/>
                <a:moveTo>
                  <a:pt x="3222219" y="782752"/>
                </a:moveTo>
                <a:lnTo>
                  <a:pt x="3254946" y="768060"/>
                </a:lnTo>
                <a:cubicBezTo>
                  <a:pt x="3272053" y="761491"/>
                  <a:pt x="3289672" y="755818"/>
                  <a:pt x="3307772" y="751100"/>
                </a:cubicBezTo>
                <a:cubicBezTo>
                  <a:pt x="3513659" y="697441"/>
                  <a:pt x="3726300" y="781934"/>
                  <a:pt x="3862256" y="950087"/>
                </a:cubicBezTo>
                <a:lnTo>
                  <a:pt x="3886387" y="984942"/>
                </a:lnTo>
                <a:lnTo>
                  <a:pt x="3865443" y="961632"/>
                </a:lnTo>
                <a:cubicBezTo>
                  <a:pt x="3763078" y="863192"/>
                  <a:pt x="3629861" y="810854"/>
                  <a:pt x="3496445" y="825817"/>
                </a:cubicBezTo>
                <a:lnTo>
                  <a:pt x="3472853" y="829320"/>
                </a:lnTo>
                <a:lnTo>
                  <a:pt x="3451249" y="819301"/>
                </a:lnTo>
                <a:cubicBezTo>
                  <a:pt x="3384508" y="792251"/>
                  <a:pt x="3313158" y="778730"/>
                  <a:pt x="3240830" y="781109"/>
                </a:cubicBezTo>
                <a:close/>
                <a:moveTo>
                  <a:pt x="3283861" y="1422511"/>
                </a:moveTo>
                <a:lnTo>
                  <a:pt x="3296671" y="1389558"/>
                </a:lnTo>
                <a:cubicBezTo>
                  <a:pt x="3304167" y="1373112"/>
                  <a:pt x="3312673" y="1356942"/>
                  <a:pt x="3322212" y="1341111"/>
                </a:cubicBezTo>
                <a:cubicBezTo>
                  <a:pt x="3430713" y="1161037"/>
                  <a:pt x="3643510" y="1073359"/>
                  <a:pt x="3861741" y="1097488"/>
                </a:cubicBezTo>
                <a:lnTo>
                  <a:pt x="3904083" y="1105291"/>
                </a:lnTo>
                <a:lnTo>
                  <a:pt x="3872332" y="1103397"/>
                </a:lnTo>
                <a:cubicBezTo>
                  <a:pt x="3728300" y="1105018"/>
                  <a:pt x="3595414" y="1160367"/>
                  <a:pt x="3510842" y="1263138"/>
                </a:cubicBezTo>
                <a:lnTo>
                  <a:pt x="3496505" y="1281913"/>
                </a:lnTo>
                <a:lnTo>
                  <a:pt x="3473852" y="1289813"/>
                </a:lnTo>
                <a:cubicBezTo>
                  <a:pt x="3406679" y="1316960"/>
                  <a:pt x="3345955" y="1356799"/>
                  <a:pt x="3295979" y="1408486"/>
                </a:cubicBezTo>
                <a:close/>
                <a:moveTo>
                  <a:pt x="2694772" y="1747664"/>
                </a:moveTo>
                <a:lnTo>
                  <a:pt x="2738702" y="1750865"/>
                </a:lnTo>
                <a:cubicBezTo>
                  <a:pt x="2938327" y="1751662"/>
                  <a:pt x="3124308" y="1680024"/>
                  <a:pt x="3244931" y="1543659"/>
                </a:cubicBezTo>
                <a:lnTo>
                  <a:pt x="3265426" y="1518723"/>
                </a:lnTo>
                <a:lnTo>
                  <a:pt x="3297079" y="1508574"/>
                </a:lnTo>
                <a:cubicBezTo>
                  <a:pt x="3391062" y="1473479"/>
                  <a:pt x="3476535" y="1421194"/>
                  <a:pt x="3547513" y="1352765"/>
                </a:cubicBezTo>
                <a:lnTo>
                  <a:pt x="3564772" y="1334168"/>
                </a:lnTo>
                <a:lnTo>
                  <a:pt x="3545920" y="1378188"/>
                </a:lnTo>
                <a:cubicBezTo>
                  <a:pt x="3534983" y="1400135"/>
                  <a:pt x="3522654" y="1421690"/>
                  <a:pt x="3508908" y="1442768"/>
                </a:cubicBezTo>
                <a:cubicBezTo>
                  <a:pt x="3352539" y="1682526"/>
                  <a:pt x="3054752" y="1795960"/>
                  <a:pt x="2753178" y="1759024"/>
                </a:cubicBezTo>
                <a:close/>
                <a:moveTo>
                  <a:pt x="2708817" y="1880141"/>
                </a:moveTo>
                <a:lnTo>
                  <a:pt x="2735674" y="1912971"/>
                </a:lnTo>
                <a:cubicBezTo>
                  <a:pt x="2868334" y="2052641"/>
                  <a:pt x="3047812" y="2132688"/>
                  <a:pt x="3233634" y="2122405"/>
                </a:cubicBezTo>
                <a:lnTo>
                  <a:pt x="3266570" y="2119436"/>
                </a:lnTo>
                <a:lnTo>
                  <a:pt x="3295539" y="2134473"/>
                </a:lnTo>
                <a:cubicBezTo>
                  <a:pt x="3385382" y="2175689"/>
                  <a:pt x="3482816" y="2199081"/>
                  <a:pt x="3583038" y="2201203"/>
                </a:cubicBezTo>
                <a:lnTo>
                  <a:pt x="3608921" y="2200364"/>
                </a:lnTo>
                <a:lnTo>
                  <a:pt x="3562345" y="2217682"/>
                </a:lnTo>
                <a:cubicBezTo>
                  <a:pt x="3538098" y="2225244"/>
                  <a:pt x="3513224" y="2231565"/>
                  <a:pt x="3487772" y="2236568"/>
                </a:cubicBezTo>
                <a:cubicBezTo>
                  <a:pt x="3198254" y="2293475"/>
                  <a:pt x="2911859" y="2164427"/>
                  <a:pt x="2739038" y="1928704"/>
                </a:cubicBezTo>
                <a:close/>
                <a:moveTo>
                  <a:pt x="2646703" y="1701163"/>
                </a:moveTo>
                <a:lnTo>
                  <a:pt x="2678442" y="1692992"/>
                </a:lnTo>
                <a:cubicBezTo>
                  <a:pt x="2818719" y="1646632"/>
                  <a:pt x="2928620" y="1554845"/>
                  <a:pt x="2974079" y="1434954"/>
                </a:cubicBezTo>
                <a:lnTo>
                  <a:pt x="2981295" y="1413397"/>
                </a:lnTo>
                <a:lnTo>
                  <a:pt x="3000587" y="1399148"/>
                </a:lnTo>
                <a:cubicBezTo>
                  <a:pt x="3056441" y="1353507"/>
                  <a:pt x="3101389" y="1298324"/>
                  <a:pt x="3131531" y="1235708"/>
                </a:cubicBezTo>
                <a:lnTo>
                  <a:pt x="3138298" y="1219166"/>
                </a:lnTo>
                <a:lnTo>
                  <a:pt x="3137715" y="1253151"/>
                </a:lnTo>
                <a:cubicBezTo>
                  <a:pt x="3136345" y="1270454"/>
                  <a:pt x="3133887" y="1287823"/>
                  <a:pt x="3130297" y="1305203"/>
                </a:cubicBezTo>
                <a:cubicBezTo>
                  <a:pt x="3089456" y="1502910"/>
                  <a:pt x="2913120" y="1649024"/>
                  <a:pt x="2690942" y="1695070"/>
                </a:cubicBezTo>
                <a:close/>
                <a:moveTo>
                  <a:pt x="2616437" y="1615422"/>
                </a:moveTo>
                <a:lnTo>
                  <a:pt x="2650765" y="1588555"/>
                </a:lnTo>
                <a:cubicBezTo>
                  <a:pt x="2796657" y="1456775"/>
                  <a:pt x="2879416" y="1282985"/>
                  <a:pt x="2867058" y="1106901"/>
                </a:cubicBezTo>
                <a:lnTo>
                  <a:pt x="2863661" y="1075738"/>
                </a:lnTo>
                <a:lnTo>
                  <a:pt x="2879247" y="1047600"/>
                </a:lnTo>
                <a:cubicBezTo>
                  <a:pt x="2921880" y="960557"/>
                  <a:pt x="2945693" y="867040"/>
                  <a:pt x="2947098" y="771754"/>
                </a:cubicBezTo>
                <a:lnTo>
                  <a:pt x="2946000" y="747202"/>
                </a:lnTo>
                <a:lnTo>
                  <a:pt x="2964611" y="790729"/>
                </a:lnTo>
                <a:cubicBezTo>
                  <a:pt x="2972770" y="813448"/>
                  <a:pt x="2979628" y="836815"/>
                  <a:pt x="2985104" y="860784"/>
                </a:cubicBezTo>
                <a:cubicBezTo>
                  <a:pt x="3047385" y="1133443"/>
                  <a:pt x="2913941" y="1410815"/>
                  <a:pt x="2667295" y="1584709"/>
                </a:cubicBezTo>
                <a:close/>
                <a:moveTo>
                  <a:pt x="2659858" y="1810505"/>
                </a:moveTo>
                <a:lnTo>
                  <a:pt x="2688965" y="1824901"/>
                </a:lnTo>
                <a:cubicBezTo>
                  <a:pt x="2825444" y="1881227"/>
                  <a:pt x="2974759" y="1885841"/>
                  <a:pt x="3099134" y="1829386"/>
                </a:cubicBezTo>
                <a:lnTo>
                  <a:pt x="3120807" y="1818625"/>
                </a:lnTo>
                <a:lnTo>
                  <a:pt x="3145593" y="1820762"/>
                </a:lnTo>
                <a:cubicBezTo>
                  <a:pt x="3220709" y="1823825"/>
                  <a:pt x="3295261" y="1813143"/>
                  <a:pt x="3364829" y="1787733"/>
                </a:cubicBezTo>
                <a:lnTo>
                  <a:pt x="3382345" y="1780260"/>
                </a:lnTo>
                <a:lnTo>
                  <a:pt x="3355952" y="1804099"/>
                </a:lnTo>
                <a:cubicBezTo>
                  <a:pt x="3341741" y="1815555"/>
                  <a:pt x="3326696" y="1826362"/>
                  <a:pt x="3310827" y="1836457"/>
                </a:cubicBezTo>
                <a:cubicBezTo>
                  <a:pt x="3130308" y="1951291"/>
                  <a:pt x="2891617" y="1943062"/>
                  <a:pt x="2696381" y="1834343"/>
                </a:cubicBezTo>
                <a:close/>
                <a:moveTo>
                  <a:pt x="2634735" y="1942592"/>
                </a:moveTo>
                <a:lnTo>
                  <a:pt x="2628908" y="1902031"/>
                </a:lnTo>
                <a:lnTo>
                  <a:pt x="2637249" y="1931248"/>
                </a:lnTo>
                <a:cubicBezTo>
                  <a:pt x="2685336" y="2060687"/>
                  <a:pt x="2783747" y="2163787"/>
                  <a:pt x="2914165" y="2208928"/>
                </a:cubicBezTo>
                <a:lnTo>
                  <a:pt x="2937632" y="2216171"/>
                </a:lnTo>
                <a:lnTo>
                  <a:pt x="2952868" y="2234211"/>
                </a:lnTo>
                <a:cubicBezTo>
                  <a:pt x="3001780" y="2286578"/>
                  <a:pt x="3061349" y="2329282"/>
                  <a:pt x="3129341" y="2358698"/>
                </a:cubicBezTo>
                <a:lnTo>
                  <a:pt x="3147324" y="2365378"/>
                </a:lnTo>
                <a:lnTo>
                  <a:pt x="3110122" y="2363811"/>
                </a:lnTo>
                <a:cubicBezTo>
                  <a:pt x="3091199" y="2362034"/>
                  <a:pt x="3072227" y="2359262"/>
                  <a:pt x="3053262" y="2355455"/>
                </a:cubicBezTo>
                <a:cubicBezTo>
                  <a:pt x="2837547" y="2312159"/>
                  <a:pt x="2680913" y="2146772"/>
                  <a:pt x="2634735" y="1942592"/>
                </a:cubicBezTo>
                <a:close/>
                <a:moveTo>
                  <a:pt x="2538079" y="1619042"/>
                </a:moveTo>
                <a:lnTo>
                  <a:pt x="2554354" y="1592892"/>
                </a:lnTo>
                <a:cubicBezTo>
                  <a:pt x="2618429" y="1469955"/>
                  <a:pt x="2626101" y="1333807"/>
                  <a:pt x="2566459" y="1218658"/>
                </a:cubicBezTo>
                <a:lnTo>
                  <a:pt x="2555056" y="1198566"/>
                </a:lnTo>
                <a:lnTo>
                  <a:pt x="2557831" y="1176004"/>
                </a:lnTo>
                <a:cubicBezTo>
                  <a:pt x="2562502" y="1107534"/>
                  <a:pt x="2552112" y="1039182"/>
                  <a:pt x="2525507" y="974952"/>
                </a:cubicBezTo>
                <a:lnTo>
                  <a:pt x="2517630" y="958749"/>
                </a:lnTo>
                <a:lnTo>
                  <a:pt x="2543274" y="983527"/>
                </a:lnTo>
                <a:cubicBezTo>
                  <a:pt x="2555569" y="996829"/>
                  <a:pt x="2567140" y="1010872"/>
                  <a:pt x="2577917" y="1025648"/>
                </a:cubicBezTo>
                <a:cubicBezTo>
                  <a:pt x="2700503" y="1193727"/>
                  <a:pt x="2687306" y="1411344"/>
                  <a:pt x="2564824" y="1586396"/>
                </a:cubicBezTo>
                <a:close/>
                <a:moveTo>
                  <a:pt x="2612299" y="2424277"/>
                </a:moveTo>
                <a:cubicBezTo>
                  <a:pt x="2604447" y="2396737"/>
                  <a:pt x="2598292" y="2368591"/>
                  <a:pt x="2593850" y="2339994"/>
                </a:cubicBezTo>
                <a:cubicBezTo>
                  <a:pt x="2579042" y="2244671"/>
                  <a:pt x="2583258" y="2144340"/>
                  <a:pt x="2607022" y="2044731"/>
                </a:cubicBezTo>
                <a:lnTo>
                  <a:pt x="2624528" y="1990120"/>
                </a:lnTo>
                <a:lnTo>
                  <a:pt x="2616969" y="2031530"/>
                </a:lnTo>
                <a:cubicBezTo>
                  <a:pt x="2597045" y="2220563"/>
                  <a:pt x="2654442" y="2401214"/>
                  <a:pt x="2786012" y="2524015"/>
                </a:cubicBezTo>
                <a:lnTo>
                  <a:pt x="2810222" y="2544990"/>
                </a:lnTo>
                <a:lnTo>
                  <a:pt x="2817845" y="2575607"/>
                </a:lnTo>
                <a:cubicBezTo>
                  <a:pt x="2845689" y="2666827"/>
                  <a:pt x="2892386" y="2751063"/>
                  <a:pt x="2957409" y="2822582"/>
                </a:cubicBezTo>
                <a:lnTo>
                  <a:pt x="2975276" y="2840096"/>
                </a:lnTo>
                <a:lnTo>
                  <a:pt x="2930882" y="2819480"/>
                </a:lnTo>
                <a:cubicBezTo>
                  <a:pt x="2908897" y="2807745"/>
                  <a:pt x="2887455" y="2794717"/>
                  <a:pt x="2866650" y="2780375"/>
                </a:cubicBezTo>
                <a:cubicBezTo>
                  <a:pt x="2763113" y="2709002"/>
                  <a:pt x="2687538" y="2613505"/>
                  <a:pt x="2640937" y="2504928"/>
                </a:cubicBezTo>
                <a:cubicBezTo>
                  <a:pt x="2629702" y="2478753"/>
                  <a:pt x="2620152" y="2451818"/>
                  <a:pt x="2612299" y="2424277"/>
                </a:cubicBezTo>
                <a:close/>
                <a:moveTo>
                  <a:pt x="2035737" y="738158"/>
                </a:moveTo>
                <a:lnTo>
                  <a:pt x="2081317" y="756362"/>
                </a:lnTo>
                <a:cubicBezTo>
                  <a:pt x="2103980" y="766898"/>
                  <a:pt x="2126175" y="778753"/>
                  <a:pt x="2147812" y="791953"/>
                </a:cubicBezTo>
                <a:cubicBezTo>
                  <a:pt x="2393930" y="942097"/>
                  <a:pt x="2501480" y="1225731"/>
                  <a:pt x="2450624" y="1511954"/>
                </a:cubicBezTo>
                <a:lnTo>
                  <a:pt x="2436347" y="1567359"/>
                </a:lnTo>
                <a:lnTo>
                  <a:pt x="2441461" y="1525651"/>
                </a:lnTo>
                <a:cubicBezTo>
                  <a:pt x="2450232" y="1336029"/>
                  <a:pt x="2382228" y="1158882"/>
                  <a:pt x="2243505" y="1043385"/>
                </a:cubicBezTo>
                <a:lnTo>
                  <a:pt x="2218075" y="1023750"/>
                </a:lnTo>
                <a:lnTo>
                  <a:pt x="2208652" y="993614"/>
                </a:lnTo>
                <a:cubicBezTo>
                  <a:pt x="2175451" y="904103"/>
                  <a:pt x="2123820" y="822560"/>
                  <a:pt x="2054624" y="754678"/>
                </a:cubicBezTo>
                <a:close/>
                <a:moveTo>
                  <a:pt x="2417193" y="2452749"/>
                </a:moveTo>
                <a:cubicBezTo>
                  <a:pt x="2406119" y="2422309"/>
                  <a:pt x="2398636" y="2391126"/>
                  <a:pt x="2394601" y="2359598"/>
                </a:cubicBezTo>
                <a:cubicBezTo>
                  <a:pt x="2391911" y="2338580"/>
                  <a:pt x="2390753" y="2317408"/>
                  <a:pt x="2391086" y="2296202"/>
                </a:cubicBezTo>
                <a:cubicBezTo>
                  <a:pt x="2392800" y="2187144"/>
                  <a:pt x="2433939" y="2077174"/>
                  <a:pt x="2508786" y="1982414"/>
                </a:cubicBezTo>
                <a:lnTo>
                  <a:pt x="2537500" y="1951196"/>
                </a:lnTo>
                <a:lnTo>
                  <a:pt x="2519642" y="1976466"/>
                </a:lnTo>
                <a:cubicBezTo>
                  <a:pt x="2448108" y="2095896"/>
                  <a:pt x="2432097" y="2231396"/>
                  <a:pt x="2484604" y="2349375"/>
                </a:cubicBezTo>
                <a:lnTo>
                  <a:pt x="2494761" y="2370012"/>
                </a:lnTo>
                <a:lnTo>
                  <a:pt x="2490607" y="2392389"/>
                </a:lnTo>
                <a:cubicBezTo>
                  <a:pt x="2481743" y="2460491"/>
                  <a:pt x="2487929" y="2529246"/>
                  <a:pt x="2510562" y="2594713"/>
                </a:cubicBezTo>
                <a:lnTo>
                  <a:pt x="2517435" y="2611289"/>
                </a:lnTo>
                <a:lnTo>
                  <a:pt x="2493344" y="2585248"/>
                </a:lnTo>
                <a:cubicBezTo>
                  <a:pt x="2481879" y="2571342"/>
                  <a:pt x="2471184" y="2556734"/>
                  <a:pt x="2461326" y="2541435"/>
                </a:cubicBezTo>
                <a:cubicBezTo>
                  <a:pt x="2442930" y="2512884"/>
                  <a:pt x="2428266" y="2483188"/>
                  <a:pt x="2417193" y="2452749"/>
                </a:cubicBezTo>
                <a:close/>
                <a:moveTo>
                  <a:pt x="1897323" y="1217353"/>
                </a:moveTo>
                <a:lnTo>
                  <a:pt x="1934545" y="1218380"/>
                </a:lnTo>
                <a:cubicBezTo>
                  <a:pt x="1953494" y="1219882"/>
                  <a:pt x="1972511" y="1222380"/>
                  <a:pt x="1991537" y="1225910"/>
                </a:cubicBezTo>
                <a:cubicBezTo>
                  <a:pt x="2207961" y="1266073"/>
                  <a:pt x="2367441" y="1429181"/>
                  <a:pt x="2417165" y="1632682"/>
                </a:cubicBezTo>
                <a:lnTo>
                  <a:pt x="2423698" y="1673157"/>
                </a:lnTo>
                <a:lnTo>
                  <a:pt x="2414850" y="1644063"/>
                </a:lnTo>
                <a:cubicBezTo>
                  <a:pt x="2364519" y="1515327"/>
                  <a:pt x="2264333" y="1413660"/>
                  <a:pt x="2133157" y="1370413"/>
                </a:cubicBezTo>
                <a:lnTo>
                  <a:pt x="2109568" y="1363512"/>
                </a:lnTo>
                <a:lnTo>
                  <a:pt x="2094022" y="1345693"/>
                </a:lnTo>
                <a:cubicBezTo>
                  <a:pt x="2044208" y="1294038"/>
                  <a:pt x="1983909" y="1252201"/>
                  <a:pt x="1915419" y="1223772"/>
                </a:cubicBezTo>
                <a:close/>
                <a:moveTo>
                  <a:pt x="2045270" y="2819290"/>
                </a:moveTo>
                <a:cubicBezTo>
                  <a:pt x="2038693" y="2796089"/>
                  <a:pt x="2033457" y="2772323"/>
                  <a:pt x="2029641" y="2748040"/>
                </a:cubicBezTo>
                <a:cubicBezTo>
                  <a:pt x="1986236" y="2471816"/>
                  <a:pt x="2138253" y="2202983"/>
                  <a:pt x="2396022" y="2044520"/>
                </a:cubicBezTo>
                <a:lnTo>
                  <a:pt x="2448822" y="2016984"/>
                </a:lnTo>
                <a:lnTo>
                  <a:pt x="2412764" y="2041700"/>
                </a:lnTo>
                <a:cubicBezTo>
                  <a:pt x="2258310" y="2164322"/>
                  <a:pt x="2163912" y="2332814"/>
                  <a:pt x="2164168" y="2509479"/>
                </a:cubicBezTo>
                <a:lnTo>
                  <a:pt x="2165420" y="2540820"/>
                </a:lnTo>
                <a:lnTo>
                  <a:pt x="2147957" y="2567964"/>
                </a:lnTo>
                <a:cubicBezTo>
                  <a:pt x="2099498" y="2652280"/>
                  <a:pt x="2069355" y="2744228"/>
                  <a:pt x="2061427" y="2839328"/>
                </a:cubicBezTo>
                <a:lnTo>
                  <a:pt x="2060839" y="2863921"/>
                </a:lnTo>
                <a:close/>
                <a:moveTo>
                  <a:pt x="1883844" y="2371440"/>
                </a:moveTo>
                <a:lnTo>
                  <a:pt x="1886848" y="2337575"/>
                </a:lnTo>
                <a:cubicBezTo>
                  <a:pt x="1889448" y="2320396"/>
                  <a:pt x="1893140" y="2303217"/>
                  <a:pt x="1897963" y="2286093"/>
                </a:cubicBezTo>
                <a:cubicBezTo>
                  <a:pt x="1952824" y="2091305"/>
                  <a:pt x="2139265" y="1956029"/>
                  <a:pt x="2364338" y="1923296"/>
                </a:cubicBezTo>
                <a:lnTo>
                  <a:pt x="2408933" y="1919846"/>
                </a:lnTo>
                <a:lnTo>
                  <a:pt x="2376668" y="1926111"/>
                </a:lnTo>
                <a:cubicBezTo>
                  <a:pt x="2233332" y="1964023"/>
                  <a:pt x="2117080" y="2049053"/>
                  <a:pt x="2063155" y="2165945"/>
                </a:cubicBezTo>
                <a:lnTo>
                  <a:pt x="2054415" y="2187020"/>
                </a:lnTo>
                <a:lnTo>
                  <a:pt x="2034142" y="2200087"/>
                </a:lnTo>
                <a:cubicBezTo>
                  <a:pt x="1975133" y="2242297"/>
                  <a:pt x="1926330" y="2294672"/>
                  <a:pt x="1891778" y="2355342"/>
                </a:cubicBezTo>
                <a:close/>
                <a:moveTo>
                  <a:pt x="1661922" y="1799494"/>
                </a:moveTo>
                <a:lnTo>
                  <a:pt x="1688944" y="1776249"/>
                </a:lnTo>
                <a:cubicBezTo>
                  <a:pt x="1703456" y="1765113"/>
                  <a:pt x="1718785" y="1754643"/>
                  <a:pt x="1734921" y="1744902"/>
                </a:cubicBezTo>
                <a:cubicBezTo>
                  <a:pt x="1918459" y="1634110"/>
                  <a:pt x="2156894" y="1647613"/>
                  <a:pt x="2349214" y="1760604"/>
                </a:cubicBezTo>
                <a:lnTo>
                  <a:pt x="2385099" y="1785239"/>
                </a:lnTo>
                <a:lnTo>
                  <a:pt x="2356379" y="1770206"/>
                </a:lnTo>
                <a:cubicBezTo>
                  <a:pt x="2221416" y="1710886"/>
                  <a:pt x="2072246" y="1702972"/>
                  <a:pt x="1946393" y="1756653"/>
                </a:cubicBezTo>
                <a:lnTo>
                  <a:pt x="1924438" y="1766929"/>
                </a:lnTo>
                <a:lnTo>
                  <a:pt x="1899712" y="1764245"/>
                </a:lnTo>
                <a:cubicBezTo>
                  <a:pt x="1824689" y="1759523"/>
                  <a:pt x="1749865" y="1768552"/>
                  <a:pt x="1679634" y="1792411"/>
                </a:cubicBezTo>
                <a:close/>
                <a:moveTo>
                  <a:pt x="1421076" y="1389062"/>
                </a:moveTo>
                <a:lnTo>
                  <a:pt x="1467369" y="1371047"/>
                </a:lnTo>
                <a:cubicBezTo>
                  <a:pt x="1491492" y="1363121"/>
                  <a:pt x="1516264" y="1356426"/>
                  <a:pt x="1541636" y="1351041"/>
                </a:cubicBezTo>
                <a:cubicBezTo>
                  <a:pt x="1830240" y="1289782"/>
                  <a:pt x="2118835" y="1414453"/>
                  <a:pt x="2295625" y="1647472"/>
                </a:cubicBezTo>
                <a:lnTo>
                  <a:pt x="2326664" y="1695560"/>
                </a:lnTo>
                <a:lnTo>
                  <a:pt x="2299253" y="1663149"/>
                </a:lnTo>
                <a:cubicBezTo>
                  <a:pt x="2164238" y="1525537"/>
                  <a:pt x="1983394" y="1448233"/>
                  <a:pt x="1797719" y="1461320"/>
                </a:cubicBezTo>
                <a:lnTo>
                  <a:pt x="1764828" y="1464786"/>
                </a:lnTo>
                <a:lnTo>
                  <a:pt x="1735604" y="1450192"/>
                </a:lnTo>
                <a:cubicBezTo>
                  <a:pt x="1645058" y="1410350"/>
                  <a:pt x="1547219" y="1388438"/>
                  <a:pt x="1446949" y="1387832"/>
                </a:cubicBezTo>
                <a:close/>
                <a:moveTo>
                  <a:pt x="1463065" y="2251668"/>
                </a:moveTo>
                <a:lnTo>
                  <a:pt x="1483028" y="2208076"/>
                </a:lnTo>
                <a:cubicBezTo>
                  <a:pt x="1494516" y="2186379"/>
                  <a:pt x="1507386" y="2165106"/>
                  <a:pt x="1521661" y="2144342"/>
                </a:cubicBezTo>
                <a:cubicBezTo>
                  <a:pt x="1684035" y="1908157"/>
                  <a:pt x="1984507" y="1801564"/>
                  <a:pt x="2284930" y="1845445"/>
                </a:cubicBezTo>
                <a:lnTo>
                  <a:pt x="2343006" y="1858151"/>
                </a:lnTo>
                <a:lnTo>
                  <a:pt x="2299188" y="1853938"/>
                </a:lnTo>
                <a:cubicBezTo>
                  <a:pt x="2099722" y="1848547"/>
                  <a:pt x="1912043" y="1915912"/>
                  <a:pt x="1788027" y="2049516"/>
                </a:cubicBezTo>
                <a:lnTo>
                  <a:pt x="1766910" y="2073983"/>
                </a:lnTo>
                <a:lnTo>
                  <a:pt x="1735021" y="2083404"/>
                </a:lnTo>
                <a:cubicBezTo>
                  <a:pt x="1640208" y="2116340"/>
                  <a:pt x="1553461" y="2166663"/>
                  <a:pt x="1480787" y="2233465"/>
                </a:cubicBezTo>
                <a:close/>
                <a:moveTo>
                  <a:pt x="1778763" y="3625789"/>
                </a:moveTo>
                <a:lnTo>
                  <a:pt x="1837688" y="3639518"/>
                </a:lnTo>
                <a:cubicBezTo>
                  <a:pt x="2108389" y="3683227"/>
                  <a:pt x="2376020" y="3625593"/>
                  <a:pt x="2568769" y="3466048"/>
                </a:cubicBezTo>
                <a:lnTo>
                  <a:pt x="2601895" y="3436540"/>
                </a:lnTo>
                <a:lnTo>
                  <a:pt x="2647008" y="3429508"/>
                </a:lnTo>
                <a:cubicBezTo>
                  <a:pt x="2782017" y="3401886"/>
                  <a:pt x="2909144" y="3349089"/>
                  <a:pt x="3020043" y="3271259"/>
                </a:cubicBezTo>
                <a:lnTo>
                  <a:pt x="3047428" y="3249673"/>
                </a:lnTo>
                <a:lnTo>
                  <a:pt x="3012461" y="3305465"/>
                </a:lnTo>
                <a:cubicBezTo>
                  <a:pt x="2992942" y="3332953"/>
                  <a:pt x="2971617" y="3359611"/>
                  <a:pt x="2948470" y="3385317"/>
                </a:cubicBezTo>
                <a:cubicBezTo>
                  <a:pt x="2685173" y="3677727"/>
                  <a:pt x="2256920" y="3768283"/>
                  <a:pt x="1855592" y="3653697"/>
                </a:cubicBezTo>
                <a:close/>
                <a:moveTo>
                  <a:pt x="1700666" y="3429363"/>
                </a:moveTo>
                <a:lnTo>
                  <a:pt x="1752974" y="3400185"/>
                </a:lnTo>
                <a:cubicBezTo>
                  <a:pt x="1979033" y="3252266"/>
                  <a:pt x="2128383" y="3033780"/>
                  <a:pt x="2149161" y="2791867"/>
                </a:cubicBezTo>
                <a:lnTo>
                  <a:pt x="2151195" y="2748795"/>
                </a:lnTo>
                <a:lnTo>
                  <a:pt x="2178343" y="2713888"/>
                </a:lnTo>
                <a:cubicBezTo>
                  <a:pt x="2254751" y="2604711"/>
                  <a:pt x="2307002" y="2482718"/>
                  <a:pt x="2329225" y="2353537"/>
                </a:cubicBezTo>
                <a:lnTo>
                  <a:pt x="2332971" y="2319941"/>
                </a:lnTo>
                <a:lnTo>
                  <a:pt x="2348943" y="2383062"/>
                </a:lnTo>
                <a:cubicBezTo>
                  <a:pt x="2355170" y="2415676"/>
                  <a:pt x="2359493" y="2448893"/>
                  <a:pt x="2361812" y="2482633"/>
                </a:cubicBezTo>
                <a:cubicBezTo>
                  <a:pt x="2388185" y="2866438"/>
                  <a:pt x="2147975" y="3214855"/>
                  <a:pt x="1776225" y="3398488"/>
                </a:cubicBezTo>
                <a:close/>
                <a:moveTo>
                  <a:pt x="1723452" y="3552336"/>
                </a:moveTo>
                <a:lnTo>
                  <a:pt x="1768261" y="3548010"/>
                </a:lnTo>
                <a:cubicBezTo>
                  <a:pt x="1968487" y="3514966"/>
                  <a:pt x="2137182" y="3413707"/>
                  <a:pt x="2224429" y="3260498"/>
                </a:cubicBezTo>
                <a:lnTo>
                  <a:pt x="2238817" y="3232746"/>
                </a:lnTo>
                <a:lnTo>
                  <a:pt x="2268032" y="3217503"/>
                </a:lnTo>
                <a:cubicBezTo>
                  <a:pt x="2353552" y="3167409"/>
                  <a:pt x="2426307" y="3102021"/>
                  <a:pt x="2480558" y="3023370"/>
                </a:cubicBezTo>
                <a:lnTo>
                  <a:pt x="2493267" y="3002338"/>
                </a:lnTo>
                <a:lnTo>
                  <a:pt x="2485230" y="3048393"/>
                </a:lnTo>
                <a:cubicBezTo>
                  <a:pt x="2479682" y="3071614"/>
                  <a:pt x="2472643" y="3094691"/>
                  <a:pt x="2464066" y="3117542"/>
                </a:cubicBezTo>
                <a:cubicBezTo>
                  <a:pt x="2366494" y="3377477"/>
                  <a:pt x="2096070" y="3538373"/>
                  <a:pt x="1784778" y="3553502"/>
                </a:cubicBezTo>
                <a:close/>
                <a:moveTo>
                  <a:pt x="1769572" y="3808806"/>
                </a:moveTo>
                <a:lnTo>
                  <a:pt x="1799015" y="3859152"/>
                </a:lnTo>
                <a:cubicBezTo>
                  <a:pt x="1949240" y="4077272"/>
                  <a:pt x="2175707" y="4224369"/>
                  <a:pt x="2430040" y="4250074"/>
                </a:cubicBezTo>
                <a:lnTo>
                  <a:pt x="2475364" y="4253072"/>
                </a:lnTo>
                <a:lnTo>
                  <a:pt x="2511465" y="4279691"/>
                </a:lnTo>
                <a:cubicBezTo>
                  <a:pt x="2624585" y="4354882"/>
                  <a:pt x="2751806" y="4407474"/>
                  <a:pt x="2887344" y="4431757"/>
                </a:cubicBezTo>
                <a:lnTo>
                  <a:pt x="2922643" y="4436144"/>
                </a:lnTo>
                <a:lnTo>
                  <a:pt x="2855752" y="4449732"/>
                </a:lnTo>
                <a:cubicBezTo>
                  <a:pt x="2821240" y="4454830"/>
                  <a:pt x="2786140" y="4458109"/>
                  <a:pt x="2750537" y="4459472"/>
                </a:cubicBezTo>
                <a:cubicBezTo>
                  <a:pt x="2345559" y="4474980"/>
                  <a:pt x="1984464" y="4238467"/>
                  <a:pt x="1800226" y="3881251"/>
                </a:cubicBezTo>
                <a:close/>
                <a:moveTo>
                  <a:pt x="1717989" y="3703726"/>
                </a:moveTo>
                <a:lnTo>
                  <a:pt x="1754415" y="3729503"/>
                </a:lnTo>
                <a:cubicBezTo>
                  <a:pt x="1927592" y="3835185"/>
                  <a:pt x="2129214" y="3873338"/>
                  <a:pt x="2310014" y="3823180"/>
                </a:cubicBezTo>
                <a:lnTo>
                  <a:pt x="2341717" y="3813186"/>
                </a:lnTo>
                <a:lnTo>
                  <a:pt x="2374894" y="3821382"/>
                </a:lnTo>
                <a:cubicBezTo>
                  <a:pt x="2476166" y="3841583"/>
                  <a:pt x="2579603" y="3842987"/>
                  <a:pt x="2679416" y="3823314"/>
                </a:cubicBezTo>
                <a:lnTo>
                  <a:pt x="2704778" y="3816899"/>
                </a:lnTo>
                <a:lnTo>
                  <a:pt x="2663882" y="3843658"/>
                </a:lnTo>
                <a:cubicBezTo>
                  <a:pt x="2642157" y="3856190"/>
                  <a:pt x="2619438" y="3867663"/>
                  <a:pt x="2595752" y="3877993"/>
                </a:cubicBezTo>
                <a:cubicBezTo>
                  <a:pt x="2326323" y="3995490"/>
                  <a:pt x="2004198" y="3933341"/>
                  <a:pt x="1762464" y="3743917"/>
                </a:cubicBezTo>
                <a:close/>
                <a:moveTo>
                  <a:pt x="1593570" y="3417551"/>
                </a:moveTo>
                <a:lnTo>
                  <a:pt x="1621230" y="3385491"/>
                </a:lnTo>
                <a:cubicBezTo>
                  <a:pt x="1734386" y="3232118"/>
                  <a:pt x="1773826" y="3048750"/>
                  <a:pt x="1717450" y="2879542"/>
                </a:cubicBezTo>
                <a:lnTo>
                  <a:pt x="1706261" y="2849805"/>
                </a:lnTo>
                <a:lnTo>
                  <a:pt x="1714836" y="2819740"/>
                </a:lnTo>
                <a:cubicBezTo>
                  <a:pt x="1735774" y="2727696"/>
                  <a:pt x="1736250" y="2632595"/>
                  <a:pt x="1713844" y="2539635"/>
                </a:cubicBezTo>
                <a:lnTo>
                  <a:pt x="1706611" y="2515935"/>
                </a:lnTo>
                <a:lnTo>
                  <a:pt x="1736124" y="2555081"/>
                </a:lnTo>
                <a:cubicBezTo>
                  <a:pt x="1749971" y="2575781"/>
                  <a:pt x="1762677" y="2597336"/>
                  <a:pt x="1774149" y="2619715"/>
                </a:cubicBezTo>
                <a:cubicBezTo>
                  <a:pt x="1904649" y="2874287"/>
                  <a:pt x="1840341" y="3167182"/>
                  <a:pt x="1636822" y="3378900"/>
                </a:cubicBezTo>
                <a:close/>
                <a:moveTo>
                  <a:pt x="1694576" y="4073468"/>
                </a:moveTo>
                <a:cubicBezTo>
                  <a:pt x="1684688" y="4044283"/>
                  <a:pt x="1676547" y="4014401"/>
                  <a:pt x="1670220" y="3983985"/>
                </a:cubicBezTo>
                <a:cubicBezTo>
                  <a:pt x="1662989" y="3949224"/>
                  <a:pt x="1658127" y="3913764"/>
                  <a:pt x="1655736" y="3877850"/>
                </a:cubicBezTo>
                <a:lnTo>
                  <a:pt x="1656477" y="3821489"/>
                </a:lnTo>
                <a:lnTo>
                  <a:pt x="1661566" y="3862972"/>
                </a:lnTo>
                <a:cubicBezTo>
                  <a:pt x="1699215" y="4049130"/>
                  <a:pt x="1810767" y="4210242"/>
                  <a:pt x="1978105" y="4299431"/>
                </a:cubicBezTo>
                <a:lnTo>
                  <a:pt x="2008403" y="4314284"/>
                </a:lnTo>
                <a:lnTo>
                  <a:pt x="2025230" y="4342051"/>
                </a:lnTo>
                <a:cubicBezTo>
                  <a:pt x="2080432" y="4423655"/>
                  <a:pt x="2152156" y="4494403"/>
                  <a:pt x="2238142" y="4548895"/>
                </a:cubicBezTo>
                <a:lnTo>
                  <a:pt x="2261120" y="4561812"/>
                </a:lnTo>
                <a:lnTo>
                  <a:pt x="2210974" y="4551739"/>
                </a:lnTo>
                <a:cubicBezTo>
                  <a:pt x="2185677" y="4545283"/>
                  <a:pt x="2160525" y="4537465"/>
                  <a:pt x="2135604" y="4528243"/>
                </a:cubicBezTo>
                <a:cubicBezTo>
                  <a:pt x="1918570" y="4447933"/>
                  <a:pt x="1763790" y="4277767"/>
                  <a:pt x="1694576" y="4073468"/>
                </a:cubicBezTo>
                <a:close/>
                <a:moveTo>
                  <a:pt x="1099766" y="2113284"/>
                </a:moveTo>
                <a:lnTo>
                  <a:pt x="1157732" y="2147753"/>
                </a:lnTo>
                <a:cubicBezTo>
                  <a:pt x="1186237" y="2166909"/>
                  <a:pt x="1213826" y="2187758"/>
                  <a:pt x="1240371" y="2210315"/>
                </a:cubicBezTo>
                <a:cubicBezTo>
                  <a:pt x="1542314" y="2466894"/>
                  <a:pt x="1627771" y="2875279"/>
                  <a:pt x="1497737" y="3253358"/>
                </a:cubicBezTo>
                <a:lnTo>
                  <a:pt x="1466550" y="3325598"/>
                </a:lnTo>
                <a:lnTo>
                  <a:pt x="1482384" y="3270014"/>
                </a:lnTo>
                <a:cubicBezTo>
                  <a:pt x="1534716" y="3014216"/>
                  <a:pt x="1480212" y="2758976"/>
                  <a:pt x="1316605" y="2572410"/>
                </a:cubicBezTo>
                <a:lnTo>
                  <a:pt x="1286287" y="2540299"/>
                </a:lnTo>
                <a:lnTo>
                  <a:pt x="1279926" y="2497337"/>
                </a:lnTo>
                <a:cubicBezTo>
                  <a:pt x="1253961" y="2368613"/>
                  <a:pt x="1201290" y="2246783"/>
                  <a:pt x="1121872" y="2139765"/>
                </a:cubicBezTo>
                <a:close/>
                <a:moveTo>
                  <a:pt x="1544250" y="4643312"/>
                </a:moveTo>
                <a:cubicBezTo>
                  <a:pt x="1524924" y="4567379"/>
                  <a:pt x="1515386" y="4488751"/>
                  <a:pt x="1515525" y="4409135"/>
                </a:cubicBezTo>
                <a:cubicBezTo>
                  <a:pt x="1515757" y="4276443"/>
                  <a:pt x="1542870" y="4141006"/>
                  <a:pt x="1596353" y="4010725"/>
                </a:cubicBezTo>
                <a:lnTo>
                  <a:pt x="1631753" y="3940255"/>
                </a:lnTo>
                <a:lnTo>
                  <a:pt x="1612666" y="3994911"/>
                </a:lnTo>
                <a:cubicBezTo>
                  <a:pt x="1545326" y="4247528"/>
                  <a:pt x="1584688" y="4505263"/>
                  <a:pt x="1737033" y="4700227"/>
                </a:cubicBezTo>
                <a:lnTo>
                  <a:pt x="1765410" y="4733898"/>
                </a:lnTo>
                <a:lnTo>
                  <a:pt x="1769226" y="4777131"/>
                </a:lnTo>
                <a:cubicBezTo>
                  <a:pt x="1787558" y="4907032"/>
                  <a:pt x="1832959" y="5031469"/>
                  <a:pt x="1905940" y="5142538"/>
                </a:cubicBezTo>
                <a:lnTo>
                  <a:pt x="1926449" y="5170152"/>
                </a:lnTo>
                <a:lnTo>
                  <a:pt x="1870608" y="5132658"/>
                </a:lnTo>
                <a:cubicBezTo>
                  <a:pt x="1843277" y="5112017"/>
                  <a:pt x="1816961" y="5089735"/>
                  <a:pt x="1791789" y="5065804"/>
                </a:cubicBezTo>
                <a:cubicBezTo>
                  <a:pt x="1666517" y="4946710"/>
                  <a:pt x="1584332" y="4800805"/>
                  <a:pt x="1544250" y="4643312"/>
                </a:cubicBezTo>
                <a:close/>
                <a:moveTo>
                  <a:pt x="809778" y="2734890"/>
                </a:moveTo>
                <a:lnTo>
                  <a:pt x="860066" y="2744234"/>
                </a:lnTo>
                <a:cubicBezTo>
                  <a:pt x="885458" y="2750321"/>
                  <a:pt x="910729" y="2757775"/>
                  <a:pt x="935793" y="2766636"/>
                </a:cubicBezTo>
                <a:cubicBezTo>
                  <a:pt x="1220895" y="2867424"/>
                  <a:pt x="1402514" y="3123119"/>
                  <a:pt x="1426595" y="3410268"/>
                </a:cubicBezTo>
                <a:lnTo>
                  <a:pt x="1426829" y="3466662"/>
                </a:lnTo>
                <a:lnTo>
                  <a:pt x="1421026" y="3425238"/>
                </a:lnTo>
                <a:cubicBezTo>
                  <a:pt x="1380182" y="3239556"/>
                  <a:pt x="1265917" y="3080011"/>
                  <a:pt x="1097146" y="2993235"/>
                </a:cubicBezTo>
                <a:lnTo>
                  <a:pt x="1066610" y="2978820"/>
                </a:lnTo>
                <a:lnTo>
                  <a:pt x="1049315" y="2951287"/>
                </a:lnTo>
                <a:cubicBezTo>
                  <a:pt x="992737" y="2870458"/>
                  <a:pt x="919837" y="2800731"/>
                  <a:pt x="832965" y="2747476"/>
                </a:cubicBezTo>
                <a:close/>
                <a:moveTo>
                  <a:pt x="1268389" y="4589977"/>
                </a:moveTo>
                <a:cubicBezTo>
                  <a:pt x="1247936" y="4524944"/>
                  <a:pt x="1239114" y="4458785"/>
                  <a:pt x="1240985" y="4393229"/>
                </a:cubicBezTo>
                <a:cubicBezTo>
                  <a:pt x="1241816" y="4364094"/>
                  <a:pt x="1244760" y="4335077"/>
                  <a:pt x="1249733" y="4306332"/>
                </a:cubicBezTo>
                <a:cubicBezTo>
                  <a:pt x="1275312" y="4158503"/>
                  <a:pt x="1354580" y="4017853"/>
                  <a:pt x="1476345" y="3905069"/>
                </a:cubicBezTo>
                <a:lnTo>
                  <a:pt x="1521964" y="3868779"/>
                </a:lnTo>
                <a:lnTo>
                  <a:pt x="1492344" y="3899304"/>
                </a:lnTo>
                <a:cubicBezTo>
                  <a:pt x="1369814" y="4046319"/>
                  <a:pt x="1319199" y="4227026"/>
                  <a:pt x="1365289" y="4398556"/>
                </a:cubicBezTo>
                <a:lnTo>
                  <a:pt x="1374672" y="4428767"/>
                </a:lnTo>
                <a:lnTo>
                  <a:pt x="1364263" y="4458288"/>
                </a:lnTo>
                <a:cubicBezTo>
                  <a:pt x="1337715" y="4548937"/>
                  <a:pt x="1331449" y="4643686"/>
                  <a:pt x="1348201" y="4737480"/>
                </a:cubicBezTo>
                <a:lnTo>
                  <a:pt x="1353993" y="4761472"/>
                </a:lnTo>
                <a:lnTo>
                  <a:pt x="1326856" y="4720941"/>
                </a:lnTo>
                <a:cubicBezTo>
                  <a:pt x="1314264" y="4699597"/>
                  <a:pt x="1302866" y="4677463"/>
                  <a:pt x="1292753" y="4654569"/>
                </a:cubicBezTo>
                <a:cubicBezTo>
                  <a:pt x="1283316" y="4633206"/>
                  <a:pt x="1275206" y="4611654"/>
                  <a:pt x="1268389" y="4589977"/>
                </a:cubicBezTo>
                <a:close/>
                <a:moveTo>
                  <a:pt x="366241" y="3475676"/>
                </a:moveTo>
                <a:lnTo>
                  <a:pt x="407863" y="3449859"/>
                </a:lnTo>
                <a:cubicBezTo>
                  <a:pt x="429929" y="3437825"/>
                  <a:pt x="452961" y="3426871"/>
                  <a:pt x="476933" y="3417081"/>
                </a:cubicBezTo>
                <a:cubicBezTo>
                  <a:pt x="749597" y="3305719"/>
                  <a:pt x="1070250" y="3374981"/>
                  <a:pt x="1307117" y="3569586"/>
                </a:cubicBezTo>
                <a:lnTo>
                  <a:pt x="1350557" y="3610724"/>
                </a:lnTo>
                <a:lnTo>
                  <a:pt x="1314791" y="3584163"/>
                </a:lnTo>
                <a:cubicBezTo>
                  <a:pt x="1144309" y="3474738"/>
                  <a:pt x="943588" y="3432131"/>
                  <a:pt x="761373" y="3478203"/>
                </a:cubicBezTo>
                <a:lnTo>
                  <a:pt x="729391" y="3487479"/>
                </a:lnTo>
                <a:lnTo>
                  <a:pt x="696413" y="3478552"/>
                </a:lnTo>
                <a:cubicBezTo>
                  <a:pt x="595621" y="3456115"/>
                  <a:pt x="492168" y="3452407"/>
                  <a:pt x="391784" y="3469833"/>
                </a:cubicBezTo>
                <a:close/>
                <a:moveTo>
                  <a:pt x="545415" y="4300260"/>
                </a:moveTo>
                <a:lnTo>
                  <a:pt x="556712" y="4254883"/>
                </a:lnTo>
                <a:cubicBezTo>
                  <a:pt x="563904" y="4232094"/>
                  <a:pt x="572576" y="4209538"/>
                  <a:pt x="582772" y="4187299"/>
                </a:cubicBezTo>
                <a:cubicBezTo>
                  <a:pt x="698744" y="3934323"/>
                  <a:pt x="980570" y="3790313"/>
                  <a:pt x="1292949" y="3793892"/>
                </a:cubicBezTo>
                <a:lnTo>
                  <a:pt x="1354196" y="3798726"/>
                </a:lnTo>
                <a:lnTo>
                  <a:pt x="1309079" y="3800350"/>
                </a:lnTo>
                <a:cubicBezTo>
                  <a:pt x="1106503" y="3821261"/>
                  <a:pt x="930632" y="3911982"/>
                  <a:pt x="832538" y="4059308"/>
                </a:cubicBezTo>
                <a:lnTo>
                  <a:pt x="816185" y="4086079"/>
                </a:lnTo>
                <a:lnTo>
                  <a:pt x="785891" y="4099508"/>
                </a:lnTo>
                <a:cubicBezTo>
                  <a:pt x="696820" y="4144264"/>
                  <a:pt x="619433" y="4205015"/>
                  <a:pt x="559613" y="4280079"/>
                </a:cubicBezTo>
                <a:close/>
                <a:moveTo>
                  <a:pt x="126950" y="2866526"/>
                </a:moveTo>
                <a:lnTo>
                  <a:pt x="193605" y="2851930"/>
                </a:lnTo>
                <a:cubicBezTo>
                  <a:pt x="228028" y="2846312"/>
                  <a:pt x="263068" y="2842504"/>
                  <a:pt x="298644" y="2840604"/>
                </a:cubicBezTo>
                <a:cubicBezTo>
                  <a:pt x="703311" y="2818986"/>
                  <a:pt x="1068323" y="3050020"/>
                  <a:pt x="1258524" y="3404412"/>
                </a:cubicBezTo>
                <a:lnTo>
                  <a:pt x="1290387" y="3476385"/>
                </a:lnTo>
                <a:lnTo>
                  <a:pt x="1260105" y="3426489"/>
                </a:lnTo>
                <a:cubicBezTo>
                  <a:pt x="1106244" y="3210664"/>
                  <a:pt x="877341" y="3067002"/>
                  <a:pt x="622609" y="3045139"/>
                </a:cubicBezTo>
                <a:lnTo>
                  <a:pt x="577240" y="3042826"/>
                </a:lnTo>
                <a:lnTo>
                  <a:pt x="540698" y="3016754"/>
                </a:lnTo>
                <a:cubicBezTo>
                  <a:pt x="426332" y="2943280"/>
                  <a:pt x="298246" y="2892614"/>
                  <a:pt x="162318" y="2870379"/>
                </a:cubicBezTo>
                <a:close/>
                <a:moveTo>
                  <a:pt x="680573" y="5007269"/>
                </a:moveTo>
                <a:lnTo>
                  <a:pt x="668963" y="4943296"/>
                </a:lnTo>
                <a:cubicBezTo>
                  <a:pt x="664986" y="4910366"/>
                  <a:pt x="662949" y="4876953"/>
                  <a:pt x="662949" y="4843140"/>
                </a:cubicBezTo>
                <a:cubicBezTo>
                  <a:pt x="662949" y="4458521"/>
                  <a:pt x="926540" y="4125673"/>
                  <a:pt x="1310094" y="3965384"/>
                </a:cubicBezTo>
                <a:lnTo>
                  <a:pt x="1387610" y="3939241"/>
                </a:lnTo>
                <a:lnTo>
                  <a:pt x="1333412" y="3965127"/>
                </a:lnTo>
                <a:cubicBezTo>
                  <a:pt x="1097689" y="4098774"/>
                  <a:pt x="933674" y="4307575"/>
                  <a:pt x="896354" y="4547693"/>
                </a:cubicBezTo>
                <a:lnTo>
                  <a:pt x="891370" y="4590548"/>
                </a:lnTo>
                <a:lnTo>
                  <a:pt x="861886" y="4623705"/>
                </a:lnTo>
                <a:cubicBezTo>
                  <a:pt x="778154" y="4727932"/>
                  <a:pt x="717649" y="4846440"/>
                  <a:pt x="686615" y="4973975"/>
                </a:cubicBezTo>
                <a:close/>
                <a:moveTo>
                  <a:pt x="0" y="4047657"/>
                </a:moveTo>
                <a:lnTo>
                  <a:pt x="36382" y="3992684"/>
                </a:lnTo>
                <a:cubicBezTo>
                  <a:pt x="56597" y="3965654"/>
                  <a:pt x="78595" y="3939494"/>
                  <a:pt x="102392" y="3914327"/>
                </a:cubicBezTo>
                <a:cubicBezTo>
                  <a:pt x="373076" y="3628055"/>
                  <a:pt x="803514" y="3547370"/>
                  <a:pt x="1201799" y="3671146"/>
                </a:cubicBezTo>
                <a:lnTo>
                  <a:pt x="1277894" y="3700813"/>
                </a:lnTo>
                <a:lnTo>
                  <a:pt x="1219336" y="3685732"/>
                </a:lnTo>
                <a:cubicBezTo>
                  <a:pt x="949831" y="3635815"/>
                  <a:pt x="680807" y="3687280"/>
                  <a:pt x="484042" y="3842348"/>
                </a:cubicBezTo>
                <a:lnTo>
                  <a:pt x="450172" y="3871086"/>
                </a:lnTo>
                <a:lnTo>
                  <a:pt x="404893" y="3877079"/>
                </a:lnTo>
                <a:cubicBezTo>
                  <a:pt x="269219" y="3901590"/>
                  <a:pt x="140782" y="3951449"/>
                  <a:pt x="27928" y="4026706"/>
                </a:cubicBezTo>
                <a:close/>
              </a:path>
            </a:pathLst>
          </a:custGeom>
          <a:solidFill>
            <a:srgbClr val="00B0F0">
              <a:alpha val="6000"/>
            </a:srgbClr>
          </a:solidFill>
          <a:ln>
            <a:noFill/>
          </a:ln>
          <a:scene3d>
            <a:camera prst="obliqueBottomLeft"/>
            <a:lightRig rig="flood" dir="t"/>
          </a:scene3d>
          <a:sp3d extrusionH="57150">
            <a:bevelT prst="convex"/>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9" name="8 Forma libre"/>
          <p:cNvSpPr/>
          <p:nvPr/>
        </p:nvSpPr>
        <p:spPr>
          <a:xfrm>
            <a:off x="0" y="-27545"/>
            <a:ext cx="9144000" cy="126290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8000">
                <a:schemeClr val="accent5">
                  <a:lumMod val="39000"/>
                </a:schemeClr>
              </a:gs>
              <a:gs pos="12920">
                <a:srgbClr val="FFFF60"/>
              </a:gs>
              <a:gs pos="34000">
                <a:srgbClr val="FFFF00">
                  <a:lumMod val="93000"/>
                  <a:lumOff val="7000"/>
                </a:srgbClr>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libre"/>
          <p:cNvSpPr/>
          <p:nvPr/>
        </p:nvSpPr>
        <p:spPr>
          <a:xfrm rot="10800000">
            <a:off x="0" y="5717005"/>
            <a:ext cx="914400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8000">
                <a:schemeClr val="accent5">
                  <a:lumMod val="39000"/>
                </a:schemeClr>
              </a:gs>
              <a:gs pos="12920">
                <a:srgbClr val="FFFF60"/>
              </a:gs>
              <a:gs pos="34000">
                <a:srgbClr val="FFFF00">
                  <a:lumMod val="93000"/>
                  <a:lumOff val="7000"/>
                </a:srgbClr>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90850" y="0"/>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135674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4500" fill="hold"/>
                                        <p:tgtEl>
                                          <p:spTgt spid="2"/>
                                        </p:tgtEl>
                                        <p:attrNameLst>
                                          <p:attrName>ppt_x</p:attrName>
                                        </p:attrNameLst>
                                      </p:cBhvr>
                                      <p:tavLst>
                                        <p:tav tm="0">
                                          <p:val>
                                            <p:strVal val="1+#ppt_w/2"/>
                                          </p:val>
                                        </p:tav>
                                        <p:tav tm="100000">
                                          <p:val>
                                            <p:strVal val="#ppt_x"/>
                                          </p:val>
                                        </p:tav>
                                      </p:tavLst>
                                    </p:anim>
                                    <p:anim calcmode="lin" valueType="num">
                                      <p:cBhvr additive="base">
                                        <p:cTn id="11" dur="4500" fill="hold"/>
                                        <p:tgtEl>
                                          <p:spTgt spid="2"/>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500" fill="hold"/>
                                        <p:tgtEl>
                                          <p:spTgt spid="2"/>
                                        </p:tgtEl>
                                        <p:attrNameLst>
                                          <p:attrName>ppt_w</p:attrName>
                                        </p:attrNameLst>
                                      </p:cBhvr>
                                      <p:tavLst>
                                        <p:tav tm="0">
                                          <p:val>
                                            <p:strVal val="#ppt_w"/>
                                          </p:val>
                                        </p:tav>
                                        <p:tav tm="100000">
                                          <p:val>
                                            <p:strVal val="#ppt_w"/>
                                          </p:val>
                                        </p:tav>
                                      </p:tavLst>
                                    </p:anim>
                                    <p:anim calcmode="lin" valueType="num">
                                      <p:cBhvr>
                                        <p:cTn id="15" dur="4500" fill="hold"/>
                                        <p:tgtEl>
                                          <p:spTgt spid="2"/>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2"/>
                                        </p:tgtEl>
                                        <p:attrNameLst>
                                          <p:attrName>r</p:attrName>
                                        </p:attrNameLst>
                                      </p:cBhvr>
                                    </p:animRot>
                                  </p:childTnLst>
                                </p:cTn>
                              </p:par>
                              <p:par>
                                <p:cTn id="18" presetID="2" presetClass="entr" presetSubtype="2" fill="hold" grpId="0"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4500" fill="hold"/>
                                        <p:tgtEl>
                                          <p:spTgt spid="3"/>
                                        </p:tgtEl>
                                        <p:attrNameLst>
                                          <p:attrName>ppt_x</p:attrName>
                                        </p:attrNameLst>
                                      </p:cBhvr>
                                      <p:tavLst>
                                        <p:tav tm="0">
                                          <p:val>
                                            <p:strVal val="1+#ppt_w/2"/>
                                          </p:val>
                                        </p:tav>
                                        <p:tav tm="100000">
                                          <p:val>
                                            <p:strVal val="#ppt_x"/>
                                          </p:val>
                                        </p:tav>
                                      </p:tavLst>
                                    </p:anim>
                                    <p:anim calcmode="lin" valueType="num">
                                      <p:cBhvr additive="base">
                                        <p:cTn id="21" dur="4500" fill="hold"/>
                                        <p:tgtEl>
                                          <p:spTgt spid="3"/>
                                        </p:tgtEl>
                                        <p:attrNameLst>
                                          <p:attrName>ppt_y</p:attrName>
                                        </p:attrNameLst>
                                      </p:cBhvr>
                                      <p:tavLst>
                                        <p:tav tm="0">
                                          <p:val>
                                            <p:strVal val="#ppt_y"/>
                                          </p:val>
                                        </p:tav>
                                        <p:tav tm="100000">
                                          <p:val>
                                            <p:strVal val="#ppt_y"/>
                                          </p:val>
                                        </p:tav>
                                      </p:tavLst>
                                    </p:anim>
                                  </p:childTnLst>
                                </p:cTn>
                              </p:par>
                              <p:par>
                                <p:cTn id="22" presetID="19" presetClass="entr" presetSubtype="5" fill="hold" grpId="1"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4500" fill="hold"/>
                                        <p:tgtEl>
                                          <p:spTgt spid="3"/>
                                        </p:tgtEl>
                                        <p:attrNameLst>
                                          <p:attrName>ppt_w</p:attrName>
                                        </p:attrNameLst>
                                      </p:cBhvr>
                                      <p:tavLst>
                                        <p:tav tm="0">
                                          <p:val>
                                            <p:strVal val="#ppt_w"/>
                                          </p:val>
                                        </p:tav>
                                        <p:tav tm="100000">
                                          <p:val>
                                            <p:strVal val="#ppt_w"/>
                                          </p:val>
                                        </p:tav>
                                      </p:tavLst>
                                    </p:anim>
                                    <p:anim calcmode="lin" valueType="num">
                                      <p:cBhvr>
                                        <p:cTn id="25" dur="4500" fill="hold"/>
                                        <p:tgtEl>
                                          <p:spTgt spid="3"/>
                                        </p:tgtEl>
                                        <p:attrNameLst>
                                          <p:attrName>ppt_h</p:attrName>
                                        </p:attrNameLst>
                                      </p:cBhvr>
                                      <p:tavLst>
                                        <p:tav tm="0" fmla="#ppt_h*sin(2.5*pi*$)">
                                          <p:val>
                                            <p:fltVal val="0"/>
                                          </p:val>
                                        </p:tav>
                                        <p:tav tm="100000">
                                          <p:val>
                                            <p:fltVal val="1"/>
                                          </p:val>
                                        </p:tav>
                                      </p:tavLst>
                                    </p:anim>
                                  </p:childTnLst>
                                </p:cTn>
                              </p:par>
                              <p:par>
                                <p:cTn id="26" presetID="8" presetClass="emph" presetSubtype="0" repeatCount="indefinite" fill="hold" grpId="2" nodeType="withEffect">
                                  <p:stCondLst>
                                    <p:cond delay="0"/>
                                  </p:stCondLst>
                                  <p:childTnLst>
                                    <p:animRot by="21600000">
                                      <p:cBhvr>
                                        <p:cTn id="27" dur="4500" fill="hold"/>
                                        <p:tgtEl>
                                          <p:spTgt spid="3"/>
                                        </p:tgtEl>
                                        <p:attrNameLst>
                                          <p:attrName>r</p:attrName>
                                        </p:attrNameLst>
                                      </p:cBhvr>
                                    </p:animRot>
                                  </p:childTnLst>
                                </p:cTn>
                              </p:par>
                              <p:par>
                                <p:cTn id="28" presetID="2" presetClass="entr" presetSubtype="2"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4500" fill="hold"/>
                                        <p:tgtEl>
                                          <p:spTgt spid="4"/>
                                        </p:tgtEl>
                                        <p:attrNameLst>
                                          <p:attrName>ppt_x</p:attrName>
                                        </p:attrNameLst>
                                      </p:cBhvr>
                                      <p:tavLst>
                                        <p:tav tm="0">
                                          <p:val>
                                            <p:strVal val="1+#ppt_w/2"/>
                                          </p:val>
                                        </p:tav>
                                        <p:tav tm="100000">
                                          <p:val>
                                            <p:strVal val="#ppt_x"/>
                                          </p:val>
                                        </p:tav>
                                      </p:tavLst>
                                    </p:anim>
                                    <p:anim calcmode="lin" valueType="num">
                                      <p:cBhvr additive="base">
                                        <p:cTn id="31" dur="4500" fill="hold"/>
                                        <p:tgtEl>
                                          <p:spTgt spid="4"/>
                                        </p:tgtEl>
                                        <p:attrNameLst>
                                          <p:attrName>ppt_y</p:attrName>
                                        </p:attrNameLst>
                                      </p:cBhvr>
                                      <p:tavLst>
                                        <p:tav tm="0">
                                          <p:val>
                                            <p:strVal val="#ppt_y"/>
                                          </p:val>
                                        </p:tav>
                                        <p:tav tm="100000">
                                          <p:val>
                                            <p:strVal val="#ppt_y"/>
                                          </p:val>
                                        </p:tav>
                                      </p:tavLst>
                                    </p:anim>
                                  </p:childTnLst>
                                </p:cTn>
                              </p:par>
                              <p:par>
                                <p:cTn id="32" presetID="19" presetClass="entr" presetSubtype="5" fill="hold" grpId="1"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4500" fill="hold"/>
                                        <p:tgtEl>
                                          <p:spTgt spid="4"/>
                                        </p:tgtEl>
                                        <p:attrNameLst>
                                          <p:attrName>ppt_w</p:attrName>
                                        </p:attrNameLst>
                                      </p:cBhvr>
                                      <p:tavLst>
                                        <p:tav tm="0">
                                          <p:val>
                                            <p:strVal val="#ppt_w"/>
                                          </p:val>
                                        </p:tav>
                                        <p:tav tm="100000">
                                          <p:val>
                                            <p:strVal val="#ppt_w"/>
                                          </p:val>
                                        </p:tav>
                                      </p:tavLst>
                                    </p:anim>
                                    <p:anim calcmode="lin" valueType="num">
                                      <p:cBhvr>
                                        <p:cTn id="35" dur="4500" fill="hold"/>
                                        <p:tgtEl>
                                          <p:spTgt spid="4"/>
                                        </p:tgtEl>
                                        <p:attrNameLst>
                                          <p:attrName>ppt_h</p:attrName>
                                        </p:attrNameLst>
                                      </p:cBhvr>
                                      <p:tavLst>
                                        <p:tav tm="0" fmla="#ppt_h*sin(2.5*pi*$)">
                                          <p:val>
                                            <p:fltVal val="0"/>
                                          </p:val>
                                        </p:tav>
                                        <p:tav tm="100000">
                                          <p:val>
                                            <p:fltVal val="1"/>
                                          </p:val>
                                        </p:tav>
                                      </p:tavLst>
                                    </p:anim>
                                  </p:childTnLst>
                                </p:cTn>
                              </p:par>
                              <p:par>
                                <p:cTn id="36" presetID="8" presetClass="emph" presetSubtype="0" repeatCount="indefinite" fill="hold" grpId="2" nodeType="withEffect">
                                  <p:stCondLst>
                                    <p:cond delay="0"/>
                                  </p:stCondLst>
                                  <p:childTnLst>
                                    <p:animRot by="21600000">
                                      <p:cBhvr>
                                        <p:cTn id="37" dur="4500" fill="hold"/>
                                        <p:tgtEl>
                                          <p:spTgt spid="4"/>
                                        </p:tgtEl>
                                        <p:attrNameLst>
                                          <p:attrName>r</p:attrName>
                                        </p:attrNameLst>
                                      </p:cBhvr>
                                    </p:animRot>
                                  </p:childTnLst>
                                </p:cTn>
                              </p:par>
                              <p:par>
                                <p:cTn id="38" presetID="2" presetClass="exit" presetSubtype="2" fill="hold" grpId="3" nodeType="withEffect">
                                  <p:stCondLst>
                                    <p:cond delay="0"/>
                                  </p:stCondLst>
                                  <p:childTnLst>
                                    <p:anim calcmode="lin" valueType="num">
                                      <p:cBhvr additive="base">
                                        <p:cTn id="39" dur="4500"/>
                                        <p:tgtEl>
                                          <p:spTgt spid="2"/>
                                        </p:tgtEl>
                                        <p:attrNameLst>
                                          <p:attrName>ppt_x</p:attrName>
                                        </p:attrNameLst>
                                      </p:cBhvr>
                                      <p:tavLst>
                                        <p:tav tm="0">
                                          <p:val>
                                            <p:strVal val="ppt_x"/>
                                          </p:val>
                                        </p:tav>
                                        <p:tav tm="100000">
                                          <p:val>
                                            <p:strVal val="1+ppt_w/2"/>
                                          </p:val>
                                        </p:tav>
                                      </p:tavLst>
                                    </p:anim>
                                    <p:anim calcmode="lin" valueType="num">
                                      <p:cBhvr additive="base">
                                        <p:cTn id="40" dur="4500"/>
                                        <p:tgtEl>
                                          <p:spTgt spid="2"/>
                                        </p:tgtEl>
                                        <p:attrNameLst>
                                          <p:attrName>ppt_y</p:attrName>
                                        </p:attrNameLst>
                                      </p:cBhvr>
                                      <p:tavLst>
                                        <p:tav tm="0">
                                          <p:val>
                                            <p:strVal val="ppt_y"/>
                                          </p:val>
                                        </p:tav>
                                        <p:tav tm="100000">
                                          <p:val>
                                            <p:strVal val="ppt_y"/>
                                          </p:val>
                                        </p:tav>
                                      </p:tavLst>
                                    </p:anim>
                                    <p:set>
                                      <p:cBhvr>
                                        <p:cTn id="41" dur="1" fill="hold">
                                          <p:stCondLst>
                                            <p:cond delay="4499"/>
                                          </p:stCondLst>
                                        </p:cTn>
                                        <p:tgtEl>
                                          <p:spTgt spid="2"/>
                                        </p:tgtEl>
                                        <p:attrNameLst>
                                          <p:attrName>style.visibility</p:attrName>
                                        </p:attrNameLst>
                                      </p:cBhvr>
                                      <p:to>
                                        <p:strVal val="hidden"/>
                                      </p:to>
                                    </p:set>
                                  </p:childTnLst>
                                </p:cTn>
                              </p:par>
                              <p:par>
                                <p:cTn id="42" presetID="2" presetClass="exit" presetSubtype="2" fill="hold" grpId="3" nodeType="withEffect">
                                  <p:stCondLst>
                                    <p:cond delay="0"/>
                                  </p:stCondLst>
                                  <p:childTnLst>
                                    <p:anim calcmode="lin" valueType="num">
                                      <p:cBhvr additive="base">
                                        <p:cTn id="43" dur="4500"/>
                                        <p:tgtEl>
                                          <p:spTgt spid="3"/>
                                        </p:tgtEl>
                                        <p:attrNameLst>
                                          <p:attrName>ppt_x</p:attrName>
                                        </p:attrNameLst>
                                      </p:cBhvr>
                                      <p:tavLst>
                                        <p:tav tm="0">
                                          <p:val>
                                            <p:strVal val="ppt_x"/>
                                          </p:val>
                                        </p:tav>
                                        <p:tav tm="100000">
                                          <p:val>
                                            <p:strVal val="1+ppt_w/2"/>
                                          </p:val>
                                        </p:tav>
                                      </p:tavLst>
                                    </p:anim>
                                    <p:anim calcmode="lin" valueType="num">
                                      <p:cBhvr additive="base">
                                        <p:cTn id="44" dur="4500"/>
                                        <p:tgtEl>
                                          <p:spTgt spid="3"/>
                                        </p:tgtEl>
                                        <p:attrNameLst>
                                          <p:attrName>ppt_y</p:attrName>
                                        </p:attrNameLst>
                                      </p:cBhvr>
                                      <p:tavLst>
                                        <p:tav tm="0">
                                          <p:val>
                                            <p:strVal val="ppt_y"/>
                                          </p:val>
                                        </p:tav>
                                        <p:tav tm="100000">
                                          <p:val>
                                            <p:strVal val="ppt_y"/>
                                          </p:val>
                                        </p:tav>
                                      </p:tavLst>
                                    </p:anim>
                                    <p:set>
                                      <p:cBhvr>
                                        <p:cTn id="45" dur="1" fill="hold">
                                          <p:stCondLst>
                                            <p:cond delay="4499"/>
                                          </p:stCondLst>
                                        </p:cTn>
                                        <p:tgtEl>
                                          <p:spTgt spid="3"/>
                                        </p:tgtEl>
                                        <p:attrNameLst>
                                          <p:attrName>style.visibility</p:attrName>
                                        </p:attrNameLst>
                                      </p:cBhvr>
                                      <p:to>
                                        <p:strVal val="hidden"/>
                                      </p:to>
                                    </p:set>
                                  </p:childTnLst>
                                </p:cTn>
                              </p:par>
                              <p:par>
                                <p:cTn id="46" presetID="2" presetClass="exit" presetSubtype="2" fill="hold" grpId="3" nodeType="withEffect">
                                  <p:stCondLst>
                                    <p:cond delay="0"/>
                                  </p:stCondLst>
                                  <p:childTnLst>
                                    <p:anim calcmode="lin" valueType="num">
                                      <p:cBhvr additive="base">
                                        <p:cTn id="47" dur="4500"/>
                                        <p:tgtEl>
                                          <p:spTgt spid="4"/>
                                        </p:tgtEl>
                                        <p:attrNameLst>
                                          <p:attrName>ppt_x</p:attrName>
                                        </p:attrNameLst>
                                      </p:cBhvr>
                                      <p:tavLst>
                                        <p:tav tm="0">
                                          <p:val>
                                            <p:strVal val="ppt_x"/>
                                          </p:val>
                                        </p:tav>
                                        <p:tav tm="100000">
                                          <p:val>
                                            <p:strVal val="1+ppt_w/2"/>
                                          </p:val>
                                        </p:tav>
                                      </p:tavLst>
                                    </p:anim>
                                    <p:anim calcmode="lin" valueType="num">
                                      <p:cBhvr additive="base">
                                        <p:cTn id="48" dur="4500"/>
                                        <p:tgtEl>
                                          <p:spTgt spid="4"/>
                                        </p:tgtEl>
                                        <p:attrNameLst>
                                          <p:attrName>ppt_y</p:attrName>
                                        </p:attrNameLst>
                                      </p:cBhvr>
                                      <p:tavLst>
                                        <p:tav tm="0">
                                          <p:val>
                                            <p:strVal val="ppt_y"/>
                                          </p:val>
                                        </p:tav>
                                        <p:tav tm="100000">
                                          <p:val>
                                            <p:strVal val="ppt_y"/>
                                          </p:val>
                                        </p:tav>
                                      </p:tavLst>
                                    </p:anim>
                                    <p:set>
                                      <p:cBhvr>
                                        <p:cTn id="49" dur="1" fill="hold">
                                          <p:stCondLst>
                                            <p:cond delay="4499"/>
                                          </p:stCondLst>
                                        </p:cTn>
                                        <p:tgtEl>
                                          <p:spTgt spid="4"/>
                                        </p:tgtEl>
                                        <p:attrNameLst>
                                          <p:attrName>style.visibility</p:attrName>
                                        </p:attrNameLst>
                                      </p:cBhvr>
                                      <p:to>
                                        <p:strVal val="hidden"/>
                                      </p:to>
                                    </p:set>
                                  </p:childTnLst>
                                </p:cTn>
                              </p:par>
                              <p:par>
                                <p:cTn id="50" presetID="2" presetClass="entr" presetSubtype="8" fill="hold" grpId="0"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4500" fill="hold"/>
                                        <p:tgtEl>
                                          <p:spTgt spid="5"/>
                                        </p:tgtEl>
                                        <p:attrNameLst>
                                          <p:attrName>ppt_x</p:attrName>
                                        </p:attrNameLst>
                                      </p:cBhvr>
                                      <p:tavLst>
                                        <p:tav tm="0">
                                          <p:val>
                                            <p:strVal val="0-#ppt_w/2"/>
                                          </p:val>
                                        </p:tav>
                                        <p:tav tm="100000">
                                          <p:val>
                                            <p:strVal val="#ppt_x"/>
                                          </p:val>
                                        </p:tav>
                                      </p:tavLst>
                                    </p:anim>
                                    <p:anim calcmode="lin" valueType="num">
                                      <p:cBhvr additive="base">
                                        <p:cTn id="53" dur="4500" fill="hold"/>
                                        <p:tgtEl>
                                          <p:spTgt spid="5"/>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4500" fill="hold"/>
                                        <p:tgtEl>
                                          <p:spTgt spid="5"/>
                                        </p:tgtEl>
                                        <p:attrNameLst>
                                          <p:attrName>ppt_w</p:attrName>
                                        </p:attrNameLst>
                                      </p:cBhvr>
                                      <p:tavLst>
                                        <p:tav tm="0">
                                          <p:val>
                                            <p:strVal val="#ppt_w"/>
                                          </p:val>
                                        </p:tav>
                                        <p:tav tm="100000">
                                          <p:val>
                                            <p:strVal val="#ppt_w"/>
                                          </p:val>
                                        </p:tav>
                                      </p:tavLst>
                                    </p:anim>
                                    <p:anim calcmode="lin" valueType="num">
                                      <p:cBhvr>
                                        <p:cTn id="57" dur="4500" fill="hold"/>
                                        <p:tgtEl>
                                          <p:spTgt spid="5"/>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5"/>
                                        </p:tgtEl>
                                        <p:attrNameLst>
                                          <p:attrName>r</p:attrName>
                                        </p:attrNameLst>
                                      </p:cBhvr>
                                    </p:animRot>
                                  </p:childTnLst>
                                </p:cTn>
                              </p:par>
                              <p:par>
                                <p:cTn id="60" presetID="2" presetClass="exit" presetSubtype="8" fill="hold" grpId="3" nodeType="withEffect">
                                  <p:stCondLst>
                                    <p:cond delay="0"/>
                                  </p:stCondLst>
                                  <p:childTnLst>
                                    <p:anim calcmode="lin" valueType="num">
                                      <p:cBhvr additive="base">
                                        <p:cTn id="61" dur="4500"/>
                                        <p:tgtEl>
                                          <p:spTgt spid="5"/>
                                        </p:tgtEl>
                                        <p:attrNameLst>
                                          <p:attrName>ppt_x</p:attrName>
                                        </p:attrNameLst>
                                      </p:cBhvr>
                                      <p:tavLst>
                                        <p:tav tm="0">
                                          <p:val>
                                            <p:strVal val="ppt_x"/>
                                          </p:val>
                                        </p:tav>
                                        <p:tav tm="100000">
                                          <p:val>
                                            <p:strVal val="0-ppt_w/2"/>
                                          </p:val>
                                        </p:tav>
                                      </p:tavLst>
                                    </p:anim>
                                    <p:anim calcmode="lin" valueType="num">
                                      <p:cBhvr additive="base">
                                        <p:cTn id="62" dur="4500"/>
                                        <p:tgtEl>
                                          <p:spTgt spid="5"/>
                                        </p:tgtEl>
                                        <p:attrNameLst>
                                          <p:attrName>ppt_y</p:attrName>
                                        </p:attrNameLst>
                                      </p:cBhvr>
                                      <p:tavLst>
                                        <p:tav tm="0">
                                          <p:val>
                                            <p:strVal val="ppt_y"/>
                                          </p:val>
                                        </p:tav>
                                        <p:tav tm="100000">
                                          <p:val>
                                            <p:strVal val="ppt_y"/>
                                          </p:val>
                                        </p:tav>
                                      </p:tavLst>
                                    </p:anim>
                                    <p:set>
                                      <p:cBhvr>
                                        <p:cTn id="63" dur="1" fill="hold">
                                          <p:stCondLst>
                                            <p:cond delay="4499"/>
                                          </p:stCondLst>
                                        </p:cTn>
                                        <p:tgtEl>
                                          <p:spTgt spid="5"/>
                                        </p:tgtEl>
                                        <p:attrNameLst>
                                          <p:attrName>style.visibility</p:attrName>
                                        </p:attrNameLst>
                                      </p:cBhvr>
                                      <p:to>
                                        <p:strVal val="hidden"/>
                                      </p:to>
                                    </p:set>
                                  </p:childTnLst>
                                </p:cTn>
                              </p:par>
                              <p:par>
                                <p:cTn id="64" presetID="2" presetClass="entr" presetSubtype="8" fill="hold" grpId="0"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additive="base">
                                        <p:cTn id="66" dur="4500" fill="hold"/>
                                        <p:tgtEl>
                                          <p:spTgt spid="6"/>
                                        </p:tgtEl>
                                        <p:attrNameLst>
                                          <p:attrName>ppt_x</p:attrName>
                                        </p:attrNameLst>
                                      </p:cBhvr>
                                      <p:tavLst>
                                        <p:tav tm="0">
                                          <p:val>
                                            <p:strVal val="0-#ppt_w/2"/>
                                          </p:val>
                                        </p:tav>
                                        <p:tav tm="100000">
                                          <p:val>
                                            <p:strVal val="#ppt_x"/>
                                          </p:val>
                                        </p:tav>
                                      </p:tavLst>
                                    </p:anim>
                                    <p:anim calcmode="lin" valueType="num">
                                      <p:cBhvr additive="base">
                                        <p:cTn id="67" dur="4500" fill="hold"/>
                                        <p:tgtEl>
                                          <p:spTgt spid="6"/>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4500" fill="hold"/>
                                        <p:tgtEl>
                                          <p:spTgt spid="6"/>
                                        </p:tgtEl>
                                        <p:attrNameLst>
                                          <p:attrName>ppt_w</p:attrName>
                                        </p:attrNameLst>
                                      </p:cBhvr>
                                      <p:tavLst>
                                        <p:tav tm="0">
                                          <p:val>
                                            <p:strVal val="#ppt_w"/>
                                          </p:val>
                                        </p:tav>
                                        <p:tav tm="100000">
                                          <p:val>
                                            <p:strVal val="#ppt_w"/>
                                          </p:val>
                                        </p:tav>
                                      </p:tavLst>
                                    </p:anim>
                                    <p:anim calcmode="lin" valueType="num">
                                      <p:cBhvr>
                                        <p:cTn id="71" dur="4500" fill="hold"/>
                                        <p:tgtEl>
                                          <p:spTgt spid="6"/>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6"/>
                                        </p:tgtEl>
                                        <p:attrNameLst>
                                          <p:attrName>r</p:attrName>
                                        </p:attrNameLst>
                                      </p:cBhvr>
                                    </p:animRot>
                                  </p:childTnLst>
                                </p:cTn>
                              </p:par>
                              <p:par>
                                <p:cTn id="74" presetID="2" presetClass="exit" presetSubtype="8" fill="hold" grpId="3" nodeType="withEffect">
                                  <p:stCondLst>
                                    <p:cond delay="0"/>
                                  </p:stCondLst>
                                  <p:childTnLst>
                                    <p:anim calcmode="lin" valueType="num">
                                      <p:cBhvr additive="base">
                                        <p:cTn id="75" dur="4500"/>
                                        <p:tgtEl>
                                          <p:spTgt spid="6"/>
                                        </p:tgtEl>
                                        <p:attrNameLst>
                                          <p:attrName>ppt_x</p:attrName>
                                        </p:attrNameLst>
                                      </p:cBhvr>
                                      <p:tavLst>
                                        <p:tav tm="0">
                                          <p:val>
                                            <p:strVal val="ppt_x"/>
                                          </p:val>
                                        </p:tav>
                                        <p:tav tm="100000">
                                          <p:val>
                                            <p:strVal val="0-ppt_w/2"/>
                                          </p:val>
                                        </p:tav>
                                      </p:tavLst>
                                    </p:anim>
                                    <p:anim calcmode="lin" valueType="num">
                                      <p:cBhvr additive="base">
                                        <p:cTn id="76" dur="4500"/>
                                        <p:tgtEl>
                                          <p:spTgt spid="6"/>
                                        </p:tgtEl>
                                        <p:attrNameLst>
                                          <p:attrName>ppt_y</p:attrName>
                                        </p:attrNameLst>
                                      </p:cBhvr>
                                      <p:tavLst>
                                        <p:tav tm="0">
                                          <p:val>
                                            <p:strVal val="ppt_y"/>
                                          </p:val>
                                        </p:tav>
                                        <p:tav tm="100000">
                                          <p:val>
                                            <p:strVal val="ppt_y"/>
                                          </p:val>
                                        </p:tav>
                                      </p:tavLst>
                                    </p:anim>
                                    <p:set>
                                      <p:cBhvr>
                                        <p:cTn id="77" dur="1" fill="hold">
                                          <p:stCondLst>
                                            <p:cond delay="4499"/>
                                          </p:stCondLst>
                                        </p:cTn>
                                        <p:tgtEl>
                                          <p:spTgt spid="6"/>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additive="base">
                                        <p:cTn id="80" dur="4500" fill="hold"/>
                                        <p:tgtEl>
                                          <p:spTgt spid="7"/>
                                        </p:tgtEl>
                                        <p:attrNameLst>
                                          <p:attrName>ppt_x</p:attrName>
                                        </p:attrNameLst>
                                      </p:cBhvr>
                                      <p:tavLst>
                                        <p:tav tm="0">
                                          <p:val>
                                            <p:strVal val="0-#ppt_w/2"/>
                                          </p:val>
                                        </p:tav>
                                        <p:tav tm="100000">
                                          <p:val>
                                            <p:strVal val="#ppt_x"/>
                                          </p:val>
                                        </p:tav>
                                      </p:tavLst>
                                    </p:anim>
                                    <p:anim calcmode="lin" valueType="num">
                                      <p:cBhvr additive="base">
                                        <p:cTn id="81" dur="4500" fill="hold"/>
                                        <p:tgtEl>
                                          <p:spTgt spid="7"/>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p:cTn id="84" dur="4500" fill="hold"/>
                                        <p:tgtEl>
                                          <p:spTgt spid="7"/>
                                        </p:tgtEl>
                                        <p:attrNameLst>
                                          <p:attrName>ppt_w</p:attrName>
                                        </p:attrNameLst>
                                      </p:cBhvr>
                                      <p:tavLst>
                                        <p:tav tm="0">
                                          <p:val>
                                            <p:strVal val="#ppt_w"/>
                                          </p:val>
                                        </p:tav>
                                        <p:tav tm="100000">
                                          <p:val>
                                            <p:strVal val="#ppt_w"/>
                                          </p:val>
                                        </p:tav>
                                      </p:tavLst>
                                    </p:anim>
                                    <p:anim calcmode="lin" valueType="num">
                                      <p:cBhvr>
                                        <p:cTn id="85" dur="4500" fill="hold"/>
                                        <p:tgtEl>
                                          <p:spTgt spid="7"/>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7"/>
                                        </p:tgtEl>
                                        <p:attrNameLst>
                                          <p:attrName>r</p:attrName>
                                        </p:attrNameLst>
                                      </p:cBhvr>
                                    </p:animRot>
                                  </p:childTnLst>
                                </p:cTn>
                              </p:par>
                              <p:par>
                                <p:cTn id="88" presetID="2" presetClass="exit" presetSubtype="8" fill="hold" grpId="3" nodeType="withEffect">
                                  <p:stCondLst>
                                    <p:cond delay="0"/>
                                  </p:stCondLst>
                                  <p:childTnLst>
                                    <p:anim calcmode="lin" valueType="num">
                                      <p:cBhvr additive="base">
                                        <p:cTn id="89" dur="4500"/>
                                        <p:tgtEl>
                                          <p:spTgt spid="7"/>
                                        </p:tgtEl>
                                        <p:attrNameLst>
                                          <p:attrName>ppt_x</p:attrName>
                                        </p:attrNameLst>
                                      </p:cBhvr>
                                      <p:tavLst>
                                        <p:tav tm="0">
                                          <p:val>
                                            <p:strVal val="ppt_x"/>
                                          </p:val>
                                        </p:tav>
                                        <p:tav tm="100000">
                                          <p:val>
                                            <p:strVal val="0-ppt_w/2"/>
                                          </p:val>
                                        </p:tav>
                                      </p:tavLst>
                                    </p:anim>
                                    <p:anim calcmode="lin" valueType="num">
                                      <p:cBhvr additive="base">
                                        <p:cTn id="90" dur="4500"/>
                                        <p:tgtEl>
                                          <p:spTgt spid="7"/>
                                        </p:tgtEl>
                                        <p:attrNameLst>
                                          <p:attrName>ppt_y</p:attrName>
                                        </p:attrNameLst>
                                      </p:cBhvr>
                                      <p:tavLst>
                                        <p:tav tm="0">
                                          <p:val>
                                            <p:strVal val="ppt_y"/>
                                          </p:val>
                                        </p:tav>
                                        <p:tav tm="100000">
                                          <p:val>
                                            <p:strVal val="ppt_y"/>
                                          </p:val>
                                        </p:tav>
                                      </p:tavLst>
                                    </p:anim>
                                    <p:set>
                                      <p:cBhvr>
                                        <p:cTn id="91" dur="1" fill="hold">
                                          <p:stCondLst>
                                            <p:cond delay="4499"/>
                                          </p:stCondLst>
                                        </p:cTn>
                                        <p:tgtEl>
                                          <p:spTgt spid="7"/>
                                        </p:tgtEl>
                                        <p:attrNameLst>
                                          <p:attrName>style.visibility</p:attrName>
                                        </p:attrNameLst>
                                      </p:cBhvr>
                                      <p:to>
                                        <p:strVal val="hidden"/>
                                      </p:to>
                                    </p:set>
                                  </p:childTnLst>
                                </p:cTn>
                              </p:par>
                              <p:par>
                                <p:cTn id="92" presetID="16" presetClass="entr" presetSubtype="37" fill="hold" nodeType="withEffect">
                                  <p:stCondLst>
                                    <p:cond delay="1250"/>
                                  </p:stCondLst>
                                  <p:childTnLst>
                                    <p:set>
                                      <p:cBhvr>
                                        <p:cTn id="93" dur="1" fill="hold">
                                          <p:stCondLst>
                                            <p:cond delay="0"/>
                                          </p:stCondLst>
                                        </p:cTn>
                                        <p:tgtEl>
                                          <p:spTgt spid="13"/>
                                        </p:tgtEl>
                                        <p:attrNameLst>
                                          <p:attrName>style.visibility</p:attrName>
                                        </p:attrNameLst>
                                      </p:cBhvr>
                                      <p:to>
                                        <p:strVal val="visible"/>
                                      </p:to>
                                    </p:set>
                                    <p:animEffect transition="in" filter="barn(outVertical)">
                                      <p:cBhvr>
                                        <p:cTn id="94" dur="3000"/>
                                        <p:tgtEl>
                                          <p:spTgt spid="13"/>
                                        </p:tgtEl>
                                      </p:cBhvr>
                                    </p:animEffect>
                                  </p:childTnLst>
                                </p:cTn>
                              </p:par>
                              <p:par>
                                <p:cTn id="95" presetID="23" presetClass="entr" presetSubtype="288" fill="hold" nodeType="withEffect">
                                  <p:stCondLst>
                                    <p:cond delay="1250"/>
                                  </p:stCondLst>
                                  <p:childTnLst>
                                    <p:set>
                                      <p:cBhvr>
                                        <p:cTn id="96" dur="1" fill="hold">
                                          <p:stCondLst>
                                            <p:cond delay="0"/>
                                          </p:stCondLst>
                                        </p:cTn>
                                        <p:tgtEl>
                                          <p:spTgt spid="13"/>
                                        </p:tgtEl>
                                        <p:attrNameLst>
                                          <p:attrName>style.visibility</p:attrName>
                                        </p:attrNameLst>
                                      </p:cBhvr>
                                      <p:to>
                                        <p:strVal val="visible"/>
                                      </p:to>
                                    </p:set>
                                    <p:anim calcmode="lin" valueType="num">
                                      <p:cBhvr>
                                        <p:cTn id="97" dur="3000" fill="hold"/>
                                        <p:tgtEl>
                                          <p:spTgt spid="13"/>
                                        </p:tgtEl>
                                        <p:attrNameLst>
                                          <p:attrName>ppt_w</p:attrName>
                                        </p:attrNameLst>
                                      </p:cBhvr>
                                      <p:tavLst>
                                        <p:tav tm="0">
                                          <p:val>
                                            <p:strVal val="4/3*#ppt_w"/>
                                          </p:val>
                                        </p:tav>
                                        <p:tav tm="100000">
                                          <p:val>
                                            <p:strVal val="#ppt_w"/>
                                          </p:val>
                                        </p:tav>
                                      </p:tavLst>
                                    </p:anim>
                                    <p:anim calcmode="lin" valueType="num">
                                      <p:cBhvr>
                                        <p:cTn id="98" dur="3000" fill="hold"/>
                                        <p:tgtEl>
                                          <p:spTgt spid="1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19 Rectángulo"/>
          <p:cNvSpPr/>
          <p:nvPr/>
        </p:nvSpPr>
        <p:spPr>
          <a:xfrm>
            <a:off x="-52115" y="-45631"/>
            <a:ext cx="9201312" cy="6903631"/>
          </a:xfrm>
          <a:prstGeom prst="rect">
            <a:avLst/>
          </a:prstGeom>
          <a:gradFill flip="none" rotWithShape="1">
            <a:gsLst>
              <a:gs pos="51000">
                <a:srgbClr val="000000"/>
              </a:gs>
              <a:gs pos="33000">
                <a:srgbClr val="CC0000">
                  <a:lumMod val="11000"/>
                </a:srgbClr>
              </a:gs>
              <a:gs pos="68000">
                <a:srgbClr val="391B03">
                  <a:lumMod val="0"/>
                </a:srgbClr>
              </a:gs>
              <a:gs pos="97917">
                <a:srgbClr val="FF0000"/>
              </a:gs>
              <a:gs pos="94000">
                <a:srgbClr val="C00000"/>
              </a:gs>
              <a:gs pos="88000">
                <a:srgbClr val="C00000">
                  <a:lumMod val="67000"/>
                </a:srgbClr>
              </a:gs>
              <a:gs pos="0">
                <a:srgbClr val="FF0000"/>
              </a:gs>
              <a:gs pos="5000">
                <a:srgbClr val="C00000"/>
              </a:gs>
              <a:gs pos="11000">
                <a:srgbClr val="C00000">
                  <a:lumMod val="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9" name="18 Imagen" descr="Diapositiva2"/>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44524" y="364756"/>
            <a:ext cx="9193721" cy="6090446"/>
          </a:xfrm>
          <a:prstGeom prst="rect">
            <a:avLst/>
          </a:prstGeom>
          <a:noFill/>
          <a:ln>
            <a:noFill/>
          </a:ln>
        </p:spPr>
      </p:pic>
      <p:sp>
        <p:nvSpPr>
          <p:cNvPr id="4" name="Forma libre 17"/>
          <p:cNvSpPr/>
          <p:nvPr/>
        </p:nvSpPr>
        <p:spPr>
          <a:xfrm>
            <a:off x="4633301" y="610625"/>
            <a:ext cx="2479454"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noFill/>
          <a:ln>
            <a:gradFill flip="none" rotWithShape="1">
              <a:gsLst>
                <a:gs pos="0">
                  <a:srgbClr val="FFF200"/>
                </a:gs>
                <a:gs pos="45000">
                  <a:srgbClr val="FF7A00"/>
                </a:gs>
                <a:gs pos="70000">
                  <a:srgbClr val="FF0300"/>
                </a:gs>
                <a:gs pos="100000">
                  <a:srgbClr val="4D0808"/>
                </a:gs>
              </a:gsLst>
              <a:lin ang="18900000" scaled="0"/>
              <a:tileRect/>
            </a:gradFill>
          </a:ln>
          <a:effectLst>
            <a:reflection blurRad="6350" stA="50000" endA="300" endPos="90000" dir="5400000" sy="-100000" algn="bl" rotWithShape="0"/>
          </a:effectLst>
          <a:scene3d>
            <a:camera prst="obliqueBottomLeft"/>
            <a:lightRig rig="flood" dir="t"/>
          </a:scene3d>
          <a:sp3d extrusionH="1016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17"/>
          <p:cNvSpPr/>
          <p:nvPr/>
        </p:nvSpPr>
        <p:spPr>
          <a:xfrm>
            <a:off x="4617827" y="1567855"/>
            <a:ext cx="2479455"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noFill/>
          <a:ln>
            <a:gradFill flip="none" rotWithShape="1">
              <a:gsLst>
                <a:gs pos="0">
                  <a:srgbClr val="FFF200"/>
                </a:gs>
                <a:gs pos="45000">
                  <a:srgbClr val="FF7A00"/>
                </a:gs>
                <a:gs pos="70000">
                  <a:srgbClr val="FF0300"/>
                </a:gs>
                <a:gs pos="100000">
                  <a:srgbClr val="4D0808"/>
                </a:gs>
              </a:gsLst>
              <a:lin ang="18900000" scaled="0"/>
              <a:tileRect/>
            </a:gradFill>
          </a:ln>
          <a:effectLst>
            <a:reflection blurRad="6350" stA="50000" endA="300" endPos="90000" dir="5400000" sy="-100000" algn="bl" rotWithShape="0"/>
          </a:effectLst>
          <a:scene3d>
            <a:camera prst="obliqueBottomLeft"/>
            <a:lightRig rig="flood" dir="t"/>
          </a:scene3d>
          <a:sp3d extrusionH="1016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17"/>
          <p:cNvSpPr/>
          <p:nvPr/>
        </p:nvSpPr>
        <p:spPr>
          <a:xfrm>
            <a:off x="4617827" y="2688718"/>
            <a:ext cx="2505636"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noFill/>
          <a:ln>
            <a:gradFill flip="none" rotWithShape="1">
              <a:gsLst>
                <a:gs pos="0">
                  <a:srgbClr val="FFF200"/>
                </a:gs>
                <a:gs pos="45000">
                  <a:srgbClr val="FF7A00"/>
                </a:gs>
                <a:gs pos="70000">
                  <a:srgbClr val="FF0300"/>
                </a:gs>
                <a:gs pos="100000">
                  <a:srgbClr val="4D0808"/>
                </a:gs>
              </a:gsLst>
              <a:lin ang="18900000" scaled="0"/>
              <a:tileRect/>
            </a:gradFill>
          </a:ln>
          <a:effectLst>
            <a:reflection blurRad="6350" stA="50000" endA="300" endPos="90000" dir="5400000" sy="-100000" algn="bl" rotWithShape="0"/>
          </a:effectLst>
          <a:scene3d>
            <a:camera prst="obliqueBottomLeft"/>
            <a:lightRig rig="flood" dir="t"/>
          </a:scene3d>
          <a:sp3d extrusionH="1016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17"/>
          <p:cNvSpPr/>
          <p:nvPr/>
        </p:nvSpPr>
        <p:spPr>
          <a:xfrm>
            <a:off x="4633301" y="3662536"/>
            <a:ext cx="2490163"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noFill/>
          <a:ln>
            <a:gradFill flip="none" rotWithShape="1">
              <a:gsLst>
                <a:gs pos="0">
                  <a:srgbClr val="FFF200"/>
                </a:gs>
                <a:gs pos="45000">
                  <a:srgbClr val="FF7A00"/>
                </a:gs>
                <a:gs pos="70000">
                  <a:srgbClr val="FF0300"/>
                </a:gs>
                <a:gs pos="100000">
                  <a:srgbClr val="4D0808"/>
                </a:gs>
              </a:gsLst>
              <a:lin ang="18900000" scaled="0"/>
              <a:tileRect/>
            </a:gradFill>
          </a:ln>
          <a:effectLst>
            <a:reflection blurRad="6350" stA="50000" endA="300" endPos="90000" dir="5400000" sy="-100000" algn="bl" rotWithShape="0"/>
          </a:effectLst>
          <a:scene3d>
            <a:camera prst="obliqueBottomLeft"/>
            <a:lightRig rig="flood" dir="t"/>
          </a:scene3d>
          <a:sp3d extrusionH="1016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17"/>
          <p:cNvSpPr/>
          <p:nvPr/>
        </p:nvSpPr>
        <p:spPr>
          <a:xfrm>
            <a:off x="4633301" y="4725144"/>
            <a:ext cx="2490163"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noFill/>
          <a:ln>
            <a:gradFill flip="none" rotWithShape="1">
              <a:gsLst>
                <a:gs pos="0">
                  <a:srgbClr val="FFF200"/>
                </a:gs>
                <a:gs pos="45000">
                  <a:srgbClr val="FF7A00"/>
                </a:gs>
                <a:gs pos="70000">
                  <a:srgbClr val="FF0300"/>
                </a:gs>
                <a:gs pos="100000">
                  <a:srgbClr val="4D0808"/>
                </a:gs>
              </a:gsLst>
              <a:lin ang="18900000" scaled="0"/>
              <a:tileRect/>
            </a:gradFill>
          </a:ln>
          <a:effectLst>
            <a:reflection blurRad="6350" stA="50000" endA="300" endPos="90000" dir="5400000" sy="-100000" algn="bl" rotWithShape="0"/>
          </a:effectLst>
          <a:scene3d>
            <a:camera prst="obliqueBottomLeft"/>
            <a:lightRig rig="flood" dir="t"/>
          </a:scene3d>
          <a:sp3d extrusionH="1016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17"/>
          <p:cNvSpPr/>
          <p:nvPr/>
        </p:nvSpPr>
        <p:spPr>
          <a:xfrm flipH="1">
            <a:off x="1969527" y="583367"/>
            <a:ext cx="2533620"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noFill/>
          <a:ln>
            <a:gradFill flip="none" rotWithShape="1">
              <a:gsLst>
                <a:gs pos="0">
                  <a:srgbClr val="FFF200"/>
                </a:gs>
                <a:gs pos="45000">
                  <a:srgbClr val="FF7A00"/>
                </a:gs>
                <a:gs pos="70000">
                  <a:srgbClr val="FF0300"/>
                </a:gs>
                <a:gs pos="100000">
                  <a:srgbClr val="4D0808"/>
                </a:gs>
              </a:gsLst>
              <a:lin ang="18900000" scaled="0"/>
              <a:tileRect/>
            </a:gradFill>
          </a:ln>
          <a:effectLst>
            <a:reflection blurRad="6350" stA="50000" endA="300" endPos="90000" dir="5400000" sy="-100000" algn="bl" rotWithShape="0"/>
          </a:effectLst>
          <a:scene3d>
            <a:camera prst="obliqueBottomLeft"/>
            <a:lightRig rig="flood" dir="t"/>
          </a:scene3d>
          <a:sp3d extrusionH="1016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17"/>
          <p:cNvSpPr/>
          <p:nvPr/>
        </p:nvSpPr>
        <p:spPr>
          <a:xfrm flipH="1">
            <a:off x="1980856" y="1556792"/>
            <a:ext cx="2531713"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noFill/>
          <a:ln>
            <a:gradFill flip="none" rotWithShape="1">
              <a:gsLst>
                <a:gs pos="0">
                  <a:srgbClr val="FFF200"/>
                </a:gs>
                <a:gs pos="45000">
                  <a:srgbClr val="FF7A00"/>
                </a:gs>
                <a:gs pos="70000">
                  <a:srgbClr val="FF0300"/>
                </a:gs>
                <a:gs pos="100000">
                  <a:srgbClr val="4D0808"/>
                </a:gs>
              </a:gsLst>
              <a:lin ang="18900000" scaled="0"/>
              <a:tileRect/>
            </a:gradFill>
          </a:ln>
          <a:effectLst>
            <a:reflection blurRad="6350" stA="50000" endA="300" endPos="90000" dir="5400000" sy="-100000" algn="bl" rotWithShape="0"/>
          </a:effectLst>
          <a:scene3d>
            <a:camera prst="obliqueBottomLeft"/>
            <a:lightRig rig="flood" dir="t"/>
          </a:scene3d>
          <a:sp3d extrusionH="1016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17"/>
          <p:cNvSpPr/>
          <p:nvPr/>
        </p:nvSpPr>
        <p:spPr>
          <a:xfrm flipH="1">
            <a:off x="2016766" y="2671804"/>
            <a:ext cx="2510962"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noFill/>
          <a:ln>
            <a:gradFill flip="none" rotWithShape="1">
              <a:gsLst>
                <a:gs pos="0">
                  <a:srgbClr val="FFF200"/>
                </a:gs>
                <a:gs pos="45000">
                  <a:srgbClr val="FF7A00"/>
                </a:gs>
                <a:gs pos="70000">
                  <a:srgbClr val="FF0300"/>
                </a:gs>
                <a:gs pos="100000">
                  <a:srgbClr val="4D0808"/>
                </a:gs>
              </a:gsLst>
              <a:lin ang="18900000" scaled="0"/>
              <a:tileRect/>
            </a:gradFill>
          </a:ln>
          <a:effectLst>
            <a:reflection blurRad="6350" stA="50000" endA="300" endPos="90000" dir="5400000" sy="-100000" algn="bl" rotWithShape="0"/>
          </a:effectLst>
          <a:scene3d>
            <a:camera prst="obliqueBottomLeft"/>
            <a:lightRig rig="flood" dir="t"/>
          </a:scene3d>
          <a:sp3d extrusionH="1016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17"/>
          <p:cNvSpPr/>
          <p:nvPr/>
        </p:nvSpPr>
        <p:spPr>
          <a:xfrm flipH="1">
            <a:off x="2010502" y="3662536"/>
            <a:ext cx="2531712"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noFill/>
          <a:ln>
            <a:gradFill flip="none" rotWithShape="1">
              <a:gsLst>
                <a:gs pos="0">
                  <a:srgbClr val="FFF200"/>
                </a:gs>
                <a:gs pos="45000">
                  <a:srgbClr val="FF7A00"/>
                </a:gs>
                <a:gs pos="70000">
                  <a:srgbClr val="FF0300"/>
                </a:gs>
                <a:gs pos="100000">
                  <a:srgbClr val="4D0808"/>
                </a:gs>
              </a:gsLst>
              <a:lin ang="18900000" scaled="0"/>
              <a:tileRect/>
            </a:gradFill>
          </a:ln>
          <a:effectLst>
            <a:reflection blurRad="6350" stA="50000" endA="300" endPos="90000" dir="5400000" sy="-100000" algn="bl" rotWithShape="0"/>
          </a:effectLst>
          <a:scene3d>
            <a:camera prst="obliqueBottomLeft"/>
            <a:lightRig rig="flood" dir="t"/>
          </a:scene3d>
          <a:sp3d extrusionH="1016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17"/>
          <p:cNvSpPr/>
          <p:nvPr/>
        </p:nvSpPr>
        <p:spPr>
          <a:xfrm flipH="1">
            <a:off x="2047519" y="4726446"/>
            <a:ext cx="2500834"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noFill/>
          <a:ln>
            <a:gradFill flip="none" rotWithShape="1">
              <a:gsLst>
                <a:gs pos="0">
                  <a:srgbClr val="FFF200"/>
                </a:gs>
                <a:gs pos="45000">
                  <a:srgbClr val="FF7A00"/>
                </a:gs>
                <a:gs pos="70000">
                  <a:srgbClr val="FF0300"/>
                </a:gs>
                <a:gs pos="100000">
                  <a:srgbClr val="4D0808"/>
                </a:gs>
              </a:gsLst>
              <a:lin ang="18900000" scaled="0"/>
              <a:tileRect/>
            </a:gradFill>
          </a:ln>
          <a:effectLst>
            <a:reflection blurRad="6350" stA="50000" endA="300" endPos="90000" dir="5400000" sy="-100000" algn="bl" rotWithShape="0"/>
          </a:effectLst>
          <a:scene3d>
            <a:camera prst="obliqueBottomLeft"/>
            <a:lightRig rig="flood" dir="t"/>
          </a:scene3d>
          <a:sp3d extrusionH="1016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orma libre"/>
          <p:cNvSpPr/>
          <p:nvPr/>
        </p:nvSpPr>
        <p:spPr>
          <a:xfrm>
            <a:off x="-59460" y="-99392"/>
            <a:ext cx="9208657" cy="143328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2084">
                <a:srgbClr val="FF0000"/>
              </a:gs>
              <a:gs pos="66000">
                <a:srgbClr val="C00000">
                  <a:lumMod val="82000"/>
                </a:srgbClr>
              </a:gs>
              <a:gs pos="1700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7" name="16 Forma libre"/>
          <p:cNvSpPr/>
          <p:nvPr/>
        </p:nvSpPr>
        <p:spPr>
          <a:xfrm rot="10800000">
            <a:off x="-52118" y="5576980"/>
            <a:ext cx="9201314"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1000">
                <a:srgbClr val="000000"/>
              </a:gs>
              <a:gs pos="33000">
                <a:srgbClr val="CC0000">
                  <a:lumMod val="11000"/>
                </a:srgbClr>
              </a:gs>
              <a:gs pos="68000">
                <a:srgbClr val="391B03">
                  <a:lumMod val="0"/>
                </a:srgbClr>
              </a:gs>
              <a:gs pos="97917">
                <a:srgbClr val="FF0000"/>
              </a:gs>
              <a:gs pos="94000">
                <a:srgbClr val="C00000"/>
              </a:gs>
              <a:gs pos="88000">
                <a:srgbClr val="C00000">
                  <a:lumMod val="67000"/>
                </a:srgbClr>
              </a:gs>
              <a:gs pos="0">
                <a:srgbClr val="FF0000"/>
              </a:gs>
              <a:gs pos="5000">
                <a:srgbClr val="C00000"/>
              </a:gs>
              <a:gs pos="11000">
                <a:srgbClr val="C00000">
                  <a:lumMod val="60000"/>
                </a:srgbClr>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2" name="21 Rectángulo"/>
          <p:cNvSpPr/>
          <p:nvPr/>
        </p:nvSpPr>
        <p:spPr>
          <a:xfrm>
            <a:off x="-104856" y="-99392"/>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538883050"/>
      </p:ext>
    </p:extLst>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3"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0-#ppt_h/2"/>
                                          </p:val>
                                        </p:tav>
                                        <p:tav tm="100000">
                                          <p:val>
                                            <p:strVal val="#ppt_y"/>
                                          </p:val>
                                        </p:tav>
                                      </p:tavLst>
                                    </p:anim>
                                  </p:childTnLst>
                                </p:cTn>
                              </p:par>
                              <p:par>
                                <p:cTn id="12" presetID="8" presetClass="emph" presetSubtype="0" repeatCount="indefinite" fill="hold" grpId="1" nodeType="withEffect">
                                  <p:stCondLst>
                                    <p:cond delay="0"/>
                                  </p:stCondLst>
                                  <p:childTnLst>
                                    <p:animRot by="-21600000">
                                      <p:cBhvr>
                                        <p:cTn id="13" dur="3000" fill="hold"/>
                                        <p:tgtEl>
                                          <p:spTgt spid="4"/>
                                        </p:tgtEl>
                                        <p:attrNameLst>
                                          <p:attrName>r</p:attrName>
                                        </p:attrNameLst>
                                      </p:cBhvr>
                                    </p:animRot>
                                  </p:childTnLst>
                                </p:cTn>
                              </p:par>
                              <p:par>
                                <p:cTn id="14" presetID="2" presetClass="entr" presetSubtype="3"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3000" fill="hold"/>
                                        <p:tgtEl>
                                          <p:spTgt spid="5"/>
                                        </p:tgtEl>
                                        <p:attrNameLst>
                                          <p:attrName>ppt_x</p:attrName>
                                        </p:attrNameLst>
                                      </p:cBhvr>
                                      <p:tavLst>
                                        <p:tav tm="0">
                                          <p:val>
                                            <p:strVal val="1+#ppt_w/2"/>
                                          </p:val>
                                        </p:tav>
                                        <p:tav tm="100000">
                                          <p:val>
                                            <p:strVal val="#ppt_x"/>
                                          </p:val>
                                        </p:tav>
                                      </p:tavLst>
                                    </p:anim>
                                    <p:anim calcmode="lin" valueType="num">
                                      <p:cBhvr additive="base">
                                        <p:cTn id="17" dur="3000" fill="hold"/>
                                        <p:tgtEl>
                                          <p:spTgt spid="5"/>
                                        </p:tgtEl>
                                        <p:attrNameLst>
                                          <p:attrName>ppt_y</p:attrName>
                                        </p:attrNameLst>
                                      </p:cBhvr>
                                      <p:tavLst>
                                        <p:tav tm="0">
                                          <p:val>
                                            <p:strVal val="0-#ppt_h/2"/>
                                          </p:val>
                                        </p:tav>
                                        <p:tav tm="100000">
                                          <p:val>
                                            <p:strVal val="#ppt_y"/>
                                          </p:val>
                                        </p:tav>
                                      </p:tavLst>
                                    </p:anim>
                                  </p:childTnLst>
                                </p:cTn>
                              </p:par>
                              <p:par>
                                <p:cTn id="18" presetID="8" presetClass="emph" presetSubtype="0" repeatCount="indefinite" fill="hold" grpId="1" nodeType="withEffect">
                                  <p:stCondLst>
                                    <p:cond delay="0"/>
                                  </p:stCondLst>
                                  <p:childTnLst>
                                    <p:animRot by="-21600000">
                                      <p:cBhvr>
                                        <p:cTn id="19" dur="3000" fill="hold"/>
                                        <p:tgtEl>
                                          <p:spTgt spid="5"/>
                                        </p:tgtEl>
                                        <p:attrNameLst>
                                          <p:attrName>r</p:attrName>
                                        </p:attrNameLst>
                                      </p:cBhvr>
                                    </p:animRot>
                                  </p:childTnLst>
                                </p:cTn>
                              </p:par>
                              <p:par>
                                <p:cTn id="20" presetID="2" presetClass="entr" presetSubtype="3"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8" presetClass="emph" presetSubtype="0" repeatCount="indefinite" fill="hold" grpId="1" nodeType="withEffect">
                                  <p:stCondLst>
                                    <p:cond delay="0"/>
                                  </p:stCondLst>
                                  <p:childTnLst>
                                    <p:animRot by="-21600000">
                                      <p:cBhvr>
                                        <p:cTn id="25" dur="3000" fill="hold"/>
                                        <p:tgtEl>
                                          <p:spTgt spid="6"/>
                                        </p:tgtEl>
                                        <p:attrNameLst>
                                          <p:attrName>r</p:attrName>
                                        </p:attrNameLst>
                                      </p:cBhvr>
                                    </p:animRot>
                                  </p:childTnLst>
                                </p:cTn>
                              </p:par>
                              <p:par>
                                <p:cTn id="26" presetID="2" presetClass="entr" presetSubtype="3"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3000" fill="hold"/>
                                        <p:tgtEl>
                                          <p:spTgt spid="7"/>
                                        </p:tgtEl>
                                        <p:attrNameLst>
                                          <p:attrName>ppt_x</p:attrName>
                                        </p:attrNameLst>
                                      </p:cBhvr>
                                      <p:tavLst>
                                        <p:tav tm="0">
                                          <p:val>
                                            <p:strVal val="1+#ppt_w/2"/>
                                          </p:val>
                                        </p:tav>
                                        <p:tav tm="100000">
                                          <p:val>
                                            <p:strVal val="#ppt_x"/>
                                          </p:val>
                                        </p:tav>
                                      </p:tavLst>
                                    </p:anim>
                                    <p:anim calcmode="lin" valueType="num">
                                      <p:cBhvr additive="base">
                                        <p:cTn id="29" dur="3000" fill="hold"/>
                                        <p:tgtEl>
                                          <p:spTgt spid="7"/>
                                        </p:tgtEl>
                                        <p:attrNameLst>
                                          <p:attrName>ppt_y</p:attrName>
                                        </p:attrNameLst>
                                      </p:cBhvr>
                                      <p:tavLst>
                                        <p:tav tm="0">
                                          <p:val>
                                            <p:strVal val="0-#ppt_h/2"/>
                                          </p:val>
                                        </p:tav>
                                        <p:tav tm="100000">
                                          <p:val>
                                            <p:strVal val="#ppt_y"/>
                                          </p:val>
                                        </p:tav>
                                      </p:tavLst>
                                    </p:anim>
                                  </p:childTnLst>
                                </p:cTn>
                              </p:par>
                              <p:par>
                                <p:cTn id="30" presetID="8" presetClass="emph" presetSubtype="0" repeatCount="indefinite" fill="hold" grpId="1" nodeType="withEffect">
                                  <p:stCondLst>
                                    <p:cond delay="0"/>
                                  </p:stCondLst>
                                  <p:childTnLst>
                                    <p:animRot by="-21600000">
                                      <p:cBhvr>
                                        <p:cTn id="31" dur="3000" fill="hold"/>
                                        <p:tgtEl>
                                          <p:spTgt spid="7"/>
                                        </p:tgtEl>
                                        <p:attrNameLst>
                                          <p:attrName>r</p:attrName>
                                        </p:attrNameLst>
                                      </p:cBhvr>
                                    </p:animRot>
                                  </p:childTnLst>
                                </p:cTn>
                              </p:par>
                              <p:par>
                                <p:cTn id="32" presetID="2" presetClass="entr" presetSubtype="3"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0-#ppt_h/2"/>
                                          </p:val>
                                        </p:tav>
                                        <p:tav tm="100000">
                                          <p:val>
                                            <p:strVal val="#ppt_y"/>
                                          </p:val>
                                        </p:tav>
                                      </p:tavLst>
                                    </p:anim>
                                  </p:childTnLst>
                                </p:cTn>
                              </p:par>
                              <p:par>
                                <p:cTn id="36" presetID="8" presetClass="emph" presetSubtype="0" repeatCount="indefinite" fill="hold" grpId="1" nodeType="withEffect">
                                  <p:stCondLst>
                                    <p:cond delay="0"/>
                                  </p:stCondLst>
                                  <p:childTnLst>
                                    <p:animRot by="-21600000">
                                      <p:cBhvr>
                                        <p:cTn id="37" dur="3000" fill="hold"/>
                                        <p:tgtEl>
                                          <p:spTgt spid="8"/>
                                        </p:tgtEl>
                                        <p:attrNameLst>
                                          <p:attrName>r</p:attrName>
                                        </p:attrNameLst>
                                      </p:cBhvr>
                                    </p:animRot>
                                  </p:childTnLst>
                                </p:cTn>
                              </p:par>
                              <p:par>
                                <p:cTn id="38" presetID="2" presetClass="entr" presetSubtype="9"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3000" fill="hold"/>
                                        <p:tgtEl>
                                          <p:spTgt spid="9"/>
                                        </p:tgtEl>
                                        <p:attrNameLst>
                                          <p:attrName>ppt_x</p:attrName>
                                        </p:attrNameLst>
                                      </p:cBhvr>
                                      <p:tavLst>
                                        <p:tav tm="0">
                                          <p:val>
                                            <p:strVal val="0-#ppt_w/2"/>
                                          </p:val>
                                        </p:tav>
                                        <p:tav tm="100000">
                                          <p:val>
                                            <p:strVal val="#ppt_x"/>
                                          </p:val>
                                        </p:tav>
                                      </p:tavLst>
                                    </p:anim>
                                    <p:anim calcmode="lin" valueType="num">
                                      <p:cBhvr additive="base">
                                        <p:cTn id="41" dur="3000" fill="hold"/>
                                        <p:tgtEl>
                                          <p:spTgt spid="9"/>
                                        </p:tgtEl>
                                        <p:attrNameLst>
                                          <p:attrName>ppt_y</p:attrName>
                                        </p:attrNameLst>
                                      </p:cBhvr>
                                      <p:tavLst>
                                        <p:tav tm="0">
                                          <p:val>
                                            <p:strVal val="0-#ppt_h/2"/>
                                          </p:val>
                                        </p:tav>
                                        <p:tav tm="100000">
                                          <p:val>
                                            <p:strVal val="#ppt_y"/>
                                          </p:val>
                                        </p:tav>
                                      </p:tavLst>
                                    </p:anim>
                                  </p:childTnLst>
                                </p:cTn>
                              </p:par>
                              <p:par>
                                <p:cTn id="42" presetID="8" presetClass="emph" presetSubtype="0" repeatCount="indefinite" fill="hold" grpId="1" nodeType="withEffect">
                                  <p:stCondLst>
                                    <p:cond delay="0"/>
                                  </p:stCondLst>
                                  <p:childTnLst>
                                    <p:animRot by="21600000">
                                      <p:cBhvr>
                                        <p:cTn id="43" dur="3000" fill="hold"/>
                                        <p:tgtEl>
                                          <p:spTgt spid="9"/>
                                        </p:tgtEl>
                                        <p:attrNameLst>
                                          <p:attrName>r</p:attrName>
                                        </p:attrNameLst>
                                      </p:cBhvr>
                                    </p:animRot>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8" presetClass="emph" presetSubtype="0" repeatCount="indefinite" fill="hold" grpId="1" nodeType="withEffect">
                                  <p:stCondLst>
                                    <p:cond delay="0"/>
                                  </p:stCondLst>
                                  <p:childTnLst>
                                    <p:animRot by="21600000">
                                      <p:cBhvr>
                                        <p:cTn id="49" dur="3000" fill="hold"/>
                                        <p:tgtEl>
                                          <p:spTgt spid="10"/>
                                        </p:tgtEl>
                                        <p:attrNameLst>
                                          <p:attrName>r</p:attrName>
                                        </p:attrNameLst>
                                      </p:cBhvr>
                                    </p:animRot>
                                  </p:childTnLst>
                                </p:cTn>
                              </p:par>
                              <p:par>
                                <p:cTn id="50" presetID="2" presetClass="entr" presetSubtype="9"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3000" fill="hold"/>
                                        <p:tgtEl>
                                          <p:spTgt spid="11"/>
                                        </p:tgtEl>
                                        <p:attrNameLst>
                                          <p:attrName>ppt_x</p:attrName>
                                        </p:attrNameLst>
                                      </p:cBhvr>
                                      <p:tavLst>
                                        <p:tav tm="0">
                                          <p:val>
                                            <p:strVal val="0-#ppt_w/2"/>
                                          </p:val>
                                        </p:tav>
                                        <p:tav tm="100000">
                                          <p:val>
                                            <p:strVal val="#ppt_x"/>
                                          </p:val>
                                        </p:tav>
                                      </p:tavLst>
                                    </p:anim>
                                    <p:anim calcmode="lin" valueType="num">
                                      <p:cBhvr additive="base">
                                        <p:cTn id="53" dur="3000" fill="hold"/>
                                        <p:tgtEl>
                                          <p:spTgt spid="11"/>
                                        </p:tgtEl>
                                        <p:attrNameLst>
                                          <p:attrName>ppt_y</p:attrName>
                                        </p:attrNameLst>
                                      </p:cBhvr>
                                      <p:tavLst>
                                        <p:tav tm="0">
                                          <p:val>
                                            <p:strVal val="0-#ppt_h/2"/>
                                          </p:val>
                                        </p:tav>
                                        <p:tav tm="100000">
                                          <p:val>
                                            <p:strVal val="#ppt_y"/>
                                          </p:val>
                                        </p:tav>
                                      </p:tavLst>
                                    </p:anim>
                                  </p:childTnLst>
                                </p:cTn>
                              </p:par>
                              <p:par>
                                <p:cTn id="54" presetID="8" presetClass="emph" presetSubtype="0" repeatCount="indefinite" fill="hold" grpId="1" nodeType="withEffect">
                                  <p:stCondLst>
                                    <p:cond delay="0"/>
                                  </p:stCondLst>
                                  <p:childTnLst>
                                    <p:animRot by="21600000">
                                      <p:cBhvr>
                                        <p:cTn id="55" dur="3000" fill="hold"/>
                                        <p:tgtEl>
                                          <p:spTgt spid="11"/>
                                        </p:tgtEl>
                                        <p:attrNameLst>
                                          <p:attrName>r</p:attrName>
                                        </p:attrNameLst>
                                      </p:cBhvr>
                                    </p:animRot>
                                  </p:childTnLst>
                                </p:cTn>
                              </p:par>
                              <p:par>
                                <p:cTn id="56" presetID="2" presetClass="entr" presetSubtype="9"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0-#ppt_w/2"/>
                                          </p:val>
                                        </p:tav>
                                        <p:tav tm="100000">
                                          <p:val>
                                            <p:strVal val="#ppt_x"/>
                                          </p:val>
                                        </p:tav>
                                      </p:tavLst>
                                    </p:anim>
                                    <p:anim calcmode="lin" valueType="num">
                                      <p:cBhvr additive="base">
                                        <p:cTn id="59" dur="3000" fill="hold"/>
                                        <p:tgtEl>
                                          <p:spTgt spid="12"/>
                                        </p:tgtEl>
                                        <p:attrNameLst>
                                          <p:attrName>ppt_y</p:attrName>
                                        </p:attrNameLst>
                                      </p:cBhvr>
                                      <p:tavLst>
                                        <p:tav tm="0">
                                          <p:val>
                                            <p:strVal val="0-#ppt_h/2"/>
                                          </p:val>
                                        </p:tav>
                                        <p:tav tm="100000">
                                          <p:val>
                                            <p:strVal val="#ppt_y"/>
                                          </p:val>
                                        </p:tav>
                                      </p:tavLst>
                                    </p:anim>
                                  </p:childTnLst>
                                </p:cTn>
                              </p:par>
                              <p:par>
                                <p:cTn id="60" presetID="8" presetClass="emph" presetSubtype="0" repeatCount="indefinite" fill="hold" grpId="1" nodeType="withEffect">
                                  <p:stCondLst>
                                    <p:cond delay="0"/>
                                  </p:stCondLst>
                                  <p:childTnLst>
                                    <p:animRot by="21600000">
                                      <p:cBhvr>
                                        <p:cTn id="61" dur="3000" fill="hold"/>
                                        <p:tgtEl>
                                          <p:spTgt spid="12"/>
                                        </p:tgtEl>
                                        <p:attrNameLst>
                                          <p:attrName>r</p:attrName>
                                        </p:attrNameLst>
                                      </p:cBhvr>
                                    </p:animRot>
                                  </p:childTnLst>
                                </p:cTn>
                              </p:par>
                              <p:par>
                                <p:cTn id="62" presetID="2" presetClass="entr" presetSubtype="9" fill="hold" grpId="0" nodeType="withEffect">
                                  <p:stCondLst>
                                    <p:cond delay="0"/>
                                  </p:stCondLst>
                                  <p:childTnLst>
                                    <p:set>
                                      <p:cBhvr>
                                        <p:cTn id="63" dur="1" fill="hold">
                                          <p:stCondLst>
                                            <p:cond delay="0"/>
                                          </p:stCondLst>
                                        </p:cTn>
                                        <p:tgtEl>
                                          <p:spTgt spid="13"/>
                                        </p:tgtEl>
                                        <p:attrNameLst>
                                          <p:attrName>style.visibility</p:attrName>
                                        </p:attrNameLst>
                                      </p:cBhvr>
                                      <p:to>
                                        <p:strVal val="visible"/>
                                      </p:to>
                                    </p:set>
                                    <p:anim calcmode="lin" valueType="num">
                                      <p:cBhvr additive="base">
                                        <p:cTn id="64" dur="3000" fill="hold"/>
                                        <p:tgtEl>
                                          <p:spTgt spid="13"/>
                                        </p:tgtEl>
                                        <p:attrNameLst>
                                          <p:attrName>ppt_x</p:attrName>
                                        </p:attrNameLst>
                                      </p:cBhvr>
                                      <p:tavLst>
                                        <p:tav tm="0">
                                          <p:val>
                                            <p:strVal val="0-#ppt_w/2"/>
                                          </p:val>
                                        </p:tav>
                                        <p:tav tm="100000">
                                          <p:val>
                                            <p:strVal val="#ppt_x"/>
                                          </p:val>
                                        </p:tav>
                                      </p:tavLst>
                                    </p:anim>
                                    <p:anim calcmode="lin" valueType="num">
                                      <p:cBhvr additive="base">
                                        <p:cTn id="65" dur="3000" fill="hold"/>
                                        <p:tgtEl>
                                          <p:spTgt spid="13"/>
                                        </p:tgtEl>
                                        <p:attrNameLst>
                                          <p:attrName>ppt_y</p:attrName>
                                        </p:attrNameLst>
                                      </p:cBhvr>
                                      <p:tavLst>
                                        <p:tav tm="0">
                                          <p:val>
                                            <p:strVal val="0-#ppt_h/2"/>
                                          </p:val>
                                        </p:tav>
                                        <p:tav tm="100000">
                                          <p:val>
                                            <p:strVal val="#ppt_y"/>
                                          </p:val>
                                        </p:tav>
                                      </p:tavLst>
                                    </p:anim>
                                  </p:childTnLst>
                                </p:cTn>
                              </p:par>
                              <p:par>
                                <p:cTn id="66" presetID="8" presetClass="emph" presetSubtype="0" repeatCount="indefinite" fill="hold" grpId="1" nodeType="withEffect">
                                  <p:stCondLst>
                                    <p:cond delay="0"/>
                                  </p:stCondLst>
                                  <p:childTnLst>
                                    <p:animRot by="21600000">
                                      <p:cBhvr>
                                        <p:cTn id="67" dur="3000" fill="hold"/>
                                        <p:tgtEl>
                                          <p:spTgt spid="13"/>
                                        </p:tgtEl>
                                        <p:attrNameLst>
                                          <p:attrName>r</p:attrName>
                                        </p:attrNameLst>
                                      </p:cBhvr>
                                    </p:animRot>
                                  </p:childTnLst>
                                </p:cTn>
                              </p:par>
                              <p:par>
                                <p:cTn id="68" presetID="2" presetClass="exit" presetSubtype="8" fill="hold" grpId="2" nodeType="withEffect">
                                  <p:stCondLst>
                                    <p:cond delay="0"/>
                                  </p:stCondLst>
                                  <p:childTnLst>
                                    <p:anim calcmode="lin" valueType="num">
                                      <p:cBhvr additive="base">
                                        <p:cTn id="69" dur="4000"/>
                                        <p:tgtEl>
                                          <p:spTgt spid="4"/>
                                        </p:tgtEl>
                                        <p:attrNameLst>
                                          <p:attrName>ppt_x</p:attrName>
                                        </p:attrNameLst>
                                      </p:cBhvr>
                                      <p:tavLst>
                                        <p:tav tm="0">
                                          <p:val>
                                            <p:strVal val="ppt_x"/>
                                          </p:val>
                                        </p:tav>
                                        <p:tav tm="100000">
                                          <p:val>
                                            <p:strVal val="0-ppt_w/2"/>
                                          </p:val>
                                        </p:tav>
                                      </p:tavLst>
                                    </p:anim>
                                    <p:anim calcmode="lin" valueType="num">
                                      <p:cBhvr additive="base">
                                        <p:cTn id="70" dur="4000"/>
                                        <p:tgtEl>
                                          <p:spTgt spid="4"/>
                                        </p:tgtEl>
                                        <p:attrNameLst>
                                          <p:attrName>ppt_y</p:attrName>
                                        </p:attrNameLst>
                                      </p:cBhvr>
                                      <p:tavLst>
                                        <p:tav tm="0">
                                          <p:val>
                                            <p:strVal val="ppt_y"/>
                                          </p:val>
                                        </p:tav>
                                        <p:tav tm="100000">
                                          <p:val>
                                            <p:strVal val="ppt_y"/>
                                          </p:val>
                                        </p:tav>
                                      </p:tavLst>
                                    </p:anim>
                                    <p:set>
                                      <p:cBhvr>
                                        <p:cTn id="71" dur="1" fill="hold">
                                          <p:stCondLst>
                                            <p:cond delay="3999"/>
                                          </p:stCondLst>
                                        </p:cTn>
                                        <p:tgtEl>
                                          <p:spTgt spid="4"/>
                                        </p:tgtEl>
                                        <p:attrNameLst>
                                          <p:attrName>style.visibility</p:attrName>
                                        </p:attrNameLst>
                                      </p:cBhvr>
                                      <p:to>
                                        <p:strVal val="hidden"/>
                                      </p:to>
                                    </p:set>
                                  </p:childTnLst>
                                </p:cTn>
                              </p:par>
                              <p:par>
                                <p:cTn id="72" presetID="2" presetClass="exit" presetSubtype="8" fill="hold" grpId="2" nodeType="withEffect">
                                  <p:stCondLst>
                                    <p:cond delay="0"/>
                                  </p:stCondLst>
                                  <p:childTnLst>
                                    <p:anim calcmode="lin" valueType="num">
                                      <p:cBhvr additive="base">
                                        <p:cTn id="73" dur="4000"/>
                                        <p:tgtEl>
                                          <p:spTgt spid="5"/>
                                        </p:tgtEl>
                                        <p:attrNameLst>
                                          <p:attrName>ppt_x</p:attrName>
                                        </p:attrNameLst>
                                      </p:cBhvr>
                                      <p:tavLst>
                                        <p:tav tm="0">
                                          <p:val>
                                            <p:strVal val="ppt_x"/>
                                          </p:val>
                                        </p:tav>
                                        <p:tav tm="100000">
                                          <p:val>
                                            <p:strVal val="0-ppt_w/2"/>
                                          </p:val>
                                        </p:tav>
                                      </p:tavLst>
                                    </p:anim>
                                    <p:anim calcmode="lin" valueType="num">
                                      <p:cBhvr additive="base">
                                        <p:cTn id="74" dur="4000"/>
                                        <p:tgtEl>
                                          <p:spTgt spid="5"/>
                                        </p:tgtEl>
                                        <p:attrNameLst>
                                          <p:attrName>ppt_y</p:attrName>
                                        </p:attrNameLst>
                                      </p:cBhvr>
                                      <p:tavLst>
                                        <p:tav tm="0">
                                          <p:val>
                                            <p:strVal val="ppt_y"/>
                                          </p:val>
                                        </p:tav>
                                        <p:tav tm="100000">
                                          <p:val>
                                            <p:strVal val="ppt_y"/>
                                          </p:val>
                                        </p:tav>
                                      </p:tavLst>
                                    </p:anim>
                                    <p:set>
                                      <p:cBhvr>
                                        <p:cTn id="75" dur="1" fill="hold">
                                          <p:stCondLst>
                                            <p:cond delay="3999"/>
                                          </p:stCondLst>
                                        </p:cTn>
                                        <p:tgtEl>
                                          <p:spTgt spid="5"/>
                                        </p:tgtEl>
                                        <p:attrNameLst>
                                          <p:attrName>style.visibility</p:attrName>
                                        </p:attrNameLst>
                                      </p:cBhvr>
                                      <p:to>
                                        <p:strVal val="hidden"/>
                                      </p:to>
                                    </p:set>
                                  </p:childTnLst>
                                </p:cTn>
                              </p:par>
                              <p:par>
                                <p:cTn id="76" presetID="2" presetClass="exit" presetSubtype="8" fill="hold" grpId="2" nodeType="withEffect">
                                  <p:stCondLst>
                                    <p:cond delay="0"/>
                                  </p:stCondLst>
                                  <p:childTnLst>
                                    <p:anim calcmode="lin" valueType="num">
                                      <p:cBhvr additive="base">
                                        <p:cTn id="77" dur="4000"/>
                                        <p:tgtEl>
                                          <p:spTgt spid="6"/>
                                        </p:tgtEl>
                                        <p:attrNameLst>
                                          <p:attrName>ppt_x</p:attrName>
                                        </p:attrNameLst>
                                      </p:cBhvr>
                                      <p:tavLst>
                                        <p:tav tm="0">
                                          <p:val>
                                            <p:strVal val="ppt_x"/>
                                          </p:val>
                                        </p:tav>
                                        <p:tav tm="100000">
                                          <p:val>
                                            <p:strVal val="0-ppt_w/2"/>
                                          </p:val>
                                        </p:tav>
                                      </p:tavLst>
                                    </p:anim>
                                    <p:anim calcmode="lin" valueType="num">
                                      <p:cBhvr additive="base">
                                        <p:cTn id="78" dur="4000"/>
                                        <p:tgtEl>
                                          <p:spTgt spid="6"/>
                                        </p:tgtEl>
                                        <p:attrNameLst>
                                          <p:attrName>ppt_y</p:attrName>
                                        </p:attrNameLst>
                                      </p:cBhvr>
                                      <p:tavLst>
                                        <p:tav tm="0">
                                          <p:val>
                                            <p:strVal val="ppt_y"/>
                                          </p:val>
                                        </p:tav>
                                        <p:tav tm="100000">
                                          <p:val>
                                            <p:strVal val="ppt_y"/>
                                          </p:val>
                                        </p:tav>
                                      </p:tavLst>
                                    </p:anim>
                                    <p:set>
                                      <p:cBhvr>
                                        <p:cTn id="79" dur="1" fill="hold">
                                          <p:stCondLst>
                                            <p:cond delay="3999"/>
                                          </p:stCondLst>
                                        </p:cTn>
                                        <p:tgtEl>
                                          <p:spTgt spid="6"/>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4000"/>
                                        <p:tgtEl>
                                          <p:spTgt spid="7"/>
                                        </p:tgtEl>
                                        <p:attrNameLst>
                                          <p:attrName>ppt_x</p:attrName>
                                        </p:attrNameLst>
                                      </p:cBhvr>
                                      <p:tavLst>
                                        <p:tav tm="0">
                                          <p:val>
                                            <p:strVal val="ppt_x"/>
                                          </p:val>
                                        </p:tav>
                                        <p:tav tm="100000">
                                          <p:val>
                                            <p:strVal val="0-ppt_w/2"/>
                                          </p:val>
                                        </p:tav>
                                      </p:tavLst>
                                    </p:anim>
                                    <p:anim calcmode="lin" valueType="num">
                                      <p:cBhvr additive="base">
                                        <p:cTn id="82" dur="4000"/>
                                        <p:tgtEl>
                                          <p:spTgt spid="7"/>
                                        </p:tgtEl>
                                        <p:attrNameLst>
                                          <p:attrName>ppt_y</p:attrName>
                                        </p:attrNameLst>
                                      </p:cBhvr>
                                      <p:tavLst>
                                        <p:tav tm="0">
                                          <p:val>
                                            <p:strVal val="ppt_y"/>
                                          </p:val>
                                        </p:tav>
                                        <p:tav tm="100000">
                                          <p:val>
                                            <p:strVal val="ppt_y"/>
                                          </p:val>
                                        </p:tav>
                                      </p:tavLst>
                                    </p:anim>
                                    <p:set>
                                      <p:cBhvr>
                                        <p:cTn id="83" dur="1" fill="hold">
                                          <p:stCondLst>
                                            <p:cond delay="3999"/>
                                          </p:stCondLst>
                                        </p:cTn>
                                        <p:tgtEl>
                                          <p:spTgt spid="7"/>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4000"/>
                                        <p:tgtEl>
                                          <p:spTgt spid="8"/>
                                        </p:tgtEl>
                                        <p:attrNameLst>
                                          <p:attrName>ppt_x</p:attrName>
                                        </p:attrNameLst>
                                      </p:cBhvr>
                                      <p:tavLst>
                                        <p:tav tm="0">
                                          <p:val>
                                            <p:strVal val="ppt_x"/>
                                          </p:val>
                                        </p:tav>
                                        <p:tav tm="100000">
                                          <p:val>
                                            <p:strVal val="0-ppt_w/2"/>
                                          </p:val>
                                        </p:tav>
                                      </p:tavLst>
                                    </p:anim>
                                    <p:anim calcmode="lin" valueType="num">
                                      <p:cBhvr additive="base">
                                        <p:cTn id="86" dur="4000"/>
                                        <p:tgtEl>
                                          <p:spTgt spid="8"/>
                                        </p:tgtEl>
                                        <p:attrNameLst>
                                          <p:attrName>ppt_y</p:attrName>
                                        </p:attrNameLst>
                                      </p:cBhvr>
                                      <p:tavLst>
                                        <p:tav tm="0">
                                          <p:val>
                                            <p:strVal val="ppt_y"/>
                                          </p:val>
                                        </p:tav>
                                        <p:tav tm="100000">
                                          <p:val>
                                            <p:strVal val="ppt_y"/>
                                          </p:val>
                                        </p:tav>
                                      </p:tavLst>
                                    </p:anim>
                                    <p:set>
                                      <p:cBhvr>
                                        <p:cTn id="87" dur="1" fill="hold">
                                          <p:stCondLst>
                                            <p:cond delay="3999"/>
                                          </p:stCondLst>
                                        </p:cTn>
                                        <p:tgtEl>
                                          <p:spTgt spid="8"/>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4000"/>
                                        <p:tgtEl>
                                          <p:spTgt spid="9"/>
                                        </p:tgtEl>
                                        <p:attrNameLst>
                                          <p:attrName>ppt_x</p:attrName>
                                        </p:attrNameLst>
                                      </p:cBhvr>
                                      <p:tavLst>
                                        <p:tav tm="0">
                                          <p:val>
                                            <p:strVal val="ppt_x"/>
                                          </p:val>
                                        </p:tav>
                                        <p:tav tm="100000">
                                          <p:val>
                                            <p:strVal val="1+ppt_w/2"/>
                                          </p:val>
                                        </p:tav>
                                      </p:tavLst>
                                    </p:anim>
                                    <p:anim calcmode="lin" valueType="num">
                                      <p:cBhvr additive="base">
                                        <p:cTn id="90" dur="4000"/>
                                        <p:tgtEl>
                                          <p:spTgt spid="9"/>
                                        </p:tgtEl>
                                        <p:attrNameLst>
                                          <p:attrName>ppt_y</p:attrName>
                                        </p:attrNameLst>
                                      </p:cBhvr>
                                      <p:tavLst>
                                        <p:tav tm="0">
                                          <p:val>
                                            <p:strVal val="ppt_y"/>
                                          </p:val>
                                        </p:tav>
                                        <p:tav tm="100000">
                                          <p:val>
                                            <p:strVal val="ppt_y"/>
                                          </p:val>
                                        </p:tav>
                                      </p:tavLst>
                                    </p:anim>
                                    <p:set>
                                      <p:cBhvr>
                                        <p:cTn id="91" dur="1" fill="hold">
                                          <p:stCondLst>
                                            <p:cond delay="3999"/>
                                          </p:stCondLst>
                                        </p:cTn>
                                        <p:tgtEl>
                                          <p:spTgt spid="9"/>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4000"/>
                                        <p:tgtEl>
                                          <p:spTgt spid="10"/>
                                        </p:tgtEl>
                                        <p:attrNameLst>
                                          <p:attrName>ppt_x</p:attrName>
                                        </p:attrNameLst>
                                      </p:cBhvr>
                                      <p:tavLst>
                                        <p:tav tm="0">
                                          <p:val>
                                            <p:strVal val="ppt_x"/>
                                          </p:val>
                                        </p:tav>
                                        <p:tav tm="100000">
                                          <p:val>
                                            <p:strVal val="1+ppt_w/2"/>
                                          </p:val>
                                        </p:tav>
                                      </p:tavLst>
                                    </p:anim>
                                    <p:anim calcmode="lin" valueType="num">
                                      <p:cBhvr additive="base">
                                        <p:cTn id="94" dur="4000"/>
                                        <p:tgtEl>
                                          <p:spTgt spid="10"/>
                                        </p:tgtEl>
                                        <p:attrNameLst>
                                          <p:attrName>ppt_y</p:attrName>
                                        </p:attrNameLst>
                                      </p:cBhvr>
                                      <p:tavLst>
                                        <p:tav tm="0">
                                          <p:val>
                                            <p:strVal val="ppt_y"/>
                                          </p:val>
                                        </p:tav>
                                        <p:tav tm="100000">
                                          <p:val>
                                            <p:strVal val="ppt_y"/>
                                          </p:val>
                                        </p:tav>
                                      </p:tavLst>
                                    </p:anim>
                                    <p:set>
                                      <p:cBhvr>
                                        <p:cTn id="95" dur="1" fill="hold">
                                          <p:stCondLst>
                                            <p:cond delay="3999"/>
                                          </p:stCondLst>
                                        </p:cTn>
                                        <p:tgtEl>
                                          <p:spTgt spid="10"/>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4000"/>
                                        <p:tgtEl>
                                          <p:spTgt spid="11"/>
                                        </p:tgtEl>
                                        <p:attrNameLst>
                                          <p:attrName>ppt_x</p:attrName>
                                        </p:attrNameLst>
                                      </p:cBhvr>
                                      <p:tavLst>
                                        <p:tav tm="0">
                                          <p:val>
                                            <p:strVal val="ppt_x"/>
                                          </p:val>
                                        </p:tav>
                                        <p:tav tm="100000">
                                          <p:val>
                                            <p:strVal val="1+ppt_w/2"/>
                                          </p:val>
                                        </p:tav>
                                      </p:tavLst>
                                    </p:anim>
                                    <p:anim calcmode="lin" valueType="num">
                                      <p:cBhvr additive="base">
                                        <p:cTn id="98" dur="4000"/>
                                        <p:tgtEl>
                                          <p:spTgt spid="11"/>
                                        </p:tgtEl>
                                        <p:attrNameLst>
                                          <p:attrName>ppt_y</p:attrName>
                                        </p:attrNameLst>
                                      </p:cBhvr>
                                      <p:tavLst>
                                        <p:tav tm="0">
                                          <p:val>
                                            <p:strVal val="ppt_y"/>
                                          </p:val>
                                        </p:tav>
                                        <p:tav tm="100000">
                                          <p:val>
                                            <p:strVal val="ppt_y"/>
                                          </p:val>
                                        </p:tav>
                                      </p:tavLst>
                                    </p:anim>
                                    <p:set>
                                      <p:cBhvr>
                                        <p:cTn id="99" dur="1" fill="hold">
                                          <p:stCondLst>
                                            <p:cond delay="3999"/>
                                          </p:stCondLst>
                                        </p:cTn>
                                        <p:tgtEl>
                                          <p:spTgt spid="11"/>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4000"/>
                                        <p:tgtEl>
                                          <p:spTgt spid="12"/>
                                        </p:tgtEl>
                                        <p:attrNameLst>
                                          <p:attrName>ppt_x</p:attrName>
                                        </p:attrNameLst>
                                      </p:cBhvr>
                                      <p:tavLst>
                                        <p:tav tm="0">
                                          <p:val>
                                            <p:strVal val="ppt_x"/>
                                          </p:val>
                                        </p:tav>
                                        <p:tav tm="100000">
                                          <p:val>
                                            <p:strVal val="1+ppt_w/2"/>
                                          </p:val>
                                        </p:tav>
                                      </p:tavLst>
                                    </p:anim>
                                    <p:anim calcmode="lin" valueType="num">
                                      <p:cBhvr additive="base">
                                        <p:cTn id="102" dur="4000"/>
                                        <p:tgtEl>
                                          <p:spTgt spid="12"/>
                                        </p:tgtEl>
                                        <p:attrNameLst>
                                          <p:attrName>ppt_y</p:attrName>
                                        </p:attrNameLst>
                                      </p:cBhvr>
                                      <p:tavLst>
                                        <p:tav tm="0">
                                          <p:val>
                                            <p:strVal val="ppt_y"/>
                                          </p:val>
                                        </p:tav>
                                        <p:tav tm="100000">
                                          <p:val>
                                            <p:strVal val="ppt_y"/>
                                          </p:val>
                                        </p:tav>
                                      </p:tavLst>
                                    </p:anim>
                                    <p:set>
                                      <p:cBhvr>
                                        <p:cTn id="103" dur="1" fill="hold">
                                          <p:stCondLst>
                                            <p:cond delay="3999"/>
                                          </p:stCondLst>
                                        </p:cTn>
                                        <p:tgtEl>
                                          <p:spTgt spid="12"/>
                                        </p:tgtEl>
                                        <p:attrNameLst>
                                          <p:attrName>style.visibility</p:attrName>
                                        </p:attrNameLst>
                                      </p:cBhvr>
                                      <p:to>
                                        <p:strVal val="hidden"/>
                                      </p:to>
                                    </p:set>
                                  </p:childTnLst>
                                </p:cTn>
                              </p:par>
                              <p:par>
                                <p:cTn id="104" presetID="2" presetClass="exit" presetSubtype="2" fill="hold" grpId="2" nodeType="withEffect">
                                  <p:stCondLst>
                                    <p:cond delay="0"/>
                                  </p:stCondLst>
                                  <p:childTnLst>
                                    <p:anim calcmode="lin" valueType="num">
                                      <p:cBhvr additive="base">
                                        <p:cTn id="105" dur="4000"/>
                                        <p:tgtEl>
                                          <p:spTgt spid="13"/>
                                        </p:tgtEl>
                                        <p:attrNameLst>
                                          <p:attrName>ppt_x</p:attrName>
                                        </p:attrNameLst>
                                      </p:cBhvr>
                                      <p:tavLst>
                                        <p:tav tm="0">
                                          <p:val>
                                            <p:strVal val="ppt_x"/>
                                          </p:val>
                                        </p:tav>
                                        <p:tav tm="100000">
                                          <p:val>
                                            <p:strVal val="1+ppt_w/2"/>
                                          </p:val>
                                        </p:tav>
                                      </p:tavLst>
                                    </p:anim>
                                    <p:anim calcmode="lin" valueType="num">
                                      <p:cBhvr additive="base">
                                        <p:cTn id="106" dur="4000"/>
                                        <p:tgtEl>
                                          <p:spTgt spid="13"/>
                                        </p:tgtEl>
                                        <p:attrNameLst>
                                          <p:attrName>ppt_y</p:attrName>
                                        </p:attrNameLst>
                                      </p:cBhvr>
                                      <p:tavLst>
                                        <p:tav tm="0">
                                          <p:val>
                                            <p:strVal val="ppt_y"/>
                                          </p:val>
                                        </p:tav>
                                        <p:tav tm="100000">
                                          <p:val>
                                            <p:strVal val="ppt_y"/>
                                          </p:val>
                                        </p:tav>
                                      </p:tavLst>
                                    </p:anim>
                                    <p:set>
                                      <p:cBhvr>
                                        <p:cTn id="107" dur="1" fill="hold">
                                          <p:stCondLst>
                                            <p:cond delay="3999"/>
                                          </p:stCondLst>
                                        </p:cTn>
                                        <p:tgtEl>
                                          <p:spTgt spid="13"/>
                                        </p:tgtEl>
                                        <p:attrNameLst>
                                          <p:attrName>style.visibility</p:attrName>
                                        </p:attrNameLst>
                                      </p:cBhvr>
                                      <p:to>
                                        <p:strVal val="hidden"/>
                                      </p:to>
                                    </p:set>
                                  </p:childTnLst>
                                </p:cTn>
                              </p:par>
                              <p:par>
                                <p:cTn id="108" presetID="23" presetClass="entr" presetSubtype="272" fill="hold"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p:cTn id="110" dur="3500" fill="hold"/>
                                        <p:tgtEl>
                                          <p:spTgt spid="19"/>
                                        </p:tgtEl>
                                        <p:attrNameLst>
                                          <p:attrName>ppt_w</p:attrName>
                                        </p:attrNameLst>
                                      </p:cBhvr>
                                      <p:tavLst>
                                        <p:tav tm="0">
                                          <p:val>
                                            <p:strVal val="2/3*#ppt_w"/>
                                          </p:val>
                                        </p:tav>
                                        <p:tav tm="100000">
                                          <p:val>
                                            <p:strVal val="#ppt_w"/>
                                          </p:val>
                                        </p:tav>
                                      </p:tavLst>
                                    </p:anim>
                                    <p:anim calcmode="lin" valueType="num">
                                      <p:cBhvr>
                                        <p:cTn id="111" dur="3500" fill="hold"/>
                                        <p:tgtEl>
                                          <p:spTgt spid="19"/>
                                        </p:tgtEl>
                                        <p:attrNameLst>
                                          <p:attrName>ppt_h</p:attrName>
                                        </p:attrNameLst>
                                      </p:cBhvr>
                                      <p:tavLst>
                                        <p:tav tm="0">
                                          <p:val>
                                            <p:strVal val="2/3*#ppt_h"/>
                                          </p:val>
                                        </p:tav>
                                        <p:tav tm="100000">
                                          <p:val>
                                            <p:strVal val="#ppt_h"/>
                                          </p:val>
                                        </p:tav>
                                      </p:tavLst>
                                    </p:anim>
                                  </p:childTnLst>
                                </p:cTn>
                              </p:par>
                              <p:par>
                                <p:cTn id="112" presetID="16" presetClass="entr" presetSubtype="37" fill="hold" nodeType="withEffect">
                                  <p:stCondLst>
                                    <p:cond delay="0"/>
                                  </p:stCondLst>
                                  <p:childTnLst>
                                    <p:set>
                                      <p:cBhvr>
                                        <p:cTn id="113" dur="1" fill="hold">
                                          <p:stCondLst>
                                            <p:cond delay="0"/>
                                          </p:stCondLst>
                                        </p:cTn>
                                        <p:tgtEl>
                                          <p:spTgt spid="19"/>
                                        </p:tgtEl>
                                        <p:attrNameLst>
                                          <p:attrName>style.visibility</p:attrName>
                                        </p:attrNameLst>
                                      </p:cBhvr>
                                      <p:to>
                                        <p:strVal val="visible"/>
                                      </p:to>
                                    </p:set>
                                    <p:animEffect transition="in" filter="barn(outVertical)">
                                      <p:cBhvr>
                                        <p:cTn id="114" dur="3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2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26 Rectángulo"/>
          <p:cNvSpPr/>
          <p:nvPr/>
        </p:nvSpPr>
        <p:spPr>
          <a:xfrm rot="10800000">
            <a:off x="4563456" y="3406235"/>
            <a:ext cx="4580544" cy="3429000"/>
          </a:xfrm>
          <a:prstGeom prst="rect">
            <a:avLst/>
          </a:prstGeom>
          <a:gradFill flip="none" rotWithShape="1">
            <a:gsLst>
              <a:gs pos="98333">
                <a:srgbClr val="FF0000"/>
              </a:gs>
              <a:gs pos="417">
                <a:srgbClr val="FF0000"/>
              </a:gs>
              <a:gs pos="89000">
                <a:srgbClr val="C00000"/>
              </a:gs>
              <a:gs pos="10000">
                <a:srgbClr val="AF0000">
                  <a:lumMod val="86000"/>
                </a:srgbClr>
              </a:gs>
              <a:gs pos="81000">
                <a:srgbClr val="FF0000">
                  <a:lumMod val="56000"/>
                </a:srgbClr>
              </a:gs>
              <a:gs pos="65000">
                <a:srgbClr val="360308"/>
              </a:gs>
              <a:gs pos="30000">
                <a:srgbClr val="B50B27">
                  <a:lumMod val="24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26 Rectángulo"/>
          <p:cNvSpPr/>
          <p:nvPr/>
        </p:nvSpPr>
        <p:spPr>
          <a:xfrm rot="10800000" flipH="1">
            <a:off x="-1511" y="3402348"/>
            <a:ext cx="4580544" cy="3429000"/>
          </a:xfrm>
          <a:prstGeom prst="rect">
            <a:avLst/>
          </a:prstGeom>
          <a:gradFill flip="none" rotWithShape="1">
            <a:gsLst>
              <a:gs pos="98333">
                <a:srgbClr val="FF0000"/>
              </a:gs>
              <a:gs pos="417">
                <a:srgbClr val="FF0000"/>
              </a:gs>
              <a:gs pos="89000">
                <a:srgbClr val="C00000"/>
              </a:gs>
              <a:gs pos="10000">
                <a:srgbClr val="AF0000">
                  <a:lumMod val="86000"/>
                </a:srgbClr>
              </a:gs>
              <a:gs pos="81000">
                <a:srgbClr val="FF0000">
                  <a:lumMod val="56000"/>
                </a:srgbClr>
              </a:gs>
              <a:gs pos="65000">
                <a:srgbClr val="360308"/>
              </a:gs>
              <a:gs pos="30000">
                <a:srgbClr val="B50B27">
                  <a:lumMod val="24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26 Rectángulo"/>
          <p:cNvSpPr/>
          <p:nvPr/>
        </p:nvSpPr>
        <p:spPr>
          <a:xfrm>
            <a:off x="0" y="-22765"/>
            <a:ext cx="4580544" cy="3429000"/>
          </a:xfrm>
          <a:prstGeom prst="rect">
            <a:avLst/>
          </a:prstGeom>
          <a:gradFill flip="none" rotWithShape="1">
            <a:gsLst>
              <a:gs pos="98333">
                <a:srgbClr val="FF0000"/>
              </a:gs>
              <a:gs pos="417">
                <a:srgbClr val="FF0000"/>
              </a:gs>
              <a:gs pos="89000">
                <a:srgbClr val="C00000"/>
              </a:gs>
              <a:gs pos="10000">
                <a:srgbClr val="AF0000">
                  <a:lumMod val="86000"/>
                </a:srgbClr>
              </a:gs>
              <a:gs pos="81000">
                <a:srgbClr val="FF0000">
                  <a:lumMod val="56000"/>
                </a:srgbClr>
              </a:gs>
              <a:gs pos="65000">
                <a:srgbClr val="360308"/>
              </a:gs>
              <a:gs pos="30000">
                <a:srgbClr val="B50B27">
                  <a:lumMod val="24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26 Rectángulo"/>
          <p:cNvSpPr/>
          <p:nvPr/>
        </p:nvSpPr>
        <p:spPr>
          <a:xfrm flipH="1">
            <a:off x="4579033" y="-22765"/>
            <a:ext cx="4580544" cy="3429000"/>
          </a:xfrm>
          <a:prstGeom prst="rect">
            <a:avLst/>
          </a:prstGeom>
          <a:gradFill flip="none" rotWithShape="1">
            <a:gsLst>
              <a:gs pos="98333">
                <a:srgbClr val="FF0000"/>
              </a:gs>
              <a:gs pos="417">
                <a:srgbClr val="FF0000"/>
              </a:gs>
              <a:gs pos="89000">
                <a:srgbClr val="C00000"/>
              </a:gs>
              <a:gs pos="10000">
                <a:srgbClr val="AF0000">
                  <a:lumMod val="86000"/>
                </a:srgbClr>
              </a:gs>
              <a:gs pos="81000">
                <a:srgbClr val="FF0000">
                  <a:lumMod val="56000"/>
                </a:srgbClr>
              </a:gs>
              <a:gs pos="65000">
                <a:srgbClr val="360308"/>
              </a:gs>
              <a:gs pos="30000">
                <a:srgbClr val="B50B27">
                  <a:lumMod val="24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pic>
        <p:nvPicPr>
          <p:cNvPr id="19" name="18 Imagen" descr="Diapositiva6"/>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46353" y="406556"/>
            <a:ext cx="9205930" cy="5999357"/>
          </a:xfrm>
          <a:prstGeom prst="rect">
            <a:avLst/>
          </a:prstGeom>
          <a:noFill/>
          <a:ln>
            <a:noFill/>
          </a:ln>
        </p:spPr>
      </p:pic>
      <p:pic>
        <p:nvPicPr>
          <p:cNvPr id="102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8072609">
            <a:off x="2638337" y="1652377"/>
            <a:ext cx="2273300" cy="214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7572069">
            <a:off x="1516272" y="778154"/>
            <a:ext cx="2273300" cy="214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7567298">
            <a:off x="427259" y="58724"/>
            <a:ext cx="2273300" cy="214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3770761">
            <a:off x="4200495" y="1659800"/>
            <a:ext cx="2273300" cy="214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3942533">
            <a:off x="5295979" y="886914"/>
            <a:ext cx="2273300" cy="214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3942533">
            <a:off x="6463478" y="96975"/>
            <a:ext cx="2273300" cy="214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8626770">
            <a:off x="4178881" y="3027849"/>
            <a:ext cx="2273300" cy="214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2842028">
            <a:off x="2624814" y="3029739"/>
            <a:ext cx="2273300" cy="214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8315814">
            <a:off x="5259803" y="3842049"/>
            <a:ext cx="2273300" cy="214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8315814">
            <a:off x="6358783" y="4720622"/>
            <a:ext cx="2273300" cy="214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3114371">
            <a:off x="1632720" y="3870596"/>
            <a:ext cx="2273300" cy="214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3159382">
            <a:off x="468725" y="4748838"/>
            <a:ext cx="2273300" cy="214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20 Forma libre"/>
          <p:cNvSpPr/>
          <p:nvPr/>
        </p:nvSpPr>
        <p:spPr>
          <a:xfrm>
            <a:off x="-46353" y="-22765"/>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rgbClr val="FFFF00">
                  <a:lumMod val="43000"/>
                  <a:lumOff val="57000"/>
                </a:srgb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2" name="21 Forma libre"/>
          <p:cNvSpPr/>
          <p:nvPr/>
        </p:nvSpPr>
        <p:spPr>
          <a:xfrm rot="10800000">
            <a:off x="-5953" y="5524108"/>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rgbClr val="FFFF00">
                  <a:lumMod val="43000"/>
                  <a:lumOff val="57000"/>
                </a:srgb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3" name="22 Rectángulo"/>
          <p:cNvSpPr/>
          <p:nvPr/>
        </p:nvSpPr>
        <p:spPr>
          <a:xfrm>
            <a:off x="-88608" y="-496797"/>
            <a:ext cx="9304128" cy="7873402"/>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734157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1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fltVal val="0"/>
                                          </p:val>
                                        </p:tav>
                                        <p:tav tm="100000">
                                          <p:val>
                                            <p:strVal val="#ppt_w"/>
                                          </p:val>
                                        </p:tav>
                                      </p:tavLst>
                                    </p:anim>
                                    <p:anim calcmode="lin" valueType="num">
                                      <p:cBhvr>
                                        <p:cTn id="11" dur="5000" fill="hold"/>
                                        <p:tgtEl>
                                          <p:spTgt spid="5"/>
                                        </p:tgtEl>
                                        <p:attrNameLst>
                                          <p:attrName>ppt_h</p:attrName>
                                        </p:attrNameLst>
                                      </p:cBhvr>
                                      <p:tavLst>
                                        <p:tav tm="0">
                                          <p:val>
                                            <p:fltVal val="0"/>
                                          </p:val>
                                        </p:tav>
                                        <p:tav tm="100000">
                                          <p:val>
                                            <p:strVal val="#ppt_h"/>
                                          </p:val>
                                        </p:tav>
                                      </p:tavLst>
                                    </p:anim>
                                    <p:anim calcmode="lin" valueType="num">
                                      <p:cBhvr>
                                        <p:cTn id="12" dur="5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3" dur="5000" fill="hold"/>
                                        <p:tgtEl>
                                          <p:spTgt spid="5"/>
                                        </p:tgtEl>
                                        <p:attrNameLst>
                                          <p:attrName>ppt_y</p:attrName>
                                        </p:attrNameLst>
                                      </p:cBhvr>
                                      <p:tavLst>
                                        <p:tav tm="0" fmla="#ppt_y+(sin(-2*pi*(1-$))*-#ppt_x+cos(-2*pi*(1-$))*(1-#ppt_y))*(1-$)">
                                          <p:val>
                                            <p:fltVal val="0"/>
                                          </p:val>
                                        </p:tav>
                                        <p:tav tm="100000">
                                          <p:val>
                                            <p:fltVal val="1"/>
                                          </p:val>
                                        </p:tav>
                                      </p:tavLst>
                                    </p:anim>
                                  </p:childTnLst>
                                </p:cTn>
                              </p:par>
                              <p:par>
                                <p:cTn id="14" presetID="8" presetClass="emph" presetSubtype="0" fill="hold" nodeType="withEffect">
                                  <p:stCondLst>
                                    <p:cond delay="0"/>
                                  </p:stCondLst>
                                  <p:childTnLst>
                                    <p:animRot by="21600000">
                                      <p:cBhvr>
                                        <p:cTn id="15" dur="5000" fill="hold"/>
                                        <p:tgtEl>
                                          <p:spTgt spid="5"/>
                                        </p:tgtEl>
                                        <p:attrNameLst>
                                          <p:attrName>r</p:attrName>
                                        </p:attrNameLst>
                                      </p:cBhvr>
                                    </p:animRot>
                                  </p:childTnLst>
                                </p:cTn>
                              </p:par>
                              <p:par>
                                <p:cTn id="16" presetID="2" presetClass="exit" presetSubtype="6" fill="hold" nodeType="withEffect">
                                  <p:stCondLst>
                                    <p:cond delay="0"/>
                                  </p:stCondLst>
                                  <p:childTnLst>
                                    <p:anim calcmode="lin" valueType="num">
                                      <p:cBhvr additive="base">
                                        <p:cTn id="17" dur="5000"/>
                                        <p:tgtEl>
                                          <p:spTgt spid="5"/>
                                        </p:tgtEl>
                                        <p:attrNameLst>
                                          <p:attrName>ppt_x</p:attrName>
                                        </p:attrNameLst>
                                      </p:cBhvr>
                                      <p:tavLst>
                                        <p:tav tm="0">
                                          <p:val>
                                            <p:strVal val="ppt_x"/>
                                          </p:val>
                                        </p:tav>
                                        <p:tav tm="100000">
                                          <p:val>
                                            <p:strVal val="1+ppt_w/2"/>
                                          </p:val>
                                        </p:tav>
                                      </p:tavLst>
                                    </p:anim>
                                    <p:anim calcmode="lin" valueType="num">
                                      <p:cBhvr additive="base">
                                        <p:cTn id="18" dur="5000"/>
                                        <p:tgtEl>
                                          <p:spTgt spid="5"/>
                                        </p:tgtEl>
                                        <p:attrNameLst>
                                          <p:attrName>ppt_y</p:attrName>
                                        </p:attrNameLst>
                                      </p:cBhvr>
                                      <p:tavLst>
                                        <p:tav tm="0">
                                          <p:val>
                                            <p:strVal val="ppt_y"/>
                                          </p:val>
                                        </p:tav>
                                        <p:tav tm="100000">
                                          <p:val>
                                            <p:strVal val="1+ppt_h/2"/>
                                          </p:val>
                                        </p:tav>
                                      </p:tavLst>
                                    </p:anim>
                                    <p:set>
                                      <p:cBhvr>
                                        <p:cTn id="19" dur="1" fill="hold">
                                          <p:stCondLst>
                                            <p:cond delay="4999"/>
                                          </p:stCondLst>
                                        </p:cTn>
                                        <p:tgtEl>
                                          <p:spTgt spid="5"/>
                                        </p:tgtEl>
                                        <p:attrNameLst>
                                          <p:attrName>style.visibility</p:attrName>
                                        </p:attrNameLst>
                                      </p:cBhvr>
                                      <p:to>
                                        <p:strVal val="hidden"/>
                                      </p:to>
                                    </p:set>
                                  </p:childTnLst>
                                </p:cTn>
                              </p:par>
                              <p:par>
                                <p:cTn id="20" presetID="15"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fltVal val="0"/>
                                          </p:val>
                                        </p:tav>
                                        <p:tav tm="100000">
                                          <p:val>
                                            <p:strVal val="#ppt_h"/>
                                          </p:val>
                                        </p:tav>
                                      </p:tavLst>
                                    </p:anim>
                                    <p:anim calcmode="lin" valueType="num">
                                      <p:cBhvr>
                                        <p:cTn id="24" dur="5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5" dur="5000" fill="hold"/>
                                        <p:tgtEl>
                                          <p:spTgt spid="4"/>
                                        </p:tgtEl>
                                        <p:attrNameLst>
                                          <p:attrName>ppt_y</p:attrName>
                                        </p:attrNameLst>
                                      </p:cBhvr>
                                      <p:tavLst>
                                        <p:tav tm="0" fmla="#ppt_y+(sin(-2*pi*(1-$))*-#ppt_x+cos(-2*pi*(1-$))*(1-#ppt_y))*(1-$)">
                                          <p:val>
                                            <p:fltVal val="0"/>
                                          </p:val>
                                        </p:tav>
                                        <p:tav tm="100000">
                                          <p:val>
                                            <p:fltVal val="1"/>
                                          </p:val>
                                        </p:tav>
                                      </p:tavLst>
                                    </p:anim>
                                  </p:childTnLst>
                                </p:cTn>
                              </p:par>
                              <p:par>
                                <p:cTn id="26" presetID="8" presetClass="emph" presetSubtype="0" fill="hold" nodeType="withEffect">
                                  <p:stCondLst>
                                    <p:cond delay="0"/>
                                  </p:stCondLst>
                                  <p:childTnLst>
                                    <p:animRot by="21600000">
                                      <p:cBhvr>
                                        <p:cTn id="27" dur="5000" fill="hold"/>
                                        <p:tgtEl>
                                          <p:spTgt spid="4"/>
                                        </p:tgtEl>
                                        <p:attrNameLst>
                                          <p:attrName>r</p:attrName>
                                        </p:attrNameLst>
                                      </p:cBhvr>
                                    </p:animRot>
                                  </p:childTnLst>
                                </p:cTn>
                              </p:par>
                              <p:par>
                                <p:cTn id="28" presetID="2" presetClass="exit" presetSubtype="6" fill="hold" nodeType="withEffect">
                                  <p:stCondLst>
                                    <p:cond delay="0"/>
                                  </p:stCondLst>
                                  <p:childTnLst>
                                    <p:anim calcmode="lin" valueType="num">
                                      <p:cBhvr additive="base">
                                        <p:cTn id="29" dur="5000"/>
                                        <p:tgtEl>
                                          <p:spTgt spid="4"/>
                                        </p:tgtEl>
                                        <p:attrNameLst>
                                          <p:attrName>ppt_x</p:attrName>
                                        </p:attrNameLst>
                                      </p:cBhvr>
                                      <p:tavLst>
                                        <p:tav tm="0">
                                          <p:val>
                                            <p:strVal val="ppt_x"/>
                                          </p:val>
                                        </p:tav>
                                        <p:tav tm="100000">
                                          <p:val>
                                            <p:strVal val="1+ppt_w/2"/>
                                          </p:val>
                                        </p:tav>
                                      </p:tavLst>
                                    </p:anim>
                                    <p:anim calcmode="lin" valueType="num">
                                      <p:cBhvr additive="base">
                                        <p:cTn id="30" dur="5000"/>
                                        <p:tgtEl>
                                          <p:spTgt spid="4"/>
                                        </p:tgtEl>
                                        <p:attrNameLst>
                                          <p:attrName>ppt_y</p:attrName>
                                        </p:attrNameLst>
                                      </p:cBhvr>
                                      <p:tavLst>
                                        <p:tav tm="0">
                                          <p:val>
                                            <p:strVal val="ppt_y"/>
                                          </p:val>
                                        </p:tav>
                                        <p:tav tm="100000">
                                          <p:val>
                                            <p:strVal val="1+ppt_h/2"/>
                                          </p:val>
                                        </p:tav>
                                      </p:tavLst>
                                    </p:anim>
                                    <p:set>
                                      <p:cBhvr>
                                        <p:cTn id="31" dur="1" fill="hold">
                                          <p:stCondLst>
                                            <p:cond delay="4999"/>
                                          </p:stCondLst>
                                        </p:cTn>
                                        <p:tgtEl>
                                          <p:spTgt spid="4"/>
                                        </p:tgtEl>
                                        <p:attrNameLst>
                                          <p:attrName>style.visibility</p:attrName>
                                        </p:attrNameLst>
                                      </p:cBhvr>
                                      <p:to>
                                        <p:strVal val="hidden"/>
                                      </p:to>
                                    </p:set>
                                  </p:childTnLst>
                                </p:cTn>
                              </p:par>
                              <p:par>
                                <p:cTn id="32" presetID="15" presetClass="entr" presetSubtype="0" fill="hold" nodeType="withEffect">
                                  <p:stCondLst>
                                    <p:cond delay="0"/>
                                  </p:stCondLst>
                                  <p:childTnLst>
                                    <p:set>
                                      <p:cBhvr>
                                        <p:cTn id="33" dur="1" fill="hold">
                                          <p:stCondLst>
                                            <p:cond delay="0"/>
                                          </p:stCondLst>
                                        </p:cTn>
                                        <p:tgtEl>
                                          <p:spTgt spid="1026"/>
                                        </p:tgtEl>
                                        <p:attrNameLst>
                                          <p:attrName>style.visibility</p:attrName>
                                        </p:attrNameLst>
                                      </p:cBhvr>
                                      <p:to>
                                        <p:strVal val="visible"/>
                                      </p:to>
                                    </p:set>
                                    <p:anim calcmode="lin" valueType="num">
                                      <p:cBhvr>
                                        <p:cTn id="34" dur="5000" fill="hold"/>
                                        <p:tgtEl>
                                          <p:spTgt spid="1026"/>
                                        </p:tgtEl>
                                        <p:attrNameLst>
                                          <p:attrName>ppt_w</p:attrName>
                                        </p:attrNameLst>
                                      </p:cBhvr>
                                      <p:tavLst>
                                        <p:tav tm="0">
                                          <p:val>
                                            <p:fltVal val="0"/>
                                          </p:val>
                                        </p:tav>
                                        <p:tav tm="100000">
                                          <p:val>
                                            <p:strVal val="#ppt_w"/>
                                          </p:val>
                                        </p:tav>
                                      </p:tavLst>
                                    </p:anim>
                                    <p:anim calcmode="lin" valueType="num">
                                      <p:cBhvr>
                                        <p:cTn id="35" dur="5000" fill="hold"/>
                                        <p:tgtEl>
                                          <p:spTgt spid="1026"/>
                                        </p:tgtEl>
                                        <p:attrNameLst>
                                          <p:attrName>ppt_h</p:attrName>
                                        </p:attrNameLst>
                                      </p:cBhvr>
                                      <p:tavLst>
                                        <p:tav tm="0">
                                          <p:val>
                                            <p:fltVal val="0"/>
                                          </p:val>
                                        </p:tav>
                                        <p:tav tm="100000">
                                          <p:val>
                                            <p:strVal val="#ppt_h"/>
                                          </p:val>
                                        </p:tav>
                                      </p:tavLst>
                                    </p:anim>
                                    <p:anim calcmode="lin" valueType="num">
                                      <p:cBhvr>
                                        <p:cTn id="36" dur="5000" fill="hold"/>
                                        <p:tgtEl>
                                          <p:spTgt spid="1026"/>
                                        </p:tgtEl>
                                        <p:attrNameLst>
                                          <p:attrName>ppt_x</p:attrName>
                                        </p:attrNameLst>
                                      </p:cBhvr>
                                      <p:tavLst>
                                        <p:tav tm="0" fmla="#ppt_x+(cos(-2*pi*(1-$))*-#ppt_x-sin(-2*pi*(1-$))*(1-#ppt_y))*(1-$)">
                                          <p:val>
                                            <p:fltVal val="0"/>
                                          </p:val>
                                        </p:tav>
                                        <p:tav tm="100000">
                                          <p:val>
                                            <p:fltVal val="1"/>
                                          </p:val>
                                        </p:tav>
                                      </p:tavLst>
                                    </p:anim>
                                    <p:anim calcmode="lin" valueType="num">
                                      <p:cBhvr>
                                        <p:cTn id="37" dur="5000" fill="hold"/>
                                        <p:tgtEl>
                                          <p:spTgt spid="1026"/>
                                        </p:tgtEl>
                                        <p:attrNameLst>
                                          <p:attrName>ppt_y</p:attrName>
                                        </p:attrNameLst>
                                      </p:cBhvr>
                                      <p:tavLst>
                                        <p:tav tm="0" fmla="#ppt_y+(sin(-2*pi*(1-$))*-#ppt_x+cos(-2*pi*(1-$))*(1-#ppt_y))*(1-$)">
                                          <p:val>
                                            <p:fltVal val="0"/>
                                          </p:val>
                                        </p:tav>
                                        <p:tav tm="100000">
                                          <p:val>
                                            <p:fltVal val="1"/>
                                          </p:val>
                                        </p:tav>
                                      </p:tavLst>
                                    </p:anim>
                                  </p:childTnLst>
                                </p:cTn>
                              </p:par>
                              <p:par>
                                <p:cTn id="38" presetID="8" presetClass="emph" presetSubtype="0" fill="hold" nodeType="withEffect">
                                  <p:stCondLst>
                                    <p:cond delay="0"/>
                                  </p:stCondLst>
                                  <p:childTnLst>
                                    <p:animRot by="21600000">
                                      <p:cBhvr>
                                        <p:cTn id="39" dur="5000" fill="hold"/>
                                        <p:tgtEl>
                                          <p:spTgt spid="1026"/>
                                        </p:tgtEl>
                                        <p:attrNameLst>
                                          <p:attrName>r</p:attrName>
                                        </p:attrNameLst>
                                      </p:cBhvr>
                                    </p:animRot>
                                  </p:childTnLst>
                                </p:cTn>
                              </p:par>
                              <p:par>
                                <p:cTn id="40" presetID="2" presetClass="exit" presetSubtype="6" fill="hold" nodeType="withEffect">
                                  <p:stCondLst>
                                    <p:cond delay="0"/>
                                  </p:stCondLst>
                                  <p:childTnLst>
                                    <p:anim calcmode="lin" valueType="num">
                                      <p:cBhvr additive="base">
                                        <p:cTn id="41" dur="5000"/>
                                        <p:tgtEl>
                                          <p:spTgt spid="1026"/>
                                        </p:tgtEl>
                                        <p:attrNameLst>
                                          <p:attrName>ppt_x</p:attrName>
                                        </p:attrNameLst>
                                      </p:cBhvr>
                                      <p:tavLst>
                                        <p:tav tm="0">
                                          <p:val>
                                            <p:strVal val="ppt_x"/>
                                          </p:val>
                                        </p:tav>
                                        <p:tav tm="100000">
                                          <p:val>
                                            <p:strVal val="1+ppt_w/2"/>
                                          </p:val>
                                        </p:tav>
                                      </p:tavLst>
                                    </p:anim>
                                    <p:anim calcmode="lin" valueType="num">
                                      <p:cBhvr additive="base">
                                        <p:cTn id="42" dur="5000"/>
                                        <p:tgtEl>
                                          <p:spTgt spid="1026"/>
                                        </p:tgtEl>
                                        <p:attrNameLst>
                                          <p:attrName>ppt_y</p:attrName>
                                        </p:attrNameLst>
                                      </p:cBhvr>
                                      <p:tavLst>
                                        <p:tav tm="0">
                                          <p:val>
                                            <p:strVal val="ppt_y"/>
                                          </p:val>
                                        </p:tav>
                                        <p:tav tm="100000">
                                          <p:val>
                                            <p:strVal val="1+ppt_h/2"/>
                                          </p:val>
                                        </p:tav>
                                      </p:tavLst>
                                    </p:anim>
                                    <p:set>
                                      <p:cBhvr>
                                        <p:cTn id="43" dur="1" fill="hold">
                                          <p:stCondLst>
                                            <p:cond delay="4999"/>
                                          </p:stCondLst>
                                        </p:cTn>
                                        <p:tgtEl>
                                          <p:spTgt spid="1026"/>
                                        </p:tgtEl>
                                        <p:attrNameLst>
                                          <p:attrName>style.visibility</p:attrName>
                                        </p:attrNameLst>
                                      </p:cBhvr>
                                      <p:to>
                                        <p:strVal val="hidden"/>
                                      </p:to>
                                    </p:set>
                                  </p:childTnLst>
                                </p:cTn>
                              </p:par>
                              <p:par>
                                <p:cTn id="44" presetID="15" presetClass="entr" presetSubtype="0"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5000" fill="hold"/>
                                        <p:tgtEl>
                                          <p:spTgt spid="8"/>
                                        </p:tgtEl>
                                        <p:attrNameLst>
                                          <p:attrName>ppt_w</p:attrName>
                                        </p:attrNameLst>
                                      </p:cBhvr>
                                      <p:tavLst>
                                        <p:tav tm="0">
                                          <p:val>
                                            <p:fltVal val="0"/>
                                          </p:val>
                                        </p:tav>
                                        <p:tav tm="100000">
                                          <p:val>
                                            <p:strVal val="#ppt_w"/>
                                          </p:val>
                                        </p:tav>
                                      </p:tavLst>
                                    </p:anim>
                                    <p:anim calcmode="lin" valueType="num">
                                      <p:cBhvr>
                                        <p:cTn id="47" dur="5000" fill="hold"/>
                                        <p:tgtEl>
                                          <p:spTgt spid="8"/>
                                        </p:tgtEl>
                                        <p:attrNameLst>
                                          <p:attrName>ppt_h</p:attrName>
                                        </p:attrNameLst>
                                      </p:cBhvr>
                                      <p:tavLst>
                                        <p:tav tm="0">
                                          <p:val>
                                            <p:fltVal val="0"/>
                                          </p:val>
                                        </p:tav>
                                        <p:tav tm="100000">
                                          <p:val>
                                            <p:strVal val="#ppt_h"/>
                                          </p:val>
                                        </p:tav>
                                      </p:tavLst>
                                    </p:anim>
                                    <p:anim calcmode="lin" valueType="num">
                                      <p:cBhvr>
                                        <p:cTn id="48" dur="5000" fill="hold"/>
                                        <p:tgtEl>
                                          <p:spTgt spid="8"/>
                                        </p:tgtEl>
                                        <p:attrNameLst>
                                          <p:attrName>ppt_x</p:attrName>
                                        </p:attrNameLst>
                                      </p:cBhvr>
                                      <p:tavLst>
                                        <p:tav tm="0" fmla="#ppt_x+(cos(-2*pi*(1-$))*-#ppt_x-sin(-2*pi*(1-$))*(1-#ppt_y))*(1-$)">
                                          <p:val>
                                            <p:fltVal val="0"/>
                                          </p:val>
                                        </p:tav>
                                        <p:tav tm="100000">
                                          <p:val>
                                            <p:fltVal val="1"/>
                                          </p:val>
                                        </p:tav>
                                      </p:tavLst>
                                    </p:anim>
                                    <p:anim calcmode="lin" valueType="num">
                                      <p:cBhvr>
                                        <p:cTn id="49" dur="5000" fill="hold"/>
                                        <p:tgtEl>
                                          <p:spTgt spid="8"/>
                                        </p:tgtEl>
                                        <p:attrNameLst>
                                          <p:attrName>ppt_y</p:attrName>
                                        </p:attrNameLst>
                                      </p:cBhvr>
                                      <p:tavLst>
                                        <p:tav tm="0" fmla="#ppt_y+(sin(-2*pi*(1-$))*-#ppt_x+cos(-2*pi*(1-$))*(1-#ppt_y))*(1-$)">
                                          <p:val>
                                            <p:fltVal val="0"/>
                                          </p:val>
                                        </p:tav>
                                        <p:tav tm="100000">
                                          <p:val>
                                            <p:fltVal val="1"/>
                                          </p:val>
                                        </p:tav>
                                      </p:tavLst>
                                    </p:anim>
                                  </p:childTnLst>
                                </p:cTn>
                              </p:par>
                              <p:par>
                                <p:cTn id="50" presetID="8" presetClass="emph" presetSubtype="0" fill="hold" nodeType="withEffect">
                                  <p:stCondLst>
                                    <p:cond delay="0"/>
                                  </p:stCondLst>
                                  <p:childTnLst>
                                    <p:animRot by="-21600000">
                                      <p:cBhvr>
                                        <p:cTn id="51" dur="5000" fill="hold"/>
                                        <p:tgtEl>
                                          <p:spTgt spid="8"/>
                                        </p:tgtEl>
                                        <p:attrNameLst>
                                          <p:attrName>r</p:attrName>
                                        </p:attrNameLst>
                                      </p:cBhvr>
                                    </p:animRot>
                                  </p:childTnLst>
                                </p:cTn>
                              </p:par>
                              <p:par>
                                <p:cTn id="52" presetID="2" presetClass="exit" presetSubtype="12" fill="hold" nodeType="withEffect">
                                  <p:stCondLst>
                                    <p:cond delay="0"/>
                                  </p:stCondLst>
                                  <p:childTnLst>
                                    <p:anim calcmode="lin" valueType="num">
                                      <p:cBhvr additive="base">
                                        <p:cTn id="53" dur="5000"/>
                                        <p:tgtEl>
                                          <p:spTgt spid="8"/>
                                        </p:tgtEl>
                                        <p:attrNameLst>
                                          <p:attrName>ppt_x</p:attrName>
                                        </p:attrNameLst>
                                      </p:cBhvr>
                                      <p:tavLst>
                                        <p:tav tm="0">
                                          <p:val>
                                            <p:strVal val="ppt_x"/>
                                          </p:val>
                                        </p:tav>
                                        <p:tav tm="100000">
                                          <p:val>
                                            <p:strVal val="0-ppt_w/2"/>
                                          </p:val>
                                        </p:tav>
                                      </p:tavLst>
                                    </p:anim>
                                    <p:anim calcmode="lin" valueType="num">
                                      <p:cBhvr additive="base">
                                        <p:cTn id="54" dur="5000"/>
                                        <p:tgtEl>
                                          <p:spTgt spid="8"/>
                                        </p:tgtEl>
                                        <p:attrNameLst>
                                          <p:attrName>ppt_y</p:attrName>
                                        </p:attrNameLst>
                                      </p:cBhvr>
                                      <p:tavLst>
                                        <p:tav tm="0">
                                          <p:val>
                                            <p:strVal val="ppt_y"/>
                                          </p:val>
                                        </p:tav>
                                        <p:tav tm="100000">
                                          <p:val>
                                            <p:strVal val="1+ppt_h/2"/>
                                          </p:val>
                                        </p:tav>
                                      </p:tavLst>
                                    </p:anim>
                                    <p:set>
                                      <p:cBhvr>
                                        <p:cTn id="55" dur="1" fill="hold">
                                          <p:stCondLst>
                                            <p:cond delay="4999"/>
                                          </p:stCondLst>
                                        </p:cTn>
                                        <p:tgtEl>
                                          <p:spTgt spid="8"/>
                                        </p:tgtEl>
                                        <p:attrNameLst>
                                          <p:attrName>style.visibility</p:attrName>
                                        </p:attrNameLst>
                                      </p:cBhvr>
                                      <p:to>
                                        <p:strVal val="hidden"/>
                                      </p:to>
                                    </p:set>
                                  </p:childTnLst>
                                </p:cTn>
                              </p:par>
                              <p:par>
                                <p:cTn id="56" presetID="15" presetClass="entr" presetSubtype="0"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p:cTn id="58" dur="5000" fill="hold"/>
                                        <p:tgtEl>
                                          <p:spTgt spid="7"/>
                                        </p:tgtEl>
                                        <p:attrNameLst>
                                          <p:attrName>ppt_w</p:attrName>
                                        </p:attrNameLst>
                                      </p:cBhvr>
                                      <p:tavLst>
                                        <p:tav tm="0">
                                          <p:val>
                                            <p:fltVal val="0"/>
                                          </p:val>
                                        </p:tav>
                                        <p:tav tm="100000">
                                          <p:val>
                                            <p:strVal val="#ppt_w"/>
                                          </p:val>
                                        </p:tav>
                                      </p:tavLst>
                                    </p:anim>
                                    <p:anim calcmode="lin" valueType="num">
                                      <p:cBhvr>
                                        <p:cTn id="59" dur="5000" fill="hold"/>
                                        <p:tgtEl>
                                          <p:spTgt spid="7"/>
                                        </p:tgtEl>
                                        <p:attrNameLst>
                                          <p:attrName>ppt_h</p:attrName>
                                        </p:attrNameLst>
                                      </p:cBhvr>
                                      <p:tavLst>
                                        <p:tav tm="0">
                                          <p:val>
                                            <p:fltVal val="0"/>
                                          </p:val>
                                        </p:tav>
                                        <p:tav tm="100000">
                                          <p:val>
                                            <p:strVal val="#ppt_h"/>
                                          </p:val>
                                        </p:tav>
                                      </p:tavLst>
                                    </p:anim>
                                    <p:anim calcmode="lin" valueType="num">
                                      <p:cBhvr>
                                        <p:cTn id="60" dur="5000" fill="hold"/>
                                        <p:tgtEl>
                                          <p:spTgt spid="7"/>
                                        </p:tgtEl>
                                        <p:attrNameLst>
                                          <p:attrName>ppt_x</p:attrName>
                                        </p:attrNameLst>
                                      </p:cBhvr>
                                      <p:tavLst>
                                        <p:tav tm="0" fmla="#ppt_x+(cos(-2*pi*(1-$))*-#ppt_x-sin(-2*pi*(1-$))*(1-#ppt_y))*(1-$)">
                                          <p:val>
                                            <p:fltVal val="0"/>
                                          </p:val>
                                        </p:tav>
                                        <p:tav tm="100000">
                                          <p:val>
                                            <p:fltVal val="1"/>
                                          </p:val>
                                        </p:tav>
                                      </p:tavLst>
                                    </p:anim>
                                    <p:anim calcmode="lin" valueType="num">
                                      <p:cBhvr>
                                        <p:cTn id="61" dur="5000" fill="hold"/>
                                        <p:tgtEl>
                                          <p:spTgt spid="7"/>
                                        </p:tgtEl>
                                        <p:attrNameLst>
                                          <p:attrName>ppt_y</p:attrName>
                                        </p:attrNameLst>
                                      </p:cBhvr>
                                      <p:tavLst>
                                        <p:tav tm="0" fmla="#ppt_y+(sin(-2*pi*(1-$))*-#ppt_x+cos(-2*pi*(1-$))*(1-#ppt_y))*(1-$)">
                                          <p:val>
                                            <p:fltVal val="0"/>
                                          </p:val>
                                        </p:tav>
                                        <p:tav tm="100000">
                                          <p:val>
                                            <p:fltVal val="1"/>
                                          </p:val>
                                        </p:tav>
                                      </p:tavLst>
                                    </p:anim>
                                  </p:childTnLst>
                                </p:cTn>
                              </p:par>
                              <p:par>
                                <p:cTn id="62" presetID="8" presetClass="emph" presetSubtype="0" fill="hold" nodeType="withEffect">
                                  <p:stCondLst>
                                    <p:cond delay="0"/>
                                  </p:stCondLst>
                                  <p:childTnLst>
                                    <p:animRot by="-21600000">
                                      <p:cBhvr>
                                        <p:cTn id="63" dur="5000" fill="hold"/>
                                        <p:tgtEl>
                                          <p:spTgt spid="7"/>
                                        </p:tgtEl>
                                        <p:attrNameLst>
                                          <p:attrName>r</p:attrName>
                                        </p:attrNameLst>
                                      </p:cBhvr>
                                    </p:animRot>
                                  </p:childTnLst>
                                </p:cTn>
                              </p:par>
                              <p:par>
                                <p:cTn id="64" presetID="2" presetClass="exit" presetSubtype="12" fill="hold" nodeType="withEffect">
                                  <p:stCondLst>
                                    <p:cond delay="0"/>
                                  </p:stCondLst>
                                  <p:childTnLst>
                                    <p:anim calcmode="lin" valueType="num">
                                      <p:cBhvr additive="base">
                                        <p:cTn id="65" dur="5000"/>
                                        <p:tgtEl>
                                          <p:spTgt spid="7"/>
                                        </p:tgtEl>
                                        <p:attrNameLst>
                                          <p:attrName>ppt_x</p:attrName>
                                        </p:attrNameLst>
                                      </p:cBhvr>
                                      <p:tavLst>
                                        <p:tav tm="0">
                                          <p:val>
                                            <p:strVal val="ppt_x"/>
                                          </p:val>
                                        </p:tav>
                                        <p:tav tm="100000">
                                          <p:val>
                                            <p:strVal val="0-ppt_w/2"/>
                                          </p:val>
                                        </p:tav>
                                      </p:tavLst>
                                    </p:anim>
                                    <p:anim calcmode="lin" valueType="num">
                                      <p:cBhvr additive="base">
                                        <p:cTn id="66" dur="5000"/>
                                        <p:tgtEl>
                                          <p:spTgt spid="7"/>
                                        </p:tgtEl>
                                        <p:attrNameLst>
                                          <p:attrName>ppt_y</p:attrName>
                                        </p:attrNameLst>
                                      </p:cBhvr>
                                      <p:tavLst>
                                        <p:tav tm="0">
                                          <p:val>
                                            <p:strVal val="ppt_y"/>
                                          </p:val>
                                        </p:tav>
                                        <p:tav tm="100000">
                                          <p:val>
                                            <p:strVal val="1+ppt_h/2"/>
                                          </p:val>
                                        </p:tav>
                                      </p:tavLst>
                                    </p:anim>
                                    <p:set>
                                      <p:cBhvr>
                                        <p:cTn id="67" dur="1" fill="hold">
                                          <p:stCondLst>
                                            <p:cond delay="4999"/>
                                          </p:stCondLst>
                                        </p:cTn>
                                        <p:tgtEl>
                                          <p:spTgt spid="7"/>
                                        </p:tgtEl>
                                        <p:attrNameLst>
                                          <p:attrName>style.visibility</p:attrName>
                                        </p:attrNameLst>
                                      </p:cBhvr>
                                      <p:to>
                                        <p:strVal val="hidden"/>
                                      </p:to>
                                    </p:set>
                                  </p:childTnLst>
                                </p:cTn>
                              </p:par>
                              <p:par>
                                <p:cTn id="68" presetID="15" presetClass="entr" presetSubtype="0" fill="hold"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5000" fill="hold"/>
                                        <p:tgtEl>
                                          <p:spTgt spid="6"/>
                                        </p:tgtEl>
                                        <p:attrNameLst>
                                          <p:attrName>ppt_w</p:attrName>
                                        </p:attrNameLst>
                                      </p:cBhvr>
                                      <p:tavLst>
                                        <p:tav tm="0">
                                          <p:val>
                                            <p:fltVal val="0"/>
                                          </p:val>
                                        </p:tav>
                                        <p:tav tm="100000">
                                          <p:val>
                                            <p:strVal val="#ppt_w"/>
                                          </p:val>
                                        </p:tav>
                                      </p:tavLst>
                                    </p:anim>
                                    <p:anim calcmode="lin" valueType="num">
                                      <p:cBhvr>
                                        <p:cTn id="71" dur="5000" fill="hold"/>
                                        <p:tgtEl>
                                          <p:spTgt spid="6"/>
                                        </p:tgtEl>
                                        <p:attrNameLst>
                                          <p:attrName>ppt_h</p:attrName>
                                        </p:attrNameLst>
                                      </p:cBhvr>
                                      <p:tavLst>
                                        <p:tav tm="0">
                                          <p:val>
                                            <p:fltVal val="0"/>
                                          </p:val>
                                        </p:tav>
                                        <p:tav tm="100000">
                                          <p:val>
                                            <p:strVal val="#ppt_h"/>
                                          </p:val>
                                        </p:tav>
                                      </p:tavLst>
                                    </p:anim>
                                    <p:anim calcmode="lin" valueType="num">
                                      <p:cBhvr>
                                        <p:cTn id="72" dur="5000" fill="hold"/>
                                        <p:tgtEl>
                                          <p:spTgt spid="6"/>
                                        </p:tgtEl>
                                        <p:attrNameLst>
                                          <p:attrName>ppt_x</p:attrName>
                                        </p:attrNameLst>
                                      </p:cBhvr>
                                      <p:tavLst>
                                        <p:tav tm="0" fmla="#ppt_x+(cos(-2*pi*(1-$))*-#ppt_x-sin(-2*pi*(1-$))*(1-#ppt_y))*(1-$)">
                                          <p:val>
                                            <p:fltVal val="0"/>
                                          </p:val>
                                        </p:tav>
                                        <p:tav tm="100000">
                                          <p:val>
                                            <p:fltVal val="1"/>
                                          </p:val>
                                        </p:tav>
                                      </p:tavLst>
                                    </p:anim>
                                    <p:anim calcmode="lin" valueType="num">
                                      <p:cBhvr>
                                        <p:cTn id="73" dur="5000" fill="hold"/>
                                        <p:tgtEl>
                                          <p:spTgt spid="6"/>
                                        </p:tgtEl>
                                        <p:attrNameLst>
                                          <p:attrName>ppt_y</p:attrName>
                                        </p:attrNameLst>
                                      </p:cBhvr>
                                      <p:tavLst>
                                        <p:tav tm="0" fmla="#ppt_y+(sin(-2*pi*(1-$))*-#ppt_x+cos(-2*pi*(1-$))*(1-#ppt_y))*(1-$)">
                                          <p:val>
                                            <p:fltVal val="0"/>
                                          </p:val>
                                        </p:tav>
                                        <p:tav tm="100000">
                                          <p:val>
                                            <p:fltVal val="1"/>
                                          </p:val>
                                        </p:tav>
                                      </p:tavLst>
                                    </p:anim>
                                  </p:childTnLst>
                                </p:cTn>
                              </p:par>
                              <p:par>
                                <p:cTn id="74" presetID="8" presetClass="emph" presetSubtype="0" fill="hold" nodeType="withEffect">
                                  <p:stCondLst>
                                    <p:cond delay="0"/>
                                  </p:stCondLst>
                                  <p:childTnLst>
                                    <p:animRot by="-21600000">
                                      <p:cBhvr>
                                        <p:cTn id="75" dur="5000" fill="hold"/>
                                        <p:tgtEl>
                                          <p:spTgt spid="6"/>
                                        </p:tgtEl>
                                        <p:attrNameLst>
                                          <p:attrName>r</p:attrName>
                                        </p:attrNameLst>
                                      </p:cBhvr>
                                    </p:animRot>
                                  </p:childTnLst>
                                </p:cTn>
                              </p:par>
                              <p:par>
                                <p:cTn id="76" presetID="2" presetClass="exit" presetSubtype="12" fill="hold" nodeType="withEffect">
                                  <p:stCondLst>
                                    <p:cond delay="0"/>
                                  </p:stCondLst>
                                  <p:childTnLst>
                                    <p:anim calcmode="lin" valueType="num">
                                      <p:cBhvr additive="base">
                                        <p:cTn id="77" dur="5000"/>
                                        <p:tgtEl>
                                          <p:spTgt spid="6"/>
                                        </p:tgtEl>
                                        <p:attrNameLst>
                                          <p:attrName>ppt_x</p:attrName>
                                        </p:attrNameLst>
                                      </p:cBhvr>
                                      <p:tavLst>
                                        <p:tav tm="0">
                                          <p:val>
                                            <p:strVal val="ppt_x"/>
                                          </p:val>
                                        </p:tav>
                                        <p:tav tm="100000">
                                          <p:val>
                                            <p:strVal val="0-ppt_w/2"/>
                                          </p:val>
                                        </p:tav>
                                      </p:tavLst>
                                    </p:anim>
                                    <p:anim calcmode="lin" valueType="num">
                                      <p:cBhvr additive="base">
                                        <p:cTn id="78" dur="5000"/>
                                        <p:tgtEl>
                                          <p:spTgt spid="6"/>
                                        </p:tgtEl>
                                        <p:attrNameLst>
                                          <p:attrName>ppt_y</p:attrName>
                                        </p:attrNameLst>
                                      </p:cBhvr>
                                      <p:tavLst>
                                        <p:tav tm="0">
                                          <p:val>
                                            <p:strVal val="ppt_y"/>
                                          </p:val>
                                        </p:tav>
                                        <p:tav tm="100000">
                                          <p:val>
                                            <p:strVal val="1+ppt_h/2"/>
                                          </p:val>
                                        </p:tav>
                                      </p:tavLst>
                                    </p:anim>
                                    <p:set>
                                      <p:cBhvr>
                                        <p:cTn id="79" dur="1" fill="hold">
                                          <p:stCondLst>
                                            <p:cond delay="4999"/>
                                          </p:stCondLst>
                                        </p:cTn>
                                        <p:tgtEl>
                                          <p:spTgt spid="6"/>
                                        </p:tgtEl>
                                        <p:attrNameLst>
                                          <p:attrName>style.visibility</p:attrName>
                                        </p:attrNameLst>
                                      </p:cBhvr>
                                      <p:to>
                                        <p:strVal val="hidden"/>
                                      </p:to>
                                    </p:set>
                                  </p:childTnLst>
                                </p:cTn>
                              </p:par>
                              <p:par>
                                <p:cTn id="80" presetID="15" presetClass="entr" presetSubtype="0"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5000" fill="hold"/>
                                        <p:tgtEl>
                                          <p:spTgt spid="14"/>
                                        </p:tgtEl>
                                        <p:attrNameLst>
                                          <p:attrName>ppt_w</p:attrName>
                                        </p:attrNameLst>
                                      </p:cBhvr>
                                      <p:tavLst>
                                        <p:tav tm="0">
                                          <p:val>
                                            <p:fltVal val="0"/>
                                          </p:val>
                                        </p:tav>
                                        <p:tav tm="100000">
                                          <p:val>
                                            <p:strVal val="#ppt_w"/>
                                          </p:val>
                                        </p:tav>
                                      </p:tavLst>
                                    </p:anim>
                                    <p:anim calcmode="lin" valueType="num">
                                      <p:cBhvr>
                                        <p:cTn id="83" dur="5000" fill="hold"/>
                                        <p:tgtEl>
                                          <p:spTgt spid="14"/>
                                        </p:tgtEl>
                                        <p:attrNameLst>
                                          <p:attrName>ppt_h</p:attrName>
                                        </p:attrNameLst>
                                      </p:cBhvr>
                                      <p:tavLst>
                                        <p:tav tm="0">
                                          <p:val>
                                            <p:fltVal val="0"/>
                                          </p:val>
                                        </p:tav>
                                        <p:tav tm="100000">
                                          <p:val>
                                            <p:strVal val="#ppt_h"/>
                                          </p:val>
                                        </p:tav>
                                      </p:tavLst>
                                    </p:anim>
                                    <p:anim calcmode="lin" valueType="num">
                                      <p:cBhvr>
                                        <p:cTn id="84" dur="5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85" dur="5000" fill="hold"/>
                                        <p:tgtEl>
                                          <p:spTgt spid="14"/>
                                        </p:tgtEl>
                                        <p:attrNameLst>
                                          <p:attrName>ppt_y</p:attrName>
                                        </p:attrNameLst>
                                      </p:cBhvr>
                                      <p:tavLst>
                                        <p:tav tm="0" fmla="#ppt_y+(sin(-2*pi*(1-$))*-#ppt_x+cos(-2*pi*(1-$))*(1-#ppt_y))*(1-$)">
                                          <p:val>
                                            <p:fltVal val="0"/>
                                          </p:val>
                                        </p:tav>
                                        <p:tav tm="100000">
                                          <p:val>
                                            <p:fltVal val="1"/>
                                          </p:val>
                                        </p:tav>
                                      </p:tavLst>
                                    </p:anim>
                                  </p:childTnLst>
                                </p:cTn>
                              </p:par>
                              <p:par>
                                <p:cTn id="86" presetID="8" presetClass="emph" presetSubtype="0" fill="hold" nodeType="withEffect">
                                  <p:stCondLst>
                                    <p:cond delay="0"/>
                                  </p:stCondLst>
                                  <p:childTnLst>
                                    <p:animRot by="-21600000">
                                      <p:cBhvr>
                                        <p:cTn id="87" dur="5000" fill="hold"/>
                                        <p:tgtEl>
                                          <p:spTgt spid="14"/>
                                        </p:tgtEl>
                                        <p:attrNameLst>
                                          <p:attrName>r</p:attrName>
                                        </p:attrNameLst>
                                      </p:cBhvr>
                                    </p:animRot>
                                  </p:childTnLst>
                                </p:cTn>
                              </p:par>
                              <p:par>
                                <p:cTn id="88" presetID="2" presetClass="exit" presetSubtype="3" fill="hold" nodeType="withEffect">
                                  <p:stCondLst>
                                    <p:cond delay="0"/>
                                  </p:stCondLst>
                                  <p:childTnLst>
                                    <p:anim calcmode="lin" valueType="num">
                                      <p:cBhvr additive="base">
                                        <p:cTn id="89" dur="5000"/>
                                        <p:tgtEl>
                                          <p:spTgt spid="14"/>
                                        </p:tgtEl>
                                        <p:attrNameLst>
                                          <p:attrName>ppt_x</p:attrName>
                                        </p:attrNameLst>
                                      </p:cBhvr>
                                      <p:tavLst>
                                        <p:tav tm="0">
                                          <p:val>
                                            <p:strVal val="ppt_x"/>
                                          </p:val>
                                        </p:tav>
                                        <p:tav tm="100000">
                                          <p:val>
                                            <p:strVal val="1+ppt_w/2"/>
                                          </p:val>
                                        </p:tav>
                                      </p:tavLst>
                                    </p:anim>
                                    <p:anim calcmode="lin" valueType="num">
                                      <p:cBhvr additive="base">
                                        <p:cTn id="90" dur="5000"/>
                                        <p:tgtEl>
                                          <p:spTgt spid="14"/>
                                        </p:tgtEl>
                                        <p:attrNameLst>
                                          <p:attrName>ppt_y</p:attrName>
                                        </p:attrNameLst>
                                      </p:cBhvr>
                                      <p:tavLst>
                                        <p:tav tm="0">
                                          <p:val>
                                            <p:strVal val="ppt_y"/>
                                          </p:val>
                                        </p:tav>
                                        <p:tav tm="100000">
                                          <p:val>
                                            <p:strVal val="0-ppt_h/2"/>
                                          </p:val>
                                        </p:tav>
                                      </p:tavLst>
                                    </p:anim>
                                    <p:set>
                                      <p:cBhvr>
                                        <p:cTn id="91" dur="1" fill="hold">
                                          <p:stCondLst>
                                            <p:cond delay="4999"/>
                                          </p:stCondLst>
                                        </p:cTn>
                                        <p:tgtEl>
                                          <p:spTgt spid="14"/>
                                        </p:tgtEl>
                                        <p:attrNameLst>
                                          <p:attrName>style.visibility</p:attrName>
                                        </p:attrNameLst>
                                      </p:cBhvr>
                                      <p:to>
                                        <p:strVal val="hidden"/>
                                      </p:to>
                                    </p:set>
                                  </p:childTnLst>
                                </p:cTn>
                              </p:par>
                              <p:par>
                                <p:cTn id="92" presetID="15" presetClass="entr" presetSubtype="0" fill="hold" nodeType="with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p:cTn id="94" dur="5000" fill="hold"/>
                                        <p:tgtEl>
                                          <p:spTgt spid="13"/>
                                        </p:tgtEl>
                                        <p:attrNameLst>
                                          <p:attrName>ppt_w</p:attrName>
                                        </p:attrNameLst>
                                      </p:cBhvr>
                                      <p:tavLst>
                                        <p:tav tm="0">
                                          <p:val>
                                            <p:fltVal val="0"/>
                                          </p:val>
                                        </p:tav>
                                        <p:tav tm="100000">
                                          <p:val>
                                            <p:strVal val="#ppt_w"/>
                                          </p:val>
                                        </p:tav>
                                      </p:tavLst>
                                    </p:anim>
                                    <p:anim calcmode="lin" valueType="num">
                                      <p:cBhvr>
                                        <p:cTn id="95" dur="5000" fill="hold"/>
                                        <p:tgtEl>
                                          <p:spTgt spid="13"/>
                                        </p:tgtEl>
                                        <p:attrNameLst>
                                          <p:attrName>ppt_h</p:attrName>
                                        </p:attrNameLst>
                                      </p:cBhvr>
                                      <p:tavLst>
                                        <p:tav tm="0">
                                          <p:val>
                                            <p:fltVal val="0"/>
                                          </p:val>
                                        </p:tav>
                                        <p:tav tm="100000">
                                          <p:val>
                                            <p:strVal val="#ppt_h"/>
                                          </p:val>
                                        </p:tav>
                                      </p:tavLst>
                                    </p:anim>
                                    <p:anim calcmode="lin" valueType="num">
                                      <p:cBhvr>
                                        <p:cTn id="96" dur="5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97" dur="5000" fill="hold"/>
                                        <p:tgtEl>
                                          <p:spTgt spid="13"/>
                                        </p:tgtEl>
                                        <p:attrNameLst>
                                          <p:attrName>ppt_y</p:attrName>
                                        </p:attrNameLst>
                                      </p:cBhvr>
                                      <p:tavLst>
                                        <p:tav tm="0" fmla="#ppt_y+(sin(-2*pi*(1-$))*-#ppt_x+cos(-2*pi*(1-$))*(1-#ppt_y))*(1-$)">
                                          <p:val>
                                            <p:fltVal val="0"/>
                                          </p:val>
                                        </p:tav>
                                        <p:tav tm="100000">
                                          <p:val>
                                            <p:fltVal val="1"/>
                                          </p:val>
                                        </p:tav>
                                      </p:tavLst>
                                    </p:anim>
                                  </p:childTnLst>
                                </p:cTn>
                              </p:par>
                              <p:par>
                                <p:cTn id="98" presetID="8" presetClass="emph" presetSubtype="0" fill="hold" nodeType="withEffect">
                                  <p:stCondLst>
                                    <p:cond delay="0"/>
                                  </p:stCondLst>
                                  <p:childTnLst>
                                    <p:animRot by="-21600000">
                                      <p:cBhvr>
                                        <p:cTn id="99" dur="5000" fill="hold"/>
                                        <p:tgtEl>
                                          <p:spTgt spid="13"/>
                                        </p:tgtEl>
                                        <p:attrNameLst>
                                          <p:attrName>r</p:attrName>
                                        </p:attrNameLst>
                                      </p:cBhvr>
                                    </p:animRot>
                                  </p:childTnLst>
                                </p:cTn>
                              </p:par>
                              <p:par>
                                <p:cTn id="100" presetID="2" presetClass="exit" presetSubtype="3" fill="hold" nodeType="withEffect">
                                  <p:stCondLst>
                                    <p:cond delay="0"/>
                                  </p:stCondLst>
                                  <p:childTnLst>
                                    <p:anim calcmode="lin" valueType="num">
                                      <p:cBhvr additive="base">
                                        <p:cTn id="101" dur="5000"/>
                                        <p:tgtEl>
                                          <p:spTgt spid="13"/>
                                        </p:tgtEl>
                                        <p:attrNameLst>
                                          <p:attrName>ppt_x</p:attrName>
                                        </p:attrNameLst>
                                      </p:cBhvr>
                                      <p:tavLst>
                                        <p:tav tm="0">
                                          <p:val>
                                            <p:strVal val="ppt_x"/>
                                          </p:val>
                                        </p:tav>
                                        <p:tav tm="100000">
                                          <p:val>
                                            <p:strVal val="1+ppt_w/2"/>
                                          </p:val>
                                        </p:tav>
                                      </p:tavLst>
                                    </p:anim>
                                    <p:anim calcmode="lin" valueType="num">
                                      <p:cBhvr additive="base">
                                        <p:cTn id="102" dur="5000"/>
                                        <p:tgtEl>
                                          <p:spTgt spid="13"/>
                                        </p:tgtEl>
                                        <p:attrNameLst>
                                          <p:attrName>ppt_y</p:attrName>
                                        </p:attrNameLst>
                                      </p:cBhvr>
                                      <p:tavLst>
                                        <p:tav tm="0">
                                          <p:val>
                                            <p:strVal val="ppt_y"/>
                                          </p:val>
                                        </p:tav>
                                        <p:tav tm="100000">
                                          <p:val>
                                            <p:strVal val="0-ppt_h/2"/>
                                          </p:val>
                                        </p:tav>
                                      </p:tavLst>
                                    </p:anim>
                                    <p:set>
                                      <p:cBhvr>
                                        <p:cTn id="103" dur="1" fill="hold">
                                          <p:stCondLst>
                                            <p:cond delay="4999"/>
                                          </p:stCondLst>
                                        </p:cTn>
                                        <p:tgtEl>
                                          <p:spTgt spid="13"/>
                                        </p:tgtEl>
                                        <p:attrNameLst>
                                          <p:attrName>style.visibility</p:attrName>
                                        </p:attrNameLst>
                                      </p:cBhvr>
                                      <p:to>
                                        <p:strVal val="hidden"/>
                                      </p:to>
                                    </p:set>
                                  </p:childTnLst>
                                </p:cTn>
                              </p:par>
                              <p:par>
                                <p:cTn id="104" presetID="15" presetClass="entr" presetSubtype="0" fill="hold"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p:cTn id="106" dur="5000" fill="hold"/>
                                        <p:tgtEl>
                                          <p:spTgt spid="10"/>
                                        </p:tgtEl>
                                        <p:attrNameLst>
                                          <p:attrName>ppt_w</p:attrName>
                                        </p:attrNameLst>
                                      </p:cBhvr>
                                      <p:tavLst>
                                        <p:tav tm="0">
                                          <p:val>
                                            <p:fltVal val="0"/>
                                          </p:val>
                                        </p:tav>
                                        <p:tav tm="100000">
                                          <p:val>
                                            <p:strVal val="#ppt_w"/>
                                          </p:val>
                                        </p:tav>
                                      </p:tavLst>
                                    </p:anim>
                                    <p:anim calcmode="lin" valueType="num">
                                      <p:cBhvr>
                                        <p:cTn id="107" dur="5000" fill="hold"/>
                                        <p:tgtEl>
                                          <p:spTgt spid="10"/>
                                        </p:tgtEl>
                                        <p:attrNameLst>
                                          <p:attrName>ppt_h</p:attrName>
                                        </p:attrNameLst>
                                      </p:cBhvr>
                                      <p:tavLst>
                                        <p:tav tm="0">
                                          <p:val>
                                            <p:fltVal val="0"/>
                                          </p:val>
                                        </p:tav>
                                        <p:tav tm="100000">
                                          <p:val>
                                            <p:strVal val="#ppt_h"/>
                                          </p:val>
                                        </p:tav>
                                      </p:tavLst>
                                    </p:anim>
                                    <p:anim calcmode="lin" valueType="num">
                                      <p:cBhvr>
                                        <p:cTn id="108" dur="5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09" dur="5000" fill="hold"/>
                                        <p:tgtEl>
                                          <p:spTgt spid="10"/>
                                        </p:tgtEl>
                                        <p:attrNameLst>
                                          <p:attrName>ppt_y</p:attrName>
                                        </p:attrNameLst>
                                      </p:cBhvr>
                                      <p:tavLst>
                                        <p:tav tm="0" fmla="#ppt_y+(sin(-2*pi*(1-$))*-#ppt_x+cos(-2*pi*(1-$))*(1-#ppt_y))*(1-$)">
                                          <p:val>
                                            <p:fltVal val="0"/>
                                          </p:val>
                                        </p:tav>
                                        <p:tav tm="100000">
                                          <p:val>
                                            <p:fltVal val="1"/>
                                          </p:val>
                                        </p:tav>
                                      </p:tavLst>
                                    </p:anim>
                                  </p:childTnLst>
                                </p:cTn>
                              </p:par>
                              <p:par>
                                <p:cTn id="110" presetID="8" presetClass="emph" presetSubtype="0" fill="hold" nodeType="withEffect">
                                  <p:stCondLst>
                                    <p:cond delay="0"/>
                                  </p:stCondLst>
                                  <p:childTnLst>
                                    <p:animRot by="-21600000">
                                      <p:cBhvr>
                                        <p:cTn id="111" dur="5000" fill="hold"/>
                                        <p:tgtEl>
                                          <p:spTgt spid="10"/>
                                        </p:tgtEl>
                                        <p:attrNameLst>
                                          <p:attrName>r</p:attrName>
                                        </p:attrNameLst>
                                      </p:cBhvr>
                                    </p:animRot>
                                  </p:childTnLst>
                                </p:cTn>
                              </p:par>
                              <p:par>
                                <p:cTn id="112" presetID="2" presetClass="exit" presetSubtype="3" fill="hold" nodeType="withEffect">
                                  <p:stCondLst>
                                    <p:cond delay="0"/>
                                  </p:stCondLst>
                                  <p:childTnLst>
                                    <p:anim calcmode="lin" valueType="num">
                                      <p:cBhvr additive="base">
                                        <p:cTn id="113" dur="5000"/>
                                        <p:tgtEl>
                                          <p:spTgt spid="10"/>
                                        </p:tgtEl>
                                        <p:attrNameLst>
                                          <p:attrName>ppt_x</p:attrName>
                                        </p:attrNameLst>
                                      </p:cBhvr>
                                      <p:tavLst>
                                        <p:tav tm="0">
                                          <p:val>
                                            <p:strVal val="ppt_x"/>
                                          </p:val>
                                        </p:tav>
                                        <p:tav tm="100000">
                                          <p:val>
                                            <p:strVal val="1+ppt_w/2"/>
                                          </p:val>
                                        </p:tav>
                                      </p:tavLst>
                                    </p:anim>
                                    <p:anim calcmode="lin" valueType="num">
                                      <p:cBhvr additive="base">
                                        <p:cTn id="114" dur="5000"/>
                                        <p:tgtEl>
                                          <p:spTgt spid="10"/>
                                        </p:tgtEl>
                                        <p:attrNameLst>
                                          <p:attrName>ppt_y</p:attrName>
                                        </p:attrNameLst>
                                      </p:cBhvr>
                                      <p:tavLst>
                                        <p:tav tm="0">
                                          <p:val>
                                            <p:strVal val="ppt_y"/>
                                          </p:val>
                                        </p:tav>
                                        <p:tav tm="100000">
                                          <p:val>
                                            <p:strVal val="0-ppt_h/2"/>
                                          </p:val>
                                        </p:tav>
                                      </p:tavLst>
                                    </p:anim>
                                    <p:set>
                                      <p:cBhvr>
                                        <p:cTn id="115" dur="1" fill="hold">
                                          <p:stCondLst>
                                            <p:cond delay="4999"/>
                                          </p:stCondLst>
                                        </p:cTn>
                                        <p:tgtEl>
                                          <p:spTgt spid="10"/>
                                        </p:tgtEl>
                                        <p:attrNameLst>
                                          <p:attrName>style.visibility</p:attrName>
                                        </p:attrNameLst>
                                      </p:cBhvr>
                                      <p:to>
                                        <p:strVal val="hidden"/>
                                      </p:to>
                                    </p:set>
                                  </p:childTnLst>
                                </p:cTn>
                              </p:par>
                              <p:par>
                                <p:cTn id="116" presetID="15" presetClass="entr" presetSubtype="0" fill="hold"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p:cTn id="118" dur="5000" fill="hold"/>
                                        <p:tgtEl>
                                          <p:spTgt spid="12"/>
                                        </p:tgtEl>
                                        <p:attrNameLst>
                                          <p:attrName>ppt_w</p:attrName>
                                        </p:attrNameLst>
                                      </p:cBhvr>
                                      <p:tavLst>
                                        <p:tav tm="0">
                                          <p:val>
                                            <p:fltVal val="0"/>
                                          </p:val>
                                        </p:tav>
                                        <p:tav tm="100000">
                                          <p:val>
                                            <p:strVal val="#ppt_w"/>
                                          </p:val>
                                        </p:tav>
                                      </p:tavLst>
                                    </p:anim>
                                    <p:anim calcmode="lin" valueType="num">
                                      <p:cBhvr>
                                        <p:cTn id="119" dur="5000" fill="hold"/>
                                        <p:tgtEl>
                                          <p:spTgt spid="12"/>
                                        </p:tgtEl>
                                        <p:attrNameLst>
                                          <p:attrName>ppt_h</p:attrName>
                                        </p:attrNameLst>
                                      </p:cBhvr>
                                      <p:tavLst>
                                        <p:tav tm="0">
                                          <p:val>
                                            <p:fltVal val="0"/>
                                          </p:val>
                                        </p:tav>
                                        <p:tav tm="100000">
                                          <p:val>
                                            <p:strVal val="#ppt_h"/>
                                          </p:val>
                                        </p:tav>
                                      </p:tavLst>
                                    </p:anim>
                                    <p:anim calcmode="lin" valueType="num">
                                      <p:cBhvr>
                                        <p:cTn id="120" dur="5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21" dur="5000" fill="hold"/>
                                        <p:tgtEl>
                                          <p:spTgt spid="12"/>
                                        </p:tgtEl>
                                        <p:attrNameLst>
                                          <p:attrName>ppt_y</p:attrName>
                                        </p:attrNameLst>
                                      </p:cBhvr>
                                      <p:tavLst>
                                        <p:tav tm="0" fmla="#ppt_y+(sin(-2*pi*(1-$))*-#ppt_x+cos(-2*pi*(1-$))*(1-#ppt_y))*(1-$)">
                                          <p:val>
                                            <p:fltVal val="0"/>
                                          </p:val>
                                        </p:tav>
                                        <p:tav tm="100000">
                                          <p:val>
                                            <p:fltVal val="1"/>
                                          </p:val>
                                        </p:tav>
                                      </p:tavLst>
                                    </p:anim>
                                  </p:childTnLst>
                                </p:cTn>
                              </p:par>
                              <p:par>
                                <p:cTn id="122" presetID="8" presetClass="emph" presetSubtype="0" fill="hold" nodeType="withEffect">
                                  <p:stCondLst>
                                    <p:cond delay="0"/>
                                  </p:stCondLst>
                                  <p:childTnLst>
                                    <p:animRot by="21600000">
                                      <p:cBhvr>
                                        <p:cTn id="123" dur="5000" fill="hold"/>
                                        <p:tgtEl>
                                          <p:spTgt spid="12"/>
                                        </p:tgtEl>
                                        <p:attrNameLst>
                                          <p:attrName>r</p:attrName>
                                        </p:attrNameLst>
                                      </p:cBhvr>
                                    </p:animRot>
                                  </p:childTnLst>
                                </p:cTn>
                              </p:par>
                              <p:par>
                                <p:cTn id="124" presetID="2" presetClass="exit" presetSubtype="9" fill="hold" nodeType="withEffect">
                                  <p:stCondLst>
                                    <p:cond delay="0"/>
                                  </p:stCondLst>
                                  <p:childTnLst>
                                    <p:anim calcmode="lin" valueType="num">
                                      <p:cBhvr additive="base">
                                        <p:cTn id="125" dur="5000"/>
                                        <p:tgtEl>
                                          <p:spTgt spid="12"/>
                                        </p:tgtEl>
                                        <p:attrNameLst>
                                          <p:attrName>ppt_x</p:attrName>
                                        </p:attrNameLst>
                                      </p:cBhvr>
                                      <p:tavLst>
                                        <p:tav tm="0">
                                          <p:val>
                                            <p:strVal val="ppt_x"/>
                                          </p:val>
                                        </p:tav>
                                        <p:tav tm="100000">
                                          <p:val>
                                            <p:strVal val="0-ppt_w/2"/>
                                          </p:val>
                                        </p:tav>
                                      </p:tavLst>
                                    </p:anim>
                                    <p:anim calcmode="lin" valueType="num">
                                      <p:cBhvr additive="base">
                                        <p:cTn id="126" dur="5000"/>
                                        <p:tgtEl>
                                          <p:spTgt spid="12"/>
                                        </p:tgtEl>
                                        <p:attrNameLst>
                                          <p:attrName>ppt_y</p:attrName>
                                        </p:attrNameLst>
                                      </p:cBhvr>
                                      <p:tavLst>
                                        <p:tav tm="0">
                                          <p:val>
                                            <p:strVal val="ppt_y"/>
                                          </p:val>
                                        </p:tav>
                                        <p:tav tm="100000">
                                          <p:val>
                                            <p:strVal val="0-ppt_h/2"/>
                                          </p:val>
                                        </p:tav>
                                      </p:tavLst>
                                    </p:anim>
                                    <p:set>
                                      <p:cBhvr>
                                        <p:cTn id="127" dur="1" fill="hold">
                                          <p:stCondLst>
                                            <p:cond delay="4999"/>
                                          </p:stCondLst>
                                        </p:cTn>
                                        <p:tgtEl>
                                          <p:spTgt spid="12"/>
                                        </p:tgtEl>
                                        <p:attrNameLst>
                                          <p:attrName>style.visibility</p:attrName>
                                        </p:attrNameLst>
                                      </p:cBhvr>
                                      <p:to>
                                        <p:strVal val="hidden"/>
                                      </p:to>
                                    </p:set>
                                  </p:childTnLst>
                                </p:cTn>
                              </p:par>
                              <p:par>
                                <p:cTn id="128" presetID="15" presetClass="entr" presetSubtype="0" fill="hold"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p:cTn id="130" dur="5000" fill="hold"/>
                                        <p:tgtEl>
                                          <p:spTgt spid="11"/>
                                        </p:tgtEl>
                                        <p:attrNameLst>
                                          <p:attrName>ppt_w</p:attrName>
                                        </p:attrNameLst>
                                      </p:cBhvr>
                                      <p:tavLst>
                                        <p:tav tm="0">
                                          <p:val>
                                            <p:fltVal val="0"/>
                                          </p:val>
                                        </p:tav>
                                        <p:tav tm="100000">
                                          <p:val>
                                            <p:strVal val="#ppt_w"/>
                                          </p:val>
                                        </p:tav>
                                      </p:tavLst>
                                    </p:anim>
                                    <p:anim calcmode="lin" valueType="num">
                                      <p:cBhvr>
                                        <p:cTn id="131" dur="5000" fill="hold"/>
                                        <p:tgtEl>
                                          <p:spTgt spid="11"/>
                                        </p:tgtEl>
                                        <p:attrNameLst>
                                          <p:attrName>ppt_h</p:attrName>
                                        </p:attrNameLst>
                                      </p:cBhvr>
                                      <p:tavLst>
                                        <p:tav tm="0">
                                          <p:val>
                                            <p:fltVal val="0"/>
                                          </p:val>
                                        </p:tav>
                                        <p:tav tm="100000">
                                          <p:val>
                                            <p:strVal val="#ppt_h"/>
                                          </p:val>
                                        </p:tav>
                                      </p:tavLst>
                                    </p:anim>
                                    <p:anim calcmode="lin" valueType="num">
                                      <p:cBhvr>
                                        <p:cTn id="132" dur="5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133" dur="5000" fill="hold"/>
                                        <p:tgtEl>
                                          <p:spTgt spid="11"/>
                                        </p:tgtEl>
                                        <p:attrNameLst>
                                          <p:attrName>ppt_y</p:attrName>
                                        </p:attrNameLst>
                                      </p:cBhvr>
                                      <p:tavLst>
                                        <p:tav tm="0" fmla="#ppt_y+(sin(-2*pi*(1-$))*-#ppt_x+cos(-2*pi*(1-$))*(1-#ppt_y))*(1-$)">
                                          <p:val>
                                            <p:fltVal val="0"/>
                                          </p:val>
                                        </p:tav>
                                        <p:tav tm="100000">
                                          <p:val>
                                            <p:fltVal val="1"/>
                                          </p:val>
                                        </p:tav>
                                      </p:tavLst>
                                    </p:anim>
                                  </p:childTnLst>
                                </p:cTn>
                              </p:par>
                              <p:par>
                                <p:cTn id="134" presetID="8" presetClass="emph" presetSubtype="0" fill="hold" nodeType="withEffect">
                                  <p:stCondLst>
                                    <p:cond delay="0"/>
                                  </p:stCondLst>
                                  <p:childTnLst>
                                    <p:animRot by="21600000">
                                      <p:cBhvr>
                                        <p:cTn id="135" dur="5000" fill="hold"/>
                                        <p:tgtEl>
                                          <p:spTgt spid="11"/>
                                        </p:tgtEl>
                                        <p:attrNameLst>
                                          <p:attrName>r</p:attrName>
                                        </p:attrNameLst>
                                      </p:cBhvr>
                                    </p:animRot>
                                  </p:childTnLst>
                                </p:cTn>
                              </p:par>
                              <p:par>
                                <p:cTn id="136" presetID="2" presetClass="exit" presetSubtype="9" fill="hold" nodeType="withEffect">
                                  <p:stCondLst>
                                    <p:cond delay="0"/>
                                  </p:stCondLst>
                                  <p:childTnLst>
                                    <p:anim calcmode="lin" valueType="num">
                                      <p:cBhvr additive="base">
                                        <p:cTn id="137" dur="5000"/>
                                        <p:tgtEl>
                                          <p:spTgt spid="11"/>
                                        </p:tgtEl>
                                        <p:attrNameLst>
                                          <p:attrName>ppt_x</p:attrName>
                                        </p:attrNameLst>
                                      </p:cBhvr>
                                      <p:tavLst>
                                        <p:tav tm="0">
                                          <p:val>
                                            <p:strVal val="ppt_x"/>
                                          </p:val>
                                        </p:tav>
                                        <p:tav tm="100000">
                                          <p:val>
                                            <p:strVal val="0-ppt_w/2"/>
                                          </p:val>
                                        </p:tav>
                                      </p:tavLst>
                                    </p:anim>
                                    <p:anim calcmode="lin" valueType="num">
                                      <p:cBhvr additive="base">
                                        <p:cTn id="138" dur="5000"/>
                                        <p:tgtEl>
                                          <p:spTgt spid="11"/>
                                        </p:tgtEl>
                                        <p:attrNameLst>
                                          <p:attrName>ppt_y</p:attrName>
                                        </p:attrNameLst>
                                      </p:cBhvr>
                                      <p:tavLst>
                                        <p:tav tm="0">
                                          <p:val>
                                            <p:strVal val="ppt_y"/>
                                          </p:val>
                                        </p:tav>
                                        <p:tav tm="100000">
                                          <p:val>
                                            <p:strVal val="0-ppt_h/2"/>
                                          </p:val>
                                        </p:tav>
                                      </p:tavLst>
                                    </p:anim>
                                    <p:set>
                                      <p:cBhvr>
                                        <p:cTn id="139" dur="1" fill="hold">
                                          <p:stCondLst>
                                            <p:cond delay="4999"/>
                                          </p:stCondLst>
                                        </p:cTn>
                                        <p:tgtEl>
                                          <p:spTgt spid="11"/>
                                        </p:tgtEl>
                                        <p:attrNameLst>
                                          <p:attrName>style.visibility</p:attrName>
                                        </p:attrNameLst>
                                      </p:cBhvr>
                                      <p:to>
                                        <p:strVal val="hidden"/>
                                      </p:to>
                                    </p:set>
                                  </p:childTnLst>
                                </p:cTn>
                              </p:par>
                              <p:par>
                                <p:cTn id="140" presetID="15" presetClass="entr" presetSubtype="0" fill="hold" nodeType="withEffect">
                                  <p:stCondLst>
                                    <p:cond delay="0"/>
                                  </p:stCondLst>
                                  <p:childTnLst>
                                    <p:set>
                                      <p:cBhvr>
                                        <p:cTn id="141" dur="1" fill="hold">
                                          <p:stCondLst>
                                            <p:cond delay="0"/>
                                          </p:stCondLst>
                                        </p:cTn>
                                        <p:tgtEl>
                                          <p:spTgt spid="9"/>
                                        </p:tgtEl>
                                        <p:attrNameLst>
                                          <p:attrName>style.visibility</p:attrName>
                                        </p:attrNameLst>
                                      </p:cBhvr>
                                      <p:to>
                                        <p:strVal val="visible"/>
                                      </p:to>
                                    </p:set>
                                    <p:anim calcmode="lin" valueType="num">
                                      <p:cBhvr>
                                        <p:cTn id="142" dur="5000" fill="hold"/>
                                        <p:tgtEl>
                                          <p:spTgt spid="9"/>
                                        </p:tgtEl>
                                        <p:attrNameLst>
                                          <p:attrName>ppt_w</p:attrName>
                                        </p:attrNameLst>
                                      </p:cBhvr>
                                      <p:tavLst>
                                        <p:tav tm="0">
                                          <p:val>
                                            <p:fltVal val="0"/>
                                          </p:val>
                                        </p:tav>
                                        <p:tav tm="100000">
                                          <p:val>
                                            <p:strVal val="#ppt_w"/>
                                          </p:val>
                                        </p:tav>
                                      </p:tavLst>
                                    </p:anim>
                                    <p:anim calcmode="lin" valueType="num">
                                      <p:cBhvr>
                                        <p:cTn id="143" dur="5000" fill="hold"/>
                                        <p:tgtEl>
                                          <p:spTgt spid="9"/>
                                        </p:tgtEl>
                                        <p:attrNameLst>
                                          <p:attrName>ppt_h</p:attrName>
                                        </p:attrNameLst>
                                      </p:cBhvr>
                                      <p:tavLst>
                                        <p:tav tm="0">
                                          <p:val>
                                            <p:fltVal val="0"/>
                                          </p:val>
                                        </p:tav>
                                        <p:tav tm="100000">
                                          <p:val>
                                            <p:strVal val="#ppt_h"/>
                                          </p:val>
                                        </p:tav>
                                      </p:tavLst>
                                    </p:anim>
                                    <p:anim calcmode="lin" valueType="num">
                                      <p:cBhvr>
                                        <p:cTn id="144" dur="5000" fill="hold"/>
                                        <p:tgtEl>
                                          <p:spTgt spid="9"/>
                                        </p:tgtEl>
                                        <p:attrNameLst>
                                          <p:attrName>ppt_x</p:attrName>
                                        </p:attrNameLst>
                                      </p:cBhvr>
                                      <p:tavLst>
                                        <p:tav tm="0" fmla="#ppt_x+(cos(-2*pi*(1-$))*-#ppt_x-sin(-2*pi*(1-$))*(1-#ppt_y))*(1-$)">
                                          <p:val>
                                            <p:fltVal val="0"/>
                                          </p:val>
                                        </p:tav>
                                        <p:tav tm="100000">
                                          <p:val>
                                            <p:fltVal val="1"/>
                                          </p:val>
                                        </p:tav>
                                      </p:tavLst>
                                    </p:anim>
                                    <p:anim calcmode="lin" valueType="num">
                                      <p:cBhvr>
                                        <p:cTn id="145" dur="5000" fill="hold"/>
                                        <p:tgtEl>
                                          <p:spTgt spid="9"/>
                                        </p:tgtEl>
                                        <p:attrNameLst>
                                          <p:attrName>ppt_y</p:attrName>
                                        </p:attrNameLst>
                                      </p:cBhvr>
                                      <p:tavLst>
                                        <p:tav tm="0" fmla="#ppt_y+(sin(-2*pi*(1-$))*-#ppt_x+cos(-2*pi*(1-$))*(1-#ppt_y))*(1-$)">
                                          <p:val>
                                            <p:fltVal val="0"/>
                                          </p:val>
                                        </p:tav>
                                        <p:tav tm="100000">
                                          <p:val>
                                            <p:fltVal val="1"/>
                                          </p:val>
                                        </p:tav>
                                      </p:tavLst>
                                    </p:anim>
                                  </p:childTnLst>
                                </p:cTn>
                              </p:par>
                              <p:par>
                                <p:cTn id="146" presetID="8" presetClass="emph" presetSubtype="0" fill="hold" nodeType="withEffect">
                                  <p:stCondLst>
                                    <p:cond delay="0"/>
                                  </p:stCondLst>
                                  <p:childTnLst>
                                    <p:animRot by="21600000">
                                      <p:cBhvr>
                                        <p:cTn id="147" dur="5000" fill="hold"/>
                                        <p:tgtEl>
                                          <p:spTgt spid="9"/>
                                        </p:tgtEl>
                                        <p:attrNameLst>
                                          <p:attrName>r</p:attrName>
                                        </p:attrNameLst>
                                      </p:cBhvr>
                                    </p:animRot>
                                  </p:childTnLst>
                                </p:cTn>
                              </p:par>
                              <p:par>
                                <p:cTn id="148" presetID="2" presetClass="exit" presetSubtype="9" fill="hold" nodeType="withEffect">
                                  <p:stCondLst>
                                    <p:cond delay="0"/>
                                  </p:stCondLst>
                                  <p:childTnLst>
                                    <p:anim calcmode="lin" valueType="num">
                                      <p:cBhvr additive="base">
                                        <p:cTn id="149" dur="5000"/>
                                        <p:tgtEl>
                                          <p:spTgt spid="9"/>
                                        </p:tgtEl>
                                        <p:attrNameLst>
                                          <p:attrName>ppt_x</p:attrName>
                                        </p:attrNameLst>
                                      </p:cBhvr>
                                      <p:tavLst>
                                        <p:tav tm="0">
                                          <p:val>
                                            <p:strVal val="ppt_x"/>
                                          </p:val>
                                        </p:tav>
                                        <p:tav tm="100000">
                                          <p:val>
                                            <p:strVal val="0-ppt_w/2"/>
                                          </p:val>
                                        </p:tav>
                                      </p:tavLst>
                                    </p:anim>
                                    <p:anim calcmode="lin" valueType="num">
                                      <p:cBhvr additive="base">
                                        <p:cTn id="150" dur="5000"/>
                                        <p:tgtEl>
                                          <p:spTgt spid="9"/>
                                        </p:tgtEl>
                                        <p:attrNameLst>
                                          <p:attrName>ppt_y</p:attrName>
                                        </p:attrNameLst>
                                      </p:cBhvr>
                                      <p:tavLst>
                                        <p:tav tm="0">
                                          <p:val>
                                            <p:strVal val="ppt_y"/>
                                          </p:val>
                                        </p:tav>
                                        <p:tav tm="100000">
                                          <p:val>
                                            <p:strVal val="0-ppt_h/2"/>
                                          </p:val>
                                        </p:tav>
                                      </p:tavLst>
                                    </p:anim>
                                    <p:set>
                                      <p:cBhvr>
                                        <p:cTn id="151" dur="1" fill="hold">
                                          <p:stCondLst>
                                            <p:cond delay="4999"/>
                                          </p:stCondLst>
                                        </p:cTn>
                                        <p:tgtEl>
                                          <p:spTgt spid="9"/>
                                        </p:tgtEl>
                                        <p:attrNameLst>
                                          <p:attrName>style.visibility</p:attrName>
                                        </p:attrNameLst>
                                      </p:cBhvr>
                                      <p:to>
                                        <p:strVal val="hidden"/>
                                      </p:to>
                                    </p:set>
                                  </p:childTnLst>
                                </p:cTn>
                              </p:par>
                              <p:par>
                                <p:cTn id="152" presetID="23" presetClass="entr" presetSubtype="16" fill="hold" nodeType="withEffect">
                                  <p:stCondLst>
                                    <p:cond delay="1250"/>
                                  </p:stCondLst>
                                  <p:childTnLst>
                                    <p:set>
                                      <p:cBhvr>
                                        <p:cTn id="153" dur="1" fill="hold">
                                          <p:stCondLst>
                                            <p:cond delay="0"/>
                                          </p:stCondLst>
                                        </p:cTn>
                                        <p:tgtEl>
                                          <p:spTgt spid="19"/>
                                        </p:tgtEl>
                                        <p:attrNameLst>
                                          <p:attrName>style.visibility</p:attrName>
                                        </p:attrNameLst>
                                      </p:cBhvr>
                                      <p:to>
                                        <p:strVal val="visible"/>
                                      </p:to>
                                    </p:set>
                                    <p:anim calcmode="lin" valueType="num">
                                      <p:cBhvr>
                                        <p:cTn id="154" dur="3250" fill="hold"/>
                                        <p:tgtEl>
                                          <p:spTgt spid="19"/>
                                        </p:tgtEl>
                                        <p:attrNameLst>
                                          <p:attrName>ppt_w</p:attrName>
                                        </p:attrNameLst>
                                      </p:cBhvr>
                                      <p:tavLst>
                                        <p:tav tm="0">
                                          <p:val>
                                            <p:fltVal val="0"/>
                                          </p:val>
                                        </p:tav>
                                        <p:tav tm="100000">
                                          <p:val>
                                            <p:strVal val="#ppt_w"/>
                                          </p:val>
                                        </p:tav>
                                      </p:tavLst>
                                    </p:anim>
                                    <p:anim calcmode="lin" valueType="num">
                                      <p:cBhvr>
                                        <p:cTn id="155" dur="3250" fill="hold"/>
                                        <p:tgtEl>
                                          <p:spTgt spid="19"/>
                                        </p:tgtEl>
                                        <p:attrNameLst>
                                          <p:attrName>ppt_h</p:attrName>
                                        </p:attrNameLst>
                                      </p:cBhvr>
                                      <p:tavLst>
                                        <p:tav tm="0">
                                          <p:val>
                                            <p:fltVal val="0"/>
                                          </p:val>
                                        </p:tav>
                                        <p:tav tm="100000">
                                          <p:val>
                                            <p:strVal val="#ppt_h"/>
                                          </p:val>
                                        </p:tav>
                                      </p:tavLst>
                                    </p:anim>
                                  </p:childTnLst>
                                </p:cTn>
                              </p:par>
                              <p:par>
                                <p:cTn id="156" presetID="8" presetClass="entr" presetSubtype="32" fill="hold" nodeType="withEffect">
                                  <p:stCondLst>
                                    <p:cond delay="1250"/>
                                  </p:stCondLst>
                                  <p:childTnLst>
                                    <p:set>
                                      <p:cBhvr>
                                        <p:cTn id="157" dur="1" fill="hold">
                                          <p:stCondLst>
                                            <p:cond delay="0"/>
                                          </p:stCondLst>
                                        </p:cTn>
                                        <p:tgtEl>
                                          <p:spTgt spid="19"/>
                                        </p:tgtEl>
                                        <p:attrNameLst>
                                          <p:attrName>style.visibility</p:attrName>
                                        </p:attrNameLst>
                                      </p:cBhvr>
                                      <p:to>
                                        <p:strVal val="visible"/>
                                      </p:to>
                                    </p:set>
                                    <p:animEffect transition="in" filter="diamond(out)">
                                      <p:cBhvr>
                                        <p:cTn id="158" dur="32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ROPIEDADES DE LA MANZANA"/>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809287" y="620688"/>
            <a:ext cx="5544616" cy="4616648"/>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endParaRPr lang="es-ES" sz="2400" dirty="0">
              <a:solidFill>
                <a:schemeClr val="bg1"/>
              </a:solidFill>
              <a:latin typeface="Hobo Std" pitchFamily="34" charset="0"/>
            </a:endParaRPr>
          </a:p>
          <a:p>
            <a:pPr algn="ctr"/>
            <a:r>
              <a:rPr lang="es-ES" dirty="0" smtClean="0">
                <a:solidFill>
                  <a:schemeClr val="bg1"/>
                </a:solidFill>
                <a:latin typeface="Hobo Std" pitchFamily="34" charset="0"/>
              </a:rPr>
              <a:t>Los </a:t>
            </a:r>
            <a:r>
              <a:rPr lang="es-ES" dirty="0">
                <a:solidFill>
                  <a:schemeClr val="bg1"/>
                </a:solidFill>
                <a:latin typeface="Hobo Std" pitchFamily="34" charset="0"/>
              </a:rPr>
              <a:t>antioxidantes de la manzana</a:t>
            </a:r>
          </a:p>
          <a:p>
            <a:pPr algn="ctr"/>
            <a:endParaRPr lang="es-ES" sz="1400" dirty="0">
              <a:solidFill>
                <a:schemeClr val="bg1"/>
              </a:solidFill>
              <a:latin typeface="Hobo Std" pitchFamily="34" charset="0"/>
            </a:endParaRPr>
          </a:p>
          <a:p>
            <a:pPr algn="ctr"/>
            <a:r>
              <a:rPr lang="es-ES" sz="1400" dirty="0">
                <a:solidFill>
                  <a:schemeClr val="bg1"/>
                </a:solidFill>
                <a:latin typeface="Hobo Std" pitchFamily="34" charset="0"/>
              </a:rPr>
              <a:t>Los antioxidantes ofrecen diversos beneficios para la salud</a:t>
            </a:r>
            <a:r>
              <a:rPr lang="es-ES" sz="1400" dirty="0" smtClean="0">
                <a:solidFill>
                  <a:schemeClr val="bg1"/>
                </a:solidFill>
                <a:latin typeface="Hobo Std" pitchFamily="34" charset="0"/>
              </a:rPr>
              <a:t>.</a:t>
            </a:r>
          </a:p>
          <a:p>
            <a:pPr algn="ctr"/>
            <a:r>
              <a:rPr lang="es-ES" sz="1400" dirty="0" smtClean="0">
                <a:solidFill>
                  <a:schemeClr val="bg1"/>
                </a:solidFill>
                <a:latin typeface="Hobo Std" pitchFamily="34" charset="0"/>
              </a:rPr>
              <a:t> </a:t>
            </a:r>
            <a:r>
              <a:rPr lang="es-ES" sz="1400" dirty="0">
                <a:solidFill>
                  <a:schemeClr val="bg1"/>
                </a:solidFill>
                <a:latin typeface="Hobo Std" pitchFamily="34" charset="0"/>
              </a:rPr>
              <a:t>En un estudio enfocado a la cantidad de antioxidantes de 100 alimentos distintos, dos tipos de manzanas, la Red </a:t>
            </a:r>
            <a:r>
              <a:rPr lang="es-ES" sz="1400" dirty="0" err="1">
                <a:solidFill>
                  <a:schemeClr val="bg1"/>
                </a:solidFill>
                <a:latin typeface="Hobo Std" pitchFamily="34" charset="0"/>
              </a:rPr>
              <a:t>Delicious</a:t>
            </a:r>
            <a:r>
              <a:rPr lang="es-ES" sz="1400" dirty="0">
                <a:solidFill>
                  <a:schemeClr val="bg1"/>
                </a:solidFill>
                <a:latin typeface="Hobo Std" pitchFamily="34" charset="0"/>
              </a:rPr>
              <a:t> y la </a:t>
            </a:r>
            <a:r>
              <a:rPr lang="es-ES" sz="1400" dirty="0" err="1">
                <a:solidFill>
                  <a:schemeClr val="bg1"/>
                </a:solidFill>
                <a:latin typeface="Hobo Std" pitchFamily="34" charset="0"/>
              </a:rPr>
              <a:t>Granny</a:t>
            </a:r>
            <a:r>
              <a:rPr lang="es-ES" sz="1400" dirty="0">
                <a:solidFill>
                  <a:schemeClr val="bg1"/>
                </a:solidFill>
                <a:latin typeface="Hobo Std" pitchFamily="34" charset="0"/>
              </a:rPr>
              <a:t> Smith, obtuvieron el 12º y 13º lugar con mayor cantidad de antioxidantes, respectivamente.</a:t>
            </a:r>
          </a:p>
          <a:p>
            <a:pPr algn="ctr"/>
            <a:endParaRPr lang="es-ES" sz="1400" dirty="0">
              <a:solidFill>
                <a:schemeClr val="bg1"/>
              </a:solidFill>
              <a:latin typeface="Hobo Std" pitchFamily="34" charset="0"/>
            </a:endParaRPr>
          </a:p>
          <a:p>
            <a:pPr algn="ctr"/>
            <a:r>
              <a:rPr lang="es-ES" sz="1400" dirty="0">
                <a:solidFill>
                  <a:schemeClr val="bg1"/>
                </a:solidFill>
                <a:latin typeface="Hobo Std" pitchFamily="34" charset="0"/>
              </a:rPr>
              <a:t>Los antioxidantes son compuestos que ayudan a combatir enfermedades. Una parte de estos antioxidantes en la manzana es proporcionado por la vitamina C, de la cual, las manzanas poseen aproximadamente el 15% de la ingesta diaria recomendada.</a:t>
            </a:r>
          </a:p>
          <a:p>
            <a:pPr algn="ctr"/>
            <a:endParaRPr lang="es-ES" sz="1400" dirty="0">
              <a:solidFill>
                <a:schemeClr val="bg1"/>
              </a:solidFill>
              <a:latin typeface="Hobo Std" pitchFamily="34" charset="0"/>
            </a:endParaRPr>
          </a:p>
          <a:p>
            <a:pPr algn="ctr"/>
            <a:r>
              <a:rPr lang="es-ES" sz="1400" dirty="0">
                <a:solidFill>
                  <a:schemeClr val="bg1"/>
                </a:solidFill>
                <a:latin typeface="Hobo Std" pitchFamily="34" charset="0"/>
              </a:rPr>
              <a:t>Los antioxidantes pueden propiciar una buena salud cardiaca, retardar los efectos de la edad, mejorar el sistema inmune, ayudar al cuerpo a recuperarse de heridas y lesiones, evitar que se formen radicales libres que destruyen a las células y que pueden conducir a desarrollar cáncer y otras </a:t>
            </a:r>
            <a:r>
              <a:rPr lang="es-ES" sz="1400" dirty="0" smtClean="0">
                <a:solidFill>
                  <a:schemeClr val="bg1"/>
                </a:solidFill>
                <a:latin typeface="Hobo Std" pitchFamily="34" charset="0"/>
              </a:rPr>
              <a:t>enfermedades</a:t>
            </a:r>
          </a:p>
          <a:p>
            <a:pPr algn="ctr"/>
            <a:r>
              <a:rPr lang="es-ES" sz="1400" dirty="0" smtClean="0">
                <a:solidFill>
                  <a:schemeClr val="bg1"/>
                </a:solidFill>
                <a:latin typeface="Hobo Std" pitchFamily="34" charset="0"/>
              </a:rPr>
              <a:t> </a:t>
            </a:r>
            <a:r>
              <a:rPr lang="es-ES" sz="1400" dirty="0">
                <a:solidFill>
                  <a:schemeClr val="bg1"/>
                </a:solidFill>
                <a:latin typeface="Hobo Std" pitchFamily="34" charset="0"/>
              </a:rPr>
              <a:t>crónicas, entre otros beneficios.   </a:t>
            </a:r>
          </a:p>
        </p:txBody>
      </p:sp>
    </p:spTree>
    <p:extLst>
      <p:ext uri="{BB962C8B-B14F-4D97-AF65-F5344CB8AC3E}">
        <p14:creationId xmlns:p14="http://schemas.microsoft.com/office/powerpoint/2010/main" val="3376290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15 Rectángulo"/>
          <p:cNvSpPr/>
          <p:nvPr/>
        </p:nvSpPr>
        <p:spPr>
          <a:xfrm flipH="1">
            <a:off x="4543342" y="-7533"/>
            <a:ext cx="4590393" cy="6873066"/>
          </a:xfrm>
          <a:prstGeom prst="rect">
            <a:avLst/>
          </a:prstGeom>
          <a:gradFill flip="none" rotWithShape="1">
            <a:gsLst>
              <a:gs pos="37000">
                <a:srgbClr val="FF0000"/>
              </a:gs>
              <a:gs pos="67000">
                <a:srgbClr val="FF0000"/>
              </a:gs>
              <a:gs pos="17000">
                <a:srgbClr val="C00000">
                  <a:lumMod val="72000"/>
                </a:srgbClr>
              </a:gs>
              <a:gs pos="53000">
                <a:schemeClr val="accent6">
                  <a:lumMod val="60000"/>
                  <a:lumOff val="40000"/>
                </a:schemeClr>
              </a:gs>
              <a:gs pos="85000">
                <a:srgbClr val="C00000">
                  <a:lumMod val="77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7313" y="-19971"/>
            <a:ext cx="4620061" cy="6873066"/>
          </a:xfrm>
          <a:prstGeom prst="rect">
            <a:avLst/>
          </a:prstGeom>
          <a:gradFill flip="none" rotWithShape="1">
            <a:gsLst>
              <a:gs pos="37000">
                <a:srgbClr val="FF0000"/>
              </a:gs>
              <a:gs pos="67000">
                <a:srgbClr val="FF0000"/>
              </a:gs>
              <a:gs pos="17000">
                <a:srgbClr val="C00000">
                  <a:lumMod val="72000"/>
                </a:srgbClr>
              </a:gs>
              <a:gs pos="53000">
                <a:schemeClr val="accent6">
                  <a:lumMod val="60000"/>
                  <a:lumOff val="40000"/>
                </a:schemeClr>
              </a:gs>
              <a:gs pos="85000">
                <a:srgbClr val="C00000">
                  <a:lumMod val="77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5" name="14 Imagen" descr="Diapositiva4"/>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57313" y="459761"/>
            <a:ext cx="9211871" cy="5874816"/>
          </a:xfrm>
          <a:prstGeom prst="rect">
            <a:avLst/>
          </a:prstGeom>
          <a:noFill/>
          <a:ln>
            <a:noFill/>
          </a:ln>
        </p:spPr>
      </p:pic>
      <p:sp>
        <p:nvSpPr>
          <p:cNvPr id="19" name="18 Forma libre"/>
          <p:cNvSpPr/>
          <p:nvPr/>
        </p:nvSpPr>
        <p:spPr>
          <a:xfrm rot="10800000">
            <a:off x="-46755" y="5524108"/>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8" name="17 Forma libre"/>
          <p:cNvSpPr/>
          <p:nvPr/>
        </p:nvSpPr>
        <p:spPr>
          <a:xfrm>
            <a:off x="-57313" y="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41"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308827" y="1015418"/>
            <a:ext cx="4529711" cy="4802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2"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308826" y="1027856"/>
            <a:ext cx="4529711" cy="4802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19 Rectángulo"/>
          <p:cNvSpPr/>
          <p:nvPr/>
        </p:nvSpPr>
        <p:spPr>
          <a:xfrm>
            <a:off x="-101115" y="-7533"/>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272799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3" presetClass="entr" presetSubtype="272" fill="hold" nodeType="withEffect">
                                  <p:stCondLst>
                                    <p:cond delay="750"/>
                                  </p:stCondLst>
                                  <p:childTnLst>
                                    <p:set>
                                      <p:cBhvr>
                                        <p:cTn id="9" dur="1" fill="hold">
                                          <p:stCondLst>
                                            <p:cond delay="0"/>
                                          </p:stCondLst>
                                        </p:cTn>
                                        <p:tgtEl>
                                          <p:spTgt spid="15"/>
                                        </p:tgtEl>
                                        <p:attrNameLst>
                                          <p:attrName>style.visibility</p:attrName>
                                        </p:attrNameLst>
                                      </p:cBhvr>
                                      <p:to>
                                        <p:strVal val="visible"/>
                                      </p:to>
                                    </p:set>
                                    <p:anim calcmode="lin" valueType="num">
                                      <p:cBhvr>
                                        <p:cTn id="10" dur="6000" fill="hold"/>
                                        <p:tgtEl>
                                          <p:spTgt spid="15"/>
                                        </p:tgtEl>
                                        <p:attrNameLst>
                                          <p:attrName>ppt_w</p:attrName>
                                        </p:attrNameLst>
                                      </p:cBhvr>
                                      <p:tavLst>
                                        <p:tav tm="0">
                                          <p:val>
                                            <p:strVal val="2/3*#ppt_w"/>
                                          </p:val>
                                        </p:tav>
                                        <p:tav tm="100000">
                                          <p:val>
                                            <p:strVal val="#ppt_w"/>
                                          </p:val>
                                        </p:tav>
                                      </p:tavLst>
                                    </p:anim>
                                    <p:anim calcmode="lin" valueType="num">
                                      <p:cBhvr>
                                        <p:cTn id="11" dur="6000" fill="hold"/>
                                        <p:tgtEl>
                                          <p:spTgt spid="15"/>
                                        </p:tgtEl>
                                        <p:attrNameLst>
                                          <p:attrName>ppt_h</p:attrName>
                                        </p:attrNameLst>
                                      </p:cBhvr>
                                      <p:tavLst>
                                        <p:tav tm="0">
                                          <p:val>
                                            <p:strVal val="2/3*#ppt_h"/>
                                          </p:val>
                                        </p:tav>
                                        <p:tav tm="100000">
                                          <p:val>
                                            <p:strVal val="#ppt_h"/>
                                          </p:val>
                                        </p:tav>
                                      </p:tavLst>
                                    </p:anim>
                                  </p:childTnLst>
                                </p:cTn>
                              </p:par>
                              <p:par>
                                <p:cTn id="12" presetID="16" presetClass="entr" presetSubtype="37" fill="hold" nodeType="withEffect">
                                  <p:stCondLst>
                                    <p:cond delay="500"/>
                                  </p:stCondLst>
                                  <p:childTnLst>
                                    <p:set>
                                      <p:cBhvr>
                                        <p:cTn id="13" dur="1" fill="hold">
                                          <p:stCondLst>
                                            <p:cond delay="0"/>
                                          </p:stCondLst>
                                        </p:cTn>
                                        <p:tgtEl>
                                          <p:spTgt spid="15"/>
                                        </p:tgtEl>
                                        <p:attrNameLst>
                                          <p:attrName>style.visibility</p:attrName>
                                        </p:attrNameLst>
                                      </p:cBhvr>
                                      <p:to>
                                        <p:strVal val="visible"/>
                                      </p:to>
                                    </p:set>
                                    <p:animEffect transition="in" filter="barn(outVertical)">
                                      <p:cBhvr>
                                        <p:cTn id="14" dur="6000"/>
                                        <p:tgtEl>
                                          <p:spTgt spid="15"/>
                                        </p:tgtEl>
                                      </p:cBhvr>
                                    </p:animEffect>
                                  </p:childTnLst>
                                </p:cTn>
                              </p:par>
                              <p:par>
                                <p:cTn id="15" presetID="19" presetClass="entr" presetSubtype="5" fill="hold" nodeType="withEffect">
                                  <p:stCondLst>
                                    <p:cond delay="0"/>
                                  </p:stCondLst>
                                  <p:childTnLst>
                                    <p:set>
                                      <p:cBhvr>
                                        <p:cTn id="16" dur="1" fill="hold">
                                          <p:stCondLst>
                                            <p:cond delay="0"/>
                                          </p:stCondLst>
                                        </p:cTn>
                                        <p:tgtEl>
                                          <p:spTgt spid="41"/>
                                        </p:tgtEl>
                                        <p:attrNameLst>
                                          <p:attrName>style.visibility</p:attrName>
                                        </p:attrNameLst>
                                      </p:cBhvr>
                                      <p:to>
                                        <p:strVal val="visible"/>
                                      </p:to>
                                    </p:set>
                                    <p:anim calcmode="lin" valueType="num">
                                      <p:cBhvr>
                                        <p:cTn id="17" dur="3000" fill="hold"/>
                                        <p:tgtEl>
                                          <p:spTgt spid="41"/>
                                        </p:tgtEl>
                                        <p:attrNameLst>
                                          <p:attrName>ppt_w</p:attrName>
                                        </p:attrNameLst>
                                      </p:cBhvr>
                                      <p:tavLst>
                                        <p:tav tm="0">
                                          <p:val>
                                            <p:strVal val="#ppt_w"/>
                                          </p:val>
                                        </p:tav>
                                        <p:tav tm="100000">
                                          <p:val>
                                            <p:strVal val="#ppt_w"/>
                                          </p:val>
                                        </p:tav>
                                      </p:tavLst>
                                    </p:anim>
                                    <p:anim calcmode="lin" valueType="num">
                                      <p:cBhvr>
                                        <p:cTn id="18" dur="3000" fill="hold"/>
                                        <p:tgtEl>
                                          <p:spTgt spid="41"/>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nodeType="withEffect">
                                  <p:stCondLst>
                                    <p:cond delay="0"/>
                                  </p:stCondLst>
                                  <p:childTnLst>
                                    <p:animRot by="21600000">
                                      <p:cBhvr>
                                        <p:cTn id="20" dur="3000" fill="hold"/>
                                        <p:tgtEl>
                                          <p:spTgt spid="41"/>
                                        </p:tgtEl>
                                        <p:attrNameLst>
                                          <p:attrName>r</p:attrName>
                                        </p:attrNameLst>
                                      </p:cBhvr>
                                    </p:animRot>
                                  </p:childTnLst>
                                </p:cTn>
                              </p:par>
                              <p:par>
                                <p:cTn id="21" presetID="2" presetClass="exit" presetSubtype="2" fill="hold" nodeType="withEffect">
                                  <p:stCondLst>
                                    <p:cond delay="3000"/>
                                  </p:stCondLst>
                                  <p:childTnLst>
                                    <p:anim calcmode="lin" valueType="num">
                                      <p:cBhvr additive="base">
                                        <p:cTn id="22" dur="4500"/>
                                        <p:tgtEl>
                                          <p:spTgt spid="41"/>
                                        </p:tgtEl>
                                        <p:attrNameLst>
                                          <p:attrName>ppt_x</p:attrName>
                                        </p:attrNameLst>
                                      </p:cBhvr>
                                      <p:tavLst>
                                        <p:tav tm="0">
                                          <p:val>
                                            <p:strVal val="ppt_x"/>
                                          </p:val>
                                        </p:tav>
                                        <p:tav tm="100000">
                                          <p:val>
                                            <p:strVal val="1+ppt_w/2"/>
                                          </p:val>
                                        </p:tav>
                                      </p:tavLst>
                                    </p:anim>
                                    <p:anim calcmode="lin" valueType="num">
                                      <p:cBhvr additive="base">
                                        <p:cTn id="23" dur="4500"/>
                                        <p:tgtEl>
                                          <p:spTgt spid="41"/>
                                        </p:tgtEl>
                                        <p:attrNameLst>
                                          <p:attrName>ppt_y</p:attrName>
                                        </p:attrNameLst>
                                      </p:cBhvr>
                                      <p:tavLst>
                                        <p:tav tm="0">
                                          <p:val>
                                            <p:strVal val="ppt_y"/>
                                          </p:val>
                                        </p:tav>
                                        <p:tav tm="100000">
                                          <p:val>
                                            <p:strVal val="ppt_y"/>
                                          </p:val>
                                        </p:tav>
                                      </p:tavLst>
                                    </p:anim>
                                    <p:set>
                                      <p:cBhvr>
                                        <p:cTn id="24" dur="1" fill="hold">
                                          <p:stCondLst>
                                            <p:cond delay="4499"/>
                                          </p:stCondLst>
                                        </p:cTn>
                                        <p:tgtEl>
                                          <p:spTgt spid="41"/>
                                        </p:tgtEl>
                                        <p:attrNameLst>
                                          <p:attrName>style.visibility</p:attrName>
                                        </p:attrNameLst>
                                      </p:cBhvr>
                                      <p:to>
                                        <p:strVal val="hidden"/>
                                      </p:to>
                                    </p:set>
                                  </p:childTnLst>
                                </p:cTn>
                              </p:par>
                              <p:par>
                                <p:cTn id="25" presetID="19" presetClass="entr" presetSubtype="5" fill="hold" nodeType="with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p:cTn id="27" dur="3000" fill="hold"/>
                                        <p:tgtEl>
                                          <p:spTgt spid="42"/>
                                        </p:tgtEl>
                                        <p:attrNameLst>
                                          <p:attrName>ppt_w</p:attrName>
                                        </p:attrNameLst>
                                      </p:cBhvr>
                                      <p:tavLst>
                                        <p:tav tm="0">
                                          <p:val>
                                            <p:strVal val="#ppt_w"/>
                                          </p:val>
                                        </p:tav>
                                        <p:tav tm="100000">
                                          <p:val>
                                            <p:strVal val="#ppt_w"/>
                                          </p:val>
                                        </p:tav>
                                      </p:tavLst>
                                    </p:anim>
                                    <p:anim calcmode="lin" valueType="num">
                                      <p:cBhvr>
                                        <p:cTn id="28" dur="3000" fill="hold"/>
                                        <p:tgtEl>
                                          <p:spTgt spid="42"/>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nodeType="withEffect">
                                  <p:stCondLst>
                                    <p:cond delay="0"/>
                                  </p:stCondLst>
                                  <p:childTnLst>
                                    <p:animRot by="-21600000">
                                      <p:cBhvr>
                                        <p:cTn id="30" dur="3000" fill="hold"/>
                                        <p:tgtEl>
                                          <p:spTgt spid="42"/>
                                        </p:tgtEl>
                                        <p:attrNameLst>
                                          <p:attrName>r</p:attrName>
                                        </p:attrNameLst>
                                      </p:cBhvr>
                                    </p:animRot>
                                  </p:childTnLst>
                                </p:cTn>
                              </p:par>
                              <p:par>
                                <p:cTn id="31" presetID="2" presetClass="exit" presetSubtype="8" fill="hold" nodeType="withEffect">
                                  <p:stCondLst>
                                    <p:cond delay="3000"/>
                                  </p:stCondLst>
                                  <p:childTnLst>
                                    <p:anim calcmode="lin" valueType="num">
                                      <p:cBhvr additive="base">
                                        <p:cTn id="32" dur="4500"/>
                                        <p:tgtEl>
                                          <p:spTgt spid="42"/>
                                        </p:tgtEl>
                                        <p:attrNameLst>
                                          <p:attrName>ppt_x</p:attrName>
                                        </p:attrNameLst>
                                      </p:cBhvr>
                                      <p:tavLst>
                                        <p:tav tm="0">
                                          <p:val>
                                            <p:strVal val="ppt_x"/>
                                          </p:val>
                                        </p:tav>
                                        <p:tav tm="100000">
                                          <p:val>
                                            <p:strVal val="0-ppt_w/2"/>
                                          </p:val>
                                        </p:tav>
                                      </p:tavLst>
                                    </p:anim>
                                    <p:anim calcmode="lin" valueType="num">
                                      <p:cBhvr additive="base">
                                        <p:cTn id="33" dur="4500"/>
                                        <p:tgtEl>
                                          <p:spTgt spid="42"/>
                                        </p:tgtEl>
                                        <p:attrNameLst>
                                          <p:attrName>ppt_y</p:attrName>
                                        </p:attrNameLst>
                                      </p:cBhvr>
                                      <p:tavLst>
                                        <p:tav tm="0">
                                          <p:val>
                                            <p:strVal val="ppt_y"/>
                                          </p:val>
                                        </p:tav>
                                        <p:tav tm="100000">
                                          <p:val>
                                            <p:strVal val="ppt_y"/>
                                          </p:val>
                                        </p:tav>
                                      </p:tavLst>
                                    </p:anim>
                                    <p:set>
                                      <p:cBhvr>
                                        <p:cTn id="34" dur="1" fill="hold">
                                          <p:stCondLst>
                                            <p:cond delay="4499"/>
                                          </p:stCondLst>
                                        </p:cTn>
                                        <p:tgtEl>
                                          <p:spTgt spid="4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19 Rectángulo"/>
          <p:cNvSpPr/>
          <p:nvPr/>
        </p:nvSpPr>
        <p:spPr>
          <a:xfrm rot="2725144">
            <a:off x="4048501" y="2953948"/>
            <a:ext cx="1007482" cy="1001519"/>
          </a:xfrm>
          <a:prstGeom prst="rect">
            <a:avLst/>
          </a:prstGeom>
          <a:gradFill flip="none" rotWithShape="1">
            <a:gsLst>
              <a:gs pos="4000">
                <a:srgbClr val="FFFF00"/>
              </a:gs>
              <a:gs pos="42500">
                <a:srgbClr val="FF00FF">
                  <a:alpha val="85000"/>
                </a:srgbClr>
              </a:gs>
              <a:gs pos="15000">
                <a:srgbClr val="00B050"/>
              </a:gs>
              <a:gs pos="47000">
                <a:srgbClr val="C00000">
                  <a:alpha val="91000"/>
                </a:srgbClr>
              </a:gs>
              <a:gs pos="78000">
                <a:srgbClr val="570807">
                  <a:alpha val="49000"/>
                </a:srgbClr>
              </a:gs>
              <a:gs pos="38000">
                <a:srgbClr val="CC0000"/>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6" name="6 Imagen" descr="Diapositiva14"/>
          <p:cNvPicPr>
            <a:picLocks noGrp="1" noChangeAspect="1"/>
          </p:cNvPicPr>
          <p:nvPr isPhoto="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pic>
        <p:nvPicPr>
          <p:cNvPr id="2050"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2312126" y="2564904"/>
            <a:ext cx="2589936" cy="2719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flipH="1">
            <a:off x="4160156" y="2564904"/>
            <a:ext cx="2581094" cy="2719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1080648" y="3322185"/>
            <a:ext cx="2589936" cy="2719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0" y="4076997"/>
            <a:ext cx="2589936" cy="2719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flipH="1">
            <a:off x="5439263" y="3322184"/>
            <a:ext cx="2581094" cy="2719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flipH="1">
            <a:off x="6562906" y="4138613"/>
            <a:ext cx="2581094" cy="2719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0800000" flipH="1">
            <a:off x="2293543" y="1556792"/>
            <a:ext cx="2581094" cy="2719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0800000">
            <a:off x="4160156" y="1556793"/>
            <a:ext cx="2581094" cy="2719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0800000">
            <a:off x="5428876" y="692696"/>
            <a:ext cx="2581094" cy="2719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0800000">
            <a:off x="6562906" y="0"/>
            <a:ext cx="2581094" cy="2719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0800000" flipH="1">
            <a:off x="1089490" y="692696"/>
            <a:ext cx="2581094" cy="2719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0800000" flipH="1">
            <a:off x="-19757" y="0"/>
            <a:ext cx="2581094" cy="2719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5 Forma libre"/>
          <p:cNvSpPr/>
          <p:nvPr/>
        </p:nvSpPr>
        <p:spPr>
          <a:xfrm>
            <a:off x="-25180" y="-99392"/>
            <a:ext cx="9169180" cy="126204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74000">
                <a:srgbClr val="391B03"/>
              </a:gs>
              <a:gs pos="15000">
                <a:srgbClr val="FFFF00">
                  <a:lumMod val="82000"/>
                  <a:lumOff val="18000"/>
                </a:srgbClr>
              </a:gs>
              <a:gs pos="0">
                <a:schemeClr val="tx1"/>
              </a:gs>
              <a:gs pos="95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5 Forma libre"/>
          <p:cNvSpPr/>
          <p:nvPr/>
        </p:nvSpPr>
        <p:spPr>
          <a:xfrm rot="10800000">
            <a:off x="-19758" y="5595953"/>
            <a:ext cx="9196106" cy="126204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74000">
                <a:srgbClr val="391B03"/>
              </a:gs>
              <a:gs pos="15000">
                <a:srgbClr val="FFFF00">
                  <a:lumMod val="82000"/>
                  <a:lumOff val="18000"/>
                </a:srgbClr>
              </a:gs>
              <a:gs pos="0">
                <a:schemeClr val="tx1"/>
              </a:gs>
              <a:gs pos="95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p:cNvSpPr/>
          <p:nvPr/>
        </p:nvSpPr>
        <p:spPr>
          <a:xfrm>
            <a:off x="-90850" y="-79703"/>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612666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3"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ppt_w"/>
                                          </p:val>
                                        </p:tav>
                                        <p:tav tm="100000">
                                          <p:val>
                                            <p:strVal val="#ppt_w"/>
                                          </p:val>
                                        </p:tav>
                                      </p:tavLst>
                                    </p:anim>
                                    <p:anim calcmode="lin" valueType="num">
                                      <p:cBhvr>
                                        <p:cTn id="15" dur="3000" fill="hold"/>
                                        <p:tgtEl>
                                          <p:spTgt spid="6"/>
                                        </p:tgtEl>
                                        <p:attrNameLst>
                                          <p:attrName>ppt_h</p:attrName>
                                        </p:attrNameLst>
                                      </p:cBhvr>
                                      <p:tavLst>
                                        <p:tav tm="0" fmla="#ppt_h*sin(2.5*pi*$)">
                                          <p:val>
                                            <p:fltVal val="0"/>
                                          </p:val>
                                        </p:tav>
                                        <p:tav tm="100000">
                                          <p:val>
                                            <p:fltVal val="1"/>
                                          </p:val>
                                        </p:tav>
                                      </p:tavLst>
                                    </p:anim>
                                  </p:childTnLst>
                                </p:cTn>
                              </p:par>
                              <p:par>
                                <p:cTn id="16" presetID="2" presetClass="entr" presetSubtype="9"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19" presetClass="entr" presetSubtype="5"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strVal val="#ppt_w"/>
                                          </p:val>
                                        </p:tav>
                                        <p:tav tm="100000">
                                          <p:val>
                                            <p:strVal val="#ppt_w"/>
                                          </p:val>
                                        </p:tav>
                                      </p:tavLst>
                                    </p:anim>
                                    <p:anim calcmode="lin" valueType="num">
                                      <p:cBhvr>
                                        <p:cTn id="23" dur="3000" fill="hold"/>
                                        <p:tgtEl>
                                          <p:spTgt spid="8"/>
                                        </p:tgtEl>
                                        <p:attrNameLst>
                                          <p:attrName>ppt_h</p:attrName>
                                        </p:attrNameLst>
                                      </p:cBhvr>
                                      <p:tavLst>
                                        <p:tav tm="0" fmla="#ppt_h*sin(2.5*pi*$)">
                                          <p:val>
                                            <p:fltVal val="0"/>
                                          </p:val>
                                        </p:tav>
                                        <p:tav tm="100000">
                                          <p:val>
                                            <p:fltVal val="1"/>
                                          </p:val>
                                        </p:tav>
                                      </p:tavLst>
                                    </p:anim>
                                  </p:childTnLst>
                                </p:cTn>
                              </p:par>
                              <p:par>
                                <p:cTn id="24" presetID="2" presetClass="entr" presetSubtype="3"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0-#ppt_h/2"/>
                                          </p:val>
                                        </p:tav>
                                        <p:tav tm="100000">
                                          <p:val>
                                            <p:strVal val="#ppt_y"/>
                                          </p:val>
                                        </p:tav>
                                      </p:tavLst>
                                    </p:anim>
                                  </p:childTnLst>
                                </p:cTn>
                              </p:par>
                              <p:par>
                                <p:cTn id="28" presetID="19" presetClass="entr" presetSubtype="5"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3000" fill="hold"/>
                                        <p:tgtEl>
                                          <p:spTgt spid="7"/>
                                        </p:tgtEl>
                                        <p:attrNameLst>
                                          <p:attrName>ppt_w</p:attrName>
                                        </p:attrNameLst>
                                      </p:cBhvr>
                                      <p:tavLst>
                                        <p:tav tm="0">
                                          <p:val>
                                            <p:strVal val="#ppt_w"/>
                                          </p:val>
                                        </p:tav>
                                        <p:tav tm="100000">
                                          <p:val>
                                            <p:strVal val="#ppt_w"/>
                                          </p:val>
                                        </p:tav>
                                      </p:tavLst>
                                    </p:anim>
                                    <p:anim calcmode="lin" valueType="num">
                                      <p:cBhvr>
                                        <p:cTn id="31" dur="3000" fill="hold"/>
                                        <p:tgtEl>
                                          <p:spTgt spid="7"/>
                                        </p:tgtEl>
                                        <p:attrNameLst>
                                          <p:attrName>ppt_h</p:attrName>
                                        </p:attrNameLst>
                                      </p:cBhvr>
                                      <p:tavLst>
                                        <p:tav tm="0" fmla="#ppt_h*sin(2.5*pi*$)">
                                          <p:val>
                                            <p:fltVal val="0"/>
                                          </p:val>
                                        </p:tav>
                                        <p:tav tm="100000">
                                          <p:val>
                                            <p:fltVal val="1"/>
                                          </p:val>
                                        </p:tav>
                                      </p:tavLst>
                                    </p:anim>
                                  </p:childTnLst>
                                </p:cTn>
                              </p:par>
                              <p:par>
                                <p:cTn id="32" presetID="2" presetClass="entr" presetSubtype="9"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0-#ppt_h/2"/>
                                          </p:val>
                                        </p:tav>
                                        <p:tav tm="100000">
                                          <p:val>
                                            <p:strVal val="#ppt_y"/>
                                          </p:val>
                                        </p:tav>
                                      </p:tavLst>
                                    </p:anim>
                                  </p:childTnLst>
                                </p:cTn>
                              </p:par>
                              <p:par>
                                <p:cTn id="36" presetID="19" presetClass="entr" presetSubtype="5"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3000" fill="hold"/>
                                        <p:tgtEl>
                                          <p:spTgt spid="5"/>
                                        </p:tgtEl>
                                        <p:attrNameLst>
                                          <p:attrName>ppt_w</p:attrName>
                                        </p:attrNameLst>
                                      </p:cBhvr>
                                      <p:tavLst>
                                        <p:tav tm="0">
                                          <p:val>
                                            <p:strVal val="#ppt_w"/>
                                          </p:val>
                                        </p:tav>
                                        <p:tav tm="100000">
                                          <p:val>
                                            <p:strVal val="#ppt_w"/>
                                          </p:val>
                                        </p:tav>
                                      </p:tavLst>
                                    </p:anim>
                                    <p:anim calcmode="lin" valueType="num">
                                      <p:cBhvr>
                                        <p:cTn id="39" dur="3000" fill="hold"/>
                                        <p:tgtEl>
                                          <p:spTgt spid="5"/>
                                        </p:tgtEl>
                                        <p:attrNameLst>
                                          <p:attrName>ppt_h</p:attrName>
                                        </p:attrNameLst>
                                      </p:cBhvr>
                                      <p:tavLst>
                                        <p:tav tm="0" fmla="#ppt_h*sin(2.5*pi*$)">
                                          <p:val>
                                            <p:fltVal val="0"/>
                                          </p:val>
                                        </p:tav>
                                        <p:tav tm="100000">
                                          <p:val>
                                            <p:fltVal val="1"/>
                                          </p:val>
                                        </p:tav>
                                      </p:tavLst>
                                    </p:anim>
                                  </p:childTnLst>
                                </p:cTn>
                              </p:par>
                              <p:par>
                                <p:cTn id="40" presetID="2" presetClass="entr" presetSubtype="9"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0-#ppt_h/2"/>
                                          </p:val>
                                        </p:tav>
                                        <p:tav tm="100000">
                                          <p:val>
                                            <p:strVal val="#ppt_y"/>
                                          </p:val>
                                        </p:tav>
                                      </p:tavLst>
                                    </p:anim>
                                  </p:childTnLst>
                                </p:cTn>
                              </p:par>
                              <p:par>
                                <p:cTn id="44" presetID="19" presetClass="entr" presetSubtype="5"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strVal val="#ppt_w"/>
                                          </p:val>
                                        </p:tav>
                                        <p:tav tm="100000">
                                          <p:val>
                                            <p:strVal val="#ppt_w"/>
                                          </p:val>
                                        </p:tav>
                                      </p:tavLst>
                                    </p:anim>
                                    <p:anim calcmode="lin" valueType="num">
                                      <p:cBhvr>
                                        <p:cTn id="47" dur="3000" fill="hold"/>
                                        <p:tgtEl>
                                          <p:spTgt spid="9"/>
                                        </p:tgtEl>
                                        <p:attrNameLst>
                                          <p:attrName>ppt_h</p:attrName>
                                        </p:attrNameLst>
                                      </p:cBhvr>
                                      <p:tavLst>
                                        <p:tav tm="0" fmla="#ppt_h*sin(2.5*pi*$)">
                                          <p:val>
                                            <p:fltVal val="0"/>
                                          </p:val>
                                        </p:tav>
                                        <p:tav tm="100000">
                                          <p:val>
                                            <p:fltVal val="1"/>
                                          </p:val>
                                        </p:tav>
                                      </p:tavLst>
                                    </p:anim>
                                  </p:childTnLst>
                                </p:cTn>
                              </p:par>
                              <p:par>
                                <p:cTn id="48" presetID="2" presetClass="entr" presetSubtype="12"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1+#ppt_h/2"/>
                                          </p:val>
                                        </p:tav>
                                        <p:tav tm="100000">
                                          <p:val>
                                            <p:strVal val="#ppt_y"/>
                                          </p:val>
                                        </p:tav>
                                      </p:tavLst>
                                    </p:anim>
                                  </p:childTnLst>
                                </p:cTn>
                              </p:par>
                              <p:par>
                                <p:cTn id="52" presetID="19" presetClass="entr" presetSubtype="5"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3000" fill="hold"/>
                                        <p:tgtEl>
                                          <p:spTgt spid="11"/>
                                        </p:tgtEl>
                                        <p:attrNameLst>
                                          <p:attrName>ppt_w</p:attrName>
                                        </p:attrNameLst>
                                      </p:cBhvr>
                                      <p:tavLst>
                                        <p:tav tm="0">
                                          <p:val>
                                            <p:strVal val="#ppt_w"/>
                                          </p:val>
                                        </p:tav>
                                        <p:tav tm="100000">
                                          <p:val>
                                            <p:strVal val="#ppt_w"/>
                                          </p:val>
                                        </p:tav>
                                      </p:tavLst>
                                    </p:anim>
                                    <p:anim calcmode="lin" valueType="num">
                                      <p:cBhvr>
                                        <p:cTn id="55" dur="3000" fill="hold"/>
                                        <p:tgtEl>
                                          <p:spTgt spid="11"/>
                                        </p:tgtEl>
                                        <p:attrNameLst>
                                          <p:attrName>ppt_h</p:attrName>
                                        </p:attrNameLst>
                                      </p:cBhvr>
                                      <p:tavLst>
                                        <p:tav tm="0" fmla="#ppt_h*sin(2.5*pi*$)">
                                          <p:val>
                                            <p:fltVal val="0"/>
                                          </p:val>
                                        </p:tav>
                                        <p:tav tm="100000">
                                          <p:val>
                                            <p:fltVal val="1"/>
                                          </p:val>
                                        </p:tav>
                                      </p:tavLst>
                                    </p:anim>
                                  </p:childTnLst>
                                </p:cTn>
                              </p:par>
                              <p:par>
                                <p:cTn id="56" presetID="2" presetClass="entr" presetSubtype="12"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3000" fill="hold"/>
                                        <p:tgtEl>
                                          <p:spTgt spid="13"/>
                                        </p:tgtEl>
                                        <p:attrNameLst>
                                          <p:attrName>ppt_x</p:attrName>
                                        </p:attrNameLst>
                                      </p:cBhvr>
                                      <p:tavLst>
                                        <p:tav tm="0">
                                          <p:val>
                                            <p:strVal val="0-#ppt_w/2"/>
                                          </p:val>
                                        </p:tav>
                                        <p:tav tm="100000">
                                          <p:val>
                                            <p:strVal val="#ppt_x"/>
                                          </p:val>
                                        </p:tav>
                                      </p:tavLst>
                                    </p:anim>
                                    <p:anim calcmode="lin" valueType="num">
                                      <p:cBhvr additive="base">
                                        <p:cTn id="59" dur="3000" fill="hold"/>
                                        <p:tgtEl>
                                          <p:spTgt spid="13"/>
                                        </p:tgtEl>
                                        <p:attrNameLst>
                                          <p:attrName>ppt_y</p:attrName>
                                        </p:attrNameLst>
                                      </p:cBhvr>
                                      <p:tavLst>
                                        <p:tav tm="0">
                                          <p:val>
                                            <p:strVal val="1+#ppt_h/2"/>
                                          </p:val>
                                        </p:tav>
                                        <p:tav tm="100000">
                                          <p:val>
                                            <p:strVal val="#ppt_y"/>
                                          </p:val>
                                        </p:tav>
                                      </p:tavLst>
                                    </p:anim>
                                  </p:childTnLst>
                                </p:cTn>
                              </p:par>
                              <p:par>
                                <p:cTn id="60" presetID="19" presetClass="entr" presetSubtype="5" fill="hold"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p:cTn id="62" dur="3000" fill="hold"/>
                                        <p:tgtEl>
                                          <p:spTgt spid="13"/>
                                        </p:tgtEl>
                                        <p:attrNameLst>
                                          <p:attrName>ppt_w</p:attrName>
                                        </p:attrNameLst>
                                      </p:cBhvr>
                                      <p:tavLst>
                                        <p:tav tm="0">
                                          <p:val>
                                            <p:strVal val="#ppt_w"/>
                                          </p:val>
                                        </p:tav>
                                        <p:tav tm="100000">
                                          <p:val>
                                            <p:strVal val="#ppt_w"/>
                                          </p:val>
                                        </p:tav>
                                      </p:tavLst>
                                    </p:anim>
                                    <p:anim calcmode="lin" valueType="num">
                                      <p:cBhvr>
                                        <p:cTn id="63" dur="3000" fill="hold"/>
                                        <p:tgtEl>
                                          <p:spTgt spid="13"/>
                                        </p:tgtEl>
                                        <p:attrNameLst>
                                          <p:attrName>ppt_h</p:attrName>
                                        </p:attrNameLst>
                                      </p:cBhvr>
                                      <p:tavLst>
                                        <p:tav tm="0" fmla="#ppt_h*sin(2.5*pi*$)">
                                          <p:val>
                                            <p:fltVal val="0"/>
                                          </p:val>
                                        </p:tav>
                                        <p:tav tm="100000">
                                          <p:val>
                                            <p:fltVal val="1"/>
                                          </p:val>
                                        </p:tav>
                                      </p:tavLst>
                                    </p:anim>
                                  </p:childTnLst>
                                </p:cTn>
                              </p:par>
                              <p:par>
                                <p:cTn id="64" presetID="2" presetClass="entr" presetSubtype="12" fill="hold"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additive="base">
                                        <p:cTn id="66" dur="3000" fill="hold"/>
                                        <p:tgtEl>
                                          <p:spTgt spid="12"/>
                                        </p:tgtEl>
                                        <p:attrNameLst>
                                          <p:attrName>ppt_x</p:attrName>
                                        </p:attrNameLst>
                                      </p:cBhvr>
                                      <p:tavLst>
                                        <p:tav tm="0">
                                          <p:val>
                                            <p:strVal val="0-#ppt_w/2"/>
                                          </p:val>
                                        </p:tav>
                                        <p:tav tm="100000">
                                          <p:val>
                                            <p:strVal val="#ppt_x"/>
                                          </p:val>
                                        </p:tav>
                                      </p:tavLst>
                                    </p:anim>
                                    <p:anim calcmode="lin" valueType="num">
                                      <p:cBhvr additive="base">
                                        <p:cTn id="67" dur="3000" fill="hold"/>
                                        <p:tgtEl>
                                          <p:spTgt spid="12"/>
                                        </p:tgtEl>
                                        <p:attrNameLst>
                                          <p:attrName>ppt_y</p:attrName>
                                        </p:attrNameLst>
                                      </p:cBhvr>
                                      <p:tavLst>
                                        <p:tav tm="0">
                                          <p:val>
                                            <p:strVal val="1+#ppt_h/2"/>
                                          </p:val>
                                        </p:tav>
                                        <p:tav tm="100000">
                                          <p:val>
                                            <p:strVal val="#ppt_y"/>
                                          </p:val>
                                        </p:tav>
                                      </p:tavLst>
                                    </p:anim>
                                  </p:childTnLst>
                                </p:cTn>
                              </p:par>
                              <p:par>
                                <p:cTn id="68" presetID="19" presetClass="entr" presetSubtype="5" fill="hold"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3000" fill="hold"/>
                                        <p:tgtEl>
                                          <p:spTgt spid="12"/>
                                        </p:tgtEl>
                                        <p:attrNameLst>
                                          <p:attrName>ppt_w</p:attrName>
                                        </p:attrNameLst>
                                      </p:cBhvr>
                                      <p:tavLst>
                                        <p:tav tm="0">
                                          <p:val>
                                            <p:strVal val="#ppt_w"/>
                                          </p:val>
                                        </p:tav>
                                        <p:tav tm="100000">
                                          <p:val>
                                            <p:strVal val="#ppt_w"/>
                                          </p:val>
                                        </p:tav>
                                      </p:tavLst>
                                    </p:anim>
                                    <p:anim calcmode="lin" valueType="num">
                                      <p:cBhvr>
                                        <p:cTn id="71" dur="3000" fill="hold"/>
                                        <p:tgtEl>
                                          <p:spTgt spid="12"/>
                                        </p:tgtEl>
                                        <p:attrNameLst>
                                          <p:attrName>ppt_h</p:attrName>
                                        </p:attrNameLst>
                                      </p:cBhvr>
                                      <p:tavLst>
                                        <p:tav tm="0" fmla="#ppt_h*sin(2.5*pi*$)">
                                          <p:val>
                                            <p:fltVal val="0"/>
                                          </p:val>
                                        </p:tav>
                                        <p:tav tm="100000">
                                          <p:val>
                                            <p:fltVal val="1"/>
                                          </p:val>
                                        </p:tav>
                                      </p:tavLst>
                                    </p:anim>
                                  </p:childTnLst>
                                </p:cTn>
                              </p:par>
                              <p:par>
                                <p:cTn id="72" presetID="2" presetClass="entr" presetSubtype="6" fill="hold" nodeType="withEffect">
                                  <p:stCondLst>
                                    <p:cond delay="0"/>
                                  </p:stCondLst>
                                  <p:childTnLst>
                                    <p:set>
                                      <p:cBhvr>
                                        <p:cTn id="73" dur="1" fill="hold">
                                          <p:stCondLst>
                                            <p:cond delay="0"/>
                                          </p:stCondLst>
                                        </p:cTn>
                                        <p:tgtEl>
                                          <p:spTgt spid="15"/>
                                        </p:tgtEl>
                                        <p:attrNameLst>
                                          <p:attrName>style.visibility</p:attrName>
                                        </p:attrNameLst>
                                      </p:cBhvr>
                                      <p:to>
                                        <p:strVal val="visible"/>
                                      </p:to>
                                    </p:set>
                                    <p:anim calcmode="lin" valueType="num">
                                      <p:cBhvr additive="base">
                                        <p:cTn id="74" dur="3000" fill="hold"/>
                                        <p:tgtEl>
                                          <p:spTgt spid="15"/>
                                        </p:tgtEl>
                                        <p:attrNameLst>
                                          <p:attrName>ppt_x</p:attrName>
                                        </p:attrNameLst>
                                      </p:cBhvr>
                                      <p:tavLst>
                                        <p:tav tm="0">
                                          <p:val>
                                            <p:strVal val="1+#ppt_w/2"/>
                                          </p:val>
                                        </p:tav>
                                        <p:tav tm="100000">
                                          <p:val>
                                            <p:strVal val="#ppt_x"/>
                                          </p:val>
                                        </p:tav>
                                      </p:tavLst>
                                    </p:anim>
                                    <p:anim calcmode="lin" valueType="num">
                                      <p:cBhvr additive="base">
                                        <p:cTn id="75" dur="3000" fill="hold"/>
                                        <p:tgtEl>
                                          <p:spTgt spid="15"/>
                                        </p:tgtEl>
                                        <p:attrNameLst>
                                          <p:attrName>ppt_y</p:attrName>
                                        </p:attrNameLst>
                                      </p:cBhvr>
                                      <p:tavLst>
                                        <p:tav tm="0">
                                          <p:val>
                                            <p:strVal val="1+#ppt_h/2"/>
                                          </p:val>
                                        </p:tav>
                                        <p:tav tm="100000">
                                          <p:val>
                                            <p:strVal val="#ppt_y"/>
                                          </p:val>
                                        </p:tav>
                                      </p:tavLst>
                                    </p:anim>
                                  </p:childTnLst>
                                </p:cTn>
                              </p:par>
                              <p:par>
                                <p:cTn id="76" presetID="19" presetClass="entr" presetSubtype="5" fill="hold" nodeType="with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p:cTn id="78" dur="3000" fill="hold"/>
                                        <p:tgtEl>
                                          <p:spTgt spid="15"/>
                                        </p:tgtEl>
                                        <p:attrNameLst>
                                          <p:attrName>ppt_w</p:attrName>
                                        </p:attrNameLst>
                                      </p:cBhvr>
                                      <p:tavLst>
                                        <p:tav tm="0">
                                          <p:val>
                                            <p:strVal val="#ppt_w"/>
                                          </p:val>
                                        </p:tav>
                                        <p:tav tm="100000">
                                          <p:val>
                                            <p:strVal val="#ppt_w"/>
                                          </p:val>
                                        </p:tav>
                                      </p:tavLst>
                                    </p:anim>
                                    <p:anim calcmode="lin" valueType="num">
                                      <p:cBhvr>
                                        <p:cTn id="79" dur="3000" fill="hold"/>
                                        <p:tgtEl>
                                          <p:spTgt spid="15"/>
                                        </p:tgtEl>
                                        <p:attrNameLst>
                                          <p:attrName>ppt_h</p:attrName>
                                        </p:attrNameLst>
                                      </p:cBhvr>
                                      <p:tavLst>
                                        <p:tav tm="0" fmla="#ppt_h*sin(2.5*pi*$)">
                                          <p:val>
                                            <p:fltVal val="0"/>
                                          </p:val>
                                        </p:tav>
                                        <p:tav tm="100000">
                                          <p:val>
                                            <p:fltVal val="1"/>
                                          </p:val>
                                        </p:tav>
                                      </p:tavLst>
                                    </p:anim>
                                  </p:childTnLst>
                                </p:cTn>
                              </p:par>
                              <p:par>
                                <p:cTn id="80" presetID="2" presetClass="entr" presetSubtype="6"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3000" fill="hold"/>
                                        <p:tgtEl>
                                          <p:spTgt spid="14"/>
                                        </p:tgtEl>
                                        <p:attrNameLst>
                                          <p:attrName>ppt_x</p:attrName>
                                        </p:attrNameLst>
                                      </p:cBhvr>
                                      <p:tavLst>
                                        <p:tav tm="0">
                                          <p:val>
                                            <p:strVal val="1+#ppt_w/2"/>
                                          </p:val>
                                        </p:tav>
                                        <p:tav tm="100000">
                                          <p:val>
                                            <p:strVal val="#ppt_x"/>
                                          </p:val>
                                        </p:tav>
                                      </p:tavLst>
                                    </p:anim>
                                    <p:anim calcmode="lin" valueType="num">
                                      <p:cBhvr additive="base">
                                        <p:cTn id="83" dur="3000" fill="hold"/>
                                        <p:tgtEl>
                                          <p:spTgt spid="14"/>
                                        </p:tgtEl>
                                        <p:attrNameLst>
                                          <p:attrName>ppt_y</p:attrName>
                                        </p:attrNameLst>
                                      </p:cBhvr>
                                      <p:tavLst>
                                        <p:tav tm="0">
                                          <p:val>
                                            <p:strVal val="1+#ppt_h/2"/>
                                          </p:val>
                                        </p:tav>
                                        <p:tav tm="100000">
                                          <p:val>
                                            <p:strVal val="#ppt_y"/>
                                          </p:val>
                                        </p:tav>
                                      </p:tavLst>
                                    </p:anim>
                                  </p:childTnLst>
                                </p:cTn>
                              </p:par>
                              <p:par>
                                <p:cTn id="84" presetID="19" presetClass="entr" presetSubtype="5" fill="hold"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p:cTn id="86" dur="3000" fill="hold"/>
                                        <p:tgtEl>
                                          <p:spTgt spid="14"/>
                                        </p:tgtEl>
                                        <p:attrNameLst>
                                          <p:attrName>ppt_w</p:attrName>
                                        </p:attrNameLst>
                                      </p:cBhvr>
                                      <p:tavLst>
                                        <p:tav tm="0">
                                          <p:val>
                                            <p:strVal val="#ppt_w"/>
                                          </p:val>
                                        </p:tav>
                                        <p:tav tm="100000">
                                          <p:val>
                                            <p:strVal val="#ppt_w"/>
                                          </p:val>
                                        </p:tav>
                                      </p:tavLst>
                                    </p:anim>
                                    <p:anim calcmode="lin" valueType="num">
                                      <p:cBhvr>
                                        <p:cTn id="87" dur="3000" fill="hold"/>
                                        <p:tgtEl>
                                          <p:spTgt spid="14"/>
                                        </p:tgtEl>
                                        <p:attrNameLst>
                                          <p:attrName>ppt_h</p:attrName>
                                        </p:attrNameLst>
                                      </p:cBhvr>
                                      <p:tavLst>
                                        <p:tav tm="0" fmla="#ppt_h*sin(2.5*pi*$)">
                                          <p:val>
                                            <p:fltVal val="0"/>
                                          </p:val>
                                        </p:tav>
                                        <p:tav tm="100000">
                                          <p:val>
                                            <p:fltVal val="1"/>
                                          </p:val>
                                        </p:tav>
                                      </p:tavLst>
                                    </p:anim>
                                  </p:childTnLst>
                                </p:cTn>
                              </p:par>
                              <p:par>
                                <p:cTn id="88" presetID="2" presetClass="entr" presetSubtype="6" fill="hold"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additive="base">
                                        <p:cTn id="90" dur="3000" fill="hold"/>
                                        <p:tgtEl>
                                          <p:spTgt spid="10"/>
                                        </p:tgtEl>
                                        <p:attrNameLst>
                                          <p:attrName>ppt_x</p:attrName>
                                        </p:attrNameLst>
                                      </p:cBhvr>
                                      <p:tavLst>
                                        <p:tav tm="0">
                                          <p:val>
                                            <p:strVal val="1+#ppt_w/2"/>
                                          </p:val>
                                        </p:tav>
                                        <p:tav tm="100000">
                                          <p:val>
                                            <p:strVal val="#ppt_x"/>
                                          </p:val>
                                        </p:tav>
                                      </p:tavLst>
                                    </p:anim>
                                    <p:anim calcmode="lin" valueType="num">
                                      <p:cBhvr additive="base">
                                        <p:cTn id="91" dur="3000" fill="hold"/>
                                        <p:tgtEl>
                                          <p:spTgt spid="10"/>
                                        </p:tgtEl>
                                        <p:attrNameLst>
                                          <p:attrName>ppt_y</p:attrName>
                                        </p:attrNameLst>
                                      </p:cBhvr>
                                      <p:tavLst>
                                        <p:tav tm="0">
                                          <p:val>
                                            <p:strVal val="1+#ppt_h/2"/>
                                          </p:val>
                                        </p:tav>
                                        <p:tav tm="100000">
                                          <p:val>
                                            <p:strVal val="#ppt_y"/>
                                          </p:val>
                                        </p:tav>
                                      </p:tavLst>
                                    </p:anim>
                                  </p:childTnLst>
                                </p:cTn>
                              </p:par>
                              <p:par>
                                <p:cTn id="92" presetID="19" presetClass="entr" presetSubtype="5" fill="hold"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3000" fill="hold"/>
                                        <p:tgtEl>
                                          <p:spTgt spid="10"/>
                                        </p:tgtEl>
                                        <p:attrNameLst>
                                          <p:attrName>ppt_w</p:attrName>
                                        </p:attrNameLst>
                                      </p:cBhvr>
                                      <p:tavLst>
                                        <p:tav tm="0">
                                          <p:val>
                                            <p:strVal val="#ppt_w"/>
                                          </p:val>
                                        </p:tav>
                                        <p:tav tm="100000">
                                          <p:val>
                                            <p:strVal val="#ppt_w"/>
                                          </p:val>
                                        </p:tav>
                                      </p:tavLst>
                                    </p:anim>
                                    <p:anim calcmode="lin" valueType="num">
                                      <p:cBhvr>
                                        <p:cTn id="95" dur="3000" fill="hold"/>
                                        <p:tgtEl>
                                          <p:spTgt spid="10"/>
                                        </p:tgtEl>
                                        <p:attrNameLst>
                                          <p:attrName>ppt_h</p:attrName>
                                        </p:attrNameLst>
                                      </p:cBhvr>
                                      <p:tavLst>
                                        <p:tav tm="0" fmla="#ppt_h*sin(2.5*pi*$)">
                                          <p:val>
                                            <p:fltVal val="0"/>
                                          </p:val>
                                        </p:tav>
                                        <p:tav tm="100000">
                                          <p:val>
                                            <p:fltVal val="1"/>
                                          </p:val>
                                        </p:tav>
                                      </p:tavLst>
                                    </p:anim>
                                  </p:childTnLst>
                                </p:cTn>
                              </p:par>
                              <p:par>
                                <p:cTn id="96" presetID="2" presetClass="entr" presetSubtype="3" fill="hold" nodeType="withEffect">
                                  <p:stCondLst>
                                    <p:cond delay="0"/>
                                  </p:stCondLst>
                                  <p:childTnLst>
                                    <p:set>
                                      <p:cBhvr>
                                        <p:cTn id="97" dur="1" fill="hold">
                                          <p:stCondLst>
                                            <p:cond delay="0"/>
                                          </p:stCondLst>
                                        </p:cTn>
                                        <p:tgtEl>
                                          <p:spTgt spid="2050"/>
                                        </p:tgtEl>
                                        <p:attrNameLst>
                                          <p:attrName>style.visibility</p:attrName>
                                        </p:attrNameLst>
                                      </p:cBhvr>
                                      <p:to>
                                        <p:strVal val="visible"/>
                                      </p:to>
                                    </p:set>
                                    <p:anim calcmode="lin" valueType="num">
                                      <p:cBhvr additive="base">
                                        <p:cTn id="98" dur="3000" fill="hold"/>
                                        <p:tgtEl>
                                          <p:spTgt spid="2050"/>
                                        </p:tgtEl>
                                        <p:attrNameLst>
                                          <p:attrName>ppt_x</p:attrName>
                                        </p:attrNameLst>
                                      </p:cBhvr>
                                      <p:tavLst>
                                        <p:tav tm="0">
                                          <p:val>
                                            <p:strVal val="1+#ppt_w/2"/>
                                          </p:val>
                                        </p:tav>
                                        <p:tav tm="100000">
                                          <p:val>
                                            <p:strVal val="#ppt_x"/>
                                          </p:val>
                                        </p:tav>
                                      </p:tavLst>
                                    </p:anim>
                                    <p:anim calcmode="lin" valueType="num">
                                      <p:cBhvr additive="base">
                                        <p:cTn id="99" dur="3000" fill="hold"/>
                                        <p:tgtEl>
                                          <p:spTgt spid="2050"/>
                                        </p:tgtEl>
                                        <p:attrNameLst>
                                          <p:attrName>ppt_y</p:attrName>
                                        </p:attrNameLst>
                                      </p:cBhvr>
                                      <p:tavLst>
                                        <p:tav tm="0">
                                          <p:val>
                                            <p:strVal val="0-#ppt_h/2"/>
                                          </p:val>
                                        </p:tav>
                                        <p:tav tm="100000">
                                          <p:val>
                                            <p:strVal val="#ppt_y"/>
                                          </p:val>
                                        </p:tav>
                                      </p:tavLst>
                                    </p:anim>
                                  </p:childTnLst>
                                </p:cTn>
                              </p:par>
                              <p:par>
                                <p:cTn id="100" presetID="19" presetClass="entr" presetSubtype="5" fill="hold" nodeType="withEffect">
                                  <p:stCondLst>
                                    <p:cond delay="0"/>
                                  </p:stCondLst>
                                  <p:childTnLst>
                                    <p:set>
                                      <p:cBhvr>
                                        <p:cTn id="101" dur="1" fill="hold">
                                          <p:stCondLst>
                                            <p:cond delay="0"/>
                                          </p:stCondLst>
                                        </p:cTn>
                                        <p:tgtEl>
                                          <p:spTgt spid="2050"/>
                                        </p:tgtEl>
                                        <p:attrNameLst>
                                          <p:attrName>style.visibility</p:attrName>
                                        </p:attrNameLst>
                                      </p:cBhvr>
                                      <p:to>
                                        <p:strVal val="visible"/>
                                      </p:to>
                                    </p:set>
                                    <p:anim calcmode="lin" valueType="num">
                                      <p:cBhvr>
                                        <p:cTn id="102" dur="3000" fill="hold"/>
                                        <p:tgtEl>
                                          <p:spTgt spid="2050"/>
                                        </p:tgtEl>
                                        <p:attrNameLst>
                                          <p:attrName>ppt_w</p:attrName>
                                        </p:attrNameLst>
                                      </p:cBhvr>
                                      <p:tavLst>
                                        <p:tav tm="0">
                                          <p:val>
                                            <p:strVal val="#ppt_w"/>
                                          </p:val>
                                        </p:tav>
                                        <p:tav tm="100000">
                                          <p:val>
                                            <p:strVal val="#ppt_w"/>
                                          </p:val>
                                        </p:tav>
                                      </p:tavLst>
                                    </p:anim>
                                    <p:anim calcmode="lin" valueType="num">
                                      <p:cBhvr>
                                        <p:cTn id="103" dur="3000" fill="hold"/>
                                        <p:tgtEl>
                                          <p:spTgt spid="2050"/>
                                        </p:tgtEl>
                                        <p:attrNameLst>
                                          <p:attrName>ppt_h</p:attrName>
                                        </p:attrNameLst>
                                      </p:cBhvr>
                                      <p:tavLst>
                                        <p:tav tm="0" fmla="#ppt_h*sin(2.5*pi*$)">
                                          <p:val>
                                            <p:fltVal val="0"/>
                                          </p:val>
                                        </p:tav>
                                        <p:tav tm="100000">
                                          <p:val>
                                            <p:fltVal val="1"/>
                                          </p:val>
                                        </p:tav>
                                      </p:tavLst>
                                    </p:anim>
                                  </p:childTnLst>
                                </p:cTn>
                              </p:par>
                              <p:par>
                                <p:cTn id="104" presetID="35" presetClass="emph" presetSubtype="0" repeatCount="indefinite" fill="hold" grpId="0" nodeType="withEffect">
                                  <p:stCondLst>
                                    <p:cond delay="0"/>
                                  </p:stCondLst>
                                  <p:childTnLst>
                                    <p:anim calcmode="discrete" valueType="str">
                                      <p:cBhvr>
                                        <p:cTn id="105" dur="10" fill="hold"/>
                                        <p:tgtEl>
                                          <p:spTgt spid="20"/>
                                        </p:tgtEl>
                                        <p:attrNameLst>
                                          <p:attrName>style.visibility</p:attrName>
                                        </p:attrNameLst>
                                      </p:cBhvr>
                                      <p:tavLst>
                                        <p:tav tm="0">
                                          <p:val>
                                            <p:strVal val="hidden"/>
                                          </p:val>
                                        </p:tav>
                                        <p:tav tm="50000">
                                          <p:val>
                                            <p:strVal val="visible"/>
                                          </p:val>
                                        </p:tav>
                                      </p:tavLst>
                                    </p:anim>
                                  </p:childTnLst>
                                </p:cTn>
                              </p:par>
                            </p:childTnLst>
                          </p:cTn>
                        </p:par>
                        <p:par>
                          <p:cTn id="106" fill="hold">
                            <p:stCondLst>
                              <p:cond delay="3000"/>
                            </p:stCondLst>
                            <p:childTnLst>
                              <p:par>
                                <p:cTn id="107" presetID="2" presetClass="exit" presetSubtype="6" fill="hold" nodeType="afterEffect">
                                  <p:stCondLst>
                                    <p:cond delay="0"/>
                                  </p:stCondLst>
                                  <p:childTnLst>
                                    <p:anim calcmode="lin" valueType="num">
                                      <p:cBhvr additive="base">
                                        <p:cTn id="108" dur="3500"/>
                                        <p:tgtEl>
                                          <p:spTgt spid="10"/>
                                        </p:tgtEl>
                                        <p:attrNameLst>
                                          <p:attrName>ppt_x</p:attrName>
                                        </p:attrNameLst>
                                      </p:cBhvr>
                                      <p:tavLst>
                                        <p:tav tm="0">
                                          <p:val>
                                            <p:strVal val="ppt_x"/>
                                          </p:val>
                                        </p:tav>
                                        <p:tav tm="100000">
                                          <p:val>
                                            <p:strVal val="1+ppt_w/2"/>
                                          </p:val>
                                        </p:tav>
                                      </p:tavLst>
                                    </p:anim>
                                    <p:anim calcmode="lin" valueType="num">
                                      <p:cBhvr additive="base">
                                        <p:cTn id="109" dur="3500"/>
                                        <p:tgtEl>
                                          <p:spTgt spid="10"/>
                                        </p:tgtEl>
                                        <p:attrNameLst>
                                          <p:attrName>ppt_y</p:attrName>
                                        </p:attrNameLst>
                                      </p:cBhvr>
                                      <p:tavLst>
                                        <p:tav tm="0">
                                          <p:val>
                                            <p:strVal val="ppt_y"/>
                                          </p:val>
                                        </p:tav>
                                        <p:tav tm="100000">
                                          <p:val>
                                            <p:strVal val="1+ppt_h/2"/>
                                          </p:val>
                                        </p:tav>
                                      </p:tavLst>
                                    </p:anim>
                                    <p:set>
                                      <p:cBhvr>
                                        <p:cTn id="110" dur="1" fill="hold">
                                          <p:stCondLst>
                                            <p:cond delay="3499"/>
                                          </p:stCondLst>
                                        </p:cTn>
                                        <p:tgtEl>
                                          <p:spTgt spid="10"/>
                                        </p:tgtEl>
                                        <p:attrNameLst>
                                          <p:attrName>style.visibility</p:attrName>
                                        </p:attrNameLst>
                                      </p:cBhvr>
                                      <p:to>
                                        <p:strVal val="hidden"/>
                                      </p:to>
                                    </p:set>
                                  </p:childTnLst>
                                </p:cTn>
                              </p:par>
                              <p:par>
                                <p:cTn id="111" presetID="19" presetClass="exit" presetSubtype="5" fill="hold" nodeType="withEffect">
                                  <p:stCondLst>
                                    <p:cond delay="0"/>
                                  </p:stCondLst>
                                  <p:childTnLst>
                                    <p:anim calcmode="lin" valueType="num">
                                      <p:cBhvr>
                                        <p:cTn id="112" dur="3500"/>
                                        <p:tgtEl>
                                          <p:spTgt spid="10"/>
                                        </p:tgtEl>
                                        <p:attrNameLst>
                                          <p:attrName>ppt_w</p:attrName>
                                        </p:attrNameLst>
                                      </p:cBhvr>
                                      <p:tavLst>
                                        <p:tav tm="0">
                                          <p:val>
                                            <p:strVal val="ppt_w"/>
                                          </p:val>
                                        </p:tav>
                                        <p:tav tm="100000">
                                          <p:val>
                                            <p:strVal val="ppt_w"/>
                                          </p:val>
                                        </p:tav>
                                      </p:tavLst>
                                    </p:anim>
                                    <p:anim calcmode="lin" valueType="num">
                                      <p:cBhvr>
                                        <p:cTn id="113" dur="35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4" dur="1" fill="hold">
                                          <p:stCondLst>
                                            <p:cond delay="3499"/>
                                          </p:stCondLst>
                                        </p:cTn>
                                        <p:tgtEl>
                                          <p:spTgt spid="10"/>
                                        </p:tgtEl>
                                        <p:attrNameLst>
                                          <p:attrName>style.visibility</p:attrName>
                                        </p:attrNameLst>
                                      </p:cBhvr>
                                      <p:to>
                                        <p:strVal val="hidden"/>
                                      </p:to>
                                    </p:set>
                                  </p:childTnLst>
                                </p:cTn>
                              </p:par>
                              <p:par>
                                <p:cTn id="115" presetID="2" presetClass="exit" presetSubtype="6" fill="hold" nodeType="withEffect">
                                  <p:stCondLst>
                                    <p:cond delay="0"/>
                                  </p:stCondLst>
                                  <p:childTnLst>
                                    <p:anim calcmode="lin" valueType="num">
                                      <p:cBhvr additive="base">
                                        <p:cTn id="116" dur="3500"/>
                                        <p:tgtEl>
                                          <p:spTgt spid="14"/>
                                        </p:tgtEl>
                                        <p:attrNameLst>
                                          <p:attrName>ppt_x</p:attrName>
                                        </p:attrNameLst>
                                      </p:cBhvr>
                                      <p:tavLst>
                                        <p:tav tm="0">
                                          <p:val>
                                            <p:strVal val="ppt_x"/>
                                          </p:val>
                                        </p:tav>
                                        <p:tav tm="100000">
                                          <p:val>
                                            <p:strVal val="1+ppt_w/2"/>
                                          </p:val>
                                        </p:tav>
                                      </p:tavLst>
                                    </p:anim>
                                    <p:anim calcmode="lin" valueType="num">
                                      <p:cBhvr additive="base">
                                        <p:cTn id="117" dur="3500"/>
                                        <p:tgtEl>
                                          <p:spTgt spid="14"/>
                                        </p:tgtEl>
                                        <p:attrNameLst>
                                          <p:attrName>ppt_y</p:attrName>
                                        </p:attrNameLst>
                                      </p:cBhvr>
                                      <p:tavLst>
                                        <p:tav tm="0">
                                          <p:val>
                                            <p:strVal val="ppt_y"/>
                                          </p:val>
                                        </p:tav>
                                        <p:tav tm="100000">
                                          <p:val>
                                            <p:strVal val="1+ppt_h/2"/>
                                          </p:val>
                                        </p:tav>
                                      </p:tavLst>
                                    </p:anim>
                                    <p:set>
                                      <p:cBhvr>
                                        <p:cTn id="118" dur="1" fill="hold">
                                          <p:stCondLst>
                                            <p:cond delay="3499"/>
                                          </p:stCondLst>
                                        </p:cTn>
                                        <p:tgtEl>
                                          <p:spTgt spid="14"/>
                                        </p:tgtEl>
                                        <p:attrNameLst>
                                          <p:attrName>style.visibility</p:attrName>
                                        </p:attrNameLst>
                                      </p:cBhvr>
                                      <p:to>
                                        <p:strVal val="hidden"/>
                                      </p:to>
                                    </p:set>
                                  </p:childTnLst>
                                </p:cTn>
                              </p:par>
                              <p:par>
                                <p:cTn id="119" presetID="19" presetClass="exit" presetSubtype="5" fill="hold" nodeType="withEffect">
                                  <p:stCondLst>
                                    <p:cond delay="0"/>
                                  </p:stCondLst>
                                  <p:childTnLst>
                                    <p:anim calcmode="lin" valueType="num">
                                      <p:cBhvr>
                                        <p:cTn id="120" dur="3500"/>
                                        <p:tgtEl>
                                          <p:spTgt spid="14"/>
                                        </p:tgtEl>
                                        <p:attrNameLst>
                                          <p:attrName>ppt_w</p:attrName>
                                        </p:attrNameLst>
                                      </p:cBhvr>
                                      <p:tavLst>
                                        <p:tav tm="0">
                                          <p:val>
                                            <p:strVal val="ppt_w"/>
                                          </p:val>
                                        </p:tav>
                                        <p:tav tm="100000">
                                          <p:val>
                                            <p:strVal val="ppt_w"/>
                                          </p:val>
                                        </p:tav>
                                      </p:tavLst>
                                    </p:anim>
                                    <p:anim calcmode="lin" valueType="num">
                                      <p:cBhvr>
                                        <p:cTn id="121" dur="35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2" dur="1" fill="hold">
                                          <p:stCondLst>
                                            <p:cond delay="3499"/>
                                          </p:stCondLst>
                                        </p:cTn>
                                        <p:tgtEl>
                                          <p:spTgt spid="14"/>
                                        </p:tgtEl>
                                        <p:attrNameLst>
                                          <p:attrName>style.visibility</p:attrName>
                                        </p:attrNameLst>
                                      </p:cBhvr>
                                      <p:to>
                                        <p:strVal val="hidden"/>
                                      </p:to>
                                    </p:set>
                                  </p:childTnLst>
                                </p:cTn>
                              </p:par>
                              <p:par>
                                <p:cTn id="123" presetID="2" presetClass="exit" presetSubtype="6" fill="hold" nodeType="withEffect">
                                  <p:stCondLst>
                                    <p:cond delay="0"/>
                                  </p:stCondLst>
                                  <p:childTnLst>
                                    <p:anim calcmode="lin" valueType="num">
                                      <p:cBhvr additive="base">
                                        <p:cTn id="124" dur="3500"/>
                                        <p:tgtEl>
                                          <p:spTgt spid="15"/>
                                        </p:tgtEl>
                                        <p:attrNameLst>
                                          <p:attrName>ppt_x</p:attrName>
                                        </p:attrNameLst>
                                      </p:cBhvr>
                                      <p:tavLst>
                                        <p:tav tm="0">
                                          <p:val>
                                            <p:strVal val="ppt_x"/>
                                          </p:val>
                                        </p:tav>
                                        <p:tav tm="100000">
                                          <p:val>
                                            <p:strVal val="1+ppt_w/2"/>
                                          </p:val>
                                        </p:tav>
                                      </p:tavLst>
                                    </p:anim>
                                    <p:anim calcmode="lin" valueType="num">
                                      <p:cBhvr additive="base">
                                        <p:cTn id="125" dur="3500"/>
                                        <p:tgtEl>
                                          <p:spTgt spid="15"/>
                                        </p:tgtEl>
                                        <p:attrNameLst>
                                          <p:attrName>ppt_y</p:attrName>
                                        </p:attrNameLst>
                                      </p:cBhvr>
                                      <p:tavLst>
                                        <p:tav tm="0">
                                          <p:val>
                                            <p:strVal val="ppt_y"/>
                                          </p:val>
                                        </p:tav>
                                        <p:tav tm="100000">
                                          <p:val>
                                            <p:strVal val="1+ppt_h/2"/>
                                          </p:val>
                                        </p:tav>
                                      </p:tavLst>
                                    </p:anim>
                                    <p:set>
                                      <p:cBhvr>
                                        <p:cTn id="126" dur="1" fill="hold">
                                          <p:stCondLst>
                                            <p:cond delay="3499"/>
                                          </p:stCondLst>
                                        </p:cTn>
                                        <p:tgtEl>
                                          <p:spTgt spid="15"/>
                                        </p:tgtEl>
                                        <p:attrNameLst>
                                          <p:attrName>style.visibility</p:attrName>
                                        </p:attrNameLst>
                                      </p:cBhvr>
                                      <p:to>
                                        <p:strVal val="hidden"/>
                                      </p:to>
                                    </p:set>
                                  </p:childTnLst>
                                </p:cTn>
                              </p:par>
                              <p:par>
                                <p:cTn id="127" presetID="19" presetClass="exit" presetSubtype="5" fill="hold" nodeType="withEffect">
                                  <p:stCondLst>
                                    <p:cond delay="0"/>
                                  </p:stCondLst>
                                  <p:childTnLst>
                                    <p:anim calcmode="lin" valueType="num">
                                      <p:cBhvr>
                                        <p:cTn id="128" dur="3500"/>
                                        <p:tgtEl>
                                          <p:spTgt spid="15"/>
                                        </p:tgtEl>
                                        <p:attrNameLst>
                                          <p:attrName>ppt_w</p:attrName>
                                        </p:attrNameLst>
                                      </p:cBhvr>
                                      <p:tavLst>
                                        <p:tav tm="0">
                                          <p:val>
                                            <p:strVal val="ppt_w"/>
                                          </p:val>
                                        </p:tav>
                                        <p:tav tm="100000">
                                          <p:val>
                                            <p:strVal val="ppt_w"/>
                                          </p:val>
                                        </p:tav>
                                      </p:tavLst>
                                    </p:anim>
                                    <p:anim calcmode="lin" valueType="num">
                                      <p:cBhvr>
                                        <p:cTn id="129" dur="35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0" dur="1" fill="hold">
                                          <p:stCondLst>
                                            <p:cond delay="3499"/>
                                          </p:stCondLst>
                                        </p:cTn>
                                        <p:tgtEl>
                                          <p:spTgt spid="15"/>
                                        </p:tgtEl>
                                        <p:attrNameLst>
                                          <p:attrName>style.visibility</p:attrName>
                                        </p:attrNameLst>
                                      </p:cBhvr>
                                      <p:to>
                                        <p:strVal val="hidden"/>
                                      </p:to>
                                    </p:set>
                                  </p:childTnLst>
                                </p:cTn>
                              </p:par>
                              <p:par>
                                <p:cTn id="131" presetID="2" presetClass="exit" presetSubtype="12" fill="hold" nodeType="withEffect">
                                  <p:stCondLst>
                                    <p:cond delay="0"/>
                                  </p:stCondLst>
                                  <p:childTnLst>
                                    <p:anim calcmode="lin" valueType="num">
                                      <p:cBhvr additive="base">
                                        <p:cTn id="132" dur="3500"/>
                                        <p:tgtEl>
                                          <p:spTgt spid="12"/>
                                        </p:tgtEl>
                                        <p:attrNameLst>
                                          <p:attrName>ppt_x</p:attrName>
                                        </p:attrNameLst>
                                      </p:cBhvr>
                                      <p:tavLst>
                                        <p:tav tm="0">
                                          <p:val>
                                            <p:strVal val="ppt_x"/>
                                          </p:val>
                                        </p:tav>
                                        <p:tav tm="100000">
                                          <p:val>
                                            <p:strVal val="0-ppt_w/2"/>
                                          </p:val>
                                        </p:tav>
                                      </p:tavLst>
                                    </p:anim>
                                    <p:anim calcmode="lin" valueType="num">
                                      <p:cBhvr additive="base">
                                        <p:cTn id="133" dur="3500"/>
                                        <p:tgtEl>
                                          <p:spTgt spid="12"/>
                                        </p:tgtEl>
                                        <p:attrNameLst>
                                          <p:attrName>ppt_y</p:attrName>
                                        </p:attrNameLst>
                                      </p:cBhvr>
                                      <p:tavLst>
                                        <p:tav tm="0">
                                          <p:val>
                                            <p:strVal val="ppt_y"/>
                                          </p:val>
                                        </p:tav>
                                        <p:tav tm="100000">
                                          <p:val>
                                            <p:strVal val="1+ppt_h/2"/>
                                          </p:val>
                                        </p:tav>
                                      </p:tavLst>
                                    </p:anim>
                                    <p:set>
                                      <p:cBhvr>
                                        <p:cTn id="134" dur="1" fill="hold">
                                          <p:stCondLst>
                                            <p:cond delay="3499"/>
                                          </p:stCondLst>
                                        </p:cTn>
                                        <p:tgtEl>
                                          <p:spTgt spid="12"/>
                                        </p:tgtEl>
                                        <p:attrNameLst>
                                          <p:attrName>style.visibility</p:attrName>
                                        </p:attrNameLst>
                                      </p:cBhvr>
                                      <p:to>
                                        <p:strVal val="hidden"/>
                                      </p:to>
                                    </p:set>
                                  </p:childTnLst>
                                </p:cTn>
                              </p:par>
                              <p:par>
                                <p:cTn id="135" presetID="19" presetClass="exit" presetSubtype="5" fill="hold" nodeType="withEffect">
                                  <p:stCondLst>
                                    <p:cond delay="0"/>
                                  </p:stCondLst>
                                  <p:childTnLst>
                                    <p:anim calcmode="lin" valueType="num">
                                      <p:cBhvr>
                                        <p:cTn id="136" dur="3500"/>
                                        <p:tgtEl>
                                          <p:spTgt spid="12"/>
                                        </p:tgtEl>
                                        <p:attrNameLst>
                                          <p:attrName>ppt_w</p:attrName>
                                        </p:attrNameLst>
                                      </p:cBhvr>
                                      <p:tavLst>
                                        <p:tav tm="0">
                                          <p:val>
                                            <p:strVal val="ppt_w"/>
                                          </p:val>
                                        </p:tav>
                                        <p:tav tm="100000">
                                          <p:val>
                                            <p:strVal val="ppt_w"/>
                                          </p:val>
                                        </p:tav>
                                      </p:tavLst>
                                    </p:anim>
                                    <p:anim calcmode="lin" valueType="num">
                                      <p:cBhvr>
                                        <p:cTn id="137" dur="35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8" dur="1" fill="hold">
                                          <p:stCondLst>
                                            <p:cond delay="3499"/>
                                          </p:stCondLst>
                                        </p:cTn>
                                        <p:tgtEl>
                                          <p:spTgt spid="12"/>
                                        </p:tgtEl>
                                        <p:attrNameLst>
                                          <p:attrName>style.visibility</p:attrName>
                                        </p:attrNameLst>
                                      </p:cBhvr>
                                      <p:to>
                                        <p:strVal val="hidden"/>
                                      </p:to>
                                    </p:set>
                                  </p:childTnLst>
                                </p:cTn>
                              </p:par>
                              <p:par>
                                <p:cTn id="139" presetID="2" presetClass="exit" presetSubtype="12" fill="hold" nodeType="withEffect">
                                  <p:stCondLst>
                                    <p:cond delay="0"/>
                                  </p:stCondLst>
                                  <p:childTnLst>
                                    <p:anim calcmode="lin" valueType="num">
                                      <p:cBhvr additive="base">
                                        <p:cTn id="140" dur="3500"/>
                                        <p:tgtEl>
                                          <p:spTgt spid="13"/>
                                        </p:tgtEl>
                                        <p:attrNameLst>
                                          <p:attrName>ppt_x</p:attrName>
                                        </p:attrNameLst>
                                      </p:cBhvr>
                                      <p:tavLst>
                                        <p:tav tm="0">
                                          <p:val>
                                            <p:strVal val="ppt_x"/>
                                          </p:val>
                                        </p:tav>
                                        <p:tav tm="100000">
                                          <p:val>
                                            <p:strVal val="0-ppt_w/2"/>
                                          </p:val>
                                        </p:tav>
                                      </p:tavLst>
                                    </p:anim>
                                    <p:anim calcmode="lin" valueType="num">
                                      <p:cBhvr additive="base">
                                        <p:cTn id="141" dur="3500"/>
                                        <p:tgtEl>
                                          <p:spTgt spid="13"/>
                                        </p:tgtEl>
                                        <p:attrNameLst>
                                          <p:attrName>ppt_y</p:attrName>
                                        </p:attrNameLst>
                                      </p:cBhvr>
                                      <p:tavLst>
                                        <p:tav tm="0">
                                          <p:val>
                                            <p:strVal val="ppt_y"/>
                                          </p:val>
                                        </p:tav>
                                        <p:tav tm="100000">
                                          <p:val>
                                            <p:strVal val="1+ppt_h/2"/>
                                          </p:val>
                                        </p:tav>
                                      </p:tavLst>
                                    </p:anim>
                                    <p:set>
                                      <p:cBhvr>
                                        <p:cTn id="142" dur="1" fill="hold">
                                          <p:stCondLst>
                                            <p:cond delay="3499"/>
                                          </p:stCondLst>
                                        </p:cTn>
                                        <p:tgtEl>
                                          <p:spTgt spid="13"/>
                                        </p:tgtEl>
                                        <p:attrNameLst>
                                          <p:attrName>style.visibility</p:attrName>
                                        </p:attrNameLst>
                                      </p:cBhvr>
                                      <p:to>
                                        <p:strVal val="hidden"/>
                                      </p:to>
                                    </p:set>
                                  </p:childTnLst>
                                </p:cTn>
                              </p:par>
                              <p:par>
                                <p:cTn id="143" presetID="19" presetClass="exit" presetSubtype="5" fill="hold" nodeType="withEffect">
                                  <p:stCondLst>
                                    <p:cond delay="0"/>
                                  </p:stCondLst>
                                  <p:childTnLst>
                                    <p:anim calcmode="lin" valueType="num">
                                      <p:cBhvr>
                                        <p:cTn id="144" dur="3500"/>
                                        <p:tgtEl>
                                          <p:spTgt spid="13"/>
                                        </p:tgtEl>
                                        <p:attrNameLst>
                                          <p:attrName>ppt_w</p:attrName>
                                        </p:attrNameLst>
                                      </p:cBhvr>
                                      <p:tavLst>
                                        <p:tav tm="0">
                                          <p:val>
                                            <p:strVal val="ppt_w"/>
                                          </p:val>
                                        </p:tav>
                                        <p:tav tm="100000">
                                          <p:val>
                                            <p:strVal val="ppt_w"/>
                                          </p:val>
                                        </p:tav>
                                      </p:tavLst>
                                    </p:anim>
                                    <p:anim calcmode="lin" valueType="num">
                                      <p:cBhvr>
                                        <p:cTn id="145" dur="35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6" dur="1" fill="hold">
                                          <p:stCondLst>
                                            <p:cond delay="3499"/>
                                          </p:stCondLst>
                                        </p:cTn>
                                        <p:tgtEl>
                                          <p:spTgt spid="13"/>
                                        </p:tgtEl>
                                        <p:attrNameLst>
                                          <p:attrName>style.visibility</p:attrName>
                                        </p:attrNameLst>
                                      </p:cBhvr>
                                      <p:to>
                                        <p:strVal val="hidden"/>
                                      </p:to>
                                    </p:set>
                                  </p:childTnLst>
                                </p:cTn>
                              </p:par>
                              <p:par>
                                <p:cTn id="147" presetID="2" presetClass="exit" presetSubtype="12" fill="hold" nodeType="withEffect">
                                  <p:stCondLst>
                                    <p:cond delay="0"/>
                                  </p:stCondLst>
                                  <p:childTnLst>
                                    <p:anim calcmode="lin" valueType="num">
                                      <p:cBhvr additive="base">
                                        <p:cTn id="148" dur="3500"/>
                                        <p:tgtEl>
                                          <p:spTgt spid="11"/>
                                        </p:tgtEl>
                                        <p:attrNameLst>
                                          <p:attrName>ppt_x</p:attrName>
                                        </p:attrNameLst>
                                      </p:cBhvr>
                                      <p:tavLst>
                                        <p:tav tm="0">
                                          <p:val>
                                            <p:strVal val="ppt_x"/>
                                          </p:val>
                                        </p:tav>
                                        <p:tav tm="100000">
                                          <p:val>
                                            <p:strVal val="0-ppt_w/2"/>
                                          </p:val>
                                        </p:tav>
                                      </p:tavLst>
                                    </p:anim>
                                    <p:anim calcmode="lin" valueType="num">
                                      <p:cBhvr additive="base">
                                        <p:cTn id="149" dur="3500"/>
                                        <p:tgtEl>
                                          <p:spTgt spid="11"/>
                                        </p:tgtEl>
                                        <p:attrNameLst>
                                          <p:attrName>ppt_y</p:attrName>
                                        </p:attrNameLst>
                                      </p:cBhvr>
                                      <p:tavLst>
                                        <p:tav tm="0">
                                          <p:val>
                                            <p:strVal val="ppt_y"/>
                                          </p:val>
                                        </p:tav>
                                        <p:tav tm="100000">
                                          <p:val>
                                            <p:strVal val="1+ppt_h/2"/>
                                          </p:val>
                                        </p:tav>
                                      </p:tavLst>
                                    </p:anim>
                                    <p:set>
                                      <p:cBhvr>
                                        <p:cTn id="150" dur="1" fill="hold">
                                          <p:stCondLst>
                                            <p:cond delay="3499"/>
                                          </p:stCondLst>
                                        </p:cTn>
                                        <p:tgtEl>
                                          <p:spTgt spid="11"/>
                                        </p:tgtEl>
                                        <p:attrNameLst>
                                          <p:attrName>style.visibility</p:attrName>
                                        </p:attrNameLst>
                                      </p:cBhvr>
                                      <p:to>
                                        <p:strVal val="hidden"/>
                                      </p:to>
                                    </p:set>
                                  </p:childTnLst>
                                </p:cTn>
                              </p:par>
                              <p:par>
                                <p:cTn id="151" presetID="19" presetClass="exit" presetSubtype="5" fill="hold" nodeType="withEffect">
                                  <p:stCondLst>
                                    <p:cond delay="0"/>
                                  </p:stCondLst>
                                  <p:childTnLst>
                                    <p:anim calcmode="lin" valueType="num">
                                      <p:cBhvr>
                                        <p:cTn id="152" dur="3500"/>
                                        <p:tgtEl>
                                          <p:spTgt spid="11"/>
                                        </p:tgtEl>
                                        <p:attrNameLst>
                                          <p:attrName>ppt_w</p:attrName>
                                        </p:attrNameLst>
                                      </p:cBhvr>
                                      <p:tavLst>
                                        <p:tav tm="0">
                                          <p:val>
                                            <p:strVal val="ppt_w"/>
                                          </p:val>
                                        </p:tav>
                                        <p:tav tm="100000">
                                          <p:val>
                                            <p:strVal val="ppt_w"/>
                                          </p:val>
                                        </p:tav>
                                      </p:tavLst>
                                    </p:anim>
                                    <p:anim calcmode="lin" valueType="num">
                                      <p:cBhvr>
                                        <p:cTn id="153" dur="35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4" dur="1" fill="hold">
                                          <p:stCondLst>
                                            <p:cond delay="3499"/>
                                          </p:stCondLst>
                                        </p:cTn>
                                        <p:tgtEl>
                                          <p:spTgt spid="11"/>
                                        </p:tgtEl>
                                        <p:attrNameLst>
                                          <p:attrName>style.visibility</p:attrName>
                                        </p:attrNameLst>
                                      </p:cBhvr>
                                      <p:to>
                                        <p:strVal val="hidden"/>
                                      </p:to>
                                    </p:set>
                                  </p:childTnLst>
                                </p:cTn>
                              </p:par>
                              <p:par>
                                <p:cTn id="155" presetID="2" presetClass="exit" presetSubtype="9" fill="hold" nodeType="withEffect">
                                  <p:stCondLst>
                                    <p:cond delay="0"/>
                                  </p:stCondLst>
                                  <p:childTnLst>
                                    <p:anim calcmode="lin" valueType="num">
                                      <p:cBhvr additive="base">
                                        <p:cTn id="156" dur="3500"/>
                                        <p:tgtEl>
                                          <p:spTgt spid="9"/>
                                        </p:tgtEl>
                                        <p:attrNameLst>
                                          <p:attrName>ppt_x</p:attrName>
                                        </p:attrNameLst>
                                      </p:cBhvr>
                                      <p:tavLst>
                                        <p:tav tm="0">
                                          <p:val>
                                            <p:strVal val="ppt_x"/>
                                          </p:val>
                                        </p:tav>
                                        <p:tav tm="100000">
                                          <p:val>
                                            <p:strVal val="0-ppt_w/2"/>
                                          </p:val>
                                        </p:tav>
                                      </p:tavLst>
                                    </p:anim>
                                    <p:anim calcmode="lin" valueType="num">
                                      <p:cBhvr additive="base">
                                        <p:cTn id="157" dur="3500"/>
                                        <p:tgtEl>
                                          <p:spTgt spid="9"/>
                                        </p:tgtEl>
                                        <p:attrNameLst>
                                          <p:attrName>ppt_y</p:attrName>
                                        </p:attrNameLst>
                                      </p:cBhvr>
                                      <p:tavLst>
                                        <p:tav tm="0">
                                          <p:val>
                                            <p:strVal val="ppt_y"/>
                                          </p:val>
                                        </p:tav>
                                        <p:tav tm="100000">
                                          <p:val>
                                            <p:strVal val="0-ppt_h/2"/>
                                          </p:val>
                                        </p:tav>
                                      </p:tavLst>
                                    </p:anim>
                                    <p:set>
                                      <p:cBhvr>
                                        <p:cTn id="158" dur="1" fill="hold">
                                          <p:stCondLst>
                                            <p:cond delay="3499"/>
                                          </p:stCondLst>
                                        </p:cTn>
                                        <p:tgtEl>
                                          <p:spTgt spid="9"/>
                                        </p:tgtEl>
                                        <p:attrNameLst>
                                          <p:attrName>style.visibility</p:attrName>
                                        </p:attrNameLst>
                                      </p:cBhvr>
                                      <p:to>
                                        <p:strVal val="hidden"/>
                                      </p:to>
                                    </p:set>
                                  </p:childTnLst>
                                </p:cTn>
                              </p:par>
                              <p:par>
                                <p:cTn id="159" presetID="19" presetClass="exit" presetSubtype="5" fill="hold" nodeType="withEffect">
                                  <p:stCondLst>
                                    <p:cond delay="0"/>
                                  </p:stCondLst>
                                  <p:childTnLst>
                                    <p:anim calcmode="lin" valueType="num">
                                      <p:cBhvr>
                                        <p:cTn id="160" dur="3500"/>
                                        <p:tgtEl>
                                          <p:spTgt spid="9"/>
                                        </p:tgtEl>
                                        <p:attrNameLst>
                                          <p:attrName>ppt_w</p:attrName>
                                        </p:attrNameLst>
                                      </p:cBhvr>
                                      <p:tavLst>
                                        <p:tav tm="0">
                                          <p:val>
                                            <p:strVal val="ppt_w"/>
                                          </p:val>
                                        </p:tav>
                                        <p:tav tm="100000">
                                          <p:val>
                                            <p:strVal val="ppt_w"/>
                                          </p:val>
                                        </p:tav>
                                      </p:tavLst>
                                    </p:anim>
                                    <p:anim calcmode="lin" valueType="num">
                                      <p:cBhvr>
                                        <p:cTn id="161" dur="35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2" dur="1" fill="hold">
                                          <p:stCondLst>
                                            <p:cond delay="3499"/>
                                          </p:stCondLst>
                                        </p:cTn>
                                        <p:tgtEl>
                                          <p:spTgt spid="9"/>
                                        </p:tgtEl>
                                        <p:attrNameLst>
                                          <p:attrName>style.visibility</p:attrName>
                                        </p:attrNameLst>
                                      </p:cBhvr>
                                      <p:to>
                                        <p:strVal val="hidden"/>
                                      </p:to>
                                    </p:set>
                                  </p:childTnLst>
                                </p:cTn>
                              </p:par>
                              <p:par>
                                <p:cTn id="163" presetID="2" presetClass="exit" presetSubtype="9" fill="hold" nodeType="withEffect">
                                  <p:stCondLst>
                                    <p:cond delay="0"/>
                                  </p:stCondLst>
                                  <p:childTnLst>
                                    <p:anim calcmode="lin" valueType="num">
                                      <p:cBhvr additive="base">
                                        <p:cTn id="164" dur="3500"/>
                                        <p:tgtEl>
                                          <p:spTgt spid="5"/>
                                        </p:tgtEl>
                                        <p:attrNameLst>
                                          <p:attrName>ppt_x</p:attrName>
                                        </p:attrNameLst>
                                      </p:cBhvr>
                                      <p:tavLst>
                                        <p:tav tm="0">
                                          <p:val>
                                            <p:strVal val="ppt_x"/>
                                          </p:val>
                                        </p:tav>
                                        <p:tav tm="100000">
                                          <p:val>
                                            <p:strVal val="0-ppt_w/2"/>
                                          </p:val>
                                        </p:tav>
                                      </p:tavLst>
                                    </p:anim>
                                    <p:anim calcmode="lin" valueType="num">
                                      <p:cBhvr additive="base">
                                        <p:cTn id="165" dur="3500"/>
                                        <p:tgtEl>
                                          <p:spTgt spid="5"/>
                                        </p:tgtEl>
                                        <p:attrNameLst>
                                          <p:attrName>ppt_y</p:attrName>
                                        </p:attrNameLst>
                                      </p:cBhvr>
                                      <p:tavLst>
                                        <p:tav tm="0">
                                          <p:val>
                                            <p:strVal val="ppt_y"/>
                                          </p:val>
                                        </p:tav>
                                        <p:tav tm="100000">
                                          <p:val>
                                            <p:strVal val="0-ppt_h/2"/>
                                          </p:val>
                                        </p:tav>
                                      </p:tavLst>
                                    </p:anim>
                                    <p:set>
                                      <p:cBhvr>
                                        <p:cTn id="166" dur="1" fill="hold">
                                          <p:stCondLst>
                                            <p:cond delay="3499"/>
                                          </p:stCondLst>
                                        </p:cTn>
                                        <p:tgtEl>
                                          <p:spTgt spid="5"/>
                                        </p:tgtEl>
                                        <p:attrNameLst>
                                          <p:attrName>style.visibility</p:attrName>
                                        </p:attrNameLst>
                                      </p:cBhvr>
                                      <p:to>
                                        <p:strVal val="hidden"/>
                                      </p:to>
                                    </p:set>
                                  </p:childTnLst>
                                </p:cTn>
                              </p:par>
                              <p:par>
                                <p:cTn id="167" presetID="19" presetClass="exit" presetSubtype="5" fill="hold" nodeType="withEffect">
                                  <p:stCondLst>
                                    <p:cond delay="0"/>
                                  </p:stCondLst>
                                  <p:childTnLst>
                                    <p:anim calcmode="lin" valueType="num">
                                      <p:cBhvr>
                                        <p:cTn id="168" dur="3500"/>
                                        <p:tgtEl>
                                          <p:spTgt spid="5"/>
                                        </p:tgtEl>
                                        <p:attrNameLst>
                                          <p:attrName>ppt_w</p:attrName>
                                        </p:attrNameLst>
                                      </p:cBhvr>
                                      <p:tavLst>
                                        <p:tav tm="0">
                                          <p:val>
                                            <p:strVal val="ppt_w"/>
                                          </p:val>
                                        </p:tav>
                                        <p:tav tm="100000">
                                          <p:val>
                                            <p:strVal val="ppt_w"/>
                                          </p:val>
                                        </p:tav>
                                      </p:tavLst>
                                    </p:anim>
                                    <p:anim calcmode="lin" valueType="num">
                                      <p:cBhvr>
                                        <p:cTn id="169" dur="35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0" dur="1" fill="hold">
                                          <p:stCondLst>
                                            <p:cond delay="3499"/>
                                          </p:stCondLst>
                                        </p:cTn>
                                        <p:tgtEl>
                                          <p:spTgt spid="5"/>
                                        </p:tgtEl>
                                        <p:attrNameLst>
                                          <p:attrName>style.visibility</p:attrName>
                                        </p:attrNameLst>
                                      </p:cBhvr>
                                      <p:to>
                                        <p:strVal val="hidden"/>
                                      </p:to>
                                    </p:set>
                                  </p:childTnLst>
                                </p:cTn>
                              </p:par>
                              <p:par>
                                <p:cTn id="171" presetID="2" presetClass="exit" presetSubtype="3" fill="hold" nodeType="withEffect">
                                  <p:stCondLst>
                                    <p:cond delay="0"/>
                                  </p:stCondLst>
                                  <p:childTnLst>
                                    <p:anim calcmode="lin" valueType="num">
                                      <p:cBhvr additive="base">
                                        <p:cTn id="172" dur="3500"/>
                                        <p:tgtEl>
                                          <p:spTgt spid="7"/>
                                        </p:tgtEl>
                                        <p:attrNameLst>
                                          <p:attrName>ppt_x</p:attrName>
                                        </p:attrNameLst>
                                      </p:cBhvr>
                                      <p:tavLst>
                                        <p:tav tm="0">
                                          <p:val>
                                            <p:strVal val="ppt_x"/>
                                          </p:val>
                                        </p:tav>
                                        <p:tav tm="100000">
                                          <p:val>
                                            <p:strVal val="1+ppt_w/2"/>
                                          </p:val>
                                        </p:tav>
                                      </p:tavLst>
                                    </p:anim>
                                    <p:anim calcmode="lin" valueType="num">
                                      <p:cBhvr additive="base">
                                        <p:cTn id="173" dur="3500"/>
                                        <p:tgtEl>
                                          <p:spTgt spid="7"/>
                                        </p:tgtEl>
                                        <p:attrNameLst>
                                          <p:attrName>ppt_y</p:attrName>
                                        </p:attrNameLst>
                                      </p:cBhvr>
                                      <p:tavLst>
                                        <p:tav tm="0">
                                          <p:val>
                                            <p:strVal val="ppt_y"/>
                                          </p:val>
                                        </p:tav>
                                        <p:tav tm="100000">
                                          <p:val>
                                            <p:strVal val="0-ppt_h/2"/>
                                          </p:val>
                                        </p:tav>
                                      </p:tavLst>
                                    </p:anim>
                                    <p:set>
                                      <p:cBhvr>
                                        <p:cTn id="174" dur="1" fill="hold">
                                          <p:stCondLst>
                                            <p:cond delay="3499"/>
                                          </p:stCondLst>
                                        </p:cTn>
                                        <p:tgtEl>
                                          <p:spTgt spid="7"/>
                                        </p:tgtEl>
                                        <p:attrNameLst>
                                          <p:attrName>style.visibility</p:attrName>
                                        </p:attrNameLst>
                                      </p:cBhvr>
                                      <p:to>
                                        <p:strVal val="hidden"/>
                                      </p:to>
                                    </p:set>
                                  </p:childTnLst>
                                </p:cTn>
                              </p:par>
                              <p:par>
                                <p:cTn id="175" presetID="19" presetClass="exit" presetSubtype="5" fill="hold" nodeType="withEffect">
                                  <p:stCondLst>
                                    <p:cond delay="0"/>
                                  </p:stCondLst>
                                  <p:childTnLst>
                                    <p:anim calcmode="lin" valueType="num">
                                      <p:cBhvr>
                                        <p:cTn id="176" dur="3500"/>
                                        <p:tgtEl>
                                          <p:spTgt spid="7"/>
                                        </p:tgtEl>
                                        <p:attrNameLst>
                                          <p:attrName>ppt_w</p:attrName>
                                        </p:attrNameLst>
                                      </p:cBhvr>
                                      <p:tavLst>
                                        <p:tav tm="0">
                                          <p:val>
                                            <p:strVal val="ppt_w"/>
                                          </p:val>
                                        </p:tav>
                                        <p:tav tm="100000">
                                          <p:val>
                                            <p:strVal val="ppt_w"/>
                                          </p:val>
                                        </p:tav>
                                      </p:tavLst>
                                    </p:anim>
                                    <p:anim calcmode="lin" valueType="num">
                                      <p:cBhvr>
                                        <p:cTn id="177" dur="35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8" dur="1" fill="hold">
                                          <p:stCondLst>
                                            <p:cond delay="3499"/>
                                          </p:stCondLst>
                                        </p:cTn>
                                        <p:tgtEl>
                                          <p:spTgt spid="7"/>
                                        </p:tgtEl>
                                        <p:attrNameLst>
                                          <p:attrName>style.visibility</p:attrName>
                                        </p:attrNameLst>
                                      </p:cBhvr>
                                      <p:to>
                                        <p:strVal val="hidden"/>
                                      </p:to>
                                    </p:set>
                                  </p:childTnLst>
                                </p:cTn>
                              </p:par>
                              <p:par>
                                <p:cTn id="179" presetID="2" presetClass="exit" presetSubtype="9" fill="hold" nodeType="withEffect">
                                  <p:stCondLst>
                                    <p:cond delay="0"/>
                                  </p:stCondLst>
                                  <p:childTnLst>
                                    <p:anim calcmode="lin" valueType="num">
                                      <p:cBhvr additive="base">
                                        <p:cTn id="180" dur="3500"/>
                                        <p:tgtEl>
                                          <p:spTgt spid="8"/>
                                        </p:tgtEl>
                                        <p:attrNameLst>
                                          <p:attrName>ppt_x</p:attrName>
                                        </p:attrNameLst>
                                      </p:cBhvr>
                                      <p:tavLst>
                                        <p:tav tm="0">
                                          <p:val>
                                            <p:strVal val="ppt_x"/>
                                          </p:val>
                                        </p:tav>
                                        <p:tav tm="100000">
                                          <p:val>
                                            <p:strVal val="0-ppt_w/2"/>
                                          </p:val>
                                        </p:tav>
                                      </p:tavLst>
                                    </p:anim>
                                    <p:anim calcmode="lin" valueType="num">
                                      <p:cBhvr additive="base">
                                        <p:cTn id="181" dur="3500"/>
                                        <p:tgtEl>
                                          <p:spTgt spid="8"/>
                                        </p:tgtEl>
                                        <p:attrNameLst>
                                          <p:attrName>ppt_y</p:attrName>
                                        </p:attrNameLst>
                                      </p:cBhvr>
                                      <p:tavLst>
                                        <p:tav tm="0">
                                          <p:val>
                                            <p:strVal val="ppt_y"/>
                                          </p:val>
                                        </p:tav>
                                        <p:tav tm="100000">
                                          <p:val>
                                            <p:strVal val="0-ppt_h/2"/>
                                          </p:val>
                                        </p:tav>
                                      </p:tavLst>
                                    </p:anim>
                                    <p:set>
                                      <p:cBhvr>
                                        <p:cTn id="182" dur="1" fill="hold">
                                          <p:stCondLst>
                                            <p:cond delay="3499"/>
                                          </p:stCondLst>
                                        </p:cTn>
                                        <p:tgtEl>
                                          <p:spTgt spid="8"/>
                                        </p:tgtEl>
                                        <p:attrNameLst>
                                          <p:attrName>style.visibility</p:attrName>
                                        </p:attrNameLst>
                                      </p:cBhvr>
                                      <p:to>
                                        <p:strVal val="hidden"/>
                                      </p:to>
                                    </p:set>
                                  </p:childTnLst>
                                </p:cTn>
                              </p:par>
                              <p:par>
                                <p:cTn id="183" presetID="19" presetClass="exit" presetSubtype="5" fill="hold" nodeType="withEffect">
                                  <p:stCondLst>
                                    <p:cond delay="0"/>
                                  </p:stCondLst>
                                  <p:childTnLst>
                                    <p:anim calcmode="lin" valueType="num">
                                      <p:cBhvr>
                                        <p:cTn id="184" dur="3500"/>
                                        <p:tgtEl>
                                          <p:spTgt spid="8"/>
                                        </p:tgtEl>
                                        <p:attrNameLst>
                                          <p:attrName>ppt_w</p:attrName>
                                        </p:attrNameLst>
                                      </p:cBhvr>
                                      <p:tavLst>
                                        <p:tav tm="0">
                                          <p:val>
                                            <p:strVal val="ppt_w"/>
                                          </p:val>
                                        </p:tav>
                                        <p:tav tm="100000">
                                          <p:val>
                                            <p:strVal val="ppt_w"/>
                                          </p:val>
                                        </p:tav>
                                      </p:tavLst>
                                    </p:anim>
                                    <p:anim calcmode="lin" valueType="num">
                                      <p:cBhvr>
                                        <p:cTn id="185" dur="35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6" dur="1" fill="hold">
                                          <p:stCondLst>
                                            <p:cond delay="3499"/>
                                          </p:stCondLst>
                                        </p:cTn>
                                        <p:tgtEl>
                                          <p:spTgt spid="8"/>
                                        </p:tgtEl>
                                        <p:attrNameLst>
                                          <p:attrName>style.visibility</p:attrName>
                                        </p:attrNameLst>
                                      </p:cBhvr>
                                      <p:to>
                                        <p:strVal val="hidden"/>
                                      </p:to>
                                    </p:set>
                                  </p:childTnLst>
                                </p:cTn>
                              </p:par>
                              <p:par>
                                <p:cTn id="187" presetID="2" presetClass="exit" presetSubtype="3" fill="hold" nodeType="withEffect">
                                  <p:stCondLst>
                                    <p:cond delay="0"/>
                                  </p:stCondLst>
                                  <p:childTnLst>
                                    <p:anim calcmode="lin" valueType="num">
                                      <p:cBhvr additive="base">
                                        <p:cTn id="188" dur="3500"/>
                                        <p:tgtEl>
                                          <p:spTgt spid="6"/>
                                        </p:tgtEl>
                                        <p:attrNameLst>
                                          <p:attrName>ppt_x</p:attrName>
                                        </p:attrNameLst>
                                      </p:cBhvr>
                                      <p:tavLst>
                                        <p:tav tm="0">
                                          <p:val>
                                            <p:strVal val="ppt_x"/>
                                          </p:val>
                                        </p:tav>
                                        <p:tav tm="100000">
                                          <p:val>
                                            <p:strVal val="1+ppt_w/2"/>
                                          </p:val>
                                        </p:tav>
                                      </p:tavLst>
                                    </p:anim>
                                    <p:anim calcmode="lin" valueType="num">
                                      <p:cBhvr additive="base">
                                        <p:cTn id="189" dur="3500"/>
                                        <p:tgtEl>
                                          <p:spTgt spid="6"/>
                                        </p:tgtEl>
                                        <p:attrNameLst>
                                          <p:attrName>ppt_y</p:attrName>
                                        </p:attrNameLst>
                                      </p:cBhvr>
                                      <p:tavLst>
                                        <p:tav tm="0">
                                          <p:val>
                                            <p:strVal val="ppt_y"/>
                                          </p:val>
                                        </p:tav>
                                        <p:tav tm="100000">
                                          <p:val>
                                            <p:strVal val="0-ppt_h/2"/>
                                          </p:val>
                                        </p:tav>
                                      </p:tavLst>
                                    </p:anim>
                                    <p:set>
                                      <p:cBhvr>
                                        <p:cTn id="190" dur="1" fill="hold">
                                          <p:stCondLst>
                                            <p:cond delay="3499"/>
                                          </p:stCondLst>
                                        </p:cTn>
                                        <p:tgtEl>
                                          <p:spTgt spid="6"/>
                                        </p:tgtEl>
                                        <p:attrNameLst>
                                          <p:attrName>style.visibility</p:attrName>
                                        </p:attrNameLst>
                                      </p:cBhvr>
                                      <p:to>
                                        <p:strVal val="hidden"/>
                                      </p:to>
                                    </p:set>
                                  </p:childTnLst>
                                </p:cTn>
                              </p:par>
                              <p:par>
                                <p:cTn id="191" presetID="19" presetClass="exit" presetSubtype="5" fill="hold" nodeType="withEffect">
                                  <p:stCondLst>
                                    <p:cond delay="0"/>
                                  </p:stCondLst>
                                  <p:childTnLst>
                                    <p:anim calcmode="lin" valueType="num">
                                      <p:cBhvr>
                                        <p:cTn id="192" dur="3500"/>
                                        <p:tgtEl>
                                          <p:spTgt spid="6"/>
                                        </p:tgtEl>
                                        <p:attrNameLst>
                                          <p:attrName>ppt_w</p:attrName>
                                        </p:attrNameLst>
                                      </p:cBhvr>
                                      <p:tavLst>
                                        <p:tav tm="0">
                                          <p:val>
                                            <p:strVal val="ppt_w"/>
                                          </p:val>
                                        </p:tav>
                                        <p:tav tm="100000">
                                          <p:val>
                                            <p:strVal val="ppt_w"/>
                                          </p:val>
                                        </p:tav>
                                      </p:tavLst>
                                    </p:anim>
                                    <p:anim calcmode="lin" valueType="num">
                                      <p:cBhvr>
                                        <p:cTn id="193" dur="35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4" dur="1" fill="hold">
                                          <p:stCondLst>
                                            <p:cond delay="3499"/>
                                          </p:stCondLst>
                                        </p:cTn>
                                        <p:tgtEl>
                                          <p:spTgt spid="6"/>
                                        </p:tgtEl>
                                        <p:attrNameLst>
                                          <p:attrName>style.visibility</p:attrName>
                                        </p:attrNameLst>
                                      </p:cBhvr>
                                      <p:to>
                                        <p:strVal val="hidden"/>
                                      </p:to>
                                    </p:set>
                                  </p:childTnLst>
                                </p:cTn>
                              </p:par>
                              <p:par>
                                <p:cTn id="195" presetID="2" presetClass="exit" presetSubtype="3" fill="hold" nodeType="withEffect">
                                  <p:stCondLst>
                                    <p:cond delay="0"/>
                                  </p:stCondLst>
                                  <p:childTnLst>
                                    <p:anim calcmode="lin" valueType="num">
                                      <p:cBhvr additive="base">
                                        <p:cTn id="196" dur="3500"/>
                                        <p:tgtEl>
                                          <p:spTgt spid="2050"/>
                                        </p:tgtEl>
                                        <p:attrNameLst>
                                          <p:attrName>ppt_x</p:attrName>
                                        </p:attrNameLst>
                                      </p:cBhvr>
                                      <p:tavLst>
                                        <p:tav tm="0">
                                          <p:val>
                                            <p:strVal val="ppt_x"/>
                                          </p:val>
                                        </p:tav>
                                        <p:tav tm="100000">
                                          <p:val>
                                            <p:strVal val="1+ppt_w/2"/>
                                          </p:val>
                                        </p:tav>
                                      </p:tavLst>
                                    </p:anim>
                                    <p:anim calcmode="lin" valueType="num">
                                      <p:cBhvr additive="base">
                                        <p:cTn id="197" dur="3500"/>
                                        <p:tgtEl>
                                          <p:spTgt spid="2050"/>
                                        </p:tgtEl>
                                        <p:attrNameLst>
                                          <p:attrName>ppt_y</p:attrName>
                                        </p:attrNameLst>
                                      </p:cBhvr>
                                      <p:tavLst>
                                        <p:tav tm="0">
                                          <p:val>
                                            <p:strVal val="ppt_y"/>
                                          </p:val>
                                        </p:tav>
                                        <p:tav tm="100000">
                                          <p:val>
                                            <p:strVal val="0-ppt_h/2"/>
                                          </p:val>
                                        </p:tav>
                                      </p:tavLst>
                                    </p:anim>
                                    <p:set>
                                      <p:cBhvr>
                                        <p:cTn id="198" dur="1" fill="hold">
                                          <p:stCondLst>
                                            <p:cond delay="3499"/>
                                          </p:stCondLst>
                                        </p:cTn>
                                        <p:tgtEl>
                                          <p:spTgt spid="2050"/>
                                        </p:tgtEl>
                                        <p:attrNameLst>
                                          <p:attrName>style.visibility</p:attrName>
                                        </p:attrNameLst>
                                      </p:cBhvr>
                                      <p:to>
                                        <p:strVal val="hidden"/>
                                      </p:to>
                                    </p:set>
                                  </p:childTnLst>
                                </p:cTn>
                              </p:par>
                              <p:par>
                                <p:cTn id="199" presetID="19" presetClass="exit" presetSubtype="5" fill="hold" nodeType="withEffect">
                                  <p:stCondLst>
                                    <p:cond delay="0"/>
                                  </p:stCondLst>
                                  <p:childTnLst>
                                    <p:anim calcmode="lin" valueType="num">
                                      <p:cBhvr>
                                        <p:cTn id="200" dur="3500"/>
                                        <p:tgtEl>
                                          <p:spTgt spid="2050"/>
                                        </p:tgtEl>
                                        <p:attrNameLst>
                                          <p:attrName>ppt_w</p:attrName>
                                        </p:attrNameLst>
                                      </p:cBhvr>
                                      <p:tavLst>
                                        <p:tav tm="0">
                                          <p:val>
                                            <p:strVal val="ppt_w"/>
                                          </p:val>
                                        </p:tav>
                                        <p:tav tm="100000">
                                          <p:val>
                                            <p:strVal val="ppt_w"/>
                                          </p:val>
                                        </p:tav>
                                      </p:tavLst>
                                    </p:anim>
                                    <p:anim calcmode="lin" valueType="num">
                                      <p:cBhvr>
                                        <p:cTn id="201" dur="3500"/>
                                        <p:tgtEl>
                                          <p:spTgt spid="205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2" dur="1" fill="hold">
                                          <p:stCondLst>
                                            <p:cond delay="3499"/>
                                          </p:stCondLst>
                                        </p:cTn>
                                        <p:tgtEl>
                                          <p:spTgt spid="2050"/>
                                        </p:tgtEl>
                                        <p:attrNameLst>
                                          <p:attrName>style.visibility</p:attrName>
                                        </p:attrNameLst>
                                      </p:cBhvr>
                                      <p:to>
                                        <p:strVal val="hidden"/>
                                      </p:to>
                                    </p:set>
                                  </p:childTnLst>
                                </p:cTn>
                              </p:par>
                              <p:par>
                                <p:cTn id="203" presetID="23" presetClass="entr" presetSubtype="528" fill="hold" nodeType="withEffect">
                                  <p:stCondLst>
                                    <p:cond delay="0"/>
                                  </p:stCondLst>
                                  <p:childTnLst>
                                    <p:set>
                                      <p:cBhvr>
                                        <p:cTn id="204" dur="1" fill="hold">
                                          <p:stCondLst>
                                            <p:cond delay="0"/>
                                          </p:stCondLst>
                                        </p:cTn>
                                        <p:tgtEl>
                                          <p:spTgt spid="16"/>
                                        </p:tgtEl>
                                        <p:attrNameLst>
                                          <p:attrName>style.visibility</p:attrName>
                                        </p:attrNameLst>
                                      </p:cBhvr>
                                      <p:to>
                                        <p:strVal val="visible"/>
                                      </p:to>
                                    </p:set>
                                    <p:anim calcmode="lin" valueType="num">
                                      <p:cBhvr>
                                        <p:cTn id="205" dur="3250" fill="hold"/>
                                        <p:tgtEl>
                                          <p:spTgt spid="16"/>
                                        </p:tgtEl>
                                        <p:attrNameLst>
                                          <p:attrName>ppt_w</p:attrName>
                                        </p:attrNameLst>
                                      </p:cBhvr>
                                      <p:tavLst>
                                        <p:tav tm="0">
                                          <p:val>
                                            <p:fltVal val="0"/>
                                          </p:val>
                                        </p:tav>
                                        <p:tav tm="100000">
                                          <p:val>
                                            <p:strVal val="#ppt_w"/>
                                          </p:val>
                                        </p:tav>
                                      </p:tavLst>
                                    </p:anim>
                                    <p:anim calcmode="lin" valueType="num">
                                      <p:cBhvr>
                                        <p:cTn id="206" dur="3250" fill="hold"/>
                                        <p:tgtEl>
                                          <p:spTgt spid="16"/>
                                        </p:tgtEl>
                                        <p:attrNameLst>
                                          <p:attrName>ppt_h</p:attrName>
                                        </p:attrNameLst>
                                      </p:cBhvr>
                                      <p:tavLst>
                                        <p:tav tm="0">
                                          <p:val>
                                            <p:fltVal val="0"/>
                                          </p:val>
                                        </p:tav>
                                        <p:tav tm="100000">
                                          <p:val>
                                            <p:strVal val="#ppt_h"/>
                                          </p:val>
                                        </p:tav>
                                      </p:tavLst>
                                    </p:anim>
                                    <p:anim calcmode="lin" valueType="num">
                                      <p:cBhvr>
                                        <p:cTn id="207" dur="3250" fill="hold"/>
                                        <p:tgtEl>
                                          <p:spTgt spid="16"/>
                                        </p:tgtEl>
                                        <p:attrNameLst>
                                          <p:attrName>ppt_x</p:attrName>
                                        </p:attrNameLst>
                                      </p:cBhvr>
                                      <p:tavLst>
                                        <p:tav tm="0">
                                          <p:val>
                                            <p:fltVal val="0.5"/>
                                          </p:val>
                                        </p:tav>
                                        <p:tav tm="100000">
                                          <p:val>
                                            <p:strVal val="#ppt_x"/>
                                          </p:val>
                                        </p:tav>
                                      </p:tavLst>
                                    </p:anim>
                                    <p:anim calcmode="lin" valueType="num">
                                      <p:cBhvr>
                                        <p:cTn id="208" dur="3250" fill="hold"/>
                                        <p:tgtEl>
                                          <p:spTgt spid="16"/>
                                        </p:tgtEl>
                                        <p:attrNameLst>
                                          <p:attrName>ppt_y</p:attrName>
                                        </p:attrNameLst>
                                      </p:cBhvr>
                                      <p:tavLst>
                                        <p:tav tm="0">
                                          <p:val>
                                            <p:fltVal val="0.5"/>
                                          </p:val>
                                        </p:tav>
                                        <p:tav tm="100000">
                                          <p:val>
                                            <p:strVal val="#ppt_y"/>
                                          </p:val>
                                        </p:tav>
                                      </p:tavLst>
                                    </p:anim>
                                  </p:childTnLst>
                                </p:cTn>
                              </p:par>
                              <p:par>
                                <p:cTn id="209" presetID="8" presetClass="entr" presetSubtype="32" fill="hold" nodeType="withEffect">
                                  <p:stCondLst>
                                    <p:cond delay="0"/>
                                  </p:stCondLst>
                                  <p:childTnLst>
                                    <p:set>
                                      <p:cBhvr>
                                        <p:cTn id="210" dur="1" fill="hold">
                                          <p:stCondLst>
                                            <p:cond delay="0"/>
                                          </p:stCondLst>
                                        </p:cTn>
                                        <p:tgtEl>
                                          <p:spTgt spid="16"/>
                                        </p:tgtEl>
                                        <p:attrNameLst>
                                          <p:attrName>style.visibility</p:attrName>
                                        </p:attrNameLst>
                                      </p:cBhvr>
                                      <p:to>
                                        <p:strVal val="visible"/>
                                      </p:to>
                                    </p:set>
                                    <p:animEffect transition="in" filter="diamond(out)">
                                      <p:cBhvr>
                                        <p:cTn id="211" dur="325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a:off x="-13994" y="-8798"/>
            <a:ext cx="9172657" cy="6858000"/>
          </a:xfrm>
          <a:prstGeom prst="rect">
            <a:avLst/>
          </a:prstGeom>
          <a:gradFill flip="none" rotWithShape="1">
            <a:gsLst>
              <a:gs pos="76000">
                <a:srgbClr val="391B03">
                  <a:lumMod val="0"/>
                </a:srgbClr>
              </a:gs>
              <a:gs pos="33000">
                <a:srgbClr val="66FF33">
                  <a:lumMod val="24000"/>
                </a:srgbClr>
              </a:gs>
              <a:gs pos="11000">
                <a:srgbClr val="70A51A"/>
              </a:gs>
              <a:gs pos="3000">
                <a:srgbClr val="CCFF33"/>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Diapositiva7"/>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15672" y="304996"/>
            <a:ext cx="9144000" cy="6230411"/>
          </a:xfrm>
          <a:prstGeom prst="rect">
            <a:avLst/>
          </a:prstGeom>
          <a:noFill/>
          <a:ln>
            <a:noFill/>
          </a:ln>
        </p:spPr>
      </p:pic>
      <p:pic>
        <p:nvPicPr>
          <p:cNvPr id="1026" name="Picture 2"/>
          <p:cNvPicPr>
            <a:picLocks noChangeAspect="1" noChangeArrowheads="1"/>
          </p:cNvPicPr>
          <p:nvPr/>
        </p:nvPicPr>
        <p:blipFill>
          <a:blip r:embed="rId3" cstate="email">
            <a:lum contrast="40000"/>
            <a:extLst>
              <a:ext uri="{28A0092B-C50C-407E-A947-70E740481C1C}">
                <a14:useLocalDpi xmlns:a14="http://schemas.microsoft.com/office/drawing/2010/main"/>
              </a:ext>
            </a:extLst>
          </a:blip>
          <a:srcRect/>
          <a:stretch>
            <a:fillRect/>
          </a:stretch>
        </p:blipFill>
        <p:spPr bwMode="auto">
          <a:xfrm rot="18712539" flipH="1">
            <a:off x="1866390" y="1040452"/>
            <a:ext cx="2937487" cy="2781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4" cstate="email">
            <a:lum contrast="40000"/>
            <a:extLst>
              <a:ext uri="{28A0092B-C50C-407E-A947-70E740481C1C}">
                <a14:useLocalDpi xmlns:a14="http://schemas.microsoft.com/office/drawing/2010/main"/>
              </a:ext>
            </a:extLst>
          </a:blip>
          <a:srcRect/>
          <a:stretch>
            <a:fillRect/>
          </a:stretch>
        </p:blipFill>
        <p:spPr bwMode="auto">
          <a:xfrm rot="2782306">
            <a:off x="4307656" y="913912"/>
            <a:ext cx="2937487" cy="2915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4" cstate="email">
            <a:lum contrast="40000"/>
            <a:extLst>
              <a:ext uri="{28A0092B-C50C-407E-A947-70E740481C1C}">
                <a14:useLocalDpi xmlns:a14="http://schemas.microsoft.com/office/drawing/2010/main"/>
              </a:ext>
            </a:extLst>
          </a:blip>
          <a:srcRect/>
          <a:stretch>
            <a:fillRect/>
          </a:stretch>
        </p:blipFill>
        <p:spPr bwMode="auto">
          <a:xfrm rot="13567704">
            <a:off x="1894953" y="2938933"/>
            <a:ext cx="2937487" cy="2864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cstate="email">
            <a:lum contrast="40000"/>
            <a:extLst>
              <a:ext uri="{28A0092B-C50C-407E-A947-70E740481C1C}">
                <a14:useLocalDpi xmlns:a14="http://schemas.microsoft.com/office/drawing/2010/main"/>
              </a:ext>
            </a:extLst>
          </a:blip>
          <a:srcRect/>
          <a:stretch>
            <a:fillRect/>
          </a:stretch>
        </p:blipFill>
        <p:spPr bwMode="auto">
          <a:xfrm rot="8078518" flipH="1">
            <a:off x="4262652" y="3006918"/>
            <a:ext cx="2937487" cy="27895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Forma libre"/>
          <p:cNvSpPr/>
          <p:nvPr/>
        </p:nvSpPr>
        <p:spPr>
          <a:xfrm>
            <a:off x="0"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91000">
                <a:srgbClr val="391B03">
                  <a:lumMod val="33000"/>
                </a:srgbClr>
              </a:gs>
              <a:gs pos="75000">
                <a:srgbClr val="C00000">
                  <a:lumMod val="44000"/>
                </a:srgbClr>
              </a:gs>
              <a:gs pos="59000">
                <a:srgbClr val="A8288D"/>
              </a:gs>
              <a:gs pos="13000">
                <a:srgbClr val="FCD78E">
                  <a:lumMod val="56000"/>
                  <a:lumOff val="44000"/>
                </a:srgbClr>
              </a:gs>
              <a:gs pos="36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13994" y="5716556"/>
            <a:ext cx="917886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9000">
                <a:srgbClr val="391B03">
                  <a:lumMod val="29000"/>
                </a:srgbClr>
              </a:gs>
              <a:gs pos="75000">
                <a:srgbClr val="C00000">
                  <a:lumMod val="44000"/>
                </a:srgbClr>
              </a:gs>
              <a:gs pos="59000">
                <a:srgbClr val="A8288D"/>
              </a:gs>
              <a:gs pos="13000">
                <a:srgbClr val="FCD78E">
                  <a:lumMod val="56000"/>
                  <a:lumOff val="44000"/>
                </a:srgbClr>
              </a:gs>
              <a:gs pos="36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61097" y="5996"/>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319250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6"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additive="base">
                                        <p:cTn id="10" dur="3000" fill="hold"/>
                                        <p:tgtEl>
                                          <p:spTgt spid="1026"/>
                                        </p:tgtEl>
                                        <p:attrNameLst>
                                          <p:attrName>ppt_x</p:attrName>
                                        </p:attrNameLst>
                                      </p:cBhvr>
                                      <p:tavLst>
                                        <p:tav tm="0">
                                          <p:val>
                                            <p:strVal val="1+#ppt_w/2"/>
                                          </p:val>
                                        </p:tav>
                                        <p:tav tm="100000">
                                          <p:val>
                                            <p:strVal val="#ppt_x"/>
                                          </p:val>
                                        </p:tav>
                                      </p:tavLst>
                                    </p:anim>
                                    <p:anim calcmode="lin" valueType="num">
                                      <p:cBhvr additive="base">
                                        <p:cTn id="11" dur="3000" fill="hold"/>
                                        <p:tgtEl>
                                          <p:spTgt spid="1026"/>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1026"/>
                                        </p:tgtEl>
                                        <p:attrNameLst>
                                          <p:attrName>style.visibility</p:attrName>
                                        </p:attrNameLst>
                                      </p:cBhvr>
                                      <p:to>
                                        <p:strVal val="visible"/>
                                      </p:to>
                                    </p:set>
                                    <p:anim calcmode="lin" valueType="num">
                                      <p:cBhvr>
                                        <p:cTn id="14" dur="3000" fill="hold"/>
                                        <p:tgtEl>
                                          <p:spTgt spid="1026"/>
                                        </p:tgtEl>
                                        <p:attrNameLst>
                                          <p:attrName>ppt_w</p:attrName>
                                        </p:attrNameLst>
                                      </p:cBhvr>
                                      <p:tavLst>
                                        <p:tav tm="0" fmla="#ppt_w*sin(2.5*pi*$)">
                                          <p:val>
                                            <p:fltVal val="0"/>
                                          </p:val>
                                        </p:tav>
                                        <p:tav tm="100000">
                                          <p:val>
                                            <p:fltVal val="1"/>
                                          </p:val>
                                        </p:tav>
                                      </p:tavLst>
                                    </p:anim>
                                    <p:anim calcmode="lin" valueType="num">
                                      <p:cBhvr>
                                        <p:cTn id="15" dur="3000" fill="hold"/>
                                        <p:tgtEl>
                                          <p:spTgt spid="1026"/>
                                        </p:tgtEl>
                                        <p:attrNameLst>
                                          <p:attrName>ppt_h</p:attrName>
                                        </p:attrNameLst>
                                      </p:cBhvr>
                                      <p:tavLst>
                                        <p:tav tm="0">
                                          <p:val>
                                            <p:strVal val="#ppt_h"/>
                                          </p:val>
                                        </p:tav>
                                        <p:tav tm="100000">
                                          <p:val>
                                            <p:strVal val="#ppt_h"/>
                                          </p:val>
                                        </p:tav>
                                      </p:tavLst>
                                    </p:anim>
                                  </p:childTnLst>
                                </p:cTn>
                              </p:par>
                              <p:par>
                                <p:cTn id="16" presetID="8" presetClass="emph" presetSubtype="0" repeatCount="indefinite" fill="hold" nodeType="withEffect">
                                  <p:stCondLst>
                                    <p:cond delay="0"/>
                                  </p:stCondLst>
                                  <p:childTnLst>
                                    <p:animRot by="21600000">
                                      <p:cBhvr>
                                        <p:cTn id="17" dur="3000" fill="hold"/>
                                        <p:tgtEl>
                                          <p:spTgt spid="1026"/>
                                        </p:tgtEl>
                                        <p:attrNameLst>
                                          <p:attrName>r</p:attrName>
                                        </p:attrNameLst>
                                      </p:cBhvr>
                                    </p:animRot>
                                  </p:childTnLst>
                                </p:cTn>
                              </p:par>
                              <p:par>
                                <p:cTn id="18" presetID="2" presetClass="exit" presetSubtype="6" fill="hold" nodeType="withEffect">
                                  <p:stCondLst>
                                    <p:cond delay="0"/>
                                  </p:stCondLst>
                                  <p:childTnLst>
                                    <p:anim calcmode="lin" valueType="num">
                                      <p:cBhvr additive="base">
                                        <p:cTn id="19" dur="5750"/>
                                        <p:tgtEl>
                                          <p:spTgt spid="1026"/>
                                        </p:tgtEl>
                                        <p:attrNameLst>
                                          <p:attrName>ppt_x</p:attrName>
                                        </p:attrNameLst>
                                      </p:cBhvr>
                                      <p:tavLst>
                                        <p:tav tm="0">
                                          <p:val>
                                            <p:strVal val="ppt_x"/>
                                          </p:val>
                                        </p:tav>
                                        <p:tav tm="100000">
                                          <p:val>
                                            <p:strVal val="1+ppt_w/2"/>
                                          </p:val>
                                        </p:tav>
                                      </p:tavLst>
                                    </p:anim>
                                    <p:anim calcmode="lin" valueType="num">
                                      <p:cBhvr additive="base">
                                        <p:cTn id="20" dur="5750"/>
                                        <p:tgtEl>
                                          <p:spTgt spid="1026"/>
                                        </p:tgtEl>
                                        <p:attrNameLst>
                                          <p:attrName>ppt_y</p:attrName>
                                        </p:attrNameLst>
                                      </p:cBhvr>
                                      <p:tavLst>
                                        <p:tav tm="0">
                                          <p:val>
                                            <p:strVal val="ppt_y"/>
                                          </p:val>
                                        </p:tav>
                                        <p:tav tm="100000">
                                          <p:val>
                                            <p:strVal val="1+ppt_h/2"/>
                                          </p:val>
                                        </p:tav>
                                      </p:tavLst>
                                    </p:anim>
                                    <p:set>
                                      <p:cBhvr>
                                        <p:cTn id="21" dur="1" fill="hold">
                                          <p:stCondLst>
                                            <p:cond delay="5749"/>
                                          </p:stCondLst>
                                        </p:cTn>
                                        <p:tgtEl>
                                          <p:spTgt spid="1026"/>
                                        </p:tgtEl>
                                        <p:attrNameLst>
                                          <p:attrName>style.visibility</p:attrName>
                                        </p:attrNameLst>
                                      </p:cBhvr>
                                      <p:to>
                                        <p:strVal val="hidden"/>
                                      </p:to>
                                    </p:set>
                                  </p:childTnLst>
                                </p:cTn>
                              </p:par>
                              <p:par>
                                <p:cTn id="22" presetID="2" presetClass="entr" presetSubtype="12"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3000" fill="hold"/>
                                        <p:tgtEl>
                                          <p:spTgt spid="7"/>
                                        </p:tgtEl>
                                        <p:attrNameLst>
                                          <p:attrName>ppt_x</p:attrName>
                                        </p:attrNameLst>
                                      </p:cBhvr>
                                      <p:tavLst>
                                        <p:tav tm="0">
                                          <p:val>
                                            <p:strVal val="0-#ppt_w/2"/>
                                          </p:val>
                                        </p:tav>
                                        <p:tav tm="100000">
                                          <p:val>
                                            <p:strVal val="#ppt_x"/>
                                          </p:val>
                                        </p:tav>
                                      </p:tavLst>
                                    </p:anim>
                                    <p:anim calcmode="lin" valueType="num">
                                      <p:cBhvr additive="base">
                                        <p:cTn id="25" dur="3000" fill="hold"/>
                                        <p:tgtEl>
                                          <p:spTgt spid="7"/>
                                        </p:tgtEl>
                                        <p:attrNameLst>
                                          <p:attrName>ppt_y</p:attrName>
                                        </p:attrNameLst>
                                      </p:cBhvr>
                                      <p:tavLst>
                                        <p:tav tm="0">
                                          <p:val>
                                            <p:strVal val="1+#ppt_h/2"/>
                                          </p:val>
                                        </p:tav>
                                        <p:tav tm="100000">
                                          <p:val>
                                            <p:strVal val="#ppt_y"/>
                                          </p:val>
                                        </p:tav>
                                      </p:tavLst>
                                    </p:anim>
                                  </p:childTnLst>
                                </p:cTn>
                              </p:par>
                              <p:par>
                                <p:cTn id="26" presetID="19" presetClass="entr" presetSubtype="10"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3000" fill="hold"/>
                                        <p:tgtEl>
                                          <p:spTgt spid="7"/>
                                        </p:tgtEl>
                                        <p:attrNameLst>
                                          <p:attrName>ppt_w</p:attrName>
                                        </p:attrNameLst>
                                      </p:cBhvr>
                                      <p:tavLst>
                                        <p:tav tm="0" fmla="#ppt_w*sin(2.5*pi*$)">
                                          <p:val>
                                            <p:fltVal val="0"/>
                                          </p:val>
                                        </p:tav>
                                        <p:tav tm="100000">
                                          <p:val>
                                            <p:fltVal val="1"/>
                                          </p:val>
                                        </p:tav>
                                      </p:tavLst>
                                    </p:anim>
                                    <p:anim calcmode="lin" valueType="num">
                                      <p:cBhvr>
                                        <p:cTn id="29" dur="3000" fill="hold"/>
                                        <p:tgtEl>
                                          <p:spTgt spid="7"/>
                                        </p:tgtEl>
                                        <p:attrNameLst>
                                          <p:attrName>ppt_h</p:attrName>
                                        </p:attrNameLst>
                                      </p:cBhvr>
                                      <p:tavLst>
                                        <p:tav tm="0">
                                          <p:val>
                                            <p:strVal val="#ppt_h"/>
                                          </p:val>
                                        </p:tav>
                                        <p:tav tm="100000">
                                          <p:val>
                                            <p:strVal val="#ppt_h"/>
                                          </p:val>
                                        </p:tav>
                                      </p:tavLst>
                                    </p:anim>
                                  </p:childTnLst>
                                </p:cTn>
                              </p:par>
                              <p:par>
                                <p:cTn id="30" presetID="8" presetClass="emph" presetSubtype="0" repeatCount="indefinite" fill="hold" nodeType="withEffect">
                                  <p:stCondLst>
                                    <p:cond delay="0"/>
                                  </p:stCondLst>
                                  <p:childTnLst>
                                    <p:animRot by="-21600000">
                                      <p:cBhvr>
                                        <p:cTn id="31" dur="3000" fill="hold"/>
                                        <p:tgtEl>
                                          <p:spTgt spid="7"/>
                                        </p:tgtEl>
                                        <p:attrNameLst>
                                          <p:attrName>r</p:attrName>
                                        </p:attrNameLst>
                                      </p:cBhvr>
                                    </p:animRot>
                                  </p:childTnLst>
                                </p:cTn>
                              </p:par>
                              <p:par>
                                <p:cTn id="32" presetID="2" presetClass="exit" presetSubtype="12" fill="hold" nodeType="withEffect">
                                  <p:stCondLst>
                                    <p:cond delay="0"/>
                                  </p:stCondLst>
                                  <p:childTnLst>
                                    <p:anim calcmode="lin" valueType="num">
                                      <p:cBhvr additive="base">
                                        <p:cTn id="33" dur="5750"/>
                                        <p:tgtEl>
                                          <p:spTgt spid="7"/>
                                        </p:tgtEl>
                                        <p:attrNameLst>
                                          <p:attrName>ppt_x</p:attrName>
                                        </p:attrNameLst>
                                      </p:cBhvr>
                                      <p:tavLst>
                                        <p:tav tm="0">
                                          <p:val>
                                            <p:strVal val="ppt_x"/>
                                          </p:val>
                                        </p:tav>
                                        <p:tav tm="100000">
                                          <p:val>
                                            <p:strVal val="0-ppt_w/2"/>
                                          </p:val>
                                        </p:tav>
                                      </p:tavLst>
                                    </p:anim>
                                    <p:anim calcmode="lin" valueType="num">
                                      <p:cBhvr additive="base">
                                        <p:cTn id="34" dur="5750"/>
                                        <p:tgtEl>
                                          <p:spTgt spid="7"/>
                                        </p:tgtEl>
                                        <p:attrNameLst>
                                          <p:attrName>ppt_y</p:attrName>
                                        </p:attrNameLst>
                                      </p:cBhvr>
                                      <p:tavLst>
                                        <p:tav tm="0">
                                          <p:val>
                                            <p:strVal val="ppt_y"/>
                                          </p:val>
                                        </p:tav>
                                        <p:tav tm="100000">
                                          <p:val>
                                            <p:strVal val="1+ppt_h/2"/>
                                          </p:val>
                                        </p:tav>
                                      </p:tavLst>
                                    </p:anim>
                                    <p:set>
                                      <p:cBhvr>
                                        <p:cTn id="35" dur="1" fill="hold">
                                          <p:stCondLst>
                                            <p:cond delay="5749"/>
                                          </p:stCondLst>
                                        </p:cTn>
                                        <p:tgtEl>
                                          <p:spTgt spid="7"/>
                                        </p:tgtEl>
                                        <p:attrNameLst>
                                          <p:attrName>style.visibility</p:attrName>
                                        </p:attrNameLst>
                                      </p:cBhvr>
                                      <p:to>
                                        <p:strVal val="hidden"/>
                                      </p:to>
                                    </p:set>
                                  </p:childTnLst>
                                </p:cTn>
                              </p:par>
                              <p:par>
                                <p:cTn id="36" presetID="2" presetClass="entr" presetSubtype="3"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19" presetClass="entr" presetSubtype="10"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3000" fill="hold"/>
                                        <p:tgtEl>
                                          <p:spTgt spid="8"/>
                                        </p:tgtEl>
                                        <p:attrNameLst>
                                          <p:attrName>ppt_w</p:attrName>
                                        </p:attrNameLst>
                                      </p:cBhvr>
                                      <p:tavLst>
                                        <p:tav tm="0" fmla="#ppt_w*sin(2.5*pi*$)">
                                          <p:val>
                                            <p:fltVal val="0"/>
                                          </p:val>
                                        </p:tav>
                                        <p:tav tm="100000">
                                          <p:val>
                                            <p:fltVal val="1"/>
                                          </p:val>
                                        </p:tav>
                                      </p:tavLst>
                                    </p:anim>
                                    <p:anim calcmode="lin" valueType="num">
                                      <p:cBhvr>
                                        <p:cTn id="43" dur="3000" fill="hold"/>
                                        <p:tgtEl>
                                          <p:spTgt spid="8"/>
                                        </p:tgtEl>
                                        <p:attrNameLst>
                                          <p:attrName>ppt_h</p:attrName>
                                        </p:attrNameLst>
                                      </p:cBhvr>
                                      <p:tavLst>
                                        <p:tav tm="0">
                                          <p:val>
                                            <p:strVal val="#ppt_h"/>
                                          </p:val>
                                        </p:tav>
                                        <p:tav tm="100000">
                                          <p:val>
                                            <p:strVal val="#ppt_h"/>
                                          </p:val>
                                        </p:tav>
                                      </p:tavLst>
                                    </p:anim>
                                  </p:childTnLst>
                                </p:cTn>
                              </p:par>
                              <p:par>
                                <p:cTn id="44" presetID="8" presetClass="emph" presetSubtype="0" repeatCount="indefinite" fill="hold" nodeType="withEffect">
                                  <p:stCondLst>
                                    <p:cond delay="0"/>
                                  </p:stCondLst>
                                  <p:childTnLst>
                                    <p:animRot by="-21600000">
                                      <p:cBhvr>
                                        <p:cTn id="45" dur="3000" fill="hold"/>
                                        <p:tgtEl>
                                          <p:spTgt spid="8"/>
                                        </p:tgtEl>
                                        <p:attrNameLst>
                                          <p:attrName>r</p:attrName>
                                        </p:attrNameLst>
                                      </p:cBhvr>
                                    </p:animRot>
                                  </p:childTnLst>
                                </p:cTn>
                              </p:par>
                              <p:par>
                                <p:cTn id="46" presetID="2" presetClass="exit" presetSubtype="3" fill="hold" nodeType="withEffect">
                                  <p:stCondLst>
                                    <p:cond delay="0"/>
                                  </p:stCondLst>
                                  <p:childTnLst>
                                    <p:anim calcmode="lin" valueType="num">
                                      <p:cBhvr additive="base">
                                        <p:cTn id="47" dur="5750"/>
                                        <p:tgtEl>
                                          <p:spTgt spid="8"/>
                                        </p:tgtEl>
                                        <p:attrNameLst>
                                          <p:attrName>ppt_x</p:attrName>
                                        </p:attrNameLst>
                                      </p:cBhvr>
                                      <p:tavLst>
                                        <p:tav tm="0">
                                          <p:val>
                                            <p:strVal val="ppt_x"/>
                                          </p:val>
                                        </p:tav>
                                        <p:tav tm="100000">
                                          <p:val>
                                            <p:strVal val="1+ppt_w/2"/>
                                          </p:val>
                                        </p:tav>
                                      </p:tavLst>
                                    </p:anim>
                                    <p:anim calcmode="lin" valueType="num">
                                      <p:cBhvr additive="base">
                                        <p:cTn id="48" dur="5750"/>
                                        <p:tgtEl>
                                          <p:spTgt spid="8"/>
                                        </p:tgtEl>
                                        <p:attrNameLst>
                                          <p:attrName>ppt_y</p:attrName>
                                        </p:attrNameLst>
                                      </p:cBhvr>
                                      <p:tavLst>
                                        <p:tav tm="0">
                                          <p:val>
                                            <p:strVal val="ppt_y"/>
                                          </p:val>
                                        </p:tav>
                                        <p:tav tm="100000">
                                          <p:val>
                                            <p:strVal val="0-ppt_h/2"/>
                                          </p:val>
                                        </p:tav>
                                      </p:tavLst>
                                    </p:anim>
                                    <p:set>
                                      <p:cBhvr>
                                        <p:cTn id="49" dur="1" fill="hold">
                                          <p:stCondLst>
                                            <p:cond delay="5749"/>
                                          </p:stCondLst>
                                        </p:cTn>
                                        <p:tgtEl>
                                          <p:spTgt spid="8"/>
                                        </p:tgtEl>
                                        <p:attrNameLst>
                                          <p:attrName>style.visibility</p:attrName>
                                        </p:attrNameLst>
                                      </p:cBhvr>
                                      <p:to>
                                        <p:strVal val="hidden"/>
                                      </p:to>
                                    </p:set>
                                  </p:childTnLst>
                                </p:cTn>
                              </p:par>
                              <p:par>
                                <p:cTn id="50" presetID="2" presetClass="entr" presetSubtype="9" fill="hold"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3000" fill="hold"/>
                                        <p:tgtEl>
                                          <p:spTgt spid="9"/>
                                        </p:tgtEl>
                                        <p:attrNameLst>
                                          <p:attrName>ppt_x</p:attrName>
                                        </p:attrNameLst>
                                      </p:cBhvr>
                                      <p:tavLst>
                                        <p:tav tm="0">
                                          <p:val>
                                            <p:strVal val="0-#ppt_w/2"/>
                                          </p:val>
                                        </p:tav>
                                        <p:tav tm="100000">
                                          <p:val>
                                            <p:strVal val="#ppt_x"/>
                                          </p:val>
                                        </p:tav>
                                      </p:tavLst>
                                    </p:anim>
                                    <p:anim calcmode="lin" valueType="num">
                                      <p:cBhvr additive="base">
                                        <p:cTn id="53" dur="3000" fill="hold"/>
                                        <p:tgtEl>
                                          <p:spTgt spid="9"/>
                                        </p:tgtEl>
                                        <p:attrNameLst>
                                          <p:attrName>ppt_y</p:attrName>
                                        </p:attrNameLst>
                                      </p:cBhvr>
                                      <p:tavLst>
                                        <p:tav tm="0">
                                          <p:val>
                                            <p:strVal val="0-#ppt_h/2"/>
                                          </p:val>
                                        </p:tav>
                                        <p:tav tm="100000">
                                          <p:val>
                                            <p:strVal val="#ppt_y"/>
                                          </p:val>
                                        </p:tav>
                                      </p:tavLst>
                                    </p:anim>
                                  </p:childTnLst>
                                </p:cTn>
                              </p:par>
                              <p:par>
                                <p:cTn id="54" presetID="19" presetClass="entr" presetSubtype="10"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3000" fill="hold"/>
                                        <p:tgtEl>
                                          <p:spTgt spid="9"/>
                                        </p:tgtEl>
                                        <p:attrNameLst>
                                          <p:attrName>ppt_w</p:attrName>
                                        </p:attrNameLst>
                                      </p:cBhvr>
                                      <p:tavLst>
                                        <p:tav tm="0" fmla="#ppt_w*sin(2.5*pi*$)">
                                          <p:val>
                                            <p:fltVal val="0"/>
                                          </p:val>
                                        </p:tav>
                                        <p:tav tm="100000">
                                          <p:val>
                                            <p:fltVal val="1"/>
                                          </p:val>
                                        </p:tav>
                                      </p:tavLst>
                                    </p:anim>
                                    <p:anim calcmode="lin" valueType="num">
                                      <p:cBhvr>
                                        <p:cTn id="57" dur="3000" fill="hold"/>
                                        <p:tgtEl>
                                          <p:spTgt spid="9"/>
                                        </p:tgtEl>
                                        <p:attrNameLst>
                                          <p:attrName>ppt_h</p:attrName>
                                        </p:attrNameLst>
                                      </p:cBhvr>
                                      <p:tavLst>
                                        <p:tav tm="0">
                                          <p:val>
                                            <p:strVal val="#ppt_h"/>
                                          </p:val>
                                        </p:tav>
                                        <p:tav tm="100000">
                                          <p:val>
                                            <p:strVal val="#ppt_h"/>
                                          </p:val>
                                        </p:tav>
                                      </p:tavLst>
                                    </p:anim>
                                  </p:childTnLst>
                                </p:cTn>
                              </p:par>
                              <p:par>
                                <p:cTn id="58" presetID="8" presetClass="emph" presetSubtype="0" repeatCount="indefinite" fill="hold" nodeType="withEffect">
                                  <p:stCondLst>
                                    <p:cond delay="0"/>
                                  </p:stCondLst>
                                  <p:childTnLst>
                                    <p:animRot by="21600000">
                                      <p:cBhvr>
                                        <p:cTn id="59" dur="3000" fill="hold"/>
                                        <p:tgtEl>
                                          <p:spTgt spid="9"/>
                                        </p:tgtEl>
                                        <p:attrNameLst>
                                          <p:attrName>r</p:attrName>
                                        </p:attrNameLst>
                                      </p:cBhvr>
                                    </p:animRot>
                                  </p:childTnLst>
                                </p:cTn>
                              </p:par>
                              <p:par>
                                <p:cTn id="60" presetID="2" presetClass="exit" presetSubtype="9" fill="hold" nodeType="withEffect">
                                  <p:stCondLst>
                                    <p:cond delay="0"/>
                                  </p:stCondLst>
                                  <p:childTnLst>
                                    <p:anim calcmode="lin" valueType="num">
                                      <p:cBhvr additive="base">
                                        <p:cTn id="61" dur="5750"/>
                                        <p:tgtEl>
                                          <p:spTgt spid="9"/>
                                        </p:tgtEl>
                                        <p:attrNameLst>
                                          <p:attrName>ppt_x</p:attrName>
                                        </p:attrNameLst>
                                      </p:cBhvr>
                                      <p:tavLst>
                                        <p:tav tm="0">
                                          <p:val>
                                            <p:strVal val="ppt_x"/>
                                          </p:val>
                                        </p:tav>
                                        <p:tav tm="100000">
                                          <p:val>
                                            <p:strVal val="0-ppt_w/2"/>
                                          </p:val>
                                        </p:tav>
                                      </p:tavLst>
                                    </p:anim>
                                    <p:anim calcmode="lin" valueType="num">
                                      <p:cBhvr additive="base">
                                        <p:cTn id="62" dur="5750"/>
                                        <p:tgtEl>
                                          <p:spTgt spid="9"/>
                                        </p:tgtEl>
                                        <p:attrNameLst>
                                          <p:attrName>ppt_y</p:attrName>
                                        </p:attrNameLst>
                                      </p:cBhvr>
                                      <p:tavLst>
                                        <p:tav tm="0">
                                          <p:val>
                                            <p:strVal val="ppt_y"/>
                                          </p:val>
                                        </p:tav>
                                        <p:tav tm="100000">
                                          <p:val>
                                            <p:strVal val="0-ppt_h/2"/>
                                          </p:val>
                                        </p:tav>
                                      </p:tavLst>
                                    </p:anim>
                                    <p:set>
                                      <p:cBhvr>
                                        <p:cTn id="63" dur="1" fill="hold">
                                          <p:stCondLst>
                                            <p:cond delay="5749"/>
                                          </p:stCondLst>
                                        </p:cTn>
                                        <p:tgtEl>
                                          <p:spTgt spid="9"/>
                                        </p:tgtEl>
                                        <p:attrNameLst>
                                          <p:attrName>style.visibility</p:attrName>
                                        </p:attrNameLst>
                                      </p:cBhvr>
                                      <p:to>
                                        <p:strVal val="hidden"/>
                                      </p:to>
                                    </p:set>
                                  </p:childTnLst>
                                </p:cTn>
                              </p:par>
                              <p:par>
                                <p:cTn id="64" presetID="23" presetClass="entr" presetSubtype="16" fill="hold" nodeType="withEffect">
                                  <p:stCondLst>
                                    <p:cond delay="750"/>
                                  </p:stCondLst>
                                  <p:childTnLst>
                                    <p:set>
                                      <p:cBhvr>
                                        <p:cTn id="65" dur="1" fill="hold">
                                          <p:stCondLst>
                                            <p:cond delay="0"/>
                                          </p:stCondLst>
                                        </p:cTn>
                                        <p:tgtEl>
                                          <p:spTgt spid="10"/>
                                        </p:tgtEl>
                                        <p:attrNameLst>
                                          <p:attrName>style.visibility</p:attrName>
                                        </p:attrNameLst>
                                      </p:cBhvr>
                                      <p:to>
                                        <p:strVal val="visible"/>
                                      </p:to>
                                    </p:set>
                                    <p:anim calcmode="lin" valueType="num">
                                      <p:cBhvr>
                                        <p:cTn id="66" dur="3250" fill="hold"/>
                                        <p:tgtEl>
                                          <p:spTgt spid="10"/>
                                        </p:tgtEl>
                                        <p:attrNameLst>
                                          <p:attrName>ppt_w</p:attrName>
                                        </p:attrNameLst>
                                      </p:cBhvr>
                                      <p:tavLst>
                                        <p:tav tm="0">
                                          <p:val>
                                            <p:fltVal val="0"/>
                                          </p:val>
                                        </p:tav>
                                        <p:tav tm="100000">
                                          <p:val>
                                            <p:strVal val="#ppt_w"/>
                                          </p:val>
                                        </p:tav>
                                      </p:tavLst>
                                    </p:anim>
                                    <p:anim calcmode="lin" valueType="num">
                                      <p:cBhvr>
                                        <p:cTn id="67" dur="3250" fill="hold"/>
                                        <p:tgtEl>
                                          <p:spTgt spid="10"/>
                                        </p:tgtEl>
                                        <p:attrNameLst>
                                          <p:attrName>ppt_h</p:attrName>
                                        </p:attrNameLst>
                                      </p:cBhvr>
                                      <p:tavLst>
                                        <p:tav tm="0">
                                          <p:val>
                                            <p:fltVal val="0"/>
                                          </p:val>
                                        </p:tav>
                                        <p:tav tm="100000">
                                          <p:val>
                                            <p:strVal val="#ppt_h"/>
                                          </p:val>
                                        </p:tav>
                                      </p:tavLst>
                                    </p:anim>
                                  </p:childTnLst>
                                </p:cTn>
                              </p:par>
                              <p:par>
                                <p:cTn id="68" presetID="8" presetClass="entr" presetSubtype="32" fill="hold" nodeType="withEffect">
                                  <p:stCondLst>
                                    <p:cond delay="750"/>
                                  </p:stCondLst>
                                  <p:childTnLst>
                                    <p:set>
                                      <p:cBhvr>
                                        <p:cTn id="69" dur="1" fill="hold">
                                          <p:stCondLst>
                                            <p:cond delay="0"/>
                                          </p:stCondLst>
                                        </p:cTn>
                                        <p:tgtEl>
                                          <p:spTgt spid="10"/>
                                        </p:tgtEl>
                                        <p:attrNameLst>
                                          <p:attrName>style.visibility</p:attrName>
                                        </p:attrNameLst>
                                      </p:cBhvr>
                                      <p:to>
                                        <p:strVal val="visible"/>
                                      </p:to>
                                    </p:set>
                                    <p:animEffect transition="in" filter="diamond(out)">
                                      <p:cBhvr>
                                        <p:cTn id="70" dur="32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21 Rectángulo"/>
          <p:cNvSpPr/>
          <p:nvPr/>
        </p:nvSpPr>
        <p:spPr>
          <a:xfrm>
            <a:off x="-53586" y="0"/>
            <a:ext cx="9235854" cy="6858000"/>
          </a:xfrm>
          <a:prstGeom prst="rect">
            <a:avLst/>
          </a:prstGeom>
          <a:gradFill flip="none" rotWithShape="1">
            <a:gsLst>
              <a:gs pos="22000">
                <a:srgbClr val="CC0000">
                  <a:lumMod val="11000"/>
                </a:srgbClr>
              </a:gs>
              <a:gs pos="76000">
                <a:srgbClr val="391B03">
                  <a:lumMod val="0"/>
                </a:srgbClr>
              </a:gs>
              <a:gs pos="97917">
                <a:srgbClr val="FF0000"/>
              </a:gs>
              <a:gs pos="91000">
                <a:srgbClr val="C00000"/>
              </a:gs>
              <a:gs pos="1250">
                <a:srgbClr val="FF0000"/>
              </a:gs>
              <a:gs pos="8000">
                <a:srgbClr val="C0000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4" name="23 Imagen" descr="PROPIEDADES DE LA MANZANA"/>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0" y="257246"/>
            <a:ext cx="9144000" cy="6309320"/>
          </a:xfrm>
          <a:prstGeom prst="rect">
            <a:avLst/>
          </a:prstGeom>
          <a:noFill/>
          <a:ln>
            <a:noFill/>
          </a:ln>
        </p:spPr>
      </p:pic>
      <p:sp>
        <p:nvSpPr>
          <p:cNvPr id="2" name="Forma libre 19"/>
          <p:cNvSpPr/>
          <p:nvPr/>
        </p:nvSpPr>
        <p:spPr>
          <a:xfrm rot="5970887">
            <a:off x="1181843" y="1113052"/>
            <a:ext cx="1056186"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80000">
                <a:srgbClr val="C50008"/>
              </a:gs>
              <a:gs pos="59000">
                <a:srgbClr val="C00000"/>
              </a:gs>
              <a:gs pos="12000">
                <a:srgbClr val="FFC000">
                  <a:lumMod val="86000"/>
                  <a:lumOff val="14000"/>
                </a:srgbClr>
              </a:gs>
              <a:gs pos="0">
                <a:schemeClr val="tx1"/>
              </a:gs>
            </a:gsLst>
            <a:lin ang="0" scaled="1"/>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19"/>
          <p:cNvSpPr/>
          <p:nvPr/>
        </p:nvSpPr>
        <p:spPr>
          <a:xfrm rot="15736137" flipH="1">
            <a:off x="6928582" y="1018434"/>
            <a:ext cx="1048365" cy="360129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80000">
                <a:srgbClr val="C50008"/>
              </a:gs>
              <a:gs pos="59000">
                <a:srgbClr val="C00000"/>
              </a:gs>
              <a:gs pos="12000">
                <a:srgbClr val="FFC000">
                  <a:lumMod val="86000"/>
                  <a:lumOff val="14000"/>
                </a:srgbClr>
              </a:gs>
              <a:gs pos="0">
                <a:schemeClr val="tx1"/>
              </a:gs>
            </a:gsLst>
            <a:lin ang="0" scaled="1"/>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19"/>
          <p:cNvSpPr/>
          <p:nvPr/>
        </p:nvSpPr>
        <p:spPr>
          <a:xfrm rot="4862303" flipH="1">
            <a:off x="1095092" y="2147069"/>
            <a:ext cx="1252960" cy="3396600"/>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80000">
                <a:srgbClr val="C50008"/>
              </a:gs>
              <a:gs pos="59000">
                <a:srgbClr val="C00000"/>
              </a:gs>
              <a:gs pos="12000">
                <a:srgbClr val="FFC000">
                  <a:lumMod val="86000"/>
                  <a:lumOff val="14000"/>
                </a:srgbClr>
              </a:gs>
              <a:gs pos="0">
                <a:schemeClr val="tx1"/>
              </a:gs>
            </a:gsLst>
            <a:lin ang="0" scaled="1"/>
          </a:gradFill>
          <a:ln>
            <a:noFill/>
          </a:ln>
          <a:scene3d>
            <a:camera prst="orthographicFront"/>
            <a:lightRig rig="chilly"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9"/>
          <p:cNvSpPr/>
          <p:nvPr/>
        </p:nvSpPr>
        <p:spPr>
          <a:xfrm rot="16414464">
            <a:off x="6827094" y="2043913"/>
            <a:ext cx="1223525" cy="3573476"/>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80000">
                <a:srgbClr val="C50008"/>
              </a:gs>
              <a:gs pos="59000">
                <a:srgbClr val="C00000"/>
              </a:gs>
              <a:gs pos="12000">
                <a:srgbClr val="FFC000">
                  <a:lumMod val="86000"/>
                  <a:lumOff val="14000"/>
                </a:srgbClr>
              </a:gs>
              <a:gs pos="0">
                <a:schemeClr val="tx1"/>
              </a:gs>
            </a:gsLst>
            <a:lin ang="0" scaled="1"/>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19"/>
          <p:cNvSpPr/>
          <p:nvPr/>
        </p:nvSpPr>
        <p:spPr>
          <a:xfrm rot="5954748">
            <a:off x="1161734" y="350624"/>
            <a:ext cx="1006695" cy="3600399"/>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80000">
                <a:srgbClr val="C50008"/>
              </a:gs>
              <a:gs pos="59000">
                <a:srgbClr val="C00000"/>
              </a:gs>
              <a:gs pos="12000">
                <a:srgbClr val="FFC000">
                  <a:lumMod val="86000"/>
                  <a:lumOff val="14000"/>
                </a:srgbClr>
              </a:gs>
              <a:gs pos="0">
                <a:schemeClr val="tx1"/>
              </a:gs>
            </a:gsLst>
            <a:lin ang="0" scaled="1"/>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19"/>
          <p:cNvSpPr/>
          <p:nvPr/>
        </p:nvSpPr>
        <p:spPr>
          <a:xfrm rot="5866353">
            <a:off x="989374" y="-317925"/>
            <a:ext cx="1275858" cy="3585134"/>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80000">
                <a:srgbClr val="C50008"/>
              </a:gs>
              <a:gs pos="59000">
                <a:srgbClr val="C00000"/>
              </a:gs>
              <a:gs pos="12000">
                <a:srgbClr val="FFC000">
                  <a:lumMod val="86000"/>
                  <a:lumOff val="14000"/>
                </a:srgbClr>
              </a:gs>
              <a:gs pos="0">
                <a:schemeClr val="tx1"/>
              </a:gs>
            </a:gsLst>
            <a:lin ang="0" scaled="1"/>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Forma libre 19"/>
          <p:cNvSpPr/>
          <p:nvPr/>
        </p:nvSpPr>
        <p:spPr>
          <a:xfrm rot="15705336" flipH="1">
            <a:off x="6847147" y="361766"/>
            <a:ext cx="1203195" cy="359325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80000">
                <a:srgbClr val="C50008"/>
              </a:gs>
              <a:gs pos="59000">
                <a:srgbClr val="C00000"/>
              </a:gs>
              <a:gs pos="12000">
                <a:srgbClr val="FFC000">
                  <a:lumMod val="86000"/>
                  <a:lumOff val="14000"/>
                </a:srgbClr>
              </a:gs>
              <a:gs pos="0">
                <a:schemeClr val="tx1"/>
              </a:gs>
            </a:gsLst>
            <a:lin ang="0" scaled="1"/>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7" name="Forma libre 19"/>
          <p:cNvSpPr/>
          <p:nvPr/>
        </p:nvSpPr>
        <p:spPr>
          <a:xfrm rot="15833930" flipH="1">
            <a:off x="6760130" y="-305917"/>
            <a:ext cx="1275857" cy="3555139"/>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80000">
                <a:srgbClr val="C50008"/>
              </a:gs>
              <a:gs pos="59000">
                <a:srgbClr val="C00000"/>
              </a:gs>
              <a:gs pos="12000">
                <a:srgbClr val="FFC000">
                  <a:lumMod val="86000"/>
                  <a:lumOff val="14000"/>
                </a:srgbClr>
              </a:gs>
              <a:gs pos="0">
                <a:schemeClr val="tx1"/>
              </a:gs>
            </a:gsLst>
            <a:lin ang="0" scaled="1"/>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8" name="Forma libre 19"/>
          <p:cNvSpPr/>
          <p:nvPr/>
        </p:nvSpPr>
        <p:spPr>
          <a:xfrm rot="4981764" flipH="1">
            <a:off x="1039701" y="2760498"/>
            <a:ext cx="1318900" cy="3441437"/>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80000">
                <a:srgbClr val="C50008"/>
              </a:gs>
              <a:gs pos="59000">
                <a:srgbClr val="C00000"/>
              </a:gs>
              <a:gs pos="12000">
                <a:srgbClr val="FFC000">
                  <a:lumMod val="86000"/>
                  <a:lumOff val="14000"/>
                </a:srgbClr>
              </a:gs>
              <a:gs pos="0">
                <a:schemeClr val="tx1"/>
              </a:gs>
            </a:gsLst>
            <a:lin ang="0" scaled="1"/>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9" name="Forma libre 19"/>
          <p:cNvSpPr/>
          <p:nvPr/>
        </p:nvSpPr>
        <p:spPr>
          <a:xfrm rot="4804511" flipH="1">
            <a:off x="1030983" y="3416375"/>
            <a:ext cx="1329191" cy="3448586"/>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80000">
                <a:srgbClr val="C50008"/>
              </a:gs>
              <a:gs pos="59000">
                <a:srgbClr val="C00000"/>
              </a:gs>
              <a:gs pos="12000">
                <a:srgbClr val="FFC000">
                  <a:lumMod val="86000"/>
                  <a:lumOff val="14000"/>
                </a:srgbClr>
              </a:gs>
              <a:gs pos="0">
                <a:schemeClr val="tx1"/>
              </a:gs>
            </a:gsLst>
            <a:lin ang="0" scaled="1"/>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0" name="Forma libre 19"/>
          <p:cNvSpPr/>
          <p:nvPr/>
        </p:nvSpPr>
        <p:spPr>
          <a:xfrm rot="16476279">
            <a:off x="6771815" y="2696476"/>
            <a:ext cx="1252488" cy="3491880"/>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80000">
                <a:srgbClr val="C50008"/>
              </a:gs>
              <a:gs pos="59000">
                <a:srgbClr val="C00000"/>
              </a:gs>
              <a:gs pos="12000">
                <a:srgbClr val="FFC000">
                  <a:lumMod val="86000"/>
                  <a:lumOff val="14000"/>
                </a:srgbClr>
              </a:gs>
              <a:gs pos="0">
                <a:schemeClr val="tx1"/>
              </a:gs>
            </a:gsLst>
            <a:lin ang="0" scaled="1"/>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1" name="Forma libre 19"/>
          <p:cNvSpPr/>
          <p:nvPr/>
        </p:nvSpPr>
        <p:spPr>
          <a:xfrm rot="16503015">
            <a:off x="6731352" y="3392618"/>
            <a:ext cx="1333413" cy="3491878"/>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80000">
                <a:srgbClr val="C50008"/>
              </a:gs>
              <a:gs pos="59000">
                <a:srgbClr val="C00000"/>
              </a:gs>
              <a:gs pos="12000">
                <a:srgbClr val="FFC000">
                  <a:lumMod val="86000"/>
                  <a:lumOff val="14000"/>
                </a:srgbClr>
              </a:gs>
              <a:gs pos="0">
                <a:schemeClr val="tx1"/>
              </a:gs>
            </a:gsLst>
            <a:lin ang="0" scaled="1"/>
          </a:gradFill>
          <a:ln>
            <a:noFill/>
          </a:ln>
          <a:scene3d>
            <a:camera prst="orthographicFront"/>
            <a:lightRig rig="chilly"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6" name="25 Forma libre"/>
          <p:cNvSpPr/>
          <p:nvPr/>
        </p:nvSpPr>
        <p:spPr>
          <a:xfrm>
            <a:off x="-53586" y="0"/>
            <a:ext cx="9215565"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rgbClr val="FFFF00">
                  <a:lumMod val="54000"/>
                  <a:lumOff val="46000"/>
                </a:srgb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7" name="26 Forma libre"/>
          <p:cNvSpPr/>
          <p:nvPr/>
        </p:nvSpPr>
        <p:spPr>
          <a:xfrm rot="10800000">
            <a:off x="-1" y="5717006"/>
            <a:ext cx="9188639"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rgbClr val="FFFF00">
                  <a:lumMod val="54000"/>
                  <a:lumOff val="46000"/>
                </a:srgb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Rectángulo"/>
          <p:cNvSpPr/>
          <p:nvPr/>
        </p:nvSpPr>
        <p:spPr>
          <a:xfrm>
            <a:off x="-23107" y="0"/>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845643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4000" fill="hold"/>
                                        <p:tgtEl>
                                          <p:spTgt spid="2"/>
                                        </p:tgtEl>
                                        <p:attrNameLst>
                                          <p:attrName>ppt_x</p:attrName>
                                        </p:attrNameLst>
                                      </p:cBhvr>
                                      <p:tavLst>
                                        <p:tav tm="0">
                                          <p:val>
                                            <p:strVal val="1+#ppt_w/2"/>
                                          </p:val>
                                        </p:tav>
                                        <p:tav tm="100000">
                                          <p:val>
                                            <p:strVal val="#ppt_x"/>
                                          </p:val>
                                        </p:tav>
                                      </p:tavLst>
                                    </p:anim>
                                    <p:anim calcmode="lin" valueType="num">
                                      <p:cBhvr additive="base">
                                        <p:cTn id="11" dur="4000" fill="hold"/>
                                        <p:tgtEl>
                                          <p:spTgt spid="2"/>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4000" fill="hold"/>
                                        <p:tgtEl>
                                          <p:spTgt spid="4"/>
                                        </p:tgtEl>
                                        <p:attrNameLst>
                                          <p:attrName>ppt_x</p:attrName>
                                        </p:attrNameLst>
                                      </p:cBhvr>
                                      <p:tavLst>
                                        <p:tav tm="0">
                                          <p:val>
                                            <p:strVal val="1+#ppt_w/2"/>
                                          </p:val>
                                        </p:tav>
                                        <p:tav tm="100000">
                                          <p:val>
                                            <p:strVal val="#ppt_x"/>
                                          </p:val>
                                        </p:tav>
                                      </p:tavLst>
                                    </p:anim>
                                    <p:anim calcmode="lin" valueType="num">
                                      <p:cBhvr additive="base">
                                        <p:cTn id="15" dur="4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4000" fill="hold"/>
                                        <p:tgtEl>
                                          <p:spTgt spid="3"/>
                                        </p:tgtEl>
                                        <p:attrNameLst>
                                          <p:attrName>ppt_x</p:attrName>
                                        </p:attrNameLst>
                                      </p:cBhvr>
                                      <p:tavLst>
                                        <p:tav tm="0">
                                          <p:val>
                                            <p:strVal val="0-#ppt_w/2"/>
                                          </p:val>
                                        </p:tav>
                                        <p:tav tm="100000">
                                          <p:val>
                                            <p:strVal val="#ppt_x"/>
                                          </p:val>
                                        </p:tav>
                                      </p:tavLst>
                                    </p:anim>
                                    <p:anim calcmode="lin" valueType="num">
                                      <p:cBhvr additive="base">
                                        <p:cTn id="19" dur="4000" fill="hold"/>
                                        <p:tgtEl>
                                          <p:spTgt spid="3"/>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4000" fill="hold"/>
                                        <p:tgtEl>
                                          <p:spTgt spid="5"/>
                                        </p:tgtEl>
                                        <p:attrNameLst>
                                          <p:attrName>ppt_x</p:attrName>
                                        </p:attrNameLst>
                                      </p:cBhvr>
                                      <p:tavLst>
                                        <p:tav tm="0">
                                          <p:val>
                                            <p:strVal val="0-#ppt_w/2"/>
                                          </p:val>
                                        </p:tav>
                                        <p:tav tm="100000">
                                          <p:val>
                                            <p:strVal val="#ppt_x"/>
                                          </p:val>
                                        </p:tav>
                                      </p:tavLst>
                                    </p:anim>
                                    <p:anim calcmode="lin" valueType="num">
                                      <p:cBhvr additive="base">
                                        <p:cTn id="23" dur="40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4000" fill="hold"/>
                                        <p:tgtEl>
                                          <p:spTgt spid="14"/>
                                        </p:tgtEl>
                                        <p:attrNameLst>
                                          <p:attrName>ppt_x</p:attrName>
                                        </p:attrNameLst>
                                      </p:cBhvr>
                                      <p:tavLst>
                                        <p:tav tm="0">
                                          <p:val>
                                            <p:strVal val="1+#ppt_w/2"/>
                                          </p:val>
                                        </p:tav>
                                        <p:tav tm="100000">
                                          <p:val>
                                            <p:strVal val="#ppt_x"/>
                                          </p:val>
                                        </p:tav>
                                      </p:tavLst>
                                    </p:anim>
                                    <p:anim calcmode="lin" valueType="num">
                                      <p:cBhvr additive="base">
                                        <p:cTn id="27" dur="40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4000" fill="hold"/>
                                        <p:tgtEl>
                                          <p:spTgt spid="15"/>
                                        </p:tgtEl>
                                        <p:attrNameLst>
                                          <p:attrName>ppt_x</p:attrName>
                                        </p:attrNameLst>
                                      </p:cBhvr>
                                      <p:tavLst>
                                        <p:tav tm="0">
                                          <p:val>
                                            <p:strVal val="1+#ppt_w/2"/>
                                          </p:val>
                                        </p:tav>
                                        <p:tav tm="100000">
                                          <p:val>
                                            <p:strVal val="#ppt_x"/>
                                          </p:val>
                                        </p:tav>
                                      </p:tavLst>
                                    </p:anim>
                                    <p:anim calcmode="lin" valueType="num">
                                      <p:cBhvr additive="base">
                                        <p:cTn id="31" dur="4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4000" fill="hold"/>
                                        <p:tgtEl>
                                          <p:spTgt spid="17"/>
                                        </p:tgtEl>
                                        <p:attrNameLst>
                                          <p:attrName>ppt_x</p:attrName>
                                        </p:attrNameLst>
                                      </p:cBhvr>
                                      <p:tavLst>
                                        <p:tav tm="0">
                                          <p:val>
                                            <p:strVal val="0-#ppt_w/2"/>
                                          </p:val>
                                        </p:tav>
                                        <p:tav tm="100000">
                                          <p:val>
                                            <p:strVal val="#ppt_x"/>
                                          </p:val>
                                        </p:tav>
                                      </p:tavLst>
                                    </p:anim>
                                    <p:anim calcmode="lin" valueType="num">
                                      <p:cBhvr additive="base">
                                        <p:cTn id="35" dur="4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4000" fill="hold"/>
                                        <p:tgtEl>
                                          <p:spTgt spid="16"/>
                                        </p:tgtEl>
                                        <p:attrNameLst>
                                          <p:attrName>ppt_x</p:attrName>
                                        </p:attrNameLst>
                                      </p:cBhvr>
                                      <p:tavLst>
                                        <p:tav tm="0">
                                          <p:val>
                                            <p:strVal val="0-#ppt_w/2"/>
                                          </p:val>
                                        </p:tav>
                                        <p:tav tm="100000">
                                          <p:val>
                                            <p:strVal val="#ppt_x"/>
                                          </p:val>
                                        </p:tav>
                                      </p:tavLst>
                                    </p:anim>
                                    <p:anim calcmode="lin" valueType="num">
                                      <p:cBhvr additive="base">
                                        <p:cTn id="39" dur="4000" fill="hold"/>
                                        <p:tgtEl>
                                          <p:spTgt spid="16"/>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4000" fill="hold"/>
                                        <p:tgtEl>
                                          <p:spTgt spid="19"/>
                                        </p:tgtEl>
                                        <p:attrNameLst>
                                          <p:attrName>ppt_x</p:attrName>
                                        </p:attrNameLst>
                                      </p:cBhvr>
                                      <p:tavLst>
                                        <p:tav tm="0">
                                          <p:val>
                                            <p:strVal val="1+#ppt_w/2"/>
                                          </p:val>
                                        </p:tav>
                                        <p:tav tm="100000">
                                          <p:val>
                                            <p:strVal val="#ppt_x"/>
                                          </p:val>
                                        </p:tav>
                                      </p:tavLst>
                                    </p:anim>
                                    <p:anim calcmode="lin" valueType="num">
                                      <p:cBhvr additive="base">
                                        <p:cTn id="43" dur="4000" fill="hold"/>
                                        <p:tgtEl>
                                          <p:spTgt spid="19"/>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4000" fill="hold"/>
                                        <p:tgtEl>
                                          <p:spTgt spid="18"/>
                                        </p:tgtEl>
                                        <p:attrNameLst>
                                          <p:attrName>ppt_x</p:attrName>
                                        </p:attrNameLst>
                                      </p:cBhvr>
                                      <p:tavLst>
                                        <p:tav tm="0">
                                          <p:val>
                                            <p:strVal val="1+#ppt_w/2"/>
                                          </p:val>
                                        </p:tav>
                                        <p:tav tm="100000">
                                          <p:val>
                                            <p:strVal val="#ppt_x"/>
                                          </p:val>
                                        </p:tav>
                                      </p:tavLst>
                                    </p:anim>
                                    <p:anim calcmode="lin" valueType="num">
                                      <p:cBhvr additive="base">
                                        <p:cTn id="47" dur="4000" fill="hold"/>
                                        <p:tgtEl>
                                          <p:spTgt spid="18"/>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4000" fill="hold"/>
                                        <p:tgtEl>
                                          <p:spTgt spid="21"/>
                                        </p:tgtEl>
                                        <p:attrNameLst>
                                          <p:attrName>ppt_x</p:attrName>
                                        </p:attrNameLst>
                                      </p:cBhvr>
                                      <p:tavLst>
                                        <p:tav tm="0">
                                          <p:val>
                                            <p:strVal val="0-#ppt_w/2"/>
                                          </p:val>
                                        </p:tav>
                                        <p:tav tm="100000">
                                          <p:val>
                                            <p:strVal val="#ppt_x"/>
                                          </p:val>
                                        </p:tav>
                                      </p:tavLst>
                                    </p:anim>
                                    <p:anim calcmode="lin" valueType="num">
                                      <p:cBhvr additive="base">
                                        <p:cTn id="51" dur="4000" fill="hold"/>
                                        <p:tgtEl>
                                          <p:spTgt spid="21"/>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4000" fill="hold"/>
                                        <p:tgtEl>
                                          <p:spTgt spid="20"/>
                                        </p:tgtEl>
                                        <p:attrNameLst>
                                          <p:attrName>ppt_x</p:attrName>
                                        </p:attrNameLst>
                                      </p:cBhvr>
                                      <p:tavLst>
                                        <p:tav tm="0">
                                          <p:val>
                                            <p:strVal val="0-#ppt_w/2"/>
                                          </p:val>
                                        </p:tav>
                                        <p:tav tm="100000">
                                          <p:val>
                                            <p:strVal val="#ppt_x"/>
                                          </p:val>
                                        </p:tav>
                                      </p:tavLst>
                                    </p:anim>
                                    <p:anim calcmode="lin" valueType="num">
                                      <p:cBhvr additive="base">
                                        <p:cTn id="55" dur="4000" fill="hold"/>
                                        <p:tgtEl>
                                          <p:spTgt spid="20"/>
                                        </p:tgtEl>
                                        <p:attrNameLst>
                                          <p:attrName>ppt_y</p:attrName>
                                        </p:attrNameLst>
                                      </p:cBhvr>
                                      <p:tavLst>
                                        <p:tav tm="0">
                                          <p:val>
                                            <p:strVal val="#ppt_y"/>
                                          </p:val>
                                        </p:tav>
                                        <p:tav tm="100000">
                                          <p:val>
                                            <p:strVal val="#ppt_y"/>
                                          </p:val>
                                        </p:tav>
                                      </p:tavLst>
                                    </p:anim>
                                  </p:childTnLst>
                                </p:cTn>
                              </p:par>
                              <p:par>
                                <p:cTn id="56" presetID="2" presetClass="exit" presetSubtype="8" fill="hold" grpId="1" nodeType="withEffect">
                                  <p:stCondLst>
                                    <p:cond delay="0"/>
                                  </p:stCondLst>
                                  <p:childTnLst>
                                    <p:anim calcmode="lin" valueType="num">
                                      <p:cBhvr additive="base">
                                        <p:cTn id="57" dur="5000"/>
                                        <p:tgtEl>
                                          <p:spTgt spid="20"/>
                                        </p:tgtEl>
                                        <p:attrNameLst>
                                          <p:attrName>ppt_x</p:attrName>
                                        </p:attrNameLst>
                                      </p:cBhvr>
                                      <p:tavLst>
                                        <p:tav tm="0">
                                          <p:val>
                                            <p:strVal val="ppt_x"/>
                                          </p:val>
                                        </p:tav>
                                        <p:tav tm="100000">
                                          <p:val>
                                            <p:strVal val="0-ppt_w/2"/>
                                          </p:val>
                                        </p:tav>
                                      </p:tavLst>
                                    </p:anim>
                                    <p:anim calcmode="lin" valueType="num">
                                      <p:cBhvr additive="base">
                                        <p:cTn id="58" dur="5000"/>
                                        <p:tgtEl>
                                          <p:spTgt spid="20"/>
                                        </p:tgtEl>
                                        <p:attrNameLst>
                                          <p:attrName>ppt_y</p:attrName>
                                        </p:attrNameLst>
                                      </p:cBhvr>
                                      <p:tavLst>
                                        <p:tav tm="0">
                                          <p:val>
                                            <p:strVal val="ppt_y"/>
                                          </p:val>
                                        </p:tav>
                                        <p:tav tm="100000">
                                          <p:val>
                                            <p:strVal val="ppt_y"/>
                                          </p:val>
                                        </p:tav>
                                      </p:tavLst>
                                    </p:anim>
                                    <p:set>
                                      <p:cBhvr>
                                        <p:cTn id="59" dur="1" fill="hold">
                                          <p:stCondLst>
                                            <p:cond delay="4999"/>
                                          </p:stCondLst>
                                        </p:cTn>
                                        <p:tgtEl>
                                          <p:spTgt spid="20"/>
                                        </p:tgtEl>
                                        <p:attrNameLst>
                                          <p:attrName>style.visibility</p:attrName>
                                        </p:attrNameLst>
                                      </p:cBhvr>
                                      <p:to>
                                        <p:strVal val="hidden"/>
                                      </p:to>
                                    </p:set>
                                  </p:childTnLst>
                                </p:cTn>
                              </p:par>
                              <p:par>
                                <p:cTn id="60" presetID="8" presetClass="emph" presetSubtype="0" fill="hold" grpId="2" nodeType="withEffect">
                                  <p:stCondLst>
                                    <p:cond delay="0"/>
                                  </p:stCondLst>
                                  <p:childTnLst>
                                    <p:animRot by="21600000">
                                      <p:cBhvr>
                                        <p:cTn id="61" dur="4000" fill="hold"/>
                                        <p:tgtEl>
                                          <p:spTgt spid="20"/>
                                        </p:tgtEl>
                                        <p:attrNameLst>
                                          <p:attrName>r</p:attrName>
                                        </p:attrNameLst>
                                      </p:cBhvr>
                                    </p:animRot>
                                  </p:childTnLst>
                                </p:cTn>
                              </p:par>
                              <p:par>
                                <p:cTn id="62" presetID="19" presetClass="exit" presetSubtype="5" fill="hold" grpId="3" nodeType="withEffect">
                                  <p:stCondLst>
                                    <p:cond delay="0"/>
                                  </p:stCondLst>
                                  <p:childTnLst>
                                    <p:anim calcmode="lin" valueType="num">
                                      <p:cBhvr>
                                        <p:cTn id="63" dur="4000"/>
                                        <p:tgtEl>
                                          <p:spTgt spid="20"/>
                                        </p:tgtEl>
                                        <p:attrNameLst>
                                          <p:attrName>ppt_w</p:attrName>
                                        </p:attrNameLst>
                                      </p:cBhvr>
                                      <p:tavLst>
                                        <p:tav tm="0">
                                          <p:val>
                                            <p:strVal val="ppt_w"/>
                                          </p:val>
                                        </p:tav>
                                        <p:tav tm="100000">
                                          <p:val>
                                            <p:strVal val="ppt_w"/>
                                          </p:val>
                                        </p:tav>
                                      </p:tavLst>
                                    </p:anim>
                                    <p:anim calcmode="lin" valueType="num">
                                      <p:cBhvr>
                                        <p:cTn id="64" dur="4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5" dur="1" fill="hold">
                                          <p:stCondLst>
                                            <p:cond delay="3999"/>
                                          </p:stCondLst>
                                        </p:cTn>
                                        <p:tgtEl>
                                          <p:spTgt spid="20"/>
                                        </p:tgtEl>
                                        <p:attrNameLst>
                                          <p:attrName>style.visibility</p:attrName>
                                        </p:attrNameLst>
                                      </p:cBhvr>
                                      <p:to>
                                        <p:strVal val="hidden"/>
                                      </p:to>
                                    </p:set>
                                  </p:childTnLst>
                                </p:cTn>
                              </p:par>
                              <p:par>
                                <p:cTn id="66" presetID="2" presetClass="exit" presetSubtype="8" fill="hold" grpId="1" nodeType="withEffect">
                                  <p:stCondLst>
                                    <p:cond delay="0"/>
                                  </p:stCondLst>
                                  <p:childTnLst>
                                    <p:anim calcmode="lin" valueType="num">
                                      <p:cBhvr additive="base">
                                        <p:cTn id="67" dur="5000"/>
                                        <p:tgtEl>
                                          <p:spTgt spid="21"/>
                                        </p:tgtEl>
                                        <p:attrNameLst>
                                          <p:attrName>ppt_x</p:attrName>
                                        </p:attrNameLst>
                                      </p:cBhvr>
                                      <p:tavLst>
                                        <p:tav tm="0">
                                          <p:val>
                                            <p:strVal val="ppt_x"/>
                                          </p:val>
                                        </p:tav>
                                        <p:tav tm="100000">
                                          <p:val>
                                            <p:strVal val="0-ppt_w/2"/>
                                          </p:val>
                                        </p:tav>
                                      </p:tavLst>
                                    </p:anim>
                                    <p:anim calcmode="lin" valueType="num">
                                      <p:cBhvr additive="base">
                                        <p:cTn id="68" dur="5000"/>
                                        <p:tgtEl>
                                          <p:spTgt spid="21"/>
                                        </p:tgtEl>
                                        <p:attrNameLst>
                                          <p:attrName>ppt_y</p:attrName>
                                        </p:attrNameLst>
                                      </p:cBhvr>
                                      <p:tavLst>
                                        <p:tav tm="0">
                                          <p:val>
                                            <p:strVal val="ppt_y"/>
                                          </p:val>
                                        </p:tav>
                                        <p:tav tm="100000">
                                          <p:val>
                                            <p:strVal val="ppt_y"/>
                                          </p:val>
                                        </p:tav>
                                      </p:tavLst>
                                    </p:anim>
                                    <p:set>
                                      <p:cBhvr>
                                        <p:cTn id="69" dur="1" fill="hold">
                                          <p:stCondLst>
                                            <p:cond delay="4999"/>
                                          </p:stCondLst>
                                        </p:cTn>
                                        <p:tgtEl>
                                          <p:spTgt spid="21"/>
                                        </p:tgtEl>
                                        <p:attrNameLst>
                                          <p:attrName>style.visibility</p:attrName>
                                        </p:attrNameLst>
                                      </p:cBhvr>
                                      <p:to>
                                        <p:strVal val="hidden"/>
                                      </p:to>
                                    </p:set>
                                  </p:childTnLst>
                                </p:cTn>
                              </p:par>
                              <p:par>
                                <p:cTn id="70" presetID="8" presetClass="emph" presetSubtype="0" fill="hold" grpId="2" nodeType="withEffect">
                                  <p:stCondLst>
                                    <p:cond delay="0"/>
                                  </p:stCondLst>
                                  <p:childTnLst>
                                    <p:animRot by="21600000">
                                      <p:cBhvr>
                                        <p:cTn id="71" dur="4000" fill="hold"/>
                                        <p:tgtEl>
                                          <p:spTgt spid="21"/>
                                        </p:tgtEl>
                                        <p:attrNameLst>
                                          <p:attrName>r</p:attrName>
                                        </p:attrNameLst>
                                      </p:cBhvr>
                                    </p:animRot>
                                  </p:childTnLst>
                                </p:cTn>
                              </p:par>
                              <p:par>
                                <p:cTn id="72" presetID="19" presetClass="exit" presetSubtype="5" fill="hold" grpId="3" nodeType="withEffect">
                                  <p:stCondLst>
                                    <p:cond delay="0"/>
                                  </p:stCondLst>
                                  <p:childTnLst>
                                    <p:anim calcmode="lin" valueType="num">
                                      <p:cBhvr>
                                        <p:cTn id="73" dur="4000"/>
                                        <p:tgtEl>
                                          <p:spTgt spid="21"/>
                                        </p:tgtEl>
                                        <p:attrNameLst>
                                          <p:attrName>ppt_w</p:attrName>
                                        </p:attrNameLst>
                                      </p:cBhvr>
                                      <p:tavLst>
                                        <p:tav tm="0">
                                          <p:val>
                                            <p:strVal val="ppt_w"/>
                                          </p:val>
                                        </p:tav>
                                        <p:tav tm="100000">
                                          <p:val>
                                            <p:strVal val="ppt_w"/>
                                          </p:val>
                                        </p:tav>
                                      </p:tavLst>
                                    </p:anim>
                                    <p:anim calcmode="lin" valueType="num">
                                      <p:cBhvr>
                                        <p:cTn id="74" dur="4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5" dur="1" fill="hold">
                                          <p:stCondLst>
                                            <p:cond delay="3999"/>
                                          </p:stCondLst>
                                        </p:cTn>
                                        <p:tgtEl>
                                          <p:spTgt spid="21"/>
                                        </p:tgtEl>
                                        <p:attrNameLst>
                                          <p:attrName>style.visibility</p:attrName>
                                        </p:attrNameLst>
                                      </p:cBhvr>
                                      <p:to>
                                        <p:strVal val="hidden"/>
                                      </p:to>
                                    </p:set>
                                  </p:childTnLst>
                                </p:cTn>
                              </p:par>
                              <p:par>
                                <p:cTn id="76" presetID="2" presetClass="exit" presetSubtype="2" fill="hold" grpId="1" nodeType="withEffect">
                                  <p:stCondLst>
                                    <p:cond delay="0"/>
                                  </p:stCondLst>
                                  <p:childTnLst>
                                    <p:anim calcmode="lin" valueType="num">
                                      <p:cBhvr additive="base">
                                        <p:cTn id="77" dur="5000"/>
                                        <p:tgtEl>
                                          <p:spTgt spid="18"/>
                                        </p:tgtEl>
                                        <p:attrNameLst>
                                          <p:attrName>ppt_x</p:attrName>
                                        </p:attrNameLst>
                                      </p:cBhvr>
                                      <p:tavLst>
                                        <p:tav tm="0">
                                          <p:val>
                                            <p:strVal val="ppt_x"/>
                                          </p:val>
                                        </p:tav>
                                        <p:tav tm="100000">
                                          <p:val>
                                            <p:strVal val="1+ppt_w/2"/>
                                          </p:val>
                                        </p:tav>
                                      </p:tavLst>
                                    </p:anim>
                                    <p:anim calcmode="lin" valueType="num">
                                      <p:cBhvr additive="base">
                                        <p:cTn id="78" dur="5000"/>
                                        <p:tgtEl>
                                          <p:spTgt spid="18"/>
                                        </p:tgtEl>
                                        <p:attrNameLst>
                                          <p:attrName>ppt_y</p:attrName>
                                        </p:attrNameLst>
                                      </p:cBhvr>
                                      <p:tavLst>
                                        <p:tav tm="0">
                                          <p:val>
                                            <p:strVal val="ppt_y"/>
                                          </p:val>
                                        </p:tav>
                                        <p:tav tm="100000">
                                          <p:val>
                                            <p:strVal val="ppt_y"/>
                                          </p:val>
                                        </p:tav>
                                      </p:tavLst>
                                    </p:anim>
                                    <p:set>
                                      <p:cBhvr>
                                        <p:cTn id="79" dur="1" fill="hold">
                                          <p:stCondLst>
                                            <p:cond delay="4999"/>
                                          </p:stCondLst>
                                        </p:cTn>
                                        <p:tgtEl>
                                          <p:spTgt spid="18"/>
                                        </p:tgtEl>
                                        <p:attrNameLst>
                                          <p:attrName>style.visibility</p:attrName>
                                        </p:attrNameLst>
                                      </p:cBhvr>
                                      <p:to>
                                        <p:strVal val="hidden"/>
                                      </p:to>
                                    </p:set>
                                  </p:childTnLst>
                                </p:cTn>
                              </p:par>
                              <p:par>
                                <p:cTn id="80" presetID="8" presetClass="emph" presetSubtype="0" fill="hold" grpId="2" nodeType="withEffect">
                                  <p:stCondLst>
                                    <p:cond delay="0"/>
                                  </p:stCondLst>
                                  <p:childTnLst>
                                    <p:animRot by="-21600000">
                                      <p:cBhvr>
                                        <p:cTn id="81" dur="4000" fill="hold"/>
                                        <p:tgtEl>
                                          <p:spTgt spid="18"/>
                                        </p:tgtEl>
                                        <p:attrNameLst>
                                          <p:attrName>r</p:attrName>
                                        </p:attrNameLst>
                                      </p:cBhvr>
                                    </p:animRot>
                                  </p:childTnLst>
                                </p:cTn>
                              </p:par>
                              <p:par>
                                <p:cTn id="82" presetID="19" presetClass="exit" presetSubtype="5" fill="hold" grpId="3" nodeType="withEffect">
                                  <p:stCondLst>
                                    <p:cond delay="0"/>
                                  </p:stCondLst>
                                  <p:childTnLst>
                                    <p:anim calcmode="lin" valueType="num">
                                      <p:cBhvr>
                                        <p:cTn id="83" dur="4000"/>
                                        <p:tgtEl>
                                          <p:spTgt spid="18"/>
                                        </p:tgtEl>
                                        <p:attrNameLst>
                                          <p:attrName>ppt_w</p:attrName>
                                        </p:attrNameLst>
                                      </p:cBhvr>
                                      <p:tavLst>
                                        <p:tav tm="0">
                                          <p:val>
                                            <p:strVal val="ppt_w"/>
                                          </p:val>
                                        </p:tav>
                                        <p:tav tm="100000">
                                          <p:val>
                                            <p:strVal val="ppt_w"/>
                                          </p:val>
                                        </p:tav>
                                      </p:tavLst>
                                    </p:anim>
                                    <p:anim calcmode="lin" valueType="num">
                                      <p:cBhvr>
                                        <p:cTn id="84" dur="4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5" dur="1" fill="hold">
                                          <p:stCondLst>
                                            <p:cond delay="3999"/>
                                          </p:stCondLst>
                                        </p:cTn>
                                        <p:tgtEl>
                                          <p:spTgt spid="18"/>
                                        </p:tgtEl>
                                        <p:attrNameLst>
                                          <p:attrName>style.visibility</p:attrName>
                                        </p:attrNameLst>
                                      </p:cBhvr>
                                      <p:to>
                                        <p:strVal val="hidden"/>
                                      </p:to>
                                    </p:set>
                                  </p:childTnLst>
                                </p:cTn>
                              </p:par>
                              <p:par>
                                <p:cTn id="86" presetID="2" presetClass="exit" presetSubtype="2" fill="hold" grpId="1" nodeType="withEffect">
                                  <p:stCondLst>
                                    <p:cond delay="0"/>
                                  </p:stCondLst>
                                  <p:childTnLst>
                                    <p:anim calcmode="lin" valueType="num">
                                      <p:cBhvr additive="base">
                                        <p:cTn id="87" dur="5000"/>
                                        <p:tgtEl>
                                          <p:spTgt spid="19"/>
                                        </p:tgtEl>
                                        <p:attrNameLst>
                                          <p:attrName>ppt_x</p:attrName>
                                        </p:attrNameLst>
                                      </p:cBhvr>
                                      <p:tavLst>
                                        <p:tav tm="0">
                                          <p:val>
                                            <p:strVal val="ppt_x"/>
                                          </p:val>
                                        </p:tav>
                                        <p:tav tm="100000">
                                          <p:val>
                                            <p:strVal val="1+ppt_w/2"/>
                                          </p:val>
                                        </p:tav>
                                      </p:tavLst>
                                    </p:anim>
                                    <p:anim calcmode="lin" valueType="num">
                                      <p:cBhvr additive="base">
                                        <p:cTn id="88" dur="5000"/>
                                        <p:tgtEl>
                                          <p:spTgt spid="19"/>
                                        </p:tgtEl>
                                        <p:attrNameLst>
                                          <p:attrName>ppt_y</p:attrName>
                                        </p:attrNameLst>
                                      </p:cBhvr>
                                      <p:tavLst>
                                        <p:tav tm="0">
                                          <p:val>
                                            <p:strVal val="ppt_y"/>
                                          </p:val>
                                        </p:tav>
                                        <p:tav tm="100000">
                                          <p:val>
                                            <p:strVal val="ppt_y"/>
                                          </p:val>
                                        </p:tav>
                                      </p:tavLst>
                                    </p:anim>
                                    <p:set>
                                      <p:cBhvr>
                                        <p:cTn id="89" dur="1" fill="hold">
                                          <p:stCondLst>
                                            <p:cond delay="4999"/>
                                          </p:stCondLst>
                                        </p:cTn>
                                        <p:tgtEl>
                                          <p:spTgt spid="19"/>
                                        </p:tgtEl>
                                        <p:attrNameLst>
                                          <p:attrName>style.visibility</p:attrName>
                                        </p:attrNameLst>
                                      </p:cBhvr>
                                      <p:to>
                                        <p:strVal val="hidden"/>
                                      </p:to>
                                    </p:set>
                                  </p:childTnLst>
                                </p:cTn>
                              </p:par>
                              <p:par>
                                <p:cTn id="90" presetID="8" presetClass="emph" presetSubtype="0" fill="hold" grpId="2" nodeType="withEffect">
                                  <p:stCondLst>
                                    <p:cond delay="0"/>
                                  </p:stCondLst>
                                  <p:childTnLst>
                                    <p:animRot by="-21600000">
                                      <p:cBhvr>
                                        <p:cTn id="91" dur="4000" fill="hold"/>
                                        <p:tgtEl>
                                          <p:spTgt spid="19"/>
                                        </p:tgtEl>
                                        <p:attrNameLst>
                                          <p:attrName>r</p:attrName>
                                        </p:attrNameLst>
                                      </p:cBhvr>
                                    </p:animRot>
                                  </p:childTnLst>
                                </p:cTn>
                              </p:par>
                              <p:par>
                                <p:cTn id="92" presetID="19" presetClass="exit" presetSubtype="5" fill="hold" grpId="3" nodeType="withEffect">
                                  <p:stCondLst>
                                    <p:cond delay="0"/>
                                  </p:stCondLst>
                                  <p:childTnLst>
                                    <p:anim calcmode="lin" valueType="num">
                                      <p:cBhvr>
                                        <p:cTn id="93" dur="4000"/>
                                        <p:tgtEl>
                                          <p:spTgt spid="19"/>
                                        </p:tgtEl>
                                        <p:attrNameLst>
                                          <p:attrName>ppt_w</p:attrName>
                                        </p:attrNameLst>
                                      </p:cBhvr>
                                      <p:tavLst>
                                        <p:tav tm="0">
                                          <p:val>
                                            <p:strVal val="ppt_w"/>
                                          </p:val>
                                        </p:tav>
                                        <p:tav tm="100000">
                                          <p:val>
                                            <p:strVal val="ppt_w"/>
                                          </p:val>
                                        </p:tav>
                                      </p:tavLst>
                                    </p:anim>
                                    <p:anim calcmode="lin" valueType="num">
                                      <p:cBhvr>
                                        <p:cTn id="94" dur="4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5" dur="1" fill="hold">
                                          <p:stCondLst>
                                            <p:cond delay="3999"/>
                                          </p:stCondLst>
                                        </p:cTn>
                                        <p:tgtEl>
                                          <p:spTgt spid="19"/>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5000"/>
                                        <p:tgtEl>
                                          <p:spTgt spid="16"/>
                                        </p:tgtEl>
                                        <p:attrNameLst>
                                          <p:attrName>ppt_x</p:attrName>
                                        </p:attrNameLst>
                                      </p:cBhvr>
                                      <p:tavLst>
                                        <p:tav tm="0">
                                          <p:val>
                                            <p:strVal val="ppt_x"/>
                                          </p:val>
                                        </p:tav>
                                        <p:tav tm="100000">
                                          <p:val>
                                            <p:strVal val="0-ppt_w/2"/>
                                          </p:val>
                                        </p:tav>
                                      </p:tavLst>
                                    </p:anim>
                                    <p:anim calcmode="lin" valueType="num">
                                      <p:cBhvr additive="base">
                                        <p:cTn id="98" dur="5000"/>
                                        <p:tgtEl>
                                          <p:spTgt spid="16"/>
                                        </p:tgtEl>
                                        <p:attrNameLst>
                                          <p:attrName>ppt_y</p:attrName>
                                        </p:attrNameLst>
                                      </p:cBhvr>
                                      <p:tavLst>
                                        <p:tav tm="0">
                                          <p:val>
                                            <p:strVal val="ppt_y"/>
                                          </p:val>
                                        </p:tav>
                                        <p:tav tm="100000">
                                          <p:val>
                                            <p:strVal val="ppt_y"/>
                                          </p:val>
                                        </p:tav>
                                      </p:tavLst>
                                    </p:anim>
                                    <p:set>
                                      <p:cBhvr>
                                        <p:cTn id="99" dur="1" fill="hold">
                                          <p:stCondLst>
                                            <p:cond delay="4999"/>
                                          </p:stCondLst>
                                        </p:cTn>
                                        <p:tgtEl>
                                          <p:spTgt spid="16"/>
                                        </p:tgtEl>
                                        <p:attrNameLst>
                                          <p:attrName>style.visibility</p:attrName>
                                        </p:attrNameLst>
                                      </p:cBhvr>
                                      <p:to>
                                        <p:strVal val="hidden"/>
                                      </p:to>
                                    </p:set>
                                  </p:childTnLst>
                                </p:cTn>
                              </p:par>
                              <p:par>
                                <p:cTn id="100" presetID="8" presetClass="emph" presetSubtype="0" fill="hold" grpId="2" nodeType="withEffect">
                                  <p:stCondLst>
                                    <p:cond delay="0"/>
                                  </p:stCondLst>
                                  <p:childTnLst>
                                    <p:animRot by="-21600000">
                                      <p:cBhvr>
                                        <p:cTn id="101" dur="4000" fill="hold"/>
                                        <p:tgtEl>
                                          <p:spTgt spid="16"/>
                                        </p:tgtEl>
                                        <p:attrNameLst>
                                          <p:attrName>r</p:attrName>
                                        </p:attrNameLst>
                                      </p:cBhvr>
                                    </p:animRot>
                                  </p:childTnLst>
                                </p:cTn>
                              </p:par>
                              <p:par>
                                <p:cTn id="102" presetID="19" presetClass="exit" presetSubtype="5" fill="hold" grpId="3" nodeType="withEffect">
                                  <p:stCondLst>
                                    <p:cond delay="0"/>
                                  </p:stCondLst>
                                  <p:childTnLst>
                                    <p:anim calcmode="lin" valueType="num">
                                      <p:cBhvr>
                                        <p:cTn id="103" dur="4000"/>
                                        <p:tgtEl>
                                          <p:spTgt spid="16"/>
                                        </p:tgtEl>
                                        <p:attrNameLst>
                                          <p:attrName>ppt_w</p:attrName>
                                        </p:attrNameLst>
                                      </p:cBhvr>
                                      <p:tavLst>
                                        <p:tav tm="0">
                                          <p:val>
                                            <p:strVal val="ppt_w"/>
                                          </p:val>
                                        </p:tav>
                                        <p:tav tm="100000">
                                          <p:val>
                                            <p:strVal val="ppt_w"/>
                                          </p:val>
                                        </p:tav>
                                      </p:tavLst>
                                    </p:anim>
                                    <p:anim calcmode="lin" valueType="num">
                                      <p:cBhvr>
                                        <p:cTn id="104" dur="4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5" dur="1" fill="hold">
                                          <p:stCondLst>
                                            <p:cond delay="3999"/>
                                          </p:stCondLst>
                                        </p:cTn>
                                        <p:tgtEl>
                                          <p:spTgt spid="16"/>
                                        </p:tgtEl>
                                        <p:attrNameLst>
                                          <p:attrName>style.visibility</p:attrName>
                                        </p:attrNameLst>
                                      </p:cBhvr>
                                      <p:to>
                                        <p:strVal val="hidden"/>
                                      </p:to>
                                    </p:set>
                                  </p:childTnLst>
                                </p:cTn>
                              </p:par>
                              <p:par>
                                <p:cTn id="106" presetID="2" presetClass="exit" presetSubtype="8" fill="hold" grpId="1" nodeType="withEffect">
                                  <p:stCondLst>
                                    <p:cond delay="0"/>
                                  </p:stCondLst>
                                  <p:childTnLst>
                                    <p:anim calcmode="lin" valueType="num">
                                      <p:cBhvr additive="base">
                                        <p:cTn id="107" dur="5000"/>
                                        <p:tgtEl>
                                          <p:spTgt spid="17"/>
                                        </p:tgtEl>
                                        <p:attrNameLst>
                                          <p:attrName>ppt_x</p:attrName>
                                        </p:attrNameLst>
                                      </p:cBhvr>
                                      <p:tavLst>
                                        <p:tav tm="0">
                                          <p:val>
                                            <p:strVal val="ppt_x"/>
                                          </p:val>
                                        </p:tav>
                                        <p:tav tm="100000">
                                          <p:val>
                                            <p:strVal val="0-ppt_w/2"/>
                                          </p:val>
                                        </p:tav>
                                      </p:tavLst>
                                    </p:anim>
                                    <p:anim calcmode="lin" valueType="num">
                                      <p:cBhvr additive="base">
                                        <p:cTn id="108" dur="5000"/>
                                        <p:tgtEl>
                                          <p:spTgt spid="17"/>
                                        </p:tgtEl>
                                        <p:attrNameLst>
                                          <p:attrName>ppt_y</p:attrName>
                                        </p:attrNameLst>
                                      </p:cBhvr>
                                      <p:tavLst>
                                        <p:tav tm="0">
                                          <p:val>
                                            <p:strVal val="ppt_y"/>
                                          </p:val>
                                        </p:tav>
                                        <p:tav tm="100000">
                                          <p:val>
                                            <p:strVal val="ppt_y"/>
                                          </p:val>
                                        </p:tav>
                                      </p:tavLst>
                                    </p:anim>
                                    <p:set>
                                      <p:cBhvr>
                                        <p:cTn id="109" dur="1" fill="hold">
                                          <p:stCondLst>
                                            <p:cond delay="4999"/>
                                          </p:stCondLst>
                                        </p:cTn>
                                        <p:tgtEl>
                                          <p:spTgt spid="17"/>
                                        </p:tgtEl>
                                        <p:attrNameLst>
                                          <p:attrName>style.visibility</p:attrName>
                                        </p:attrNameLst>
                                      </p:cBhvr>
                                      <p:to>
                                        <p:strVal val="hidden"/>
                                      </p:to>
                                    </p:set>
                                  </p:childTnLst>
                                </p:cTn>
                              </p:par>
                              <p:par>
                                <p:cTn id="110" presetID="8" presetClass="emph" presetSubtype="0" fill="hold" grpId="2" nodeType="withEffect">
                                  <p:stCondLst>
                                    <p:cond delay="0"/>
                                  </p:stCondLst>
                                  <p:childTnLst>
                                    <p:animRot by="-21600000">
                                      <p:cBhvr>
                                        <p:cTn id="111" dur="4000" fill="hold"/>
                                        <p:tgtEl>
                                          <p:spTgt spid="17"/>
                                        </p:tgtEl>
                                        <p:attrNameLst>
                                          <p:attrName>r</p:attrName>
                                        </p:attrNameLst>
                                      </p:cBhvr>
                                    </p:animRot>
                                  </p:childTnLst>
                                </p:cTn>
                              </p:par>
                              <p:par>
                                <p:cTn id="112" presetID="19" presetClass="exit" presetSubtype="5" fill="hold" grpId="3" nodeType="withEffect">
                                  <p:stCondLst>
                                    <p:cond delay="0"/>
                                  </p:stCondLst>
                                  <p:childTnLst>
                                    <p:anim calcmode="lin" valueType="num">
                                      <p:cBhvr>
                                        <p:cTn id="113" dur="4000"/>
                                        <p:tgtEl>
                                          <p:spTgt spid="17"/>
                                        </p:tgtEl>
                                        <p:attrNameLst>
                                          <p:attrName>ppt_w</p:attrName>
                                        </p:attrNameLst>
                                      </p:cBhvr>
                                      <p:tavLst>
                                        <p:tav tm="0">
                                          <p:val>
                                            <p:strVal val="ppt_w"/>
                                          </p:val>
                                        </p:tav>
                                        <p:tav tm="100000">
                                          <p:val>
                                            <p:strVal val="ppt_w"/>
                                          </p:val>
                                        </p:tav>
                                      </p:tavLst>
                                    </p:anim>
                                    <p:anim calcmode="lin" valueType="num">
                                      <p:cBhvr>
                                        <p:cTn id="114" dur="4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5" dur="1" fill="hold">
                                          <p:stCondLst>
                                            <p:cond delay="3999"/>
                                          </p:stCondLst>
                                        </p:cTn>
                                        <p:tgtEl>
                                          <p:spTgt spid="17"/>
                                        </p:tgtEl>
                                        <p:attrNameLst>
                                          <p:attrName>style.visibility</p:attrName>
                                        </p:attrNameLst>
                                      </p:cBhvr>
                                      <p:to>
                                        <p:strVal val="hidden"/>
                                      </p:to>
                                    </p:set>
                                  </p:childTnLst>
                                </p:cTn>
                              </p:par>
                              <p:par>
                                <p:cTn id="116" presetID="2" presetClass="exit" presetSubtype="2" fill="hold" grpId="1" nodeType="withEffect">
                                  <p:stCondLst>
                                    <p:cond delay="0"/>
                                  </p:stCondLst>
                                  <p:childTnLst>
                                    <p:anim calcmode="lin" valueType="num">
                                      <p:cBhvr additive="base">
                                        <p:cTn id="117" dur="5000"/>
                                        <p:tgtEl>
                                          <p:spTgt spid="15"/>
                                        </p:tgtEl>
                                        <p:attrNameLst>
                                          <p:attrName>ppt_x</p:attrName>
                                        </p:attrNameLst>
                                      </p:cBhvr>
                                      <p:tavLst>
                                        <p:tav tm="0">
                                          <p:val>
                                            <p:strVal val="ppt_x"/>
                                          </p:val>
                                        </p:tav>
                                        <p:tav tm="100000">
                                          <p:val>
                                            <p:strVal val="1+ppt_w/2"/>
                                          </p:val>
                                        </p:tav>
                                      </p:tavLst>
                                    </p:anim>
                                    <p:anim calcmode="lin" valueType="num">
                                      <p:cBhvr additive="base">
                                        <p:cTn id="118" dur="5000"/>
                                        <p:tgtEl>
                                          <p:spTgt spid="15"/>
                                        </p:tgtEl>
                                        <p:attrNameLst>
                                          <p:attrName>ppt_y</p:attrName>
                                        </p:attrNameLst>
                                      </p:cBhvr>
                                      <p:tavLst>
                                        <p:tav tm="0">
                                          <p:val>
                                            <p:strVal val="ppt_y"/>
                                          </p:val>
                                        </p:tav>
                                        <p:tav tm="100000">
                                          <p:val>
                                            <p:strVal val="ppt_y"/>
                                          </p:val>
                                        </p:tav>
                                      </p:tavLst>
                                    </p:anim>
                                    <p:set>
                                      <p:cBhvr>
                                        <p:cTn id="119" dur="1" fill="hold">
                                          <p:stCondLst>
                                            <p:cond delay="4999"/>
                                          </p:stCondLst>
                                        </p:cTn>
                                        <p:tgtEl>
                                          <p:spTgt spid="15"/>
                                        </p:tgtEl>
                                        <p:attrNameLst>
                                          <p:attrName>style.visibility</p:attrName>
                                        </p:attrNameLst>
                                      </p:cBhvr>
                                      <p:to>
                                        <p:strVal val="hidden"/>
                                      </p:to>
                                    </p:set>
                                  </p:childTnLst>
                                </p:cTn>
                              </p:par>
                              <p:par>
                                <p:cTn id="120" presetID="19" presetClass="exit" presetSubtype="5" fill="hold" grpId="3" nodeType="withEffect">
                                  <p:stCondLst>
                                    <p:cond delay="0"/>
                                  </p:stCondLst>
                                  <p:childTnLst>
                                    <p:anim calcmode="lin" valueType="num">
                                      <p:cBhvr>
                                        <p:cTn id="121" dur="4000"/>
                                        <p:tgtEl>
                                          <p:spTgt spid="15"/>
                                        </p:tgtEl>
                                        <p:attrNameLst>
                                          <p:attrName>ppt_w</p:attrName>
                                        </p:attrNameLst>
                                      </p:cBhvr>
                                      <p:tavLst>
                                        <p:tav tm="0">
                                          <p:val>
                                            <p:strVal val="ppt_w"/>
                                          </p:val>
                                        </p:tav>
                                        <p:tav tm="100000">
                                          <p:val>
                                            <p:strVal val="ppt_w"/>
                                          </p:val>
                                        </p:tav>
                                      </p:tavLst>
                                    </p:anim>
                                    <p:anim calcmode="lin" valueType="num">
                                      <p:cBhvr>
                                        <p:cTn id="122" dur="4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3999"/>
                                          </p:stCondLst>
                                        </p:cTn>
                                        <p:tgtEl>
                                          <p:spTgt spid="15"/>
                                        </p:tgtEl>
                                        <p:attrNameLst>
                                          <p:attrName>style.visibility</p:attrName>
                                        </p:attrNameLst>
                                      </p:cBhvr>
                                      <p:to>
                                        <p:strVal val="hidden"/>
                                      </p:to>
                                    </p:set>
                                  </p:childTnLst>
                                </p:cTn>
                              </p:par>
                              <p:par>
                                <p:cTn id="124" presetID="8" presetClass="emph" presetSubtype="0" fill="hold" grpId="2" nodeType="withEffect">
                                  <p:stCondLst>
                                    <p:cond delay="0"/>
                                  </p:stCondLst>
                                  <p:childTnLst>
                                    <p:animRot by="21600000">
                                      <p:cBhvr>
                                        <p:cTn id="125" dur="4000" fill="hold"/>
                                        <p:tgtEl>
                                          <p:spTgt spid="15"/>
                                        </p:tgtEl>
                                        <p:attrNameLst>
                                          <p:attrName>r</p:attrName>
                                        </p:attrNameLst>
                                      </p:cBhvr>
                                    </p:animRot>
                                  </p:childTnLst>
                                </p:cTn>
                              </p:par>
                              <p:par>
                                <p:cTn id="126" presetID="2" presetClass="exit" presetSubtype="2" fill="hold" grpId="1" nodeType="withEffect">
                                  <p:stCondLst>
                                    <p:cond delay="0"/>
                                  </p:stCondLst>
                                  <p:childTnLst>
                                    <p:anim calcmode="lin" valueType="num">
                                      <p:cBhvr additive="base">
                                        <p:cTn id="127" dur="5000"/>
                                        <p:tgtEl>
                                          <p:spTgt spid="14"/>
                                        </p:tgtEl>
                                        <p:attrNameLst>
                                          <p:attrName>ppt_x</p:attrName>
                                        </p:attrNameLst>
                                      </p:cBhvr>
                                      <p:tavLst>
                                        <p:tav tm="0">
                                          <p:val>
                                            <p:strVal val="ppt_x"/>
                                          </p:val>
                                        </p:tav>
                                        <p:tav tm="100000">
                                          <p:val>
                                            <p:strVal val="1+ppt_w/2"/>
                                          </p:val>
                                        </p:tav>
                                      </p:tavLst>
                                    </p:anim>
                                    <p:anim calcmode="lin" valueType="num">
                                      <p:cBhvr additive="base">
                                        <p:cTn id="128" dur="5000"/>
                                        <p:tgtEl>
                                          <p:spTgt spid="14"/>
                                        </p:tgtEl>
                                        <p:attrNameLst>
                                          <p:attrName>ppt_y</p:attrName>
                                        </p:attrNameLst>
                                      </p:cBhvr>
                                      <p:tavLst>
                                        <p:tav tm="0">
                                          <p:val>
                                            <p:strVal val="ppt_y"/>
                                          </p:val>
                                        </p:tav>
                                        <p:tav tm="100000">
                                          <p:val>
                                            <p:strVal val="ppt_y"/>
                                          </p:val>
                                        </p:tav>
                                      </p:tavLst>
                                    </p:anim>
                                    <p:set>
                                      <p:cBhvr>
                                        <p:cTn id="129" dur="1" fill="hold">
                                          <p:stCondLst>
                                            <p:cond delay="4999"/>
                                          </p:stCondLst>
                                        </p:cTn>
                                        <p:tgtEl>
                                          <p:spTgt spid="14"/>
                                        </p:tgtEl>
                                        <p:attrNameLst>
                                          <p:attrName>style.visibility</p:attrName>
                                        </p:attrNameLst>
                                      </p:cBhvr>
                                      <p:to>
                                        <p:strVal val="hidden"/>
                                      </p:to>
                                    </p:set>
                                  </p:childTnLst>
                                </p:cTn>
                              </p:par>
                              <p:par>
                                <p:cTn id="130" presetID="19" presetClass="exit" presetSubtype="5" fill="hold" grpId="3" nodeType="withEffect">
                                  <p:stCondLst>
                                    <p:cond delay="0"/>
                                  </p:stCondLst>
                                  <p:childTnLst>
                                    <p:anim calcmode="lin" valueType="num">
                                      <p:cBhvr>
                                        <p:cTn id="131" dur="4000"/>
                                        <p:tgtEl>
                                          <p:spTgt spid="14"/>
                                        </p:tgtEl>
                                        <p:attrNameLst>
                                          <p:attrName>ppt_w</p:attrName>
                                        </p:attrNameLst>
                                      </p:cBhvr>
                                      <p:tavLst>
                                        <p:tav tm="0">
                                          <p:val>
                                            <p:strVal val="ppt_w"/>
                                          </p:val>
                                        </p:tav>
                                        <p:tav tm="100000">
                                          <p:val>
                                            <p:strVal val="ppt_w"/>
                                          </p:val>
                                        </p:tav>
                                      </p:tavLst>
                                    </p:anim>
                                    <p:anim calcmode="lin" valueType="num">
                                      <p:cBhvr>
                                        <p:cTn id="132" dur="4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3" dur="1" fill="hold">
                                          <p:stCondLst>
                                            <p:cond delay="3999"/>
                                          </p:stCondLst>
                                        </p:cTn>
                                        <p:tgtEl>
                                          <p:spTgt spid="14"/>
                                        </p:tgtEl>
                                        <p:attrNameLst>
                                          <p:attrName>style.visibility</p:attrName>
                                        </p:attrNameLst>
                                      </p:cBhvr>
                                      <p:to>
                                        <p:strVal val="hidden"/>
                                      </p:to>
                                    </p:set>
                                  </p:childTnLst>
                                </p:cTn>
                              </p:par>
                              <p:par>
                                <p:cTn id="134" presetID="8" presetClass="emph" presetSubtype="0" fill="hold" grpId="2" nodeType="withEffect">
                                  <p:stCondLst>
                                    <p:cond delay="0"/>
                                  </p:stCondLst>
                                  <p:childTnLst>
                                    <p:animRot by="21600000">
                                      <p:cBhvr>
                                        <p:cTn id="135" dur="4000" fill="hold"/>
                                        <p:tgtEl>
                                          <p:spTgt spid="14"/>
                                        </p:tgtEl>
                                        <p:attrNameLst>
                                          <p:attrName>r</p:attrName>
                                        </p:attrNameLst>
                                      </p:cBhvr>
                                    </p:animRot>
                                  </p:childTnLst>
                                </p:cTn>
                              </p:par>
                              <p:par>
                                <p:cTn id="136" presetID="2" presetClass="exit" presetSubtype="8" fill="hold" grpId="1" nodeType="withEffect">
                                  <p:stCondLst>
                                    <p:cond delay="0"/>
                                  </p:stCondLst>
                                  <p:childTnLst>
                                    <p:anim calcmode="lin" valueType="num">
                                      <p:cBhvr additive="base">
                                        <p:cTn id="137" dur="5000"/>
                                        <p:tgtEl>
                                          <p:spTgt spid="5"/>
                                        </p:tgtEl>
                                        <p:attrNameLst>
                                          <p:attrName>ppt_x</p:attrName>
                                        </p:attrNameLst>
                                      </p:cBhvr>
                                      <p:tavLst>
                                        <p:tav tm="0">
                                          <p:val>
                                            <p:strVal val="ppt_x"/>
                                          </p:val>
                                        </p:tav>
                                        <p:tav tm="100000">
                                          <p:val>
                                            <p:strVal val="0-ppt_w/2"/>
                                          </p:val>
                                        </p:tav>
                                      </p:tavLst>
                                    </p:anim>
                                    <p:anim calcmode="lin" valueType="num">
                                      <p:cBhvr additive="base">
                                        <p:cTn id="138" dur="5000"/>
                                        <p:tgtEl>
                                          <p:spTgt spid="5"/>
                                        </p:tgtEl>
                                        <p:attrNameLst>
                                          <p:attrName>ppt_y</p:attrName>
                                        </p:attrNameLst>
                                      </p:cBhvr>
                                      <p:tavLst>
                                        <p:tav tm="0">
                                          <p:val>
                                            <p:strVal val="ppt_y"/>
                                          </p:val>
                                        </p:tav>
                                        <p:tav tm="100000">
                                          <p:val>
                                            <p:strVal val="ppt_y"/>
                                          </p:val>
                                        </p:tav>
                                      </p:tavLst>
                                    </p:anim>
                                    <p:set>
                                      <p:cBhvr>
                                        <p:cTn id="139" dur="1" fill="hold">
                                          <p:stCondLst>
                                            <p:cond delay="4999"/>
                                          </p:stCondLst>
                                        </p:cTn>
                                        <p:tgtEl>
                                          <p:spTgt spid="5"/>
                                        </p:tgtEl>
                                        <p:attrNameLst>
                                          <p:attrName>style.visibility</p:attrName>
                                        </p:attrNameLst>
                                      </p:cBhvr>
                                      <p:to>
                                        <p:strVal val="hidden"/>
                                      </p:to>
                                    </p:set>
                                  </p:childTnLst>
                                </p:cTn>
                              </p:par>
                              <p:par>
                                <p:cTn id="140" presetID="8" presetClass="emph" presetSubtype="0" fill="hold" grpId="2" nodeType="withEffect">
                                  <p:stCondLst>
                                    <p:cond delay="0"/>
                                  </p:stCondLst>
                                  <p:childTnLst>
                                    <p:animRot by="21600000">
                                      <p:cBhvr>
                                        <p:cTn id="141" dur="4000" fill="hold"/>
                                        <p:tgtEl>
                                          <p:spTgt spid="5"/>
                                        </p:tgtEl>
                                        <p:attrNameLst>
                                          <p:attrName>r</p:attrName>
                                        </p:attrNameLst>
                                      </p:cBhvr>
                                    </p:animRot>
                                  </p:childTnLst>
                                </p:cTn>
                              </p:par>
                              <p:par>
                                <p:cTn id="142" presetID="19" presetClass="exit" presetSubtype="5" fill="hold" grpId="3" nodeType="withEffect">
                                  <p:stCondLst>
                                    <p:cond delay="0"/>
                                  </p:stCondLst>
                                  <p:childTnLst>
                                    <p:anim calcmode="lin" valueType="num">
                                      <p:cBhvr>
                                        <p:cTn id="143" dur="4000"/>
                                        <p:tgtEl>
                                          <p:spTgt spid="5"/>
                                        </p:tgtEl>
                                        <p:attrNameLst>
                                          <p:attrName>ppt_w</p:attrName>
                                        </p:attrNameLst>
                                      </p:cBhvr>
                                      <p:tavLst>
                                        <p:tav tm="0">
                                          <p:val>
                                            <p:strVal val="ppt_w"/>
                                          </p:val>
                                        </p:tav>
                                        <p:tav tm="100000">
                                          <p:val>
                                            <p:strVal val="ppt_w"/>
                                          </p:val>
                                        </p:tav>
                                      </p:tavLst>
                                    </p:anim>
                                    <p:anim calcmode="lin" valueType="num">
                                      <p:cBhvr>
                                        <p:cTn id="144" dur="4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5" dur="1" fill="hold">
                                          <p:stCondLst>
                                            <p:cond delay="3999"/>
                                          </p:stCondLst>
                                        </p:cTn>
                                        <p:tgtEl>
                                          <p:spTgt spid="5"/>
                                        </p:tgtEl>
                                        <p:attrNameLst>
                                          <p:attrName>style.visibility</p:attrName>
                                        </p:attrNameLst>
                                      </p:cBhvr>
                                      <p:to>
                                        <p:strVal val="hidden"/>
                                      </p:to>
                                    </p:set>
                                  </p:childTnLst>
                                </p:cTn>
                              </p:par>
                              <p:par>
                                <p:cTn id="146" presetID="2" presetClass="exit" presetSubtype="8" fill="hold" grpId="1" nodeType="withEffect">
                                  <p:stCondLst>
                                    <p:cond delay="0"/>
                                  </p:stCondLst>
                                  <p:childTnLst>
                                    <p:anim calcmode="lin" valueType="num">
                                      <p:cBhvr additive="base">
                                        <p:cTn id="147" dur="5000"/>
                                        <p:tgtEl>
                                          <p:spTgt spid="3"/>
                                        </p:tgtEl>
                                        <p:attrNameLst>
                                          <p:attrName>ppt_x</p:attrName>
                                        </p:attrNameLst>
                                      </p:cBhvr>
                                      <p:tavLst>
                                        <p:tav tm="0">
                                          <p:val>
                                            <p:strVal val="ppt_x"/>
                                          </p:val>
                                        </p:tav>
                                        <p:tav tm="100000">
                                          <p:val>
                                            <p:strVal val="0-ppt_w/2"/>
                                          </p:val>
                                        </p:tav>
                                      </p:tavLst>
                                    </p:anim>
                                    <p:anim calcmode="lin" valueType="num">
                                      <p:cBhvr additive="base">
                                        <p:cTn id="148" dur="5000"/>
                                        <p:tgtEl>
                                          <p:spTgt spid="3"/>
                                        </p:tgtEl>
                                        <p:attrNameLst>
                                          <p:attrName>ppt_y</p:attrName>
                                        </p:attrNameLst>
                                      </p:cBhvr>
                                      <p:tavLst>
                                        <p:tav tm="0">
                                          <p:val>
                                            <p:strVal val="ppt_y"/>
                                          </p:val>
                                        </p:tav>
                                        <p:tav tm="100000">
                                          <p:val>
                                            <p:strVal val="ppt_y"/>
                                          </p:val>
                                        </p:tav>
                                      </p:tavLst>
                                    </p:anim>
                                    <p:set>
                                      <p:cBhvr>
                                        <p:cTn id="149" dur="1" fill="hold">
                                          <p:stCondLst>
                                            <p:cond delay="4999"/>
                                          </p:stCondLst>
                                        </p:cTn>
                                        <p:tgtEl>
                                          <p:spTgt spid="3"/>
                                        </p:tgtEl>
                                        <p:attrNameLst>
                                          <p:attrName>style.visibility</p:attrName>
                                        </p:attrNameLst>
                                      </p:cBhvr>
                                      <p:to>
                                        <p:strVal val="hidden"/>
                                      </p:to>
                                    </p:set>
                                  </p:childTnLst>
                                </p:cTn>
                              </p:par>
                              <p:par>
                                <p:cTn id="150" presetID="8" presetClass="emph" presetSubtype="0" fill="hold" grpId="2" nodeType="withEffect">
                                  <p:stCondLst>
                                    <p:cond delay="0"/>
                                  </p:stCondLst>
                                  <p:childTnLst>
                                    <p:animRot by="-21600000">
                                      <p:cBhvr>
                                        <p:cTn id="151" dur="4000" fill="hold"/>
                                        <p:tgtEl>
                                          <p:spTgt spid="3"/>
                                        </p:tgtEl>
                                        <p:attrNameLst>
                                          <p:attrName>r</p:attrName>
                                        </p:attrNameLst>
                                      </p:cBhvr>
                                    </p:animRot>
                                  </p:childTnLst>
                                </p:cTn>
                              </p:par>
                              <p:par>
                                <p:cTn id="152" presetID="19" presetClass="exit" presetSubtype="5" fill="hold" grpId="3" nodeType="withEffect">
                                  <p:stCondLst>
                                    <p:cond delay="0"/>
                                  </p:stCondLst>
                                  <p:childTnLst>
                                    <p:anim calcmode="lin" valueType="num">
                                      <p:cBhvr>
                                        <p:cTn id="153" dur="4000"/>
                                        <p:tgtEl>
                                          <p:spTgt spid="3"/>
                                        </p:tgtEl>
                                        <p:attrNameLst>
                                          <p:attrName>ppt_w</p:attrName>
                                        </p:attrNameLst>
                                      </p:cBhvr>
                                      <p:tavLst>
                                        <p:tav tm="0">
                                          <p:val>
                                            <p:strVal val="ppt_w"/>
                                          </p:val>
                                        </p:tav>
                                        <p:tav tm="100000">
                                          <p:val>
                                            <p:strVal val="ppt_w"/>
                                          </p:val>
                                        </p:tav>
                                      </p:tavLst>
                                    </p:anim>
                                    <p:anim calcmode="lin" valueType="num">
                                      <p:cBhvr>
                                        <p:cTn id="154" dur="4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5" dur="1" fill="hold">
                                          <p:stCondLst>
                                            <p:cond delay="3999"/>
                                          </p:stCondLst>
                                        </p:cTn>
                                        <p:tgtEl>
                                          <p:spTgt spid="3"/>
                                        </p:tgtEl>
                                        <p:attrNameLst>
                                          <p:attrName>style.visibility</p:attrName>
                                        </p:attrNameLst>
                                      </p:cBhvr>
                                      <p:to>
                                        <p:strVal val="hidden"/>
                                      </p:to>
                                    </p:set>
                                  </p:childTnLst>
                                </p:cTn>
                              </p:par>
                              <p:par>
                                <p:cTn id="156" presetID="2" presetClass="exit" presetSubtype="2" fill="hold" grpId="1" nodeType="withEffect">
                                  <p:stCondLst>
                                    <p:cond delay="0"/>
                                  </p:stCondLst>
                                  <p:childTnLst>
                                    <p:anim calcmode="lin" valueType="num">
                                      <p:cBhvr additive="base">
                                        <p:cTn id="157" dur="5000"/>
                                        <p:tgtEl>
                                          <p:spTgt spid="4"/>
                                        </p:tgtEl>
                                        <p:attrNameLst>
                                          <p:attrName>ppt_x</p:attrName>
                                        </p:attrNameLst>
                                      </p:cBhvr>
                                      <p:tavLst>
                                        <p:tav tm="0">
                                          <p:val>
                                            <p:strVal val="ppt_x"/>
                                          </p:val>
                                        </p:tav>
                                        <p:tav tm="100000">
                                          <p:val>
                                            <p:strVal val="1+ppt_w/2"/>
                                          </p:val>
                                        </p:tav>
                                      </p:tavLst>
                                    </p:anim>
                                    <p:anim calcmode="lin" valueType="num">
                                      <p:cBhvr additive="base">
                                        <p:cTn id="158" dur="5000"/>
                                        <p:tgtEl>
                                          <p:spTgt spid="4"/>
                                        </p:tgtEl>
                                        <p:attrNameLst>
                                          <p:attrName>ppt_y</p:attrName>
                                        </p:attrNameLst>
                                      </p:cBhvr>
                                      <p:tavLst>
                                        <p:tav tm="0">
                                          <p:val>
                                            <p:strVal val="ppt_y"/>
                                          </p:val>
                                        </p:tav>
                                        <p:tav tm="100000">
                                          <p:val>
                                            <p:strVal val="ppt_y"/>
                                          </p:val>
                                        </p:tav>
                                      </p:tavLst>
                                    </p:anim>
                                    <p:set>
                                      <p:cBhvr>
                                        <p:cTn id="159" dur="1" fill="hold">
                                          <p:stCondLst>
                                            <p:cond delay="4999"/>
                                          </p:stCondLst>
                                        </p:cTn>
                                        <p:tgtEl>
                                          <p:spTgt spid="4"/>
                                        </p:tgtEl>
                                        <p:attrNameLst>
                                          <p:attrName>style.visibility</p:attrName>
                                        </p:attrNameLst>
                                      </p:cBhvr>
                                      <p:to>
                                        <p:strVal val="hidden"/>
                                      </p:to>
                                    </p:set>
                                  </p:childTnLst>
                                </p:cTn>
                              </p:par>
                              <p:par>
                                <p:cTn id="160" presetID="8" presetClass="emph" presetSubtype="0" fill="hold" grpId="2" nodeType="withEffect">
                                  <p:stCondLst>
                                    <p:cond delay="0"/>
                                  </p:stCondLst>
                                  <p:childTnLst>
                                    <p:animRot by="-21600000">
                                      <p:cBhvr>
                                        <p:cTn id="161" dur="4000" fill="hold"/>
                                        <p:tgtEl>
                                          <p:spTgt spid="4"/>
                                        </p:tgtEl>
                                        <p:attrNameLst>
                                          <p:attrName>r</p:attrName>
                                        </p:attrNameLst>
                                      </p:cBhvr>
                                    </p:animRot>
                                  </p:childTnLst>
                                </p:cTn>
                              </p:par>
                              <p:par>
                                <p:cTn id="162" presetID="19" presetClass="exit" presetSubtype="5" fill="hold" grpId="3" nodeType="withEffect">
                                  <p:stCondLst>
                                    <p:cond delay="0"/>
                                  </p:stCondLst>
                                  <p:childTnLst>
                                    <p:anim calcmode="lin" valueType="num">
                                      <p:cBhvr>
                                        <p:cTn id="163" dur="4000"/>
                                        <p:tgtEl>
                                          <p:spTgt spid="4"/>
                                        </p:tgtEl>
                                        <p:attrNameLst>
                                          <p:attrName>ppt_w</p:attrName>
                                        </p:attrNameLst>
                                      </p:cBhvr>
                                      <p:tavLst>
                                        <p:tav tm="0">
                                          <p:val>
                                            <p:strVal val="ppt_w"/>
                                          </p:val>
                                        </p:tav>
                                        <p:tav tm="100000">
                                          <p:val>
                                            <p:strVal val="ppt_w"/>
                                          </p:val>
                                        </p:tav>
                                      </p:tavLst>
                                    </p:anim>
                                    <p:anim calcmode="lin" valueType="num">
                                      <p:cBhvr>
                                        <p:cTn id="164" dur="4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5" dur="1" fill="hold">
                                          <p:stCondLst>
                                            <p:cond delay="3999"/>
                                          </p:stCondLst>
                                        </p:cTn>
                                        <p:tgtEl>
                                          <p:spTgt spid="4"/>
                                        </p:tgtEl>
                                        <p:attrNameLst>
                                          <p:attrName>style.visibility</p:attrName>
                                        </p:attrNameLst>
                                      </p:cBhvr>
                                      <p:to>
                                        <p:strVal val="hidden"/>
                                      </p:to>
                                    </p:set>
                                  </p:childTnLst>
                                </p:cTn>
                              </p:par>
                              <p:par>
                                <p:cTn id="166" presetID="2" presetClass="exit" presetSubtype="2" fill="hold" grpId="1" nodeType="withEffect">
                                  <p:stCondLst>
                                    <p:cond delay="0"/>
                                  </p:stCondLst>
                                  <p:childTnLst>
                                    <p:anim calcmode="lin" valueType="num">
                                      <p:cBhvr additive="base">
                                        <p:cTn id="167" dur="5000"/>
                                        <p:tgtEl>
                                          <p:spTgt spid="2"/>
                                        </p:tgtEl>
                                        <p:attrNameLst>
                                          <p:attrName>ppt_x</p:attrName>
                                        </p:attrNameLst>
                                      </p:cBhvr>
                                      <p:tavLst>
                                        <p:tav tm="0">
                                          <p:val>
                                            <p:strVal val="ppt_x"/>
                                          </p:val>
                                        </p:tav>
                                        <p:tav tm="100000">
                                          <p:val>
                                            <p:strVal val="1+ppt_w/2"/>
                                          </p:val>
                                        </p:tav>
                                      </p:tavLst>
                                    </p:anim>
                                    <p:anim calcmode="lin" valueType="num">
                                      <p:cBhvr additive="base">
                                        <p:cTn id="168" dur="5000"/>
                                        <p:tgtEl>
                                          <p:spTgt spid="2"/>
                                        </p:tgtEl>
                                        <p:attrNameLst>
                                          <p:attrName>ppt_y</p:attrName>
                                        </p:attrNameLst>
                                      </p:cBhvr>
                                      <p:tavLst>
                                        <p:tav tm="0">
                                          <p:val>
                                            <p:strVal val="ppt_y"/>
                                          </p:val>
                                        </p:tav>
                                        <p:tav tm="100000">
                                          <p:val>
                                            <p:strVal val="ppt_y"/>
                                          </p:val>
                                        </p:tav>
                                      </p:tavLst>
                                    </p:anim>
                                    <p:set>
                                      <p:cBhvr>
                                        <p:cTn id="169" dur="1" fill="hold">
                                          <p:stCondLst>
                                            <p:cond delay="4999"/>
                                          </p:stCondLst>
                                        </p:cTn>
                                        <p:tgtEl>
                                          <p:spTgt spid="2"/>
                                        </p:tgtEl>
                                        <p:attrNameLst>
                                          <p:attrName>style.visibility</p:attrName>
                                        </p:attrNameLst>
                                      </p:cBhvr>
                                      <p:to>
                                        <p:strVal val="hidden"/>
                                      </p:to>
                                    </p:set>
                                  </p:childTnLst>
                                </p:cTn>
                              </p:par>
                              <p:par>
                                <p:cTn id="170" presetID="19" presetClass="exit" presetSubtype="5" fill="hold" grpId="3" nodeType="withEffect">
                                  <p:stCondLst>
                                    <p:cond delay="0"/>
                                  </p:stCondLst>
                                  <p:childTnLst>
                                    <p:anim calcmode="lin" valueType="num">
                                      <p:cBhvr>
                                        <p:cTn id="171" dur="4000"/>
                                        <p:tgtEl>
                                          <p:spTgt spid="2"/>
                                        </p:tgtEl>
                                        <p:attrNameLst>
                                          <p:attrName>ppt_w</p:attrName>
                                        </p:attrNameLst>
                                      </p:cBhvr>
                                      <p:tavLst>
                                        <p:tav tm="0">
                                          <p:val>
                                            <p:strVal val="ppt_w"/>
                                          </p:val>
                                        </p:tav>
                                        <p:tav tm="100000">
                                          <p:val>
                                            <p:strVal val="ppt_w"/>
                                          </p:val>
                                        </p:tav>
                                      </p:tavLst>
                                    </p:anim>
                                    <p:anim calcmode="lin" valueType="num">
                                      <p:cBhvr>
                                        <p:cTn id="172" dur="4000"/>
                                        <p:tgtEl>
                                          <p:spTgt spid="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3" dur="1" fill="hold">
                                          <p:stCondLst>
                                            <p:cond delay="3999"/>
                                          </p:stCondLst>
                                        </p:cTn>
                                        <p:tgtEl>
                                          <p:spTgt spid="2"/>
                                        </p:tgtEl>
                                        <p:attrNameLst>
                                          <p:attrName>style.visibility</p:attrName>
                                        </p:attrNameLst>
                                      </p:cBhvr>
                                      <p:to>
                                        <p:strVal val="hidden"/>
                                      </p:to>
                                    </p:set>
                                  </p:childTnLst>
                                </p:cTn>
                              </p:par>
                              <p:par>
                                <p:cTn id="174" presetID="8" presetClass="emph" presetSubtype="0" fill="hold" grpId="2" nodeType="withEffect">
                                  <p:stCondLst>
                                    <p:cond delay="0"/>
                                  </p:stCondLst>
                                  <p:childTnLst>
                                    <p:animRot by="21600000">
                                      <p:cBhvr>
                                        <p:cTn id="175" dur="4000" fill="hold"/>
                                        <p:tgtEl>
                                          <p:spTgt spid="2"/>
                                        </p:tgtEl>
                                        <p:attrNameLst>
                                          <p:attrName>r</p:attrName>
                                        </p:attrNameLst>
                                      </p:cBhvr>
                                    </p:animRot>
                                  </p:childTnLst>
                                </p:cTn>
                              </p:par>
                              <p:par>
                                <p:cTn id="176" presetID="23" presetClass="entr" presetSubtype="272" fill="hold" nodeType="withEffect">
                                  <p:stCondLst>
                                    <p:cond delay="0"/>
                                  </p:stCondLst>
                                  <p:childTnLst>
                                    <p:set>
                                      <p:cBhvr>
                                        <p:cTn id="177" dur="1" fill="hold">
                                          <p:stCondLst>
                                            <p:cond delay="0"/>
                                          </p:stCondLst>
                                        </p:cTn>
                                        <p:tgtEl>
                                          <p:spTgt spid="24"/>
                                        </p:tgtEl>
                                        <p:attrNameLst>
                                          <p:attrName>style.visibility</p:attrName>
                                        </p:attrNameLst>
                                      </p:cBhvr>
                                      <p:to>
                                        <p:strVal val="visible"/>
                                      </p:to>
                                    </p:set>
                                    <p:anim calcmode="lin" valueType="num">
                                      <p:cBhvr>
                                        <p:cTn id="178" dur="4500" fill="hold"/>
                                        <p:tgtEl>
                                          <p:spTgt spid="24"/>
                                        </p:tgtEl>
                                        <p:attrNameLst>
                                          <p:attrName>ppt_w</p:attrName>
                                        </p:attrNameLst>
                                      </p:cBhvr>
                                      <p:tavLst>
                                        <p:tav tm="0">
                                          <p:val>
                                            <p:strVal val="2/3*#ppt_w"/>
                                          </p:val>
                                        </p:tav>
                                        <p:tav tm="100000">
                                          <p:val>
                                            <p:strVal val="#ppt_w"/>
                                          </p:val>
                                        </p:tav>
                                      </p:tavLst>
                                    </p:anim>
                                    <p:anim calcmode="lin" valueType="num">
                                      <p:cBhvr>
                                        <p:cTn id="179" dur="4500" fill="hold"/>
                                        <p:tgtEl>
                                          <p:spTgt spid="24"/>
                                        </p:tgtEl>
                                        <p:attrNameLst>
                                          <p:attrName>ppt_h</p:attrName>
                                        </p:attrNameLst>
                                      </p:cBhvr>
                                      <p:tavLst>
                                        <p:tav tm="0">
                                          <p:val>
                                            <p:strVal val="2/3*#ppt_h"/>
                                          </p:val>
                                        </p:tav>
                                        <p:tav tm="100000">
                                          <p:val>
                                            <p:strVal val="#ppt_h"/>
                                          </p:val>
                                        </p:tav>
                                      </p:tavLst>
                                    </p:anim>
                                  </p:childTnLst>
                                </p:cTn>
                              </p:par>
                              <p:par>
                                <p:cTn id="180" presetID="16" presetClass="entr" presetSubtype="37" fill="hold" nodeType="withEffect">
                                  <p:stCondLst>
                                    <p:cond delay="0"/>
                                  </p:stCondLst>
                                  <p:childTnLst>
                                    <p:set>
                                      <p:cBhvr>
                                        <p:cTn id="181" dur="1" fill="hold">
                                          <p:stCondLst>
                                            <p:cond delay="0"/>
                                          </p:stCondLst>
                                        </p:cTn>
                                        <p:tgtEl>
                                          <p:spTgt spid="24"/>
                                        </p:tgtEl>
                                        <p:attrNameLst>
                                          <p:attrName>style.visibility</p:attrName>
                                        </p:attrNameLst>
                                      </p:cBhvr>
                                      <p:to>
                                        <p:strVal val="visible"/>
                                      </p:to>
                                    </p:set>
                                    <p:animEffect transition="in" filter="barn(outVertical)">
                                      <p:cBhvr>
                                        <p:cTn id="182" dur="4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Rectángulo"/>
          <p:cNvSpPr/>
          <p:nvPr/>
        </p:nvSpPr>
        <p:spPr>
          <a:xfrm>
            <a:off x="28160" y="-2"/>
            <a:ext cx="9126413" cy="6858000"/>
          </a:xfrm>
          <a:prstGeom prst="rect">
            <a:avLst/>
          </a:prstGeom>
          <a:gradFill flip="none" rotWithShape="1">
            <a:gsLst>
              <a:gs pos="97500">
                <a:srgbClr val="CCFF33"/>
              </a:gs>
              <a:gs pos="3000">
                <a:srgbClr val="CCFF33"/>
              </a:gs>
              <a:gs pos="25000">
                <a:srgbClr val="005400"/>
              </a:gs>
              <a:gs pos="80000">
                <a:srgbClr val="006600"/>
              </a:gs>
              <a:gs pos="38000">
                <a:srgbClr val="00B050">
                  <a:lumMod val="22000"/>
                </a:srgbClr>
              </a:gs>
              <a:gs pos="53000">
                <a:srgbClr val="391B03">
                  <a:lumMod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6" name="15 Imagen" descr="Diapositiva1"/>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13167"/>
            <a:ext cx="9144000" cy="6858000"/>
          </a:xfrm>
          <a:prstGeom prst="rect">
            <a:avLst/>
          </a:prstGeom>
          <a:noFill/>
          <a:ln>
            <a:noFill/>
          </a:ln>
        </p:spPr>
      </p:pic>
      <p:sp>
        <p:nvSpPr>
          <p:cNvPr id="14" name="13 Forma libre"/>
          <p:cNvSpPr/>
          <p:nvPr/>
        </p:nvSpPr>
        <p:spPr>
          <a:xfrm>
            <a:off x="0" y="-38548"/>
            <a:ext cx="9154573"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4000">
                <a:srgbClr val="7D8519"/>
              </a:gs>
              <a:gs pos="44000">
                <a:srgbClr val="CCFF33"/>
              </a:gs>
              <a:gs pos="84000">
                <a:srgbClr val="00B050">
                  <a:lumMod val="28000"/>
                </a:srgbClr>
              </a:gs>
              <a:gs pos="1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1"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547244" y="1543850"/>
            <a:ext cx="1967716" cy="3795886"/>
          </a:xfrm>
          <a:prstGeom prst="rect">
            <a:avLst/>
          </a:prstGeom>
          <a:noFill/>
          <a:ln>
            <a:noFill/>
          </a:ln>
          <a:effectLst>
            <a:outerShdw dist="35921" dir="2700000" algn="ctr" rotWithShape="0">
              <a:srgbClr val="003300"/>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187624" y="1531055"/>
            <a:ext cx="1967716" cy="3795886"/>
          </a:xfrm>
          <a:prstGeom prst="rect">
            <a:avLst/>
          </a:prstGeom>
          <a:noFill/>
          <a:ln>
            <a:noFill/>
          </a:ln>
          <a:effectLst>
            <a:outerShdw dist="35921" dir="2700000" algn="ctr" rotWithShape="0">
              <a:srgbClr val="003300"/>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82879" y="1543850"/>
            <a:ext cx="1967716" cy="3795886"/>
          </a:xfrm>
          <a:prstGeom prst="rect">
            <a:avLst/>
          </a:prstGeom>
          <a:noFill/>
          <a:ln>
            <a:noFill/>
          </a:ln>
          <a:effectLst>
            <a:outerShdw dist="35921" dir="2700000" algn="ctr" rotWithShape="0">
              <a:srgbClr val="003300"/>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4541784" y="1558213"/>
            <a:ext cx="1967716" cy="3795886"/>
          </a:xfrm>
          <a:prstGeom prst="rect">
            <a:avLst/>
          </a:prstGeom>
          <a:noFill/>
          <a:ln>
            <a:noFill/>
          </a:ln>
          <a:effectLst>
            <a:outerShdw dist="35921" dir="2700000" algn="ctr" rotWithShape="0">
              <a:srgbClr val="003300"/>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5940152" y="1531055"/>
            <a:ext cx="1967716" cy="3795886"/>
          </a:xfrm>
          <a:prstGeom prst="rect">
            <a:avLst/>
          </a:prstGeom>
          <a:noFill/>
          <a:ln>
            <a:noFill/>
          </a:ln>
          <a:effectLst>
            <a:outerShdw dist="35921" dir="2700000" algn="ctr" rotWithShape="0">
              <a:srgbClr val="003300"/>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7308304" y="1531055"/>
            <a:ext cx="1967716" cy="3795886"/>
          </a:xfrm>
          <a:prstGeom prst="rect">
            <a:avLst/>
          </a:prstGeom>
          <a:noFill/>
          <a:ln>
            <a:noFill/>
          </a:ln>
          <a:effectLst>
            <a:outerShdw dist="35921" dir="2700000" algn="ctr" rotWithShape="0">
              <a:srgbClr val="003300"/>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3 Forma libre"/>
          <p:cNvSpPr/>
          <p:nvPr/>
        </p:nvSpPr>
        <p:spPr>
          <a:xfrm rot="10800000">
            <a:off x="-13911" y="5717007"/>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7D8519"/>
              </a:gs>
              <a:gs pos="44000">
                <a:srgbClr val="CCFF33"/>
              </a:gs>
              <a:gs pos="84000">
                <a:srgbClr val="00B050">
                  <a:lumMod val="24000"/>
                </a:srgbClr>
              </a:gs>
              <a:gs pos="1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a:off x="-182880" y="-26910"/>
            <a:ext cx="9458899"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92478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additive="base">
                                        <p:cTn id="10" dur="3000" fill="hold"/>
                                        <p:tgtEl>
                                          <p:spTgt spid="11"/>
                                        </p:tgtEl>
                                        <p:attrNameLst>
                                          <p:attrName>ppt_x</p:attrName>
                                        </p:attrNameLst>
                                      </p:cBhvr>
                                      <p:tavLst>
                                        <p:tav tm="0">
                                          <p:val>
                                            <p:strVal val="1+#ppt_w/2"/>
                                          </p:val>
                                        </p:tav>
                                        <p:tav tm="100000">
                                          <p:val>
                                            <p:strVal val="#ppt_x"/>
                                          </p:val>
                                        </p:tav>
                                      </p:tavLst>
                                    </p:anim>
                                    <p:anim calcmode="lin" valueType="num">
                                      <p:cBhvr additive="base">
                                        <p:cTn id="11" dur="3000" fill="hold"/>
                                        <p:tgtEl>
                                          <p:spTgt spid="11"/>
                                        </p:tgtEl>
                                        <p:attrNameLst>
                                          <p:attrName>ppt_y</p:attrName>
                                        </p:attrNameLst>
                                      </p:cBhvr>
                                      <p:tavLst>
                                        <p:tav tm="0">
                                          <p:val>
                                            <p:strVal val="#ppt_y"/>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3000" fill="hold"/>
                                        <p:tgtEl>
                                          <p:spTgt spid="11"/>
                                        </p:tgtEl>
                                        <p:attrNameLst>
                                          <p:attrName>ppt_w</p:attrName>
                                        </p:attrNameLst>
                                      </p:cBhvr>
                                      <p:tavLst>
                                        <p:tav tm="0" fmla="#ppt_w*sin(2.5*pi*$)">
                                          <p:val>
                                            <p:fltVal val="0"/>
                                          </p:val>
                                        </p:tav>
                                        <p:tav tm="100000">
                                          <p:val>
                                            <p:fltVal val="1"/>
                                          </p:val>
                                        </p:tav>
                                      </p:tavLst>
                                    </p:anim>
                                    <p:anim calcmode="lin" valueType="num">
                                      <p:cBhvr>
                                        <p:cTn id="15" dur="3000" fill="hold"/>
                                        <p:tgtEl>
                                          <p:spTgt spid="11"/>
                                        </p:tgtEl>
                                        <p:attrNameLst>
                                          <p:attrName>ppt_h</p:attrName>
                                        </p:attrNameLst>
                                      </p:cBhvr>
                                      <p:tavLst>
                                        <p:tav tm="0">
                                          <p:val>
                                            <p:strVal val="#ppt_h"/>
                                          </p:val>
                                        </p:tav>
                                        <p:tav tm="100000">
                                          <p:val>
                                            <p:strVal val="#ppt_h"/>
                                          </p:val>
                                        </p:tav>
                                      </p:tavLst>
                                    </p:anim>
                                  </p:childTnLst>
                                </p:cTn>
                              </p:par>
                              <p:par>
                                <p:cTn id="16" presetID="2" presetClass="exit" presetSubtype="2" fill="hold" nodeType="withEffect">
                                  <p:stCondLst>
                                    <p:cond delay="0"/>
                                  </p:stCondLst>
                                  <p:childTnLst>
                                    <p:anim calcmode="lin" valueType="num">
                                      <p:cBhvr additive="base">
                                        <p:cTn id="17" dur="4000"/>
                                        <p:tgtEl>
                                          <p:spTgt spid="11"/>
                                        </p:tgtEl>
                                        <p:attrNameLst>
                                          <p:attrName>ppt_x</p:attrName>
                                        </p:attrNameLst>
                                      </p:cBhvr>
                                      <p:tavLst>
                                        <p:tav tm="0">
                                          <p:val>
                                            <p:strVal val="ppt_x"/>
                                          </p:val>
                                        </p:tav>
                                        <p:tav tm="100000">
                                          <p:val>
                                            <p:strVal val="1+ppt_w/2"/>
                                          </p:val>
                                        </p:tav>
                                      </p:tavLst>
                                    </p:anim>
                                    <p:anim calcmode="lin" valueType="num">
                                      <p:cBhvr additive="base">
                                        <p:cTn id="18" dur="4000"/>
                                        <p:tgtEl>
                                          <p:spTgt spid="11"/>
                                        </p:tgtEl>
                                        <p:attrNameLst>
                                          <p:attrName>ppt_y</p:attrName>
                                        </p:attrNameLst>
                                      </p:cBhvr>
                                      <p:tavLst>
                                        <p:tav tm="0">
                                          <p:val>
                                            <p:strVal val="ppt_y"/>
                                          </p:val>
                                        </p:tav>
                                        <p:tav tm="100000">
                                          <p:val>
                                            <p:strVal val="ppt_y"/>
                                          </p:val>
                                        </p:tav>
                                      </p:tavLst>
                                    </p:anim>
                                    <p:set>
                                      <p:cBhvr>
                                        <p:cTn id="19" dur="1" fill="hold">
                                          <p:stCondLst>
                                            <p:cond delay="3999"/>
                                          </p:stCondLst>
                                        </p:cTn>
                                        <p:tgtEl>
                                          <p:spTgt spid="11"/>
                                        </p:tgtEl>
                                        <p:attrNameLst>
                                          <p:attrName>style.visibility</p:attrName>
                                        </p:attrNameLst>
                                      </p:cBhvr>
                                      <p:to>
                                        <p:strVal val="hidden"/>
                                      </p:to>
                                    </p:set>
                                  </p:childTnLst>
                                </p:cTn>
                              </p:par>
                              <p:par>
                                <p:cTn id="20" presetID="2" presetClass="entr" presetSubtype="2"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ppt_y"/>
                                          </p:val>
                                        </p:tav>
                                        <p:tav tm="100000">
                                          <p:val>
                                            <p:strVal val="#ppt_y"/>
                                          </p:val>
                                        </p:tav>
                                      </p:tavLst>
                                    </p:anim>
                                  </p:childTnLst>
                                </p:cTn>
                              </p:par>
                              <p:par>
                                <p:cTn id="24" presetID="19" presetClass="entr" presetSubtype="10"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3000" fill="hold"/>
                                        <p:tgtEl>
                                          <p:spTgt spid="12"/>
                                        </p:tgtEl>
                                        <p:attrNameLst>
                                          <p:attrName>ppt_w</p:attrName>
                                        </p:attrNameLst>
                                      </p:cBhvr>
                                      <p:tavLst>
                                        <p:tav tm="0" fmla="#ppt_w*sin(2.5*pi*$)">
                                          <p:val>
                                            <p:fltVal val="0"/>
                                          </p:val>
                                        </p:tav>
                                        <p:tav tm="100000">
                                          <p:val>
                                            <p:fltVal val="1"/>
                                          </p:val>
                                        </p:tav>
                                      </p:tavLst>
                                    </p:anim>
                                    <p:anim calcmode="lin" valueType="num">
                                      <p:cBhvr>
                                        <p:cTn id="27" dur="3000" fill="hold"/>
                                        <p:tgtEl>
                                          <p:spTgt spid="12"/>
                                        </p:tgtEl>
                                        <p:attrNameLst>
                                          <p:attrName>ppt_h</p:attrName>
                                        </p:attrNameLst>
                                      </p:cBhvr>
                                      <p:tavLst>
                                        <p:tav tm="0">
                                          <p:val>
                                            <p:strVal val="#ppt_h"/>
                                          </p:val>
                                        </p:tav>
                                        <p:tav tm="100000">
                                          <p:val>
                                            <p:strVal val="#ppt_h"/>
                                          </p:val>
                                        </p:tav>
                                      </p:tavLst>
                                    </p:anim>
                                  </p:childTnLst>
                                </p:cTn>
                              </p:par>
                              <p:par>
                                <p:cTn id="28" presetID="2" presetClass="exit" presetSubtype="2" fill="hold" nodeType="withEffect">
                                  <p:stCondLst>
                                    <p:cond delay="0"/>
                                  </p:stCondLst>
                                  <p:childTnLst>
                                    <p:anim calcmode="lin" valueType="num">
                                      <p:cBhvr additive="base">
                                        <p:cTn id="29" dur="4000"/>
                                        <p:tgtEl>
                                          <p:spTgt spid="12"/>
                                        </p:tgtEl>
                                        <p:attrNameLst>
                                          <p:attrName>ppt_x</p:attrName>
                                        </p:attrNameLst>
                                      </p:cBhvr>
                                      <p:tavLst>
                                        <p:tav tm="0">
                                          <p:val>
                                            <p:strVal val="ppt_x"/>
                                          </p:val>
                                        </p:tav>
                                        <p:tav tm="100000">
                                          <p:val>
                                            <p:strVal val="1+ppt_w/2"/>
                                          </p:val>
                                        </p:tav>
                                      </p:tavLst>
                                    </p:anim>
                                    <p:anim calcmode="lin" valueType="num">
                                      <p:cBhvr additive="base">
                                        <p:cTn id="30" dur="4000"/>
                                        <p:tgtEl>
                                          <p:spTgt spid="12"/>
                                        </p:tgtEl>
                                        <p:attrNameLst>
                                          <p:attrName>ppt_y</p:attrName>
                                        </p:attrNameLst>
                                      </p:cBhvr>
                                      <p:tavLst>
                                        <p:tav tm="0">
                                          <p:val>
                                            <p:strVal val="ppt_y"/>
                                          </p:val>
                                        </p:tav>
                                        <p:tav tm="100000">
                                          <p:val>
                                            <p:strVal val="ppt_y"/>
                                          </p:val>
                                        </p:tav>
                                      </p:tavLst>
                                    </p:anim>
                                    <p:set>
                                      <p:cBhvr>
                                        <p:cTn id="31" dur="1" fill="hold">
                                          <p:stCondLst>
                                            <p:cond delay="3999"/>
                                          </p:stCondLst>
                                        </p:cTn>
                                        <p:tgtEl>
                                          <p:spTgt spid="12"/>
                                        </p:tgtEl>
                                        <p:attrNameLst>
                                          <p:attrName>style.visibility</p:attrName>
                                        </p:attrNameLst>
                                      </p:cBhvr>
                                      <p:to>
                                        <p:strVal val="hidden"/>
                                      </p:to>
                                    </p:set>
                                  </p:childTnLst>
                                </p:cTn>
                              </p:par>
                              <p:par>
                                <p:cTn id="32" presetID="2" presetClass="entr" presetSubtype="2"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ppt_y"/>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p:cTn id="38" dur="3000" fill="hold"/>
                                        <p:tgtEl>
                                          <p:spTgt spid="17"/>
                                        </p:tgtEl>
                                        <p:attrNameLst>
                                          <p:attrName>ppt_w</p:attrName>
                                        </p:attrNameLst>
                                      </p:cBhvr>
                                      <p:tavLst>
                                        <p:tav tm="0" fmla="#ppt_w*sin(2.5*pi*$)">
                                          <p:val>
                                            <p:fltVal val="0"/>
                                          </p:val>
                                        </p:tav>
                                        <p:tav tm="100000">
                                          <p:val>
                                            <p:fltVal val="1"/>
                                          </p:val>
                                        </p:tav>
                                      </p:tavLst>
                                    </p:anim>
                                    <p:anim calcmode="lin" valueType="num">
                                      <p:cBhvr>
                                        <p:cTn id="39" dur="3000" fill="hold"/>
                                        <p:tgtEl>
                                          <p:spTgt spid="17"/>
                                        </p:tgtEl>
                                        <p:attrNameLst>
                                          <p:attrName>ppt_h</p:attrName>
                                        </p:attrNameLst>
                                      </p:cBhvr>
                                      <p:tavLst>
                                        <p:tav tm="0">
                                          <p:val>
                                            <p:strVal val="#ppt_h"/>
                                          </p:val>
                                        </p:tav>
                                        <p:tav tm="100000">
                                          <p:val>
                                            <p:strVal val="#ppt_h"/>
                                          </p:val>
                                        </p:tav>
                                      </p:tavLst>
                                    </p:anim>
                                  </p:childTnLst>
                                </p:cTn>
                              </p:par>
                              <p:par>
                                <p:cTn id="40" presetID="2" presetClass="exit" presetSubtype="2" fill="hold" nodeType="withEffect">
                                  <p:stCondLst>
                                    <p:cond delay="0"/>
                                  </p:stCondLst>
                                  <p:childTnLst>
                                    <p:anim calcmode="lin" valueType="num">
                                      <p:cBhvr additive="base">
                                        <p:cTn id="41" dur="4000"/>
                                        <p:tgtEl>
                                          <p:spTgt spid="17"/>
                                        </p:tgtEl>
                                        <p:attrNameLst>
                                          <p:attrName>ppt_x</p:attrName>
                                        </p:attrNameLst>
                                      </p:cBhvr>
                                      <p:tavLst>
                                        <p:tav tm="0">
                                          <p:val>
                                            <p:strVal val="ppt_x"/>
                                          </p:val>
                                        </p:tav>
                                        <p:tav tm="100000">
                                          <p:val>
                                            <p:strVal val="1+ppt_w/2"/>
                                          </p:val>
                                        </p:tav>
                                      </p:tavLst>
                                    </p:anim>
                                    <p:anim calcmode="lin" valueType="num">
                                      <p:cBhvr additive="base">
                                        <p:cTn id="42" dur="4000"/>
                                        <p:tgtEl>
                                          <p:spTgt spid="17"/>
                                        </p:tgtEl>
                                        <p:attrNameLst>
                                          <p:attrName>ppt_y</p:attrName>
                                        </p:attrNameLst>
                                      </p:cBhvr>
                                      <p:tavLst>
                                        <p:tav tm="0">
                                          <p:val>
                                            <p:strVal val="ppt_y"/>
                                          </p:val>
                                        </p:tav>
                                        <p:tav tm="100000">
                                          <p:val>
                                            <p:strVal val="ppt_y"/>
                                          </p:val>
                                        </p:tav>
                                      </p:tavLst>
                                    </p:anim>
                                    <p:set>
                                      <p:cBhvr>
                                        <p:cTn id="43" dur="1" fill="hold">
                                          <p:stCondLst>
                                            <p:cond delay="3999"/>
                                          </p:stCondLst>
                                        </p:cTn>
                                        <p:tgtEl>
                                          <p:spTgt spid="17"/>
                                        </p:tgtEl>
                                        <p:attrNameLst>
                                          <p:attrName>style.visibility</p:attrName>
                                        </p:attrNameLst>
                                      </p:cBhvr>
                                      <p:to>
                                        <p:strVal val="hidden"/>
                                      </p:to>
                                    </p:set>
                                  </p:childTnLst>
                                </p:cTn>
                              </p:par>
                              <p:par>
                                <p:cTn id="44" presetID="2" presetClass="entr" presetSubtype="2" fill="hold"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3000" fill="hold"/>
                                        <p:tgtEl>
                                          <p:spTgt spid="18"/>
                                        </p:tgtEl>
                                        <p:attrNameLst>
                                          <p:attrName>ppt_x</p:attrName>
                                        </p:attrNameLst>
                                      </p:cBhvr>
                                      <p:tavLst>
                                        <p:tav tm="0">
                                          <p:val>
                                            <p:strVal val="1+#ppt_w/2"/>
                                          </p:val>
                                        </p:tav>
                                        <p:tav tm="100000">
                                          <p:val>
                                            <p:strVal val="#ppt_x"/>
                                          </p:val>
                                        </p:tav>
                                      </p:tavLst>
                                    </p:anim>
                                    <p:anim calcmode="lin" valueType="num">
                                      <p:cBhvr additive="base">
                                        <p:cTn id="47" dur="3000" fill="hold"/>
                                        <p:tgtEl>
                                          <p:spTgt spid="18"/>
                                        </p:tgtEl>
                                        <p:attrNameLst>
                                          <p:attrName>ppt_y</p:attrName>
                                        </p:attrNameLst>
                                      </p:cBhvr>
                                      <p:tavLst>
                                        <p:tav tm="0">
                                          <p:val>
                                            <p:strVal val="#ppt_y"/>
                                          </p:val>
                                        </p:tav>
                                        <p:tav tm="100000">
                                          <p:val>
                                            <p:strVal val="#ppt_y"/>
                                          </p:val>
                                        </p:tav>
                                      </p:tavLst>
                                    </p:anim>
                                  </p:childTnLst>
                                </p:cTn>
                              </p:par>
                              <p:par>
                                <p:cTn id="48" presetID="19" presetClass="entr" presetSubtype="10" fill="hold"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p:cTn id="50" dur="3000" fill="hold"/>
                                        <p:tgtEl>
                                          <p:spTgt spid="18"/>
                                        </p:tgtEl>
                                        <p:attrNameLst>
                                          <p:attrName>ppt_w</p:attrName>
                                        </p:attrNameLst>
                                      </p:cBhvr>
                                      <p:tavLst>
                                        <p:tav tm="0" fmla="#ppt_w*sin(2.5*pi*$)">
                                          <p:val>
                                            <p:fltVal val="0"/>
                                          </p:val>
                                        </p:tav>
                                        <p:tav tm="100000">
                                          <p:val>
                                            <p:fltVal val="1"/>
                                          </p:val>
                                        </p:tav>
                                      </p:tavLst>
                                    </p:anim>
                                    <p:anim calcmode="lin" valueType="num">
                                      <p:cBhvr>
                                        <p:cTn id="51" dur="3000" fill="hold"/>
                                        <p:tgtEl>
                                          <p:spTgt spid="18"/>
                                        </p:tgtEl>
                                        <p:attrNameLst>
                                          <p:attrName>ppt_h</p:attrName>
                                        </p:attrNameLst>
                                      </p:cBhvr>
                                      <p:tavLst>
                                        <p:tav tm="0">
                                          <p:val>
                                            <p:strVal val="#ppt_h"/>
                                          </p:val>
                                        </p:tav>
                                        <p:tav tm="100000">
                                          <p:val>
                                            <p:strVal val="#ppt_h"/>
                                          </p:val>
                                        </p:tav>
                                      </p:tavLst>
                                    </p:anim>
                                  </p:childTnLst>
                                </p:cTn>
                              </p:par>
                              <p:par>
                                <p:cTn id="52" presetID="2" presetClass="exit" presetSubtype="8" fill="hold" nodeType="withEffect">
                                  <p:stCondLst>
                                    <p:cond delay="0"/>
                                  </p:stCondLst>
                                  <p:childTnLst>
                                    <p:anim calcmode="lin" valueType="num">
                                      <p:cBhvr additive="base">
                                        <p:cTn id="53" dur="4000"/>
                                        <p:tgtEl>
                                          <p:spTgt spid="18"/>
                                        </p:tgtEl>
                                        <p:attrNameLst>
                                          <p:attrName>ppt_x</p:attrName>
                                        </p:attrNameLst>
                                      </p:cBhvr>
                                      <p:tavLst>
                                        <p:tav tm="0">
                                          <p:val>
                                            <p:strVal val="ppt_x"/>
                                          </p:val>
                                        </p:tav>
                                        <p:tav tm="100000">
                                          <p:val>
                                            <p:strVal val="0-ppt_w/2"/>
                                          </p:val>
                                        </p:tav>
                                      </p:tavLst>
                                    </p:anim>
                                    <p:anim calcmode="lin" valueType="num">
                                      <p:cBhvr additive="base">
                                        <p:cTn id="54" dur="4000"/>
                                        <p:tgtEl>
                                          <p:spTgt spid="18"/>
                                        </p:tgtEl>
                                        <p:attrNameLst>
                                          <p:attrName>ppt_y</p:attrName>
                                        </p:attrNameLst>
                                      </p:cBhvr>
                                      <p:tavLst>
                                        <p:tav tm="0">
                                          <p:val>
                                            <p:strVal val="ppt_y"/>
                                          </p:val>
                                        </p:tav>
                                        <p:tav tm="100000">
                                          <p:val>
                                            <p:strVal val="ppt_y"/>
                                          </p:val>
                                        </p:tav>
                                      </p:tavLst>
                                    </p:anim>
                                    <p:set>
                                      <p:cBhvr>
                                        <p:cTn id="55" dur="1" fill="hold">
                                          <p:stCondLst>
                                            <p:cond delay="3999"/>
                                          </p:stCondLst>
                                        </p:cTn>
                                        <p:tgtEl>
                                          <p:spTgt spid="18"/>
                                        </p:tgtEl>
                                        <p:attrNameLst>
                                          <p:attrName>style.visibility</p:attrName>
                                        </p:attrNameLst>
                                      </p:cBhvr>
                                      <p:to>
                                        <p:strVal val="hidden"/>
                                      </p:to>
                                    </p:set>
                                  </p:childTnLst>
                                </p:cTn>
                              </p:par>
                              <p:par>
                                <p:cTn id="56" presetID="2" presetClass="entr" presetSubtype="2" fill="hold" nodeType="with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additive="base">
                                        <p:cTn id="58" dur="3000" fill="hold"/>
                                        <p:tgtEl>
                                          <p:spTgt spid="19"/>
                                        </p:tgtEl>
                                        <p:attrNameLst>
                                          <p:attrName>ppt_x</p:attrName>
                                        </p:attrNameLst>
                                      </p:cBhvr>
                                      <p:tavLst>
                                        <p:tav tm="0">
                                          <p:val>
                                            <p:strVal val="1+#ppt_w/2"/>
                                          </p:val>
                                        </p:tav>
                                        <p:tav tm="100000">
                                          <p:val>
                                            <p:strVal val="#ppt_x"/>
                                          </p:val>
                                        </p:tav>
                                      </p:tavLst>
                                    </p:anim>
                                    <p:anim calcmode="lin" valueType="num">
                                      <p:cBhvr additive="base">
                                        <p:cTn id="59" dur="3000" fill="hold"/>
                                        <p:tgtEl>
                                          <p:spTgt spid="19"/>
                                        </p:tgtEl>
                                        <p:attrNameLst>
                                          <p:attrName>ppt_y</p:attrName>
                                        </p:attrNameLst>
                                      </p:cBhvr>
                                      <p:tavLst>
                                        <p:tav tm="0">
                                          <p:val>
                                            <p:strVal val="#ppt_y"/>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3000" fill="hold"/>
                                        <p:tgtEl>
                                          <p:spTgt spid="19"/>
                                        </p:tgtEl>
                                        <p:attrNameLst>
                                          <p:attrName>ppt_w</p:attrName>
                                        </p:attrNameLst>
                                      </p:cBhvr>
                                      <p:tavLst>
                                        <p:tav tm="0" fmla="#ppt_w*sin(2.5*pi*$)">
                                          <p:val>
                                            <p:fltVal val="0"/>
                                          </p:val>
                                        </p:tav>
                                        <p:tav tm="100000">
                                          <p:val>
                                            <p:fltVal val="1"/>
                                          </p:val>
                                        </p:tav>
                                      </p:tavLst>
                                    </p:anim>
                                    <p:anim calcmode="lin" valueType="num">
                                      <p:cBhvr>
                                        <p:cTn id="63" dur="3000" fill="hold"/>
                                        <p:tgtEl>
                                          <p:spTgt spid="19"/>
                                        </p:tgtEl>
                                        <p:attrNameLst>
                                          <p:attrName>ppt_h</p:attrName>
                                        </p:attrNameLst>
                                      </p:cBhvr>
                                      <p:tavLst>
                                        <p:tav tm="0">
                                          <p:val>
                                            <p:strVal val="#ppt_h"/>
                                          </p:val>
                                        </p:tav>
                                        <p:tav tm="100000">
                                          <p:val>
                                            <p:strVal val="#ppt_h"/>
                                          </p:val>
                                        </p:tav>
                                      </p:tavLst>
                                    </p:anim>
                                  </p:childTnLst>
                                </p:cTn>
                              </p:par>
                              <p:par>
                                <p:cTn id="64" presetID="2" presetClass="exit" presetSubtype="8" fill="hold" nodeType="withEffect">
                                  <p:stCondLst>
                                    <p:cond delay="0"/>
                                  </p:stCondLst>
                                  <p:childTnLst>
                                    <p:anim calcmode="lin" valueType="num">
                                      <p:cBhvr additive="base">
                                        <p:cTn id="65" dur="4000"/>
                                        <p:tgtEl>
                                          <p:spTgt spid="19"/>
                                        </p:tgtEl>
                                        <p:attrNameLst>
                                          <p:attrName>ppt_x</p:attrName>
                                        </p:attrNameLst>
                                      </p:cBhvr>
                                      <p:tavLst>
                                        <p:tav tm="0">
                                          <p:val>
                                            <p:strVal val="ppt_x"/>
                                          </p:val>
                                        </p:tav>
                                        <p:tav tm="100000">
                                          <p:val>
                                            <p:strVal val="0-ppt_w/2"/>
                                          </p:val>
                                        </p:tav>
                                      </p:tavLst>
                                    </p:anim>
                                    <p:anim calcmode="lin" valueType="num">
                                      <p:cBhvr additive="base">
                                        <p:cTn id="66" dur="4000"/>
                                        <p:tgtEl>
                                          <p:spTgt spid="19"/>
                                        </p:tgtEl>
                                        <p:attrNameLst>
                                          <p:attrName>ppt_y</p:attrName>
                                        </p:attrNameLst>
                                      </p:cBhvr>
                                      <p:tavLst>
                                        <p:tav tm="0">
                                          <p:val>
                                            <p:strVal val="ppt_y"/>
                                          </p:val>
                                        </p:tav>
                                        <p:tav tm="100000">
                                          <p:val>
                                            <p:strVal val="ppt_y"/>
                                          </p:val>
                                        </p:tav>
                                      </p:tavLst>
                                    </p:anim>
                                    <p:set>
                                      <p:cBhvr>
                                        <p:cTn id="67" dur="1" fill="hold">
                                          <p:stCondLst>
                                            <p:cond delay="3999"/>
                                          </p:stCondLst>
                                        </p:cTn>
                                        <p:tgtEl>
                                          <p:spTgt spid="19"/>
                                        </p:tgtEl>
                                        <p:attrNameLst>
                                          <p:attrName>style.visibility</p:attrName>
                                        </p:attrNameLst>
                                      </p:cBhvr>
                                      <p:to>
                                        <p:strVal val="hidden"/>
                                      </p:to>
                                    </p:set>
                                  </p:childTnLst>
                                </p:cTn>
                              </p:par>
                              <p:par>
                                <p:cTn id="68" presetID="2" presetClass="entr" presetSubtype="2"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19" presetClass="entr" presetSubtype="10" fill="hold"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p:cTn id="74" dur="3000" fill="hold"/>
                                        <p:tgtEl>
                                          <p:spTgt spid="20"/>
                                        </p:tgtEl>
                                        <p:attrNameLst>
                                          <p:attrName>ppt_w</p:attrName>
                                        </p:attrNameLst>
                                      </p:cBhvr>
                                      <p:tavLst>
                                        <p:tav tm="0" fmla="#ppt_w*sin(2.5*pi*$)">
                                          <p:val>
                                            <p:fltVal val="0"/>
                                          </p:val>
                                        </p:tav>
                                        <p:tav tm="100000">
                                          <p:val>
                                            <p:fltVal val="1"/>
                                          </p:val>
                                        </p:tav>
                                      </p:tavLst>
                                    </p:anim>
                                    <p:anim calcmode="lin" valueType="num">
                                      <p:cBhvr>
                                        <p:cTn id="75" dur="3000" fill="hold"/>
                                        <p:tgtEl>
                                          <p:spTgt spid="20"/>
                                        </p:tgtEl>
                                        <p:attrNameLst>
                                          <p:attrName>ppt_h</p:attrName>
                                        </p:attrNameLst>
                                      </p:cBhvr>
                                      <p:tavLst>
                                        <p:tav tm="0">
                                          <p:val>
                                            <p:strVal val="#ppt_h"/>
                                          </p:val>
                                        </p:tav>
                                        <p:tav tm="100000">
                                          <p:val>
                                            <p:strVal val="#ppt_h"/>
                                          </p:val>
                                        </p:tav>
                                      </p:tavLst>
                                    </p:anim>
                                  </p:childTnLst>
                                </p:cTn>
                              </p:par>
                              <p:par>
                                <p:cTn id="76" presetID="2" presetClass="exit" presetSubtype="8" fill="hold" nodeType="withEffect">
                                  <p:stCondLst>
                                    <p:cond delay="0"/>
                                  </p:stCondLst>
                                  <p:childTnLst>
                                    <p:anim calcmode="lin" valueType="num">
                                      <p:cBhvr additive="base">
                                        <p:cTn id="77" dur="4000"/>
                                        <p:tgtEl>
                                          <p:spTgt spid="20"/>
                                        </p:tgtEl>
                                        <p:attrNameLst>
                                          <p:attrName>ppt_x</p:attrName>
                                        </p:attrNameLst>
                                      </p:cBhvr>
                                      <p:tavLst>
                                        <p:tav tm="0">
                                          <p:val>
                                            <p:strVal val="ppt_x"/>
                                          </p:val>
                                        </p:tav>
                                        <p:tav tm="100000">
                                          <p:val>
                                            <p:strVal val="0-ppt_w/2"/>
                                          </p:val>
                                        </p:tav>
                                      </p:tavLst>
                                    </p:anim>
                                    <p:anim calcmode="lin" valueType="num">
                                      <p:cBhvr additive="base">
                                        <p:cTn id="78" dur="4000"/>
                                        <p:tgtEl>
                                          <p:spTgt spid="20"/>
                                        </p:tgtEl>
                                        <p:attrNameLst>
                                          <p:attrName>ppt_y</p:attrName>
                                        </p:attrNameLst>
                                      </p:cBhvr>
                                      <p:tavLst>
                                        <p:tav tm="0">
                                          <p:val>
                                            <p:strVal val="ppt_y"/>
                                          </p:val>
                                        </p:tav>
                                        <p:tav tm="100000">
                                          <p:val>
                                            <p:strVal val="ppt_y"/>
                                          </p:val>
                                        </p:tav>
                                      </p:tavLst>
                                    </p:anim>
                                    <p:set>
                                      <p:cBhvr>
                                        <p:cTn id="79" dur="1" fill="hold">
                                          <p:stCondLst>
                                            <p:cond delay="3999"/>
                                          </p:stCondLst>
                                        </p:cTn>
                                        <p:tgtEl>
                                          <p:spTgt spid="20"/>
                                        </p:tgtEl>
                                        <p:attrNameLst>
                                          <p:attrName>style.visibility</p:attrName>
                                        </p:attrNameLst>
                                      </p:cBhvr>
                                      <p:to>
                                        <p:strVal val="hidden"/>
                                      </p:to>
                                    </p:set>
                                  </p:childTnLst>
                                </p:cTn>
                              </p:par>
                              <p:par>
                                <p:cTn id="80" presetID="23" presetClass="entr" presetSubtype="272" fill="hold" nodeType="with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p:cTn id="82" dur="4000" fill="hold"/>
                                        <p:tgtEl>
                                          <p:spTgt spid="16"/>
                                        </p:tgtEl>
                                        <p:attrNameLst>
                                          <p:attrName>ppt_w</p:attrName>
                                        </p:attrNameLst>
                                      </p:cBhvr>
                                      <p:tavLst>
                                        <p:tav tm="0">
                                          <p:val>
                                            <p:strVal val="2/3*#ppt_w"/>
                                          </p:val>
                                        </p:tav>
                                        <p:tav tm="100000">
                                          <p:val>
                                            <p:strVal val="#ppt_w"/>
                                          </p:val>
                                        </p:tav>
                                      </p:tavLst>
                                    </p:anim>
                                    <p:anim calcmode="lin" valueType="num">
                                      <p:cBhvr>
                                        <p:cTn id="83" dur="4000" fill="hold"/>
                                        <p:tgtEl>
                                          <p:spTgt spid="16"/>
                                        </p:tgtEl>
                                        <p:attrNameLst>
                                          <p:attrName>ppt_h</p:attrName>
                                        </p:attrNameLst>
                                      </p:cBhvr>
                                      <p:tavLst>
                                        <p:tav tm="0">
                                          <p:val>
                                            <p:strVal val="2/3*#ppt_h"/>
                                          </p:val>
                                        </p:tav>
                                        <p:tav tm="100000">
                                          <p:val>
                                            <p:strVal val="#ppt_h"/>
                                          </p:val>
                                        </p:tav>
                                      </p:tavLst>
                                    </p:anim>
                                  </p:childTnLst>
                                </p:cTn>
                              </p:par>
                              <p:par>
                                <p:cTn id="84" presetID="16" presetClass="entr" presetSubtype="42" fill="hold" nodeType="withEffect">
                                  <p:stCondLst>
                                    <p:cond delay="0"/>
                                  </p:stCondLst>
                                  <p:childTnLst>
                                    <p:set>
                                      <p:cBhvr>
                                        <p:cTn id="85" dur="1" fill="hold">
                                          <p:stCondLst>
                                            <p:cond delay="0"/>
                                          </p:stCondLst>
                                        </p:cTn>
                                        <p:tgtEl>
                                          <p:spTgt spid="16"/>
                                        </p:tgtEl>
                                        <p:attrNameLst>
                                          <p:attrName>style.visibility</p:attrName>
                                        </p:attrNameLst>
                                      </p:cBhvr>
                                      <p:to>
                                        <p:strVal val="visible"/>
                                      </p:to>
                                    </p:set>
                                    <p:animEffect transition="in" filter="barn(outHorizontal)">
                                      <p:cBhvr>
                                        <p:cTn id="86" dur="4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16 Rectángulo"/>
          <p:cNvSpPr/>
          <p:nvPr/>
        </p:nvSpPr>
        <p:spPr>
          <a:xfrm flipH="1">
            <a:off x="-19865" y="18672"/>
            <a:ext cx="4563207" cy="6858000"/>
          </a:xfrm>
          <a:prstGeom prst="rect">
            <a:avLst/>
          </a:prstGeom>
          <a:gradFill flip="none" rotWithShape="1">
            <a:gsLst>
              <a:gs pos="88000">
                <a:srgbClr val="C00000">
                  <a:lumMod val="86000"/>
                </a:srgbClr>
              </a:gs>
              <a:gs pos="65000">
                <a:srgbClr val="140000"/>
              </a:gs>
              <a:gs pos="42000">
                <a:srgbClr val="391B03">
                  <a:lumMod val="0"/>
                </a:srgbClr>
              </a:gs>
              <a:gs pos="97000">
                <a:srgbClr val="FF0000"/>
              </a:gs>
              <a:gs pos="3333">
                <a:srgbClr val="FF0000"/>
              </a:gs>
              <a:gs pos="13000">
                <a:srgbClr val="C00000">
                  <a:lumMod val="67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543342" y="18672"/>
            <a:ext cx="4602765" cy="6858000"/>
          </a:xfrm>
          <a:prstGeom prst="rect">
            <a:avLst/>
          </a:prstGeom>
          <a:gradFill flip="none" rotWithShape="1">
            <a:gsLst>
              <a:gs pos="88000">
                <a:srgbClr val="C00000">
                  <a:lumMod val="86000"/>
                </a:srgbClr>
              </a:gs>
              <a:gs pos="65000">
                <a:srgbClr val="140000"/>
              </a:gs>
              <a:gs pos="42000">
                <a:srgbClr val="391B03">
                  <a:lumMod val="0"/>
                </a:srgbClr>
              </a:gs>
              <a:gs pos="97000">
                <a:srgbClr val="FF0000"/>
              </a:gs>
              <a:gs pos="3333">
                <a:srgbClr val="FF0000"/>
              </a:gs>
              <a:gs pos="13000">
                <a:srgbClr val="C00000">
                  <a:lumMod val="67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11 Imagen" descr="Diapositiva49.JPG"/>
          <p:cNvPicPr>
            <a:picLocks noGrp="1" noChangeAspect="1"/>
          </p:cNvPicPr>
          <p:nvPr isPhoto="1"/>
        </p:nvPicPr>
        <p:blipFill rotWithShape="1">
          <a:blip r:embed="rId3" cstate="email">
            <a:extLst>
              <a:ext uri="{28A0092B-C50C-407E-A947-70E740481C1C}">
                <a14:useLocalDpi xmlns:a14="http://schemas.microsoft.com/office/drawing/2010/main"/>
              </a:ext>
            </a:extLst>
          </a:blip>
          <a:srcRect/>
          <a:stretch/>
        </p:blipFill>
        <p:spPr>
          <a:xfrm>
            <a:off x="-55207" y="455244"/>
            <a:ext cx="9201314" cy="6089074"/>
          </a:xfrm>
          <a:prstGeom prst="rect">
            <a:avLst/>
          </a:prstGeom>
          <a:noFill/>
          <a:ln>
            <a:noFill/>
          </a:ln>
        </p:spPr>
      </p:pic>
      <p:pic>
        <p:nvPicPr>
          <p:cNvPr id="1026"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2858037">
            <a:off x="-691427" y="1417013"/>
            <a:ext cx="3059665" cy="1291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2858037">
            <a:off x="292190" y="2450663"/>
            <a:ext cx="3059665" cy="1291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2858037">
            <a:off x="1122290" y="3484673"/>
            <a:ext cx="3059665" cy="1291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2858037">
            <a:off x="1800099" y="4288310"/>
            <a:ext cx="3059665" cy="1291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2858037">
            <a:off x="2533853" y="5407824"/>
            <a:ext cx="3059665" cy="1291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18741963" flipH="1">
            <a:off x="6782326" y="1417013"/>
            <a:ext cx="3059665" cy="1291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18741963" flipH="1">
            <a:off x="5911332" y="2332610"/>
            <a:ext cx="3059665" cy="1291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18741963" flipH="1">
            <a:off x="5054134" y="3469433"/>
            <a:ext cx="3059665" cy="1291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18741963" flipH="1">
            <a:off x="4403422" y="4309465"/>
            <a:ext cx="3059665" cy="1291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18741963" flipH="1">
            <a:off x="3546223" y="5407823"/>
            <a:ext cx="3059665" cy="1291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13 Forma libre"/>
          <p:cNvSpPr/>
          <p:nvPr/>
        </p:nvSpPr>
        <p:spPr>
          <a:xfrm>
            <a:off x="-57313" y="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rgbClr val="FFFF00">
                  <a:lumMod val="54000"/>
                  <a:lumOff val="46000"/>
                </a:srgb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5" name="14 Forma libre"/>
          <p:cNvSpPr/>
          <p:nvPr/>
        </p:nvSpPr>
        <p:spPr>
          <a:xfrm rot="10800000">
            <a:off x="-21334" y="5542781"/>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rgbClr val="FFFF00">
                  <a:lumMod val="54000"/>
                  <a:lumOff val="46000"/>
                </a:srgb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6" name="15 Rectángulo"/>
          <p:cNvSpPr/>
          <p:nvPr/>
        </p:nvSpPr>
        <p:spPr>
          <a:xfrm>
            <a:off x="-8889830" y="-234255"/>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971653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3"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additive="base">
                                        <p:cTn id="10" dur="3000" fill="hold"/>
                                        <p:tgtEl>
                                          <p:spTgt spid="1026"/>
                                        </p:tgtEl>
                                        <p:attrNameLst>
                                          <p:attrName>ppt_x</p:attrName>
                                        </p:attrNameLst>
                                      </p:cBhvr>
                                      <p:tavLst>
                                        <p:tav tm="0">
                                          <p:val>
                                            <p:strVal val="1+#ppt_w/2"/>
                                          </p:val>
                                        </p:tav>
                                        <p:tav tm="100000">
                                          <p:val>
                                            <p:strVal val="#ppt_x"/>
                                          </p:val>
                                        </p:tav>
                                      </p:tavLst>
                                    </p:anim>
                                    <p:anim calcmode="lin" valueType="num">
                                      <p:cBhvr additive="base">
                                        <p:cTn id="11" dur="3000" fill="hold"/>
                                        <p:tgtEl>
                                          <p:spTgt spid="1026"/>
                                        </p:tgtEl>
                                        <p:attrNameLst>
                                          <p:attrName>ppt_y</p:attrName>
                                        </p:attrNameLst>
                                      </p:cBhvr>
                                      <p:tavLst>
                                        <p:tav tm="0">
                                          <p:val>
                                            <p:strVal val="0-#ppt_h/2"/>
                                          </p:val>
                                        </p:tav>
                                        <p:tav tm="100000">
                                          <p:val>
                                            <p:strVal val="#ppt_y"/>
                                          </p:val>
                                        </p:tav>
                                      </p:tavLst>
                                    </p:anim>
                                  </p:childTnLst>
                                </p:cTn>
                              </p:par>
                              <p:par>
                                <p:cTn id="12" presetID="8" presetClass="emph" presetSubtype="0" fill="hold" nodeType="withEffect">
                                  <p:stCondLst>
                                    <p:cond delay="0"/>
                                  </p:stCondLst>
                                  <p:childTnLst>
                                    <p:animRot by="-21600000">
                                      <p:cBhvr>
                                        <p:cTn id="13" dur="3000" fill="hold"/>
                                        <p:tgtEl>
                                          <p:spTgt spid="1026"/>
                                        </p:tgtEl>
                                        <p:attrNameLst>
                                          <p:attrName>r</p:attrName>
                                        </p:attrNameLst>
                                      </p:cBhvr>
                                    </p:animRot>
                                  </p:childTnLst>
                                </p:cTn>
                              </p:par>
                              <p:par>
                                <p:cTn id="14" presetID="2" presetClass="entr" presetSubtype="3"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3000" fill="hold"/>
                                        <p:tgtEl>
                                          <p:spTgt spid="3"/>
                                        </p:tgtEl>
                                        <p:attrNameLst>
                                          <p:attrName>ppt_x</p:attrName>
                                        </p:attrNameLst>
                                      </p:cBhvr>
                                      <p:tavLst>
                                        <p:tav tm="0">
                                          <p:val>
                                            <p:strVal val="1+#ppt_w/2"/>
                                          </p:val>
                                        </p:tav>
                                        <p:tav tm="100000">
                                          <p:val>
                                            <p:strVal val="#ppt_x"/>
                                          </p:val>
                                        </p:tav>
                                      </p:tavLst>
                                    </p:anim>
                                    <p:anim calcmode="lin" valueType="num">
                                      <p:cBhvr additive="base">
                                        <p:cTn id="17" dur="3000" fill="hold"/>
                                        <p:tgtEl>
                                          <p:spTgt spid="3"/>
                                        </p:tgtEl>
                                        <p:attrNameLst>
                                          <p:attrName>ppt_y</p:attrName>
                                        </p:attrNameLst>
                                      </p:cBhvr>
                                      <p:tavLst>
                                        <p:tav tm="0">
                                          <p:val>
                                            <p:strVal val="0-#ppt_h/2"/>
                                          </p:val>
                                        </p:tav>
                                        <p:tav tm="100000">
                                          <p:val>
                                            <p:strVal val="#ppt_y"/>
                                          </p:val>
                                        </p:tav>
                                      </p:tavLst>
                                    </p:anim>
                                  </p:childTnLst>
                                </p:cTn>
                              </p:par>
                              <p:par>
                                <p:cTn id="18" presetID="8" presetClass="emph" presetSubtype="0" fill="hold" nodeType="withEffect">
                                  <p:stCondLst>
                                    <p:cond delay="0"/>
                                  </p:stCondLst>
                                  <p:childTnLst>
                                    <p:animRot by="-21600000">
                                      <p:cBhvr>
                                        <p:cTn id="19" dur="3000" fill="hold"/>
                                        <p:tgtEl>
                                          <p:spTgt spid="3"/>
                                        </p:tgtEl>
                                        <p:attrNameLst>
                                          <p:attrName>r</p:attrName>
                                        </p:attrNameLst>
                                      </p:cBhvr>
                                    </p:animRot>
                                  </p:childTnLst>
                                </p:cTn>
                              </p:par>
                              <p:par>
                                <p:cTn id="20" presetID="2" presetClass="entr" presetSubtype="3"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1+#ppt_w/2"/>
                                          </p:val>
                                        </p:tav>
                                        <p:tav tm="100000">
                                          <p:val>
                                            <p:strVal val="#ppt_x"/>
                                          </p:val>
                                        </p:tav>
                                      </p:tavLst>
                                    </p:anim>
                                    <p:anim calcmode="lin" valueType="num">
                                      <p:cBhvr additive="base">
                                        <p:cTn id="23" dur="3000" fill="hold"/>
                                        <p:tgtEl>
                                          <p:spTgt spid="5"/>
                                        </p:tgtEl>
                                        <p:attrNameLst>
                                          <p:attrName>ppt_y</p:attrName>
                                        </p:attrNameLst>
                                      </p:cBhvr>
                                      <p:tavLst>
                                        <p:tav tm="0">
                                          <p:val>
                                            <p:strVal val="0-#ppt_h/2"/>
                                          </p:val>
                                        </p:tav>
                                        <p:tav tm="100000">
                                          <p:val>
                                            <p:strVal val="#ppt_y"/>
                                          </p:val>
                                        </p:tav>
                                      </p:tavLst>
                                    </p:anim>
                                  </p:childTnLst>
                                </p:cTn>
                              </p:par>
                              <p:par>
                                <p:cTn id="24" presetID="8" presetClass="emph" presetSubtype="0" fill="hold" nodeType="withEffect">
                                  <p:stCondLst>
                                    <p:cond delay="0"/>
                                  </p:stCondLst>
                                  <p:childTnLst>
                                    <p:animRot by="-21600000">
                                      <p:cBhvr>
                                        <p:cTn id="25" dur="3000" fill="hold"/>
                                        <p:tgtEl>
                                          <p:spTgt spid="5"/>
                                        </p:tgtEl>
                                        <p:attrNameLst>
                                          <p:attrName>r</p:attrName>
                                        </p:attrNameLst>
                                      </p:cBhvr>
                                    </p:animRot>
                                  </p:childTnLst>
                                </p:cTn>
                              </p:par>
                              <p:par>
                                <p:cTn id="26" presetID="2" presetClass="entr" presetSubtype="3"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3000" fill="hold"/>
                                        <p:tgtEl>
                                          <p:spTgt spid="6"/>
                                        </p:tgtEl>
                                        <p:attrNameLst>
                                          <p:attrName>ppt_x</p:attrName>
                                        </p:attrNameLst>
                                      </p:cBhvr>
                                      <p:tavLst>
                                        <p:tav tm="0">
                                          <p:val>
                                            <p:strVal val="1+#ppt_w/2"/>
                                          </p:val>
                                        </p:tav>
                                        <p:tav tm="100000">
                                          <p:val>
                                            <p:strVal val="#ppt_x"/>
                                          </p:val>
                                        </p:tav>
                                      </p:tavLst>
                                    </p:anim>
                                    <p:anim calcmode="lin" valueType="num">
                                      <p:cBhvr additive="base">
                                        <p:cTn id="29" dur="3000" fill="hold"/>
                                        <p:tgtEl>
                                          <p:spTgt spid="6"/>
                                        </p:tgtEl>
                                        <p:attrNameLst>
                                          <p:attrName>ppt_y</p:attrName>
                                        </p:attrNameLst>
                                      </p:cBhvr>
                                      <p:tavLst>
                                        <p:tav tm="0">
                                          <p:val>
                                            <p:strVal val="0-#ppt_h/2"/>
                                          </p:val>
                                        </p:tav>
                                        <p:tav tm="100000">
                                          <p:val>
                                            <p:strVal val="#ppt_y"/>
                                          </p:val>
                                        </p:tav>
                                      </p:tavLst>
                                    </p:anim>
                                  </p:childTnLst>
                                </p:cTn>
                              </p:par>
                              <p:par>
                                <p:cTn id="30" presetID="8" presetClass="emph" presetSubtype="0" fill="hold" nodeType="withEffect">
                                  <p:stCondLst>
                                    <p:cond delay="0"/>
                                  </p:stCondLst>
                                  <p:childTnLst>
                                    <p:animRot by="-21600000">
                                      <p:cBhvr>
                                        <p:cTn id="31" dur="3000" fill="hold"/>
                                        <p:tgtEl>
                                          <p:spTgt spid="6"/>
                                        </p:tgtEl>
                                        <p:attrNameLst>
                                          <p:attrName>r</p:attrName>
                                        </p:attrNameLst>
                                      </p:cBhvr>
                                    </p:animRot>
                                  </p:childTnLst>
                                </p:cTn>
                              </p:par>
                              <p:par>
                                <p:cTn id="32" presetID="2" presetClass="entr" presetSubtype="3"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3000" fill="hold"/>
                                        <p:tgtEl>
                                          <p:spTgt spid="4"/>
                                        </p:tgtEl>
                                        <p:attrNameLst>
                                          <p:attrName>ppt_x</p:attrName>
                                        </p:attrNameLst>
                                      </p:cBhvr>
                                      <p:tavLst>
                                        <p:tav tm="0">
                                          <p:val>
                                            <p:strVal val="1+#ppt_w/2"/>
                                          </p:val>
                                        </p:tav>
                                        <p:tav tm="100000">
                                          <p:val>
                                            <p:strVal val="#ppt_x"/>
                                          </p:val>
                                        </p:tav>
                                      </p:tavLst>
                                    </p:anim>
                                    <p:anim calcmode="lin" valueType="num">
                                      <p:cBhvr additive="base">
                                        <p:cTn id="35" dur="3000" fill="hold"/>
                                        <p:tgtEl>
                                          <p:spTgt spid="4"/>
                                        </p:tgtEl>
                                        <p:attrNameLst>
                                          <p:attrName>ppt_y</p:attrName>
                                        </p:attrNameLst>
                                      </p:cBhvr>
                                      <p:tavLst>
                                        <p:tav tm="0">
                                          <p:val>
                                            <p:strVal val="0-#ppt_h/2"/>
                                          </p:val>
                                        </p:tav>
                                        <p:tav tm="100000">
                                          <p:val>
                                            <p:strVal val="#ppt_y"/>
                                          </p:val>
                                        </p:tav>
                                      </p:tavLst>
                                    </p:anim>
                                  </p:childTnLst>
                                </p:cTn>
                              </p:par>
                              <p:par>
                                <p:cTn id="36" presetID="8" presetClass="emph" presetSubtype="0" fill="hold" nodeType="withEffect">
                                  <p:stCondLst>
                                    <p:cond delay="0"/>
                                  </p:stCondLst>
                                  <p:childTnLst>
                                    <p:animRot by="-21600000">
                                      <p:cBhvr>
                                        <p:cTn id="37" dur="3000" fill="hold"/>
                                        <p:tgtEl>
                                          <p:spTgt spid="4"/>
                                        </p:tgtEl>
                                        <p:attrNameLst>
                                          <p:attrName>r</p:attrName>
                                        </p:attrNameLst>
                                      </p:cBhvr>
                                    </p:animRot>
                                  </p:childTnLst>
                                </p:cTn>
                              </p:par>
                              <p:par>
                                <p:cTn id="38" presetID="2" presetClass="entr" presetSubtype="9" fill="hold"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3000" fill="hold"/>
                                        <p:tgtEl>
                                          <p:spTgt spid="7"/>
                                        </p:tgtEl>
                                        <p:attrNameLst>
                                          <p:attrName>ppt_x</p:attrName>
                                        </p:attrNameLst>
                                      </p:cBhvr>
                                      <p:tavLst>
                                        <p:tav tm="0">
                                          <p:val>
                                            <p:strVal val="0-#ppt_w/2"/>
                                          </p:val>
                                        </p:tav>
                                        <p:tav tm="100000">
                                          <p:val>
                                            <p:strVal val="#ppt_x"/>
                                          </p:val>
                                        </p:tav>
                                      </p:tavLst>
                                    </p:anim>
                                    <p:anim calcmode="lin" valueType="num">
                                      <p:cBhvr additive="base">
                                        <p:cTn id="41" dur="3000" fill="hold"/>
                                        <p:tgtEl>
                                          <p:spTgt spid="7"/>
                                        </p:tgtEl>
                                        <p:attrNameLst>
                                          <p:attrName>ppt_y</p:attrName>
                                        </p:attrNameLst>
                                      </p:cBhvr>
                                      <p:tavLst>
                                        <p:tav tm="0">
                                          <p:val>
                                            <p:strVal val="0-#ppt_h/2"/>
                                          </p:val>
                                        </p:tav>
                                        <p:tav tm="100000">
                                          <p:val>
                                            <p:strVal val="#ppt_y"/>
                                          </p:val>
                                        </p:tav>
                                      </p:tavLst>
                                    </p:anim>
                                  </p:childTnLst>
                                </p:cTn>
                              </p:par>
                              <p:par>
                                <p:cTn id="42" presetID="8" presetClass="emph" presetSubtype="0" fill="hold" nodeType="withEffect">
                                  <p:stCondLst>
                                    <p:cond delay="0"/>
                                  </p:stCondLst>
                                  <p:childTnLst>
                                    <p:animRot by="21600000">
                                      <p:cBhvr>
                                        <p:cTn id="43" dur="3000" fill="hold"/>
                                        <p:tgtEl>
                                          <p:spTgt spid="7"/>
                                        </p:tgtEl>
                                        <p:attrNameLst>
                                          <p:attrName>r</p:attrName>
                                        </p:attrNameLst>
                                      </p:cBhvr>
                                    </p:animRot>
                                  </p:childTnLst>
                                </p:cTn>
                              </p:par>
                              <p:par>
                                <p:cTn id="44" presetID="2" presetClass="entr" presetSubtype="9"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8"/>
                                        </p:tgtEl>
                                        <p:attrNameLst>
                                          <p:attrName>r</p:attrName>
                                        </p:attrNameLst>
                                      </p:cBhvr>
                                    </p:animRot>
                                  </p:childTnLst>
                                </p:cTn>
                              </p:par>
                              <p:par>
                                <p:cTn id="50" presetID="2" presetClass="entr" presetSubtype="9"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additive="base">
                                        <p:cTn id="52" dur="3000" fill="hold"/>
                                        <p:tgtEl>
                                          <p:spTgt spid="10"/>
                                        </p:tgtEl>
                                        <p:attrNameLst>
                                          <p:attrName>ppt_x</p:attrName>
                                        </p:attrNameLst>
                                      </p:cBhvr>
                                      <p:tavLst>
                                        <p:tav tm="0">
                                          <p:val>
                                            <p:strVal val="0-#ppt_w/2"/>
                                          </p:val>
                                        </p:tav>
                                        <p:tav tm="100000">
                                          <p:val>
                                            <p:strVal val="#ppt_x"/>
                                          </p:val>
                                        </p:tav>
                                      </p:tavLst>
                                    </p:anim>
                                    <p:anim calcmode="lin" valueType="num">
                                      <p:cBhvr additive="base">
                                        <p:cTn id="53" dur="3000" fill="hold"/>
                                        <p:tgtEl>
                                          <p:spTgt spid="10"/>
                                        </p:tgtEl>
                                        <p:attrNameLst>
                                          <p:attrName>ppt_y</p:attrName>
                                        </p:attrNameLst>
                                      </p:cBhvr>
                                      <p:tavLst>
                                        <p:tav tm="0">
                                          <p:val>
                                            <p:strVal val="0-#ppt_h/2"/>
                                          </p:val>
                                        </p:tav>
                                        <p:tav tm="100000">
                                          <p:val>
                                            <p:strVal val="#ppt_y"/>
                                          </p:val>
                                        </p:tav>
                                      </p:tavLst>
                                    </p:anim>
                                  </p:childTnLst>
                                </p:cTn>
                              </p:par>
                              <p:par>
                                <p:cTn id="54" presetID="8" presetClass="emph" presetSubtype="0" fill="hold" nodeType="withEffect">
                                  <p:stCondLst>
                                    <p:cond delay="0"/>
                                  </p:stCondLst>
                                  <p:childTnLst>
                                    <p:animRot by="21600000">
                                      <p:cBhvr>
                                        <p:cTn id="55" dur="3000" fill="hold"/>
                                        <p:tgtEl>
                                          <p:spTgt spid="10"/>
                                        </p:tgtEl>
                                        <p:attrNameLst>
                                          <p:attrName>r</p:attrName>
                                        </p:attrNameLst>
                                      </p:cBhvr>
                                    </p:animRot>
                                  </p:childTnLst>
                                </p:cTn>
                              </p:par>
                              <p:par>
                                <p:cTn id="56" presetID="2" presetClass="entr" presetSubtype="9"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0-#ppt_w/2"/>
                                          </p:val>
                                        </p:tav>
                                        <p:tav tm="100000">
                                          <p:val>
                                            <p:strVal val="#ppt_x"/>
                                          </p:val>
                                        </p:tav>
                                      </p:tavLst>
                                    </p:anim>
                                    <p:anim calcmode="lin" valueType="num">
                                      <p:cBhvr additive="base">
                                        <p:cTn id="59" dur="3000" fill="hold"/>
                                        <p:tgtEl>
                                          <p:spTgt spid="11"/>
                                        </p:tgtEl>
                                        <p:attrNameLst>
                                          <p:attrName>ppt_y</p:attrName>
                                        </p:attrNameLst>
                                      </p:cBhvr>
                                      <p:tavLst>
                                        <p:tav tm="0">
                                          <p:val>
                                            <p:strVal val="0-#ppt_h/2"/>
                                          </p:val>
                                        </p:tav>
                                        <p:tav tm="100000">
                                          <p:val>
                                            <p:strVal val="#ppt_y"/>
                                          </p:val>
                                        </p:tav>
                                      </p:tavLst>
                                    </p:anim>
                                  </p:childTnLst>
                                </p:cTn>
                              </p:par>
                              <p:par>
                                <p:cTn id="60" presetID="8" presetClass="emph" presetSubtype="0" fill="hold" nodeType="withEffect">
                                  <p:stCondLst>
                                    <p:cond delay="0"/>
                                  </p:stCondLst>
                                  <p:childTnLst>
                                    <p:animRot by="21600000">
                                      <p:cBhvr>
                                        <p:cTn id="61" dur="3000" fill="hold"/>
                                        <p:tgtEl>
                                          <p:spTgt spid="11"/>
                                        </p:tgtEl>
                                        <p:attrNameLst>
                                          <p:attrName>r</p:attrName>
                                        </p:attrNameLst>
                                      </p:cBhvr>
                                    </p:animRot>
                                  </p:childTnLst>
                                </p:cTn>
                              </p:par>
                              <p:par>
                                <p:cTn id="62" presetID="2" presetClass="entr" presetSubtype="9" fill="hold" nodeType="with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additive="base">
                                        <p:cTn id="64" dur="3000" fill="hold"/>
                                        <p:tgtEl>
                                          <p:spTgt spid="9"/>
                                        </p:tgtEl>
                                        <p:attrNameLst>
                                          <p:attrName>ppt_x</p:attrName>
                                        </p:attrNameLst>
                                      </p:cBhvr>
                                      <p:tavLst>
                                        <p:tav tm="0">
                                          <p:val>
                                            <p:strVal val="0-#ppt_w/2"/>
                                          </p:val>
                                        </p:tav>
                                        <p:tav tm="100000">
                                          <p:val>
                                            <p:strVal val="#ppt_x"/>
                                          </p:val>
                                        </p:tav>
                                      </p:tavLst>
                                    </p:anim>
                                    <p:anim calcmode="lin" valueType="num">
                                      <p:cBhvr additive="base">
                                        <p:cTn id="65" dur="3000" fill="hold"/>
                                        <p:tgtEl>
                                          <p:spTgt spid="9"/>
                                        </p:tgtEl>
                                        <p:attrNameLst>
                                          <p:attrName>ppt_y</p:attrName>
                                        </p:attrNameLst>
                                      </p:cBhvr>
                                      <p:tavLst>
                                        <p:tav tm="0">
                                          <p:val>
                                            <p:strVal val="0-#ppt_h/2"/>
                                          </p:val>
                                        </p:tav>
                                        <p:tav tm="100000">
                                          <p:val>
                                            <p:strVal val="#ppt_y"/>
                                          </p:val>
                                        </p:tav>
                                      </p:tavLst>
                                    </p:anim>
                                  </p:childTnLst>
                                </p:cTn>
                              </p:par>
                              <p:par>
                                <p:cTn id="66" presetID="8" presetClass="emph" presetSubtype="0" fill="hold" nodeType="withEffect">
                                  <p:stCondLst>
                                    <p:cond delay="0"/>
                                  </p:stCondLst>
                                  <p:childTnLst>
                                    <p:animRot by="21600000">
                                      <p:cBhvr>
                                        <p:cTn id="67" dur="3000" fill="hold"/>
                                        <p:tgtEl>
                                          <p:spTgt spid="9"/>
                                        </p:tgtEl>
                                        <p:attrNameLst>
                                          <p:attrName>r</p:attrName>
                                        </p:attrNameLst>
                                      </p:cBhvr>
                                    </p:animRot>
                                  </p:childTnLst>
                                </p:cTn>
                              </p:par>
                            </p:childTnLst>
                          </p:cTn>
                        </p:par>
                        <p:par>
                          <p:cTn id="68" fill="hold">
                            <p:stCondLst>
                              <p:cond delay="3000"/>
                            </p:stCondLst>
                            <p:childTnLst>
                              <p:par>
                                <p:cTn id="69" presetID="19" presetClass="exit" presetSubtype="10" fill="hold" nodeType="afterEffect">
                                  <p:stCondLst>
                                    <p:cond delay="0"/>
                                  </p:stCondLst>
                                  <p:childTnLst>
                                    <p:anim calcmode="lin" valueType="num">
                                      <p:cBhvr>
                                        <p:cTn id="70" dur="4000"/>
                                        <p:tgtEl>
                                          <p:spTgt spid="9"/>
                                        </p:tgtEl>
                                        <p:attrNameLst>
                                          <p:attrName>ppt_h</p:attrName>
                                        </p:attrNameLst>
                                      </p:cBhvr>
                                      <p:tavLst>
                                        <p:tav tm="0">
                                          <p:val>
                                            <p:strVal val="ppt_h"/>
                                          </p:val>
                                        </p:tav>
                                        <p:tav tm="100000">
                                          <p:val>
                                            <p:strVal val="ppt_h"/>
                                          </p:val>
                                        </p:tav>
                                      </p:tavLst>
                                    </p:anim>
                                    <p:anim calcmode="lin" valueType="num">
                                      <p:cBhvr>
                                        <p:cTn id="71" dur="4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2" dur="1" fill="hold">
                                          <p:stCondLst>
                                            <p:cond delay="3999"/>
                                          </p:stCondLst>
                                        </p:cTn>
                                        <p:tgtEl>
                                          <p:spTgt spid="9"/>
                                        </p:tgtEl>
                                        <p:attrNameLst>
                                          <p:attrName>style.visibility</p:attrName>
                                        </p:attrNameLst>
                                      </p:cBhvr>
                                      <p:to>
                                        <p:strVal val="hidden"/>
                                      </p:to>
                                    </p:set>
                                  </p:childTnLst>
                                </p:cTn>
                              </p:par>
                              <p:par>
                                <p:cTn id="73" presetID="2" presetClass="exit" presetSubtype="12" fill="hold" nodeType="withEffect">
                                  <p:stCondLst>
                                    <p:cond delay="0"/>
                                  </p:stCondLst>
                                  <p:childTnLst>
                                    <p:anim calcmode="lin" valueType="num">
                                      <p:cBhvr additive="base">
                                        <p:cTn id="74" dur="4000"/>
                                        <p:tgtEl>
                                          <p:spTgt spid="9"/>
                                        </p:tgtEl>
                                        <p:attrNameLst>
                                          <p:attrName>ppt_x</p:attrName>
                                        </p:attrNameLst>
                                      </p:cBhvr>
                                      <p:tavLst>
                                        <p:tav tm="0">
                                          <p:val>
                                            <p:strVal val="ppt_x"/>
                                          </p:val>
                                        </p:tav>
                                        <p:tav tm="100000">
                                          <p:val>
                                            <p:strVal val="0-ppt_w/2"/>
                                          </p:val>
                                        </p:tav>
                                      </p:tavLst>
                                    </p:anim>
                                    <p:anim calcmode="lin" valueType="num">
                                      <p:cBhvr additive="base">
                                        <p:cTn id="75" dur="4000"/>
                                        <p:tgtEl>
                                          <p:spTgt spid="9"/>
                                        </p:tgtEl>
                                        <p:attrNameLst>
                                          <p:attrName>ppt_y</p:attrName>
                                        </p:attrNameLst>
                                      </p:cBhvr>
                                      <p:tavLst>
                                        <p:tav tm="0">
                                          <p:val>
                                            <p:strVal val="ppt_y"/>
                                          </p:val>
                                        </p:tav>
                                        <p:tav tm="100000">
                                          <p:val>
                                            <p:strVal val="1+ppt_h/2"/>
                                          </p:val>
                                        </p:tav>
                                      </p:tavLst>
                                    </p:anim>
                                    <p:set>
                                      <p:cBhvr>
                                        <p:cTn id="76" dur="1" fill="hold">
                                          <p:stCondLst>
                                            <p:cond delay="3999"/>
                                          </p:stCondLst>
                                        </p:cTn>
                                        <p:tgtEl>
                                          <p:spTgt spid="9"/>
                                        </p:tgtEl>
                                        <p:attrNameLst>
                                          <p:attrName>style.visibility</p:attrName>
                                        </p:attrNameLst>
                                      </p:cBhvr>
                                      <p:to>
                                        <p:strVal val="hidden"/>
                                      </p:to>
                                    </p:set>
                                  </p:childTnLst>
                                </p:cTn>
                              </p:par>
                              <p:par>
                                <p:cTn id="77" presetID="19" presetClass="exit" presetSubtype="10" fill="hold" nodeType="withEffect">
                                  <p:stCondLst>
                                    <p:cond delay="0"/>
                                  </p:stCondLst>
                                  <p:childTnLst>
                                    <p:anim calcmode="lin" valueType="num">
                                      <p:cBhvr>
                                        <p:cTn id="78" dur="3500"/>
                                        <p:tgtEl>
                                          <p:spTgt spid="11"/>
                                        </p:tgtEl>
                                        <p:attrNameLst>
                                          <p:attrName>ppt_h</p:attrName>
                                        </p:attrNameLst>
                                      </p:cBhvr>
                                      <p:tavLst>
                                        <p:tav tm="0">
                                          <p:val>
                                            <p:strVal val="ppt_h"/>
                                          </p:val>
                                        </p:tav>
                                        <p:tav tm="100000">
                                          <p:val>
                                            <p:strVal val="ppt_h"/>
                                          </p:val>
                                        </p:tav>
                                      </p:tavLst>
                                    </p:anim>
                                    <p:anim calcmode="lin" valueType="num">
                                      <p:cBhvr>
                                        <p:cTn id="79" dur="35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0" dur="1" fill="hold">
                                          <p:stCondLst>
                                            <p:cond delay="3499"/>
                                          </p:stCondLst>
                                        </p:cTn>
                                        <p:tgtEl>
                                          <p:spTgt spid="11"/>
                                        </p:tgtEl>
                                        <p:attrNameLst>
                                          <p:attrName>style.visibility</p:attrName>
                                        </p:attrNameLst>
                                      </p:cBhvr>
                                      <p:to>
                                        <p:strVal val="hidden"/>
                                      </p:to>
                                    </p:set>
                                  </p:childTnLst>
                                </p:cTn>
                              </p:par>
                              <p:par>
                                <p:cTn id="81" presetID="2" presetClass="exit" presetSubtype="12" fill="hold" nodeType="withEffect">
                                  <p:stCondLst>
                                    <p:cond delay="0"/>
                                  </p:stCondLst>
                                  <p:childTnLst>
                                    <p:anim calcmode="lin" valueType="num">
                                      <p:cBhvr additive="base">
                                        <p:cTn id="82" dur="3500"/>
                                        <p:tgtEl>
                                          <p:spTgt spid="11"/>
                                        </p:tgtEl>
                                        <p:attrNameLst>
                                          <p:attrName>ppt_x</p:attrName>
                                        </p:attrNameLst>
                                      </p:cBhvr>
                                      <p:tavLst>
                                        <p:tav tm="0">
                                          <p:val>
                                            <p:strVal val="ppt_x"/>
                                          </p:val>
                                        </p:tav>
                                        <p:tav tm="100000">
                                          <p:val>
                                            <p:strVal val="0-ppt_w/2"/>
                                          </p:val>
                                        </p:tav>
                                      </p:tavLst>
                                    </p:anim>
                                    <p:anim calcmode="lin" valueType="num">
                                      <p:cBhvr additive="base">
                                        <p:cTn id="83" dur="3500"/>
                                        <p:tgtEl>
                                          <p:spTgt spid="11"/>
                                        </p:tgtEl>
                                        <p:attrNameLst>
                                          <p:attrName>ppt_y</p:attrName>
                                        </p:attrNameLst>
                                      </p:cBhvr>
                                      <p:tavLst>
                                        <p:tav tm="0">
                                          <p:val>
                                            <p:strVal val="ppt_y"/>
                                          </p:val>
                                        </p:tav>
                                        <p:tav tm="100000">
                                          <p:val>
                                            <p:strVal val="1+ppt_h/2"/>
                                          </p:val>
                                        </p:tav>
                                      </p:tavLst>
                                    </p:anim>
                                    <p:set>
                                      <p:cBhvr>
                                        <p:cTn id="84" dur="1" fill="hold">
                                          <p:stCondLst>
                                            <p:cond delay="3499"/>
                                          </p:stCondLst>
                                        </p:cTn>
                                        <p:tgtEl>
                                          <p:spTgt spid="11"/>
                                        </p:tgtEl>
                                        <p:attrNameLst>
                                          <p:attrName>style.visibility</p:attrName>
                                        </p:attrNameLst>
                                      </p:cBhvr>
                                      <p:to>
                                        <p:strVal val="hidden"/>
                                      </p:to>
                                    </p:set>
                                  </p:childTnLst>
                                </p:cTn>
                              </p:par>
                              <p:par>
                                <p:cTn id="85" presetID="19" presetClass="exit" presetSubtype="10" fill="hold" nodeType="withEffect">
                                  <p:stCondLst>
                                    <p:cond delay="0"/>
                                  </p:stCondLst>
                                  <p:childTnLst>
                                    <p:anim calcmode="lin" valueType="num">
                                      <p:cBhvr>
                                        <p:cTn id="86" dur="3750"/>
                                        <p:tgtEl>
                                          <p:spTgt spid="10"/>
                                        </p:tgtEl>
                                        <p:attrNameLst>
                                          <p:attrName>ppt_h</p:attrName>
                                        </p:attrNameLst>
                                      </p:cBhvr>
                                      <p:tavLst>
                                        <p:tav tm="0">
                                          <p:val>
                                            <p:strVal val="ppt_h"/>
                                          </p:val>
                                        </p:tav>
                                        <p:tav tm="100000">
                                          <p:val>
                                            <p:strVal val="ppt_h"/>
                                          </p:val>
                                        </p:tav>
                                      </p:tavLst>
                                    </p:anim>
                                    <p:anim calcmode="lin" valueType="num">
                                      <p:cBhvr>
                                        <p:cTn id="87" dur="375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3749"/>
                                          </p:stCondLst>
                                        </p:cTn>
                                        <p:tgtEl>
                                          <p:spTgt spid="10"/>
                                        </p:tgtEl>
                                        <p:attrNameLst>
                                          <p:attrName>style.visibility</p:attrName>
                                        </p:attrNameLst>
                                      </p:cBhvr>
                                      <p:to>
                                        <p:strVal val="hidden"/>
                                      </p:to>
                                    </p:set>
                                  </p:childTnLst>
                                </p:cTn>
                              </p:par>
                              <p:par>
                                <p:cTn id="89" presetID="2" presetClass="exit" presetSubtype="12" fill="hold" nodeType="withEffect">
                                  <p:stCondLst>
                                    <p:cond delay="0"/>
                                  </p:stCondLst>
                                  <p:childTnLst>
                                    <p:anim calcmode="lin" valueType="num">
                                      <p:cBhvr additive="base">
                                        <p:cTn id="90" dur="3750"/>
                                        <p:tgtEl>
                                          <p:spTgt spid="10"/>
                                        </p:tgtEl>
                                        <p:attrNameLst>
                                          <p:attrName>ppt_x</p:attrName>
                                        </p:attrNameLst>
                                      </p:cBhvr>
                                      <p:tavLst>
                                        <p:tav tm="0">
                                          <p:val>
                                            <p:strVal val="ppt_x"/>
                                          </p:val>
                                        </p:tav>
                                        <p:tav tm="100000">
                                          <p:val>
                                            <p:strVal val="0-ppt_w/2"/>
                                          </p:val>
                                        </p:tav>
                                      </p:tavLst>
                                    </p:anim>
                                    <p:anim calcmode="lin" valueType="num">
                                      <p:cBhvr additive="base">
                                        <p:cTn id="91" dur="3750"/>
                                        <p:tgtEl>
                                          <p:spTgt spid="10"/>
                                        </p:tgtEl>
                                        <p:attrNameLst>
                                          <p:attrName>ppt_y</p:attrName>
                                        </p:attrNameLst>
                                      </p:cBhvr>
                                      <p:tavLst>
                                        <p:tav tm="0">
                                          <p:val>
                                            <p:strVal val="ppt_y"/>
                                          </p:val>
                                        </p:tav>
                                        <p:tav tm="100000">
                                          <p:val>
                                            <p:strVal val="1+ppt_h/2"/>
                                          </p:val>
                                        </p:tav>
                                      </p:tavLst>
                                    </p:anim>
                                    <p:set>
                                      <p:cBhvr>
                                        <p:cTn id="92" dur="1" fill="hold">
                                          <p:stCondLst>
                                            <p:cond delay="3749"/>
                                          </p:stCondLst>
                                        </p:cTn>
                                        <p:tgtEl>
                                          <p:spTgt spid="10"/>
                                        </p:tgtEl>
                                        <p:attrNameLst>
                                          <p:attrName>style.visibility</p:attrName>
                                        </p:attrNameLst>
                                      </p:cBhvr>
                                      <p:to>
                                        <p:strVal val="hidden"/>
                                      </p:to>
                                    </p:set>
                                  </p:childTnLst>
                                </p:cTn>
                              </p:par>
                              <p:par>
                                <p:cTn id="93" presetID="19" presetClass="exit" presetSubtype="10" fill="hold" nodeType="withEffect">
                                  <p:stCondLst>
                                    <p:cond delay="0"/>
                                  </p:stCondLst>
                                  <p:childTnLst>
                                    <p:anim calcmode="lin" valueType="num">
                                      <p:cBhvr>
                                        <p:cTn id="94" dur="4250"/>
                                        <p:tgtEl>
                                          <p:spTgt spid="8"/>
                                        </p:tgtEl>
                                        <p:attrNameLst>
                                          <p:attrName>ppt_h</p:attrName>
                                        </p:attrNameLst>
                                      </p:cBhvr>
                                      <p:tavLst>
                                        <p:tav tm="0">
                                          <p:val>
                                            <p:strVal val="ppt_h"/>
                                          </p:val>
                                        </p:tav>
                                        <p:tav tm="100000">
                                          <p:val>
                                            <p:strVal val="ppt_h"/>
                                          </p:val>
                                        </p:tav>
                                      </p:tavLst>
                                    </p:anim>
                                    <p:anim calcmode="lin" valueType="num">
                                      <p:cBhvr>
                                        <p:cTn id="95" dur="425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4249"/>
                                          </p:stCondLst>
                                        </p:cTn>
                                        <p:tgtEl>
                                          <p:spTgt spid="8"/>
                                        </p:tgtEl>
                                        <p:attrNameLst>
                                          <p:attrName>style.visibility</p:attrName>
                                        </p:attrNameLst>
                                      </p:cBhvr>
                                      <p:to>
                                        <p:strVal val="hidden"/>
                                      </p:to>
                                    </p:set>
                                  </p:childTnLst>
                                </p:cTn>
                              </p:par>
                              <p:par>
                                <p:cTn id="97" presetID="2" presetClass="exit" presetSubtype="12" fill="hold" nodeType="withEffect">
                                  <p:stCondLst>
                                    <p:cond delay="0"/>
                                  </p:stCondLst>
                                  <p:childTnLst>
                                    <p:anim calcmode="lin" valueType="num">
                                      <p:cBhvr additive="base">
                                        <p:cTn id="98" dur="4250"/>
                                        <p:tgtEl>
                                          <p:spTgt spid="8"/>
                                        </p:tgtEl>
                                        <p:attrNameLst>
                                          <p:attrName>ppt_x</p:attrName>
                                        </p:attrNameLst>
                                      </p:cBhvr>
                                      <p:tavLst>
                                        <p:tav tm="0">
                                          <p:val>
                                            <p:strVal val="ppt_x"/>
                                          </p:val>
                                        </p:tav>
                                        <p:tav tm="100000">
                                          <p:val>
                                            <p:strVal val="0-ppt_w/2"/>
                                          </p:val>
                                        </p:tav>
                                      </p:tavLst>
                                    </p:anim>
                                    <p:anim calcmode="lin" valueType="num">
                                      <p:cBhvr additive="base">
                                        <p:cTn id="99" dur="4250"/>
                                        <p:tgtEl>
                                          <p:spTgt spid="8"/>
                                        </p:tgtEl>
                                        <p:attrNameLst>
                                          <p:attrName>ppt_y</p:attrName>
                                        </p:attrNameLst>
                                      </p:cBhvr>
                                      <p:tavLst>
                                        <p:tav tm="0">
                                          <p:val>
                                            <p:strVal val="ppt_y"/>
                                          </p:val>
                                        </p:tav>
                                        <p:tav tm="100000">
                                          <p:val>
                                            <p:strVal val="1+ppt_h/2"/>
                                          </p:val>
                                        </p:tav>
                                      </p:tavLst>
                                    </p:anim>
                                    <p:set>
                                      <p:cBhvr>
                                        <p:cTn id="100" dur="1" fill="hold">
                                          <p:stCondLst>
                                            <p:cond delay="4249"/>
                                          </p:stCondLst>
                                        </p:cTn>
                                        <p:tgtEl>
                                          <p:spTgt spid="8"/>
                                        </p:tgtEl>
                                        <p:attrNameLst>
                                          <p:attrName>style.visibility</p:attrName>
                                        </p:attrNameLst>
                                      </p:cBhvr>
                                      <p:to>
                                        <p:strVal val="hidden"/>
                                      </p:to>
                                    </p:set>
                                  </p:childTnLst>
                                </p:cTn>
                              </p:par>
                              <p:par>
                                <p:cTn id="101" presetID="19" presetClass="exit" presetSubtype="10" fill="hold" nodeType="withEffect">
                                  <p:stCondLst>
                                    <p:cond delay="0"/>
                                  </p:stCondLst>
                                  <p:childTnLst>
                                    <p:anim calcmode="lin" valueType="num">
                                      <p:cBhvr>
                                        <p:cTn id="102" dur="4500"/>
                                        <p:tgtEl>
                                          <p:spTgt spid="7"/>
                                        </p:tgtEl>
                                        <p:attrNameLst>
                                          <p:attrName>ppt_h</p:attrName>
                                        </p:attrNameLst>
                                      </p:cBhvr>
                                      <p:tavLst>
                                        <p:tav tm="0">
                                          <p:val>
                                            <p:strVal val="ppt_h"/>
                                          </p:val>
                                        </p:tav>
                                        <p:tav tm="100000">
                                          <p:val>
                                            <p:strVal val="ppt_h"/>
                                          </p:val>
                                        </p:tav>
                                      </p:tavLst>
                                    </p:anim>
                                    <p:anim calcmode="lin" valueType="num">
                                      <p:cBhvr>
                                        <p:cTn id="103" dur="45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4499"/>
                                          </p:stCondLst>
                                        </p:cTn>
                                        <p:tgtEl>
                                          <p:spTgt spid="7"/>
                                        </p:tgtEl>
                                        <p:attrNameLst>
                                          <p:attrName>style.visibility</p:attrName>
                                        </p:attrNameLst>
                                      </p:cBhvr>
                                      <p:to>
                                        <p:strVal val="hidden"/>
                                      </p:to>
                                    </p:set>
                                  </p:childTnLst>
                                </p:cTn>
                              </p:par>
                              <p:par>
                                <p:cTn id="105" presetID="2" presetClass="exit" presetSubtype="12" fill="hold" nodeType="withEffect">
                                  <p:stCondLst>
                                    <p:cond delay="0"/>
                                  </p:stCondLst>
                                  <p:childTnLst>
                                    <p:anim calcmode="lin" valueType="num">
                                      <p:cBhvr additive="base">
                                        <p:cTn id="106" dur="4500"/>
                                        <p:tgtEl>
                                          <p:spTgt spid="7"/>
                                        </p:tgtEl>
                                        <p:attrNameLst>
                                          <p:attrName>ppt_x</p:attrName>
                                        </p:attrNameLst>
                                      </p:cBhvr>
                                      <p:tavLst>
                                        <p:tav tm="0">
                                          <p:val>
                                            <p:strVal val="ppt_x"/>
                                          </p:val>
                                        </p:tav>
                                        <p:tav tm="100000">
                                          <p:val>
                                            <p:strVal val="0-ppt_w/2"/>
                                          </p:val>
                                        </p:tav>
                                      </p:tavLst>
                                    </p:anim>
                                    <p:anim calcmode="lin" valueType="num">
                                      <p:cBhvr additive="base">
                                        <p:cTn id="107" dur="4500"/>
                                        <p:tgtEl>
                                          <p:spTgt spid="7"/>
                                        </p:tgtEl>
                                        <p:attrNameLst>
                                          <p:attrName>ppt_y</p:attrName>
                                        </p:attrNameLst>
                                      </p:cBhvr>
                                      <p:tavLst>
                                        <p:tav tm="0">
                                          <p:val>
                                            <p:strVal val="ppt_y"/>
                                          </p:val>
                                        </p:tav>
                                        <p:tav tm="100000">
                                          <p:val>
                                            <p:strVal val="1+ppt_h/2"/>
                                          </p:val>
                                        </p:tav>
                                      </p:tavLst>
                                    </p:anim>
                                    <p:set>
                                      <p:cBhvr>
                                        <p:cTn id="108" dur="1" fill="hold">
                                          <p:stCondLst>
                                            <p:cond delay="4499"/>
                                          </p:stCondLst>
                                        </p:cTn>
                                        <p:tgtEl>
                                          <p:spTgt spid="7"/>
                                        </p:tgtEl>
                                        <p:attrNameLst>
                                          <p:attrName>style.visibility</p:attrName>
                                        </p:attrNameLst>
                                      </p:cBhvr>
                                      <p:to>
                                        <p:strVal val="hidden"/>
                                      </p:to>
                                    </p:set>
                                  </p:childTnLst>
                                </p:cTn>
                              </p:par>
                              <p:par>
                                <p:cTn id="109" presetID="19" presetClass="exit" presetSubtype="10" fill="hold" nodeType="withEffect">
                                  <p:stCondLst>
                                    <p:cond delay="0"/>
                                  </p:stCondLst>
                                  <p:childTnLst>
                                    <p:anim calcmode="lin" valueType="num">
                                      <p:cBhvr>
                                        <p:cTn id="110" dur="4000"/>
                                        <p:tgtEl>
                                          <p:spTgt spid="4"/>
                                        </p:tgtEl>
                                        <p:attrNameLst>
                                          <p:attrName>ppt_h</p:attrName>
                                        </p:attrNameLst>
                                      </p:cBhvr>
                                      <p:tavLst>
                                        <p:tav tm="0">
                                          <p:val>
                                            <p:strVal val="ppt_h"/>
                                          </p:val>
                                        </p:tav>
                                        <p:tav tm="100000">
                                          <p:val>
                                            <p:strVal val="ppt_h"/>
                                          </p:val>
                                        </p:tav>
                                      </p:tavLst>
                                    </p:anim>
                                    <p:anim calcmode="lin" valueType="num">
                                      <p:cBhvr>
                                        <p:cTn id="111" dur="4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3999"/>
                                          </p:stCondLst>
                                        </p:cTn>
                                        <p:tgtEl>
                                          <p:spTgt spid="4"/>
                                        </p:tgtEl>
                                        <p:attrNameLst>
                                          <p:attrName>style.visibility</p:attrName>
                                        </p:attrNameLst>
                                      </p:cBhvr>
                                      <p:to>
                                        <p:strVal val="hidden"/>
                                      </p:to>
                                    </p:set>
                                  </p:childTnLst>
                                </p:cTn>
                              </p:par>
                              <p:par>
                                <p:cTn id="113" presetID="2" presetClass="exit" presetSubtype="6" fill="hold" nodeType="withEffect">
                                  <p:stCondLst>
                                    <p:cond delay="0"/>
                                  </p:stCondLst>
                                  <p:childTnLst>
                                    <p:anim calcmode="lin" valueType="num">
                                      <p:cBhvr additive="base">
                                        <p:cTn id="114" dur="4000"/>
                                        <p:tgtEl>
                                          <p:spTgt spid="4"/>
                                        </p:tgtEl>
                                        <p:attrNameLst>
                                          <p:attrName>ppt_x</p:attrName>
                                        </p:attrNameLst>
                                      </p:cBhvr>
                                      <p:tavLst>
                                        <p:tav tm="0">
                                          <p:val>
                                            <p:strVal val="ppt_x"/>
                                          </p:val>
                                        </p:tav>
                                        <p:tav tm="100000">
                                          <p:val>
                                            <p:strVal val="1+ppt_w/2"/>
                                          </p:val>
                                        </p:tav>
                                      </p:tavLst>
                                    </p:anim>
                                    <p:anim calcmode="lin" valueType="num">
                                      <p:cBhvr additive="base">
                                        <p:cTn id="115" dur="4000"/>
                                        <p:tgtEl>
                                          <p:spTgt spid="4"/>
                                        </p:tgtEl>
                                        <p:attrNameLst>
                                          <p:attrName>ppt_y</p:attrName>
                                        </p:attrNameLst>
                                      </p:cBhvr>
                                      <p:tavLst>
                                        <p:tav tm="0">
                                          <p:val>
                                            <p:strVal val="ppt_y"/>
                                          </p:val>
                                        </p:tav>
                                        <p:tav tm="100000">
                                          <p:val>
                                            <p:strVal val="1+ppt_h/2"/>
                                          </p:val>
                                        </p:tav>
                                      </p:tavLst>
                                    </p:anim>
                                    <p:set>
                                      <p:cBhvr>
                                        <p:cTn id="116" dur="1" fill="hold">
                                          <p:stCondLst>
                                            <p:cond delay="3999"/>
                                          </p:stCondLst>
                                        </p:cTn>
                                        <p:tgtEl>
                                          <p:spTgt spid="4"/>
                                        </p:tgtEl>
                                        <p:attrNameLst>
                                          <p:attrName>style.visibility</p:attrName>
                                        </p:attrNameLst>
                                      </p:cBhvr>
                                      <p:to>
                                        <p:strVal val="hidden"/>
                                      </p:to>
                                    </p:set>
                                  </p:childTnLst>
                                </p:cTn>
                              </p:par>
                              <p:par>
                                <p:cTn id="117" presetID="19" presetClass="exit" presetSubtype="10" fill="hold" nodeType="withEffect">
                                  <p:stCondLst>
                                    <p:cond delay="0"/>
                                  </p:stCondLst>
                                  <p:childTnLst>
                                    <p:anim calcmode="lin" valueType="num">
                                      <p:cBhvr>
                                        <p:cTn id="118" dur="3500"/>
                                        <p:tgtEl>
                                          <p:spTgt spid="6"/>
                                        </p:tgtEl>
                                        <p:attrNameLst>
                                          <p:attrName>ppt_h</p:attrName>
                                        </p:attrNameLst>
                                      </p:cBhvr>
                                      <p:tavLst>
                                        <p:tav tm="0">
                                          <p:val>
                                            <p:strVal val="ppt_h"/>
                                          </p:val>
                                        </p:tav>
                                        <p:tav tm="100000">
                                          <p:val>
                                            <p:strVal val="ppt_h"/>
                                          </p:val>
                                        </p:tav>
                                      </p:tavLst>
                                    </p:anim>
                                    <p:anim calcmode="lin" valueType="num">
                                      <p:cBhvr>
                                        <p:cTn id="119" dur="35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3499"/>
                                          </p:stCondLst>
                                        </p:cTn>
                                        <p:tgtEl>
                                          <p:spTgt spid="6"/>
                                        </p:tgtEl>
                                        <p:attrNameLst>
                                          <p:attrName>style.visibility</p:attrName>
                                        </p:attrNameLst>
                                      </p:cBhvr>
                                      <p:to>
                                        <p:strVal val="hidden"/>
                                      </p:to>
                                    </p:set>
                                  </p:childTnLst>
                                </p:cTn>
                              </p:par>
                              <p:par>
                                <p:cTn id="121" presetID="2" presetClass="exit" presetSubtype="6" fill="hold" nodeType="withEffect">
                                  <p:stCondLst>
                                    <p:cond delay="0"/>
                                  </p:stCondLst>
                                  <p:childTnLst>
                                    <p:anim calcmode="lin" valueType="num">
                                      <p:cBhvr additive="base">
                                        <p:cTn id="122" dur="3500"/>
                                        <p:tgtEl>
                                          <p:spTgt spid="6"/>
                                        </p:tgtEl>
                                        <p:attrNameLst>
                                          <p:attrName>ppt_x</p:attrName>
                                        </p:attrNameLst>
                                      </p:cBhvr>
                                      <p:tavLst>
                                        <p:tav tm="0">
                                          <p:val>
                                            <p:strVal val="ppt_x"/>
                                          </p:val>
                                        </p:tav>
                                        <p:tav tm="100000">
                                          <p:val>
                                            <p:strVal val="1+ppt_w/2"/>
                                          </p:val>
                                        </p:tav>
                                      </p:tavLst>
                                    </p:anim>
                                    <p:anim calcmode="lin" valueType="num">
                                      <p:cBhvr additive="base">
                                        <p:cTn id="123" dur="3500"/>
                                        <p:tgtEl>
                                          <p:spTgt spid="6"/>
                                        </p:tgtEl>
                                        <p:attrNameLst>
                                          <p:attrName>ppt_y</p:attrName>
                                        </p:attrNameLst>
                                      </p:cBhvr>
                                      <p:tavLst>
                                        <p:tav tm="0">
                                          <p:val>
                                            <p:strVal val="ppt_y"/>
                                          </p:val>
                                        </p:tav>
                                        <p:tav tm="100000">
                                          <p:val>
                                            <p:strVal val="1+ppt_h/2"/>
                                          </p:val>
                                        </p:tav>
                                      </p:tavLst>
                                    </p:anim>
                                    <p:set>
                                      <p:cBhvr>
                                        <p:cTn id="124" dur="1" fill="hold">
                                          <p:stCondLst>
                                            <p:cond delay="3499"/>
                                          </p:stCondLst>
                                        </p:cTn>
                                        <p:tgtEl>
                                          <p:spTgt spid="6"/>
                                        </p:tgtEl>
                                        <p:attrNameLst>
                                          <p:attrName>style.visibility</p:attrName>
                                        </p:attrNameLst>
                                      </p:cBhvr>
                                      <p:to>
                                        <p:strVal val="hidden"/>
                                      </p:to>
                                    </p:set>
                                  </p:childTnLst>
                                </p:cTn>
                              </p:par>
                              <p:par>
                                <p:cTn id="125" presetID="19" presetClass="exit" presetSubtype="10" fill="hold" nodeType="withEffect">
                                  <p:stCondLst>
                                    <p:cond delay="0"/>
                                  </p:stCondLst>
                                  <p:childTnLst>
                                    <p:anim calcmode="lin" valueType="num">
                                      <p:cBhvr>
                                        <p:cTn id="126" dur="3750"/>
                                        <p:tgtEl>
                                          <p:spTgt spid="5"/>
                                        </p:tgtEl>
                                        <p:attrNameLst>
                                          <p:attrName>ppt_h</p:attrName>
                                        </p:attrNameLst>
                                      </p:cBhvr>
                                      <p:tavLst>
                                        <p:tav tm="0">
                                          <p:val>
                                            <p:strVal val="ppt_h"/>
                                          </p:val>
                                        </p:tav>
                                        <p:tav tm="100000">
                                          <p:val>
                                            <p:strVal val="ppt_h"/>
                                          </p:val>
                                        </p:tav>
                                      </p:tavLst>
                                    </p:anim>
                                    <p:anim calcmode="lin" valueType="num">
                                      <p:cBhvr>
                                        <p:cTn id="127" dur="375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3749"/>
                                          </p:stCondLst>
                                        </p:cTn>
                                        <p:tgtEl>
                                          <p:spTgt spid="5"/>
                                        </p:tgtEl>
                                        <p:attrNameLst>
                                          <p:attrName>style.visibility</p:attrName>
                                        </p:attrNameLst>
                                      </p:cBhvr>
                                      <p:to>
                                        <p:strVal val="hidden"/>
                                      </p:to>
                                    </p:set>
                                  </p:childTnLst>
                                </p:cTn>
                              </p:par>
                              <p:par>
                                <p:cTn id="129" presetID="2" presetClass="exit" presetSubtype="6" fill="hold" nodeType="withEffect">
                                  <p:stCondLst>
                                    <p:cond delay="0"/>
                                  </p:stCondLst>
                                  <p:childTnLst>
                                    <p:anim calcmode="lin" valueType="num">
                                      <p:cBhvr additive="base">
                                        <p:cTn id="130" dur="3750"/>
                                        <p:tgtEl>
                                          <p:spTgt spid="5"/>
                                        </p:tgtEl>
                                        <p:attrNameLst>
                                          <p:attrName>ppt_x</p:attrName>
                                        </p:attrNameLst>
                                      </p:cBhvr>
                                      <p:tavLst>
                                        <p:tav tm="0">
                                          <p:val>
                                            <p:strVal val="ppt_x"/>
                                          </p:val>
                                        </p:tav>
                                        <p:tav tm="100000">
                                          <p:val>
                                            <p:strVal val="1+ppt_w/2"/>
                                          </p:val>
                                        </p:tav>
                                      </p:tavLst>
                                    </p:anim>
                                    <p:anim calcmode="lin" valueType="num">
                                      <p:cBhvr additive="base">
                                        <p:cTn id="131" dur="3750"/>
                                        <p:tgtEl>
                                          <p:spTgt spid="5"/>
                                        </p:tgtEl>
                                        <p:attrNameLst>
                                          <p:attrName>ppt_y</p:attrName>
                                        </p:attrNameLst>
                                      </p:cBhvr>
                                      <p:tavLst>
                                        <p:tav tm="0">
                                          <p:val>
                                            <p:strVal val="ppt_y"/>
                                          </p:val>
                                        </p:tav>
                                        <p:tav tm="100000">
                                          <p:val>
                                            <p:strVal val="1+ppt_h/2"/>
                                          </p:val>
                                        </p:tav>
                                      </p:tavLst>
                                    </p:anim>
                                    <p:set>
                                      <p:cBhvr>
                                        <p:cTn id="132" dur="1" fill="hold">
                                          <p:stCondLst>
                                            <p:cond delay="3749"/>
                                          </p:stCondLst>
                                        </p:cTn>
                                        <p:tgtEl>
                                          <p:spTgt spid="5"/>
                                        </p:tgtEl>
                                        <p:attrNameLst>
                                          <p:attrName>style.visibility</p:attrName>
                                        </p:attrNameLst>
                                      </p:cBhvr>
                                      <p:to>
                                        <p:strVal val="hidden"/>
                                      </p:to>
                                    </p:set>
                                  </p:childTnLst>
                                </p:cTn>
                              </p:par>
                              <p:par>
                                <p:cTn id="133" presetID="19" presetClass="exit" presetSubtype="10" fill="hold" nodeType="withEffect">
                                  <p:stCondLst>
                                    <p:cond delay="0"/>
                                  </p:stCondLst>
                                  <p:childTnLst>
                                    <p:anim calcmode="lin" valueType="num">
                                      <p:cBhvr>
                                        <p:cTn id="134" dur="4250"/>
                                        <p:tgtEl>
                                          <p:spTgt spid="3"/>
                                        </p:tgtEl>
                                        <p:attrNameLst>
                                          <p:attrName>ppt_h</p:attrName>
                                        </p:attrNameLst>
                                      </p:cBhvr>
                                      <p:tavLst>
                                        <p:tav tm="0">
                                          <p:val>
                                            <p:strVal val="ppt_h"/>
                                          </p:val>
                                        </p:tav>
                                        <p:tav tm="100000">
                                          <p:val>
                                            <p:strVal val="ppt_h"/>
                                          </p:val>
                                        </p:tav>
                                      </p:tavLst>
                                    </p:anim>
                                    <p:anim calcmode="lin" valueType="num">
                                      <p:cBhvr>
                                        <p:cTn id="135" dur="425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4249"/>
                                          </p:stCondLst>
                                        </p:cTn>
                                        <p:tgtEl>
                                          <p:spTgt spid="3"/>
                                        </p:tgtEl>
                                        <p:attrNameLst>
                                          <p:attrName>style.visibility</p:attrName>
                                        </p:attrNameLst>
                                      </p:cBhvr>
                                      <p:to>
                                        <p:strVal val="hidden"/>
                                      </p:to>
                                    </p:set>
                                  </p:childTnLst>
                                </p:cTn>
                              </p:par>
                              <p:par>
                                <p:cTn id="137" presetID="2" presetClass="exit" presetSubtype="6" fill="hold" nodeType="withEffect">
                                  <p:stCondLst>
                                    <p:cond delay="0"/>
                                  </p:stCondLst>
                                  <p:childTnLst>
                                    <p:anim calcmode="lin" valueType="num">
                                      <p:cBhvr additive="base">
                                        <p:cTn id="138" dur="4250"/>
                                        <p:tgtEl>
                                          <p:spTgt spid="3"/>
                                        </p:tgtEl>
                                        <p:attrNameLst>
                                          <p:attrName>ppt_x</p:attrName>
                                        </p:attrNameLst>
                                      </p:cBhvr>
                                      <p:tavLst>
                                        <p:tav tm="0">
                                          <p:val>
                                            <p:strVal val="ppt_x"/>
                                          </p:val>
                                        </p:tav>
                                        <p:tav tm="100000">
                                          <p:val>
                                            <p:strVal val="1+ppt_w/2"/>
                                          </p:val>
                                        </p:tav>
                                      </p:tavLst>
                                    </p:anim>
                                    <p:anim calcmode="lin" valueType="num">
                                      <p:cBhvr additive="base">
                                        <p:cTn id="139" dur="4250"/>
                                        <p:tgtEl>
                                          <p:spTgt spid="3"/>
                                        </p:tgtEl>
                                        <p:attrNameLst>
                                          <p:attrName>ppt_y</p:attrName>
                                        </p:attrNameLst>
                                      </p:cBhvr>
                                      <p:tavLst>
                                        <p:tav tm="0">
                                          <p:val>
                                            <p:strVal val="ppt_y"/>
                                          </p:val>
                                        </p:tav>
                                        <p:tav tm="100000">
                                          <p:val>
                                            <p:strVal val="1+ppt_h/2"/>
                                          </p:val>
                                        </p:tav>
                                      </p:tavLst>
                                    </p:anim>
                                    <p:set>
                                      <p:cBhvr>
                                        <p:cTn id="140" dur="1" fill="hold">
                                          <p:stCondLst>
                                            <p:cond delay="4249"/>
                                          </p:stCondLst>
                                        </p:cTn>
                                        <p:tgtEl>
                                          <p:spTgt spid="3"/>
                                        </p:tgtEl>
                                        <p:attrNameLst>
                                          <p:attrName>style.visibility</p:attrName>
                                        </p:attrNameLst>
                                      </p:cBhvr>
                                      <p:to>
                                        <p:strVal val="hidden"/>
                                      </p:to>
                                    </p:set>
                                  </p:childTnLst>
                                </p:cTn>
                              </p:par>
                              <p:par>
                                <p:cTn id="141" presetID="19" presetClass="exit" presetSubtype="10" fill="hold" nodeType="withEffect">
                                  <p:stCondLst>
                                    <p:cond delay="0"/>
                                  </p:stCondLst>
                                  <p:childTnLst>
                                    <p:anim calcmode="lin" valueType="num">
                                      <p:cBhvr>
                                        <p:cTn id="142" dur="4500"/>
                                        <p:tgtEl>
                                          <p:spTgt spid="1026"/>
                                        </p:tgtEl>
                                        <p:attrNameLst>
                                          <p:attrName>ppt_h</p:attrName>
                                        </p:attrNameLst>
                                      </p:cBhvr>
                                      <p:tavLst>
                                        <p:tav tm="0">
                                          <p:val>
                                            <p:strVal val="ppt_h"/>
                                          </p:val>
                                        </p:tav>
                                        <p:tav tm="100000">
                                          <p:val>
                                            <p:strVal val="ppt_h"/>
                                          </p:val>
                                        </p:tav>
                                      </p:tavLst>
                                    </p:anim>
                                    <p:anim calcmode="lin" valueType="num">
                                      <p:cBhvr>
                                        <p:cTn id="143" dur="4500"/>
                                        <p:tgtEl>
                                          <p:spTgt spid="10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4499"/>
                                          </p:stCondLst>
                                        </p:cTn>
                                        <p:tgtEl>
                                          <p:spTgt spid="1026"/>
                                        </p:tgtEl>
                                        <p:attrNameLst>
                                          <p:attrName>style.visibility</p:attrName>
                                        </p:attrNameLst>
                                      </p:cBhvr>
                                      <p:to>
                                        <p:strVal val="hidden"/>
                                      </p:to>
                                    </p:set>
                                  </p:childTnLst>
                                </p:cTn>
                              </p:par>
                              <p:par>
                                <p:cTn id="145" presetID="2" presetClass="exit" presetSubtype="6" fill="hold" nodeType="withEffect">
                                  <p:stCondLst>
                                    <p:cond delay="0"/>
                                  </p:stCondLst>
                                  <p:childTnLst>
                                    <p:anim calcmode="lin" valueType="num">
                                      <p:cBhvr additive="base">
                                        <p:cTn id="146" dur="4500"/>
                                        <p:tgtEl>
                                          <p:spTgt spid="1026"/>
                                        </p:tgtEl>
                                        <p:attrNameLst>
                                          <p:attrName>ppt_x</p:attrName>
                                        </p:attrNameLst>
                                      </p:cBhvr>
                                      <p:tavLst>
                                        <p:tav tm="0">
                                          <p:val>
                                            <p:strVal val="ppt_x"/>
                                          </p:val>
                                        </p:tav>
                                        <p:tav tm="100000">
                                          <p:val>
                                            <p:strVal val="1+ppt_w/2"/>
                                          </p:val>
                                        </p:tav>
                                      </p:tavLst>
                                    </p:anim>
                                    <p:anim calcmode="lin" valueType="num">
                                      <p:cBhvr additive="base">
                                        <p:cTn id="147" dur="4500"/>
                                        <p:tgtEl>
                                          <p:spTgt spid="1026"/>
                                        </p:tgtEl>
                                        <p:attrNameLst>
                                          <p:attrName>ppt_y</p:attrName>
                                        </p:attrNameLst>
                                      </p:cBhvr>
                                      <p:tavLst>
                                        <p:tav tm="0">
                                          <p:val>
                                            <p:strVal val="ppt_y"/>
                                          </p:val>
                                        </p:tav>
                                        <p:tav tm="100000">
                                          <p:val>
                                            <p:strVal val="1+ppt_h/2"/>
                                          </p:val>
                                        </p:tav>
                                      </p:tavLst>
                                    </p:anim>
                                    <p:set>
                                      <p:cBhvr>
                                        <p:cTn id="148" dur="1" fill="hold">
                                          <p:stCondLst>
                                            <p:cond delay="4499"/>
                                          </p:stCondLst>
                                        </p:cTn>
                                        <p:tgtEl>
                                          <p:spTgt spid="1026"/>
                                        </p:tgtEl>
                                        <p:attrNameLst>
                                          <p:attrName>style.visibility</p:attrName>
                                        </p:attrNameLst>
                                      </p:cBhvr>
                                      <p:to>
                                        <p:strVal val="hidden"/>
                                      </p:to>
                                    </p:set>
                                  </p:childTnLst>
                                </p:cTn>
                              </p:par>
                              <p:par>
                                <p:cTn id="149" presetID="23" presetClass="entr" presetSubtype="272" fill="hold" nodeType="withEffect">
                                  <p:stCondLst>
                                    <p:cond delay="0"/>
                                  </p:stCondLst>
                                  <p:childTnLst>
                                    <p:set>
                                      <p:cBhvr>
                                        <p:cTn id="150" dur="1" fill="hold">
                                          <p:stCondLst>
                                            <p:cond delay="0"/>
                                          </p:stCondLst>
                                        </p:cTn>
                                        <p:tgtEl>
                                          <p:spTgt spid="12"/>
                                        </p:tgtEl>
                                        <p:attrNameLst>
                                          <p:attrName>style.visibility</p:attrName>
                                        </p:attrNameLst>
                                      </p:cBhvr>
                                      <p:to>
                                        <p:strVal val="visible"/>
                                      </p:to>
                                    </p:set>
                                    <p:anim calcmode="lin" valueType="num">
                                      <p:cBhvr>
                                        <p:cTn id="151" dur="3500" fill="hold"/>
                                        <p:tgtEl>
                                          <p:spTgt spid="12"/>
                                        </p:tgtEl>
                                        <p:attrNameLst>
                                          <p:attrName>ppt_w</p:attrName>
                                        </p:attrNameLst>
                                      </p:cBhvr>
                                      <p:tavLst>
                                        <p:tav tm="0">
                                          <p:val>
                                            <p:strVal val="2/3*#ppt_w"/>
                                          </p:val>
                                        </p:tav>
                                        <p:tav tm="100000">
                                          <p:val>
                                            <p:strVal val="#ppt_w"/>
                                          </p:val>
                                        </p:tav>
                                      </p:tavLst>
                                    </p:anim>
                                    <p:anim calcmode="lin" valueType="num">
                                      <p:cBhvr>
                                        <p:cTn id="152" dur="3500" fill="hold"/>
                                        <p:tgtEl>
                                          <p:spTgt spid="12"/>
                                        </p:tgtEl>
                                        <p:attrNameLst>
                                          <p:attrName>ppt_h</p:attrName>
                                        </p:attrNameLst>
                                      </p:cBhvr>
                                      <p:tavLst>
                                        <p:tav tm="0">
                                          <p:val>
                                            <p:strVal val="2/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12"/>
                                        </p:tgtEl>
                                        <p:attrNameLst>
                                          <p:attrName>style.visibility</p:attrName>
                                        </p:attrNameLst>
                                      </p:cBhvr>
                                      <p:to>
                                        <p:strVal val="visible"/>
                                      </p:to>
                                    </p:set>
                                    <p:animEffect transition="in" filter="barn(outVertical)">
                                      <p:cBhvr>
                                        <p:cTn id="155" dur="3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971600" y="620688"/>
            <a:ext cx="5256584" cy="4832092"/>
          </a:xfrm>
          <a:prstGeom prst="rect">
            <a:avLst/>
          </a:prstGeom>
        </p:spPr>
        <p:txBody>
          <a:bodyPr wrap="square">
            <a:spAutoFit/>
            <a:scene3d>
              <a:camera prst="obliqueBottomLeft"/>
              <a:lightRig rig="threePt" dir="t"/>
            </a:scene3d>
            <a:sp3d extrusionH="50800">
              <a:extrusionClr>
                <a:srgbClr val="99CC00"/>
              </a:extrusionClr>
            </a:sp3d>
          </a:bodyPr>
          <a:lstStyle/>
          <a:p>
            <a:pPr algn="ctr"/>
            <a:endParaRPr lang="es-ES" sz="2400" dirty="0">
              <a:solidFill>
                <a:schemeClr val="bg1"/>
              </a:solidFill>
              <a:latin typeface="Hobo Std" pitchFamily="34" charset="0"/>
            </a:endParaRPr>
          </a:p>
          <a:p>
            <a:pPr algn="ctr"/>
            <a:r>
              <a:rPr lang="es-ES" dirty="0" smtClean="0">
                <a:solidFill>
                  <a:schemeClr val="bg1"/>
                </a:solidFill>
                <a:latin typeface="Hobo Std" pitchFamily="34" charset="0"/>
              </a:rPr>
              <a:t>Otros </a:t>
            </a:r>
            <a:r>
              <a:rPr lang="es-ES" dirty="0">
                <a:solidFill>
                  <a:schemeClr val="bg1"/>
                </a:solidFill>
                <a:latin typeface="Hobo Std" pitchFamily="34" charset="0"/>
              </a:rPr>
              <a:t>beneficios de la manzana</a:t>
            </a:r>
          </a:p>
          <a:p>
            <a:pPr algn="ctr"/>
            <a:endParaRPr lang="es-ES" sz="1600" dirty="0">
              <a:solidFill>
                <a:schemeClr val="bg1"/>
              </a:solidFill>
              <a:latin typeface="Hobo Std" pitchFamily="34" charset="0"/>
            </a:endParaRPr>
          </a:p>
          <a:p>
            <a:pPr algn="ctr"/>
            <a:r>
              <a:rPr lang="es-ES" sz="1400" dirty="0">
                <a:solidFill>
                  <a:schemeClr val="bg1"/>
                </a:solidFill>
                <a:latin typeface="Hobo Std" pitchFamily="34" charset="0"/>
              </a:rPr>
              <a:t>Los </a:t>
            </a:r>
            <a:r>
              <a:rPr lang="es-ES" sz="1400" dirty="0" err="1">
                <a:solidFill>
                  <a:schemeClr val="bg1"/>
                </a:solidFill>
                <a:latin typeface="Hobo Std" pitchFamily="34" charset="0"/>
              </a:rPr>
              <a:t>flavonides</a:t>
            </a:r>
            <a:r>
              <a:rPr lang="es-ES" sz="1400" dirty="0">
                <a:solidFill>
                  <a:schemeClr val="bg1"/>
                </a:solidFill>
                <a:latin typeface="Hobo Std" pitchFamily="34" charset="0"/>
              </a:rPr>
              <a:t> que la manzana posee pueden reducir </a:t>
            </a:r>
            <a:r>
              <a:rPr lang="es-ES" sz="1400" dirty="0" smtClean="0">
                <a:solidFill>
                  <a:schemeClr val="bg1"/>
                </a:solidFill>
                <a:latin typeface="Hobo Std" pitchFamily="34" charset="0"/>
              </a:rPr>
              <a:t>los</a:t>
            </a:r>
          </a:p>
          <a:p>
            <a:pPr algn="ctr"/>
            <a:r>
              <a:rPr lang="es-ES" sz="1400" dirty="0" smtClean="0">
                <a:solidFill>
                  <a:schemeClr val="bg1"/>
                </a:solidFill>
                <a:latin typeface="Hobo Std" pitchFamily="34" charset="0"/>
              </a:rPr>
              <a:t> </a:t>
            </a:r>
            <a:r>
              <a:rPr lang="es-ES" sz="1400" dirty="0">
                <a:solidFill>
                  <a:schemeClr val="bg1"/>
                </a:solidFill>
                <a:latin typeface="Hobo Std" pitchFamily="34" charset="0"/>
              </a:rPr>
              <a:t>riesgos de padecer asma y enfermedades de los bronquios.</a:t>
            </a:r>
          </a:p>
          <a:p>
            <a:pPr algn="ctr"/>
            <a:endParaRPr lang="es-ES" sz="1400" dirty="0">
              <a:solidFill>
                <a:schemeClr val="bg1"/>
              </a:solidFill>
              <a:latin typeface="Hobo Std" pitchFamily="34" charset="0"/>
            </a:endParaRPr>
          </a:p>
          <a:p>
            <a:pPr algn="ctr"/>
            <a:r>
              <a:rPr lang="es-ES" sz="1400" dirty="0">
                <a:solidFill>
                  <a:schemeClr val="bg1"/>
                </a:solidFill>
                <a:latin typeface="Hobo Std" pitchFamily="34" charset="0"/>
              </a:rPr>
              <a:t>La pectina presente en la manzana evita que el colesterol se </a:t>
            </a:r>
            <a:r>
              <a:rPr lang="es-ES" sz="1400" dirty="0" smtClean="0">
                <a:solidFill>
                  <a:schemeClr val="bg1"/>
                </a:solidFill>
                <a:latin typeface="Hobo Std" pitchFamily="34" charset="0"/>
              </a:rPr>
              <a:t>acumule en </a:t>
            </a:r>
            <a:r>
              <a:rPr lang="es-ES" sz="1400" dirty="0">
                <a:solidFill>
                  <a:schemeClr val="bg1"/>
                </a:solidFill>
                <a:latin typeface="Hobo Std" pitchFamily="34" charset="0"/>
              </a:rPr>
              <a:t>las paredes internas de los vasos sanguíneos, lo cual disminuye las probabilidades de padecer arteriosclerosis y enfermedades del corazón.</a:t>
            </a:r>
          </a:p>
          <a:p>
            <a:pPr algn="ctr"/>
            <a:endParaRPr lang="es-ES" sz="1400" dirty="0">
              <a:solidFill>
                <a:schemeClr val="bg1"/>
              </a:solidFill>
              <a:latin typeface="Hobo Std" pitchFamily="34" charset="0"/>
            </a:endParaRPr>
          </a:p>
          <a:p>
            <a:pPr algn="ctr"/>
            <a:r>
              <a:rPr lang="es-ES" sz="1400" dirty="0">
                <a:solidFill>
                  <a:schemeClr val="bg1"/>
                </a:solidFill>
                <a:latin typeface="Hobo Std" pitchFamily="34" charset="0"/>
              </a:rPr>
              <a:t>El potasio que la manzana posee es un mineral que ayuda a controlar la presión arterial y reducir el riesgo de padecer un infarto.</a:t>
            </a:r>
          </a:p>
          <a:p>
            <a:pPr algn="ctr"/>
            <a:endParaRPr lang="es-ES" sz="1400" dirty="0">
              <a:solidFill>
                <a:schemeClr val="bg1"/>
              </a:solidFill>
              <a:latin typeface="Hobo Std" pitchFamily="34" charset="0"/>
            </a:endParaRPr>
          </a:p>
          <a:p>
            <a:pPr algn="ctr"/>
            <a:r>
              <a:rPr lang="es-ES" sz="1400" dirty="0">
                <a:solidFill>
                  <a:schemeClr val="bg1"/>
                </a:solidFill>
                <a:latin typeface="Hobo Std" pitchFamily="34" charset="0"/>
              </a:rPr>
              <a:t>Uno de sus flavonoides, la </a:t>
            </a:r>
            <a:r>
              <a:rPr lang="es-ES" sz="1400" dirty="0" err="1">
                <a:solidFill>
                  <a:schemeClr val="bg1"/>
                </a:solidFill>
                <a:latin typeface="Hobo Std" pitchFamily="34" charset="0"/>
              </a:rPr>
              <a:t>floridzina</a:t>
            </a:r>
            <a:r>
              <a:rPr lang="es-ES" sz="1400" dirty="0">
                <a:solidFill>
                  <a:schemeClr val="bg1"/>
                </a:solidFill>
                <a:latin typeface="Hobo Std" pitchFamily="34" charset="0"/>
              </a:rPr>
              <a:t>, contribuye a disminuir los riesgos de desarrollar osteoporosis puesto que </a:t>
            </a:r>
            <a:r>
              <a:rPr lang="es-ES" sz="1400" dirty="0" smtClean="0">
                <a:solidFill>
                  <a:schemeClr val="bg1"/>
                </a:solidFill>
                <a:latin typeface="Hobo Std" pitchFamily="34" charset="0"/>
              </a:rPr>
              <a:t>aumenta</a:t>
            </a:r>
          </a:p>
          <a:p>
            <a:pPr algn="ctr"/>
            <a:r>
              <a:rPr lang="es-ES" sz="1400" dirty="0" smtClean="0">
                <a:solidFill>
                  <a:schemeClr val="bg1"/>
                </a:solidFill>
                <a:latin typeface="Hobo Std" pitchFamily="34" charset="0"/>
              </a:rPr>
              <a:t> </a:t>
            </a:r>
            <a:r>
              <a:rPr lang="es-ES" sz="1400" dirty="0">
                <a:solidFill>
                  <a:schemeClr val="bg1"/>
                </a:solidFill>
                <a:latin typeface="Hobo Std" pitchFamily="34" charset="0"/>
              </a:rPr>
              <a:t>la densidad ósea; lo cual favorece mucho a las mujeres que han experimentado la menopausia.</a:t>
            </a:r>
          </a:p>
          <a:p>
            <a:pPr algn="ctr"/>
            <a:endParaRPr lang="es-ES" sz="1400" dirty="0">
              <a:solidFill>
                <a:schemeClr val="bg1"/>
              </a:solidFill>
              <a:latin typeface="Hobo Std" pitchFamily="34" charset="0"/>
            </a:endParaRPr>
          </a:p>
        </p:txBody>
      </p:sp>
    </p:spTree>
    <p:extLst>
      <p:ext uri="{BB962C8B-B14F-4D97-AF65-F5344CB8AC3E}">
        <p14:creationId xmlns:p14="http://schemas.microsoft.com/office/powerpoint/2010/main" val="1547538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Rectángulo"/>
          <p:cNvSpPr/>
          <p:nvPr/>
        </p:nvSpPr>
        <p:spPr>
          <a:xfrm>
            <a:off x="-28657" y="3"/>
            <a:ext cx="9172657" cy="6858000"/>
          </a:xfrm>
          <a:prstGeom prst="rect">
            <a:avLst/>
          </a:prstGeom>
          <a:gradFill flip="none" rotWithShape="1">
            <a:gsLst>
              <a:gs pos="72000">
                <a:srgbClr val="391B03">
                  <a:lumMod val="0"/>
                </a:srgbClr>
              </a:gs>
              <a:gs pos="56000">
                <a:srgbClr val="92D050">
                  <a:lumMod val="11000"/>
                </a:srgbClr>
              </a:gs>
              <a:gs pos="10000">
                <a:srgbClr val="97BC3B"/>
              </a:gs>
              <a:gs pos="2083">
                <a:srgbClr val="CCFF33"/>
              </a:gs>
              <a:gs pos="24000">
                <a:srgbClr val="00B050">
                  <a:lumMod val="43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55.JPG"/>
          <p:cNvPicPr>
            <a:picLocks noGrp="1" noChangeAspect="1"/>
          </p:cNvPicPr>
          <p:nvPr isPhoto="1"/>
        </p:nvPicPr>
        <p:blipFill rotWithShape="1">
          <a:blip r:embed="rId2" cstate="email">
            <a:extLst>
              <a:ext uri="{28A0092B-C50C-407E-A947-70E740481C1C}">
                <a14:useLocalDpi xmlns:a14="http://schemas.microsoft.com/office/drawing/2010/main"/>
              </a:ext>
            </a:extLst>
          </a:blip>
          <a:srcRect/>
          <a:stretch/>
        </p:blipFill>
        <p:spPr>
          <a:xfrm>
            <a:off x="-28657" y="13181"/>
            <a:ext cx="9222332" cy="6858000"/>
          </a:xfrm>
          <a:prstGeom prst="rect">
            <a:avLst/>
          </a:prstGeom>
          <a:noFill/>
          <a:ln>
            <a:noFill/>
          </a:ln>
        </p:spPr>
      </p:pic>
      <p:sp>
        <p:nvSpPr>
          <p:cNvPr id="10" name="Forma libre 19"/>
          <p:cNvSpPr/>
          <p:nvPr/>
        </p:nvSpPr>
        <p:spPr>
          <a:xfrm rot="8036295">
            <a:off x="3387208" y="564125"/>
            <a:ext cx="2340927" cy="2386693"/>
          </a:xfrm>
          <a:custGeom>
            <a:avLst/>
            <a:gdLst/>
            <a:ahLst/>
            <a:cxnLst/>
            <a:rect l="l" t="t" r="r" b="b"/>
            <a:pathLst>
              <a:path w="2340927" h="2386279">
                <a:moveTo>
                  <a:pt x="1425621" y="894312"/>
                </a:moveTo>
                <a:cubicBezTo>
                  <a:pt x="1482344" y="837841"/>
                  <a:pt x="1556609" y="780067"/>
                  <a:pt x="1648418" y="720988"/>
                </a:cubicBezTo>
                <a:cubicBezTo>
                  <a:pt x="1743833" y="660146"/>
                  <a:pt x="1830026" y="616349"/>
                  <a:pt x="1906996" y="589594"/>
                </a:cubicBezTo>
                <a:lnTo>
                  <a:pt x="1916904" y="616835"/>
                </a:lnTo>
                <a:cubicBezTo>
                  <a:pt x="1847148" y="640066"/>
                  <a:pt x="1764578" y="682360"/>
                  <a:pt x="1669191" y="743714"/>
                </a:cubicBezTo>
                <a:cubicBezTo>
                  <a:pt x="1576797" y="803344"/>
                  <a:pt x="1505817" y="859118"/>
                  <a:pt x="1456250" y="911039"/>
                </a:cubicBezTo>
                <a:close/>
                <a:moveTo>
                  <a:pt x="1348472" y="842478"/>
                </a:moveTo>
                <a:cubicBezTo>
                  <a:pt x="1500924" y="676700"/>
                  <a:pt x="1610933" y="536133"/>
                  <a:pt x="1678497" y="420775"/>
                </a:cubicBezTo>
                <a:lnTo>
                  <a:pt x="1711457" y="429632"/>
                </a:lnTo>
                <a:cubicBezTo>
                  <a:pt x="1644948" y="541834"/>
                  <a:pt x="1534412" y="683980"/>
                  <a:pt x="1379850" y="856068"/>
                </a:cubicBezTo>
                <a:close/>
                <a:moveTo>
                  <a:pt x="1371187" y="882870"/>
                </a:moveTo>
                <a:cubicBezTo>
                  <a:pt x="1451928" y="792496"/>
                  <a:pt x="1619213" y="648254"/>
                  <a:pt x="1873042" y="450143"/>
                </a:cubicBezTo>
                <a:lnTo>
                  <a:pt x="1892979" y="474466"/>
                </a:lnTo>
                <a:cubicBezTo>
                  <a:pt x="1775070" y="563449"/>
                  <a:pt x="1668996" y="648634"/>
                  <a:pt x="1574758" y="730020"/>
                </a:cubicBezTo>
                <a:cubicBezTo>
                  <a:pt x="1492310" y="801426"/>
                  <a:pt x="1434634" y="857438"/>
                  <a:pt x="1401727" y="898056"/>
                </a:cubicBezTo>
                <a:close/>
                <a:moveTo>
                  <a:pt x="1172316" y="915884"/>
                </a:moveTo>
                <a:cubicBezTo>
                  <a:pt x="1176769" y="919312"/>
                  <a:pt x="1181502" y="921112"/>
                  <a:pt x="1186515" y="921283"/>
                </a:cubicBezTo>
                <a:cubicBezTo>
                  <a:pt x="1191153" y="921441"/>
                  <a:pt x="1195176" y="920462"/>
                  <a:pt x="1198582" y="918344"/>
                </a:cubicBezTo>
                <a:cubicBezTo>
                  <a:pt x="1201988" y="916227"/>
                  <a:pt x="1204783" y="913343"/>
                  <a:pt x="1206968" y="909695"/>
                </a:cubicBezTo>
                <a:cubicBezTo>
                  <a:pt x="1209153" y="906047"/>
                  <a:pt x="1210810" y="901934"/>
                  <a:pt x="1211940" y="897356"/>
                </a:cubicBezTo>
                <a:cubicBezTo>
                  <a:pt x="1213070" y="892778"/>
                  <a:pt x="1213715" y="888146"/>
                  <a:pt x="1213875" y="883461"/>
                </a:cubicBezTo>
                <a:cubicBezTo>
                  <a:pt x="1214050" y="878330"/>
                  <a:pt x="1213827" y="873352"/>
                  <a:pt x="1213205" y="868528"/>
                </a:cubicBezTo>
                <a:cubicBezTo>
                  <a:pt x="1212583" y="863704"/>
                  <a:pt x="1211381" y="859401"/>
                  <a:pt x="1209600" y="855617"/>
                </a:cubicBezTo>
                <a:cubicBezTo>
                  <a:pt x="1207819" y="851834"/>
                  <a:pt x="1205358" y="848771"/>
                  <a:pt x="1202216" y="846431"/>
                </a:cubicBezTo>
                <a:cubicBezTo>
                  <a:pt x="1199075" y="844090"/>
                  <a:pt x="1195109" y="842838"/>
                  <a:pt x="1190321" y="842674"/>
                </a:cubicBezTo>
                <a:cubicBezTo>
                  <a:pt x="1187925" y="842592"/>
                  <a:pt x="1185556" y="842865"/>
                  <a:pt x="1183212" y="843492"/>
                </a:cubicBezTo>
                <a:cubicBezTo>
                  <a:pt x="1180869" y="844120"/>
                  <a:pt x="1178474" y="845155"/>
                  <a:pt x="1176028" y="846598"/>
                </a:cubicBezTo>
                <a:cubicBezTo>
                  <a:pt x="1173581" y="848041"/>
                  <a:pt x="1171006" y="849963"/>
                  <a:pt x="1168302" y="852365"/>
                </a:cubicBezTo>
                <a:cubicBezTo>
                  <a:pt x="1165598" y="854768"/>
                  <a:pt x="1162724" y="857741"/>
                  <a:pt x="1159682" y="861285"/>
                </a:cubicBezTo>
                <a:lnTo>
                  <a:pt x="1158320" y="901223"/>
                </a:lnTo>
                <a:cubicBezTo>
                  <a:pt x="1163198" y="907569"/>
                  <a:pt x="1167863" y="912456"/>
                  <a:pt x="1172316" y="915884"/>
                </a:cubicBezTo>
                <a:close/>
                <a:moveTo>
                  <a:pt x="1137867" y="972004"/>
                </a:moveTo>
                <a:cubicBezTo>
                  <a:pt x="1137622" y="971549"/>
                  <a:pt x="1137510" y="971024"/>
                  <a:pt x="1137530" y="970429"/>
                </a:cubicBezTo>
                <a:lnTo>
                  <a:pt x="1142314" y="830202"/>
                </a:lnTo>
                <a:cubicBezTo>
                  <a:pt x="1142337" y="829533"/>
                  <a:pt x="1142467" y="828998"/>
                  <a:pt x="1142704" y="828596"/>
                </a:cubicBezTo>
                <a:cubicBezTo>
                  <a:pt x="1142941" y="828195"/>
                  <a:pt x="1143399" y="827857"/>
                  <a:pt x="1144079" y="827582"/>
                </a:cubicBezTo>
                <a:cubicBezTo>
                  <a:pt x="1144758" y="827308"/>
                  <a:pt x="1145621" y="827132"/>
                  <a:pt x="1146666" y="827056"/>
                </a:cubicBezTo>
                <a:cubicBezTo>
                  <a:pt x="1147711" y="826980"/>
                  <a:pt x="1148977" y="826968"/>
                  <a:pt x="1150464" y="827018"/>
                </a:cubicBezTo>
                <a:cubicBezTo>
                  <a:pt x="1152026" y="827072"/>
                  <a:pt x="1153307" y="827171"/>
                  <a:pt x="1154307" y="827317"/>
                </a:cubicBezTo>
                <a:cubicBezTo>
                  <a:pt x="1155307" y="827463"/>
                  <a:pt x="1156137" y="827696"/>
                  <a:pt x="1156796" y="828016"/>
                </a:cubicBezTo>
                <a:cubicBezTo>
                  <a:pt x="1157455" y="828336"/>
                  <a:pt x="1157908" y="828706"/>
                  <a:pt x="1158155" y="829124"/>
                </a:cubicBezTo>
                <a:cubicBezTo>
                  <a:pt x="1158401" y="829542"/>
                  <a:pt x="1158513" y="830085"/>
                  <a:pt x="1158490" y="830754"/>
                </a:cubicBezTo>
                <a:lnTo>
                  <a:pt x="1158029" y="844253"/>
                </a:lnTo>
                <a:cubicBezTo>
                  <a:pt x="1161185" y="841233"/>
                  <a:pt x="1164215" y="838619"/>
                  <a:pt x="1167120" y="836410"/>
                </a:cubicBezTo>
                <a:cubicBezTo>
                  <a:pt x="1170025" y="834201"/>
                  <a:pt x="1172935" y="832383"/>
                  <a:pt x="1175850" y="830956"/>
                </a:cubicBezTo>
                <a:cubicBezTo>
                  <a:pt x="1178766" y="829529"/>
                  <a:pt x="1181742" y="828476"/>
                  <a:pt x="1184781" y="827798"/>
                </a:cubicBezTo>
                <a:cubicBezTo>
                  <a:pt x="1187820" y="827120"/>
                  <a:pt x="1191013" y="826838"/>
                  <a:pt x="1194359" y="826953"/>
                </a:cubicBezTo>
                <a:cubicBezTo>
                  <a:pt x="1201647" y="827201"/>
                  <a:pt x="1207809" y="828826"/>
                  <a:pt x="1212844" y="831827"/>
                </a:cubicBezTo>
                <a:cubicBezTo>
                  <a:pt x="1217880" y="834828"/>
                  <a:pt x="1221931" y="838838"/>
                  <a:pt x="1224999" y="843857"/>
                </a:cubicBezTo>
                <a:cubicBezTo>
                  <a:pt x="1228066" y="848876"/>
                  <a:pt x="1230233" y="854664"/>
                  <a:pt x="1231498" y="861223"/>
                </a:cubicBezTo>
                <a:cubicBezTo>
                  <a:pt x="1232764" y="867781"/>
                  <a:pt x="1233272" y="874704"/>
                  <a:pt x="1233024" y="881992"/>
                </a:cubicBezTo>
                <a:cubicBezTo>
                  <a:pt x="1232724" y="890768"/>
                  <a:pt x="1231507" y="898619"/>
                  <a:pt x="1229372" y="905545"/>
                </a:cubicBezTo>
                <a:cubicBezTo>
                  <a:pt x="1227237" y="912472"/>
                  <a:pt x="1224246" y="918307"/>
                  <a:pt x="1220398" y="923053"/>
                </a:cubicBezTo>
                <a:cubicBezTo>
                  <a:pt x="1216551" y="927799"/>
                  <a:pt x="1211867" y="931399"/>
                  <a:pt x="1206348" y="933854"/>
                </a:cubicBezTo>
                <a:cubicBezTo>
                  <a:pt x="1200829" y="936309"/>
                  <a:pt x="1194574" y="937417"/>
                  <a:pt x="1187583" y="937179"/>
                </a:cubicBezTo>
                <a:cubicBezTo>
                  <a:pt x="1184608" y="937077"/>
                  <a:pt x="1181867" y="936686"/>
                  <a:pt x="1179358" y="936004"/>
                </a:cubicBezTo>
                <a:cubicBezTo>
                  <a:pt x="1176850" y="935323"/>
                  <a:pt x="1174409" y="934309"/>
                  <a:pt x="1172035" y="932963"/>
                </a:cubicBezTo>
                <a:cubicBezTo>
                  <a:pt x="1169661" y="931616"/>
                  <a:pt x="1167317" y="929935"/>
                  <a:pt x="1165003" y="927920"/>
                </a:cubicBezTo>
                <a:cubicBezTo>
                  <a:pt x="1162689" y="925905"/>
                  <a:pt x="1160238" y="923551"/>
                  <a:pt x="1157650" y="920857"/>
                </a:cubicBezTo>
                <a:lnTo>
                  <a:pt x="1155937" y="971057"/>
                </a:lnTo>
                <a:cubicBezTo>
                  <a:pt x="1155917" y="971652"/>
                  <a:pt x="1155750" y="972167"/>
                  <a:pt x="1155437" y="972603"/>
                </a:cubicBezTo>
                <a:cubicBezTo>
                  <a:pt x="1155125" y="973040"/>
                  <a:pt x="1154629" y="973395"/>
                  <a:pt x="1153949" y="973669"/>
                </a:cubicBezTo>
                <a:cubicBezTo>
                  <a:pt x="1153270" y="973944"/>
                  <a:pt x="1152333" y="974135"/>
                  <a:pt x="1151137" y="974244"/>
                </a:cubicBezTo>
                <a:cubicBezTo>
                  <a:pt x="1149943" y="974352"/>
                  <a:pt x="1148415" y="974374"/>
                  <a:pt x="1146556" y="974311"/>
                </a:cubicBezTo>
                <a:cubicBezTo>
                  <a:pt x="1144771" y="974250"/>
                  <a:pt x="1143286" y="974125"/>
                  <a:pt x="1142101" y="973935"/>
                </a:cubicBezTo>
                <a:cubicBezTo>
                  <a:pt x="1140916" y="973746"/>
                  <a:pt x="1139976" y="973490"/>
                  <a:pt x="1139280" y="973169"/>
                </a:cubicBezTo>
                <a:cubicBezTo>
                  <a:pt x="1138583" y="972847"/>
                  <a:pt x="1138112" y="972459"/>
                  <a:pt x="1137867" y="972004"/>
                </a:cubicBezTo>
                <a:close/>
                <a:moveTo>
                  <a:pt x="1436564" y="1303596"/>
                </a:moveTo>
                <a:cubicBezTo>
                  <a:pt x="1424276" y="1288738"/>
                  <a:pt x="1417573" y="1271550"/>
                  <a:pt x="1416454" y="1252032"/>
                </a:cubicBezTo>
                <a:cubicBezTo>
                  <a:pt x="1416160" y="1246894"/>
                  <a:pt x="1416511" y="1242235"/>
                  <a:pt x="1417508" y="1238053"/>
                </a:cubicBezTo>
                <a:cubicBezTo>
                  <a:pt x="1459178" y="1307208"/>
                  <a:pt x="1535149" y="1338495"/>
                  <a:pt x="1645419" y="1331916"/>
                </a:cubicBezTo>
                <a:cubicBezTo>
                  <a:pt x="1687926" y="1329380"/>
                  <a:pt x="1721588" y="1323506"/>
                  <a:pt x="1746403" y="1314295"/>
                </a:cubicBezTo>
                <a:cubicBezTo>
                  <a:pt x="1653799" y="1208493"/>
                  <a:pt x="1574537" y="1157559"/>
                  <a:pt x="1508622" y="1161491"/>
                </a:cubicBezTo>
                <a:cubicBezTo>
                  <a:pt x="1474740" y="1163513"/>
                  <a:pt x="1458769" y="1176062"/>
                  <a:pt x="1460711" y="1199140"/>
                </a:cubicBezTo>
                <a:cubicBezTo>
                  <a:pt x="1471831" y="1209814"/>
                  <a:pt x="1521794" y="1234923"/>
                  <a:pt x="1610601" y="1274465"/>
                </a:cubicBezTo>
                <a:cubicBezTo>
                  <a:pt x="1556976" y="1277148"/>
                  <a:pt x="1491847" y="1257068"/>
                  <a:pt x="1415214" y="1214224"/>
                </a:cubicBezTo>
                <a:lnTo>
                  <a:pt x="1415037" y="1211142"/>
                </a:lnTo>
                <a:cubicBezTo>
                  <a:pt x="1413743" y="1188541"/>
                  <a:pt x="1422406" y="1169857"/>
                  <a:pt x="1441032" y="1155087"/>
                </a:cubicBezTo>
                <a:cubicBezTo>
                  <a:pt x="1459657" y="1140318"/>
                  <a:pt x="1482830" y="1132106"/>
                  <a:pt x="1510551" y="1130452"/>
                </a:cubicBezTo>
                <a:cubicBezTo>
                  <a:pt x="1573388" y="1126703"/>
                  <a:pt x="1639487" y="1158322"/>
                  <a:pt x="1708850" y="1225309"/>
                </a:cubicBezTo>
                <a:cubicBezTo>
                  <a:pt x="1725955" y="1243358"/>
                  <a:pt x="1743062" y="1261408"/>
                  <a:pt x="1760169" y="1279457"/>
                </a:cubicBezTo>
                <a:cubicBezTo>
                  <a:pt x="1781118" y="1299854"/>
                  <a:pt x="1802052" y="1314582"/>
                  <a:pt x="1822970" y="1323643"/>
                </a:cubicBezTo>
                <a:cubicBezTo>
                  <a:pt x="1746438" y="1347278"/>
                  <a:pt x="1688460" y="1360272"/>
                  <a:pt x="1649034" y="1362625"/>
                </a:cubicBezTo>
                <a:cubicBezTo>
                  <a:pt x="1584966" y="1366447"/>
                  <a:pt x="1532014" y="1359298"/>
                  <a:pt x="1490178" y="1341179"/>
                </a:cubicBezTo>
                <a:cubicBezTo>
                  <a:pt x="1466722" y="1330981"/>
                  <a:pt x="1448851" y="1318453"/>
                  <a:pt x="1436564" y="1303596"/>
                </a:cubicBezTo>
                <a:close/>
                <a:moveTo>
                  <a:pt x="1129040" y="1106828"/>
                </a:moveTo>
                <a:lnTo>
                  <a:pt x="1117992" y="1092025"/>
                </a:lnTo>
                <a:cubicBezTo>
                  <a:pt x="1129020" y="1079513"/>
                  <a:pt x="1146923" y="1052159"/>
                  <a:pt x="1171702" y="1009964"/>
                </a:cubicBezTo>
                <a:cubicBezTo>
                  <a:pt x="1190911" y="978409"/>
                  <a:pt x="1210942" y="955824"/>
                  <a:pt x="1231797" y="942211"/>
                </a:cubicBezTo>
                <a:cubicBezTo>
                  <a:pt x="1259779" y="923534"/>
                  <a:pt x="1291635" y="913129"/>
                  <a:pt x="1327365" y="910997"/>
                </a:cubicBezTo>
                <a:cubicBezTo>
                  <a:pt x="1369255" y="908498"/>
                  <a:pt x="1402437" y="921207"/>
                  <a:pt x="1426909" y="949124"/>
                </a:cubicBezTo>
                <a:cubicBezTo>
                  <a:pt x="1448680" y="973081"/>
                  <a:pt x="1460612" y="1003292"/>
                  <a:pt x="1462701" y="1039761"/>
                </a:cubicBezTo>
                <a:cubicBezTo>
                  <a:pt x="1464144" y="1064930"/>
                  <a:pt x="1457622" y="1091347"/>
                  <a:pt x="1443137" y="1119012"/>
                </a:cubicBezTo>
                <a:cubicBezTo>
                  <a:pt x="1436267" y="1096229"/>
                  <a:pt x="1417020" y="1078565"/>
                  <a:pt x="1385393" y="1066021"/>
                </a:cubicBezTo>
                <a:cubicBezTo>
                  <a:pt x="1357552" y="1054796"/>
                  <a:pt x="1328230" y="1050103"/>
                  <a:pt x="1297428" y="1051941"/>
                </a:cubicBezTo>
                <a:cubicBezTo>
                  <a:pt x="1252457" y="1054624"/>
                  <a:pt x="1196328" y="1072920"/>
                  <a:pt x="1129040" y="1106828"/>
                </a:cubicBezTo>
                <a:close/>
                <a:moveTo>
                  <a:pt x="1166081" y="1170718"/>
                </a:moveTo>
                <a:cubicBezTo>
                  <a:pt x="1157425" y="1159895"/>
                  <a:pt x="1152736" y="1148192"/>
                  <a:pt x="1152015" y="1135608"/>
                </a:cubicBezTo>
                <a:cubicBezTo>
                  <a:pt x="1150985" y="1117631"/>
                  <a:pt x="1165883" y="1102567"/>
                  <a:pt x="1196713" y="1090420"/>
                </a:cubicBezTo>
                <a:cubicBezTo>
                  <a:pt x="1220912" y="1081245"/>
                  <a:pt x="1245641" y="1075905"/>
                  <a:pt x="1270898" y="1074398"/>
                </a:cubicBezTo>
                <a:cubicBezTo>
                  <a:pt x="1325726" y="1071127"/>
                  <a:pt x="1354067" y="1085672"/>
                  <a:pt x="1355922" y="1118031"/>
                </a:cubicBezTo>
                <a:cubicBezTo>
                  <a:pt x="1357159" y="1139604"/>
                  <a:pt x="1344224" y="1151199"/>
                  <a:pt x="1317118" y="1152816"/>
                </a:cubicBezTo>
                <a:cubicBezTo>
                  <a:pt x="1300485" y="1153808"/>
                  <a:pt x="1285214" y="1146215"/>
                  <a:pt x="1271306" y="1130037"/>
                </a:cubicBezTo>
                <a:cubicBezTo>
                  <a:pt x="1281281" y="1131504"/>
                  <a:pt x="1289656" y="1132035"/>
                  <a:pt x="1296432" y="1131630"/>
                </a:cubicBezTo>
                <a:cubicBezTo>
                  <a:pt x="1312450" y="1130675"/>
                  <a:pt x="1320193" y="1125574"/>
                  <a:pt x="1319664" y="1116329"/>
                </a:cubicBezTo>
                <a:cubicBezTo>
                  <a:pt x="1319074" y="1106055"/>
                  <a:pt x="1302147" y="1101912"/>
                  <a:pt x="1268881" y="1103897"/>
                </a:cubicBezTo>
                <a:cubicBezTo>
                  <a:pt x="1216518" y="1107020"/>
                  <a:pt x="1190836" y="1117314"/>
                  <a:pt x="1191838" y="1134778"/>
                </a:cubicBezTo>
                <a:cubicBezTo>
                  <a:pt x="1192839" y="1152242"/>
                  <a:pt x="1205258" y="1166706"/>
                  <a:pt x="1229095" y="1178169"/>
                </a:cubicBezTo>
                <a:cubicBezTo>
                  <a:pt x="1252933" y="1189631"/>
                  <a:pt x="1275632" y="1194720"/>
                  <a:pt x="1297193" y="1193434"/>
                </a:cubicBezTo>
                <a:cubicBezTo>
                  <a:pt x="1356949" y="1189868"/>
                  <a:pt x="1386236" y="1166989"/>
                  <a:pt x="1385054" y="1124797"/>
                </a:cubicBezTo>
                <a:cubicBezTo>
                  <a:pt x="1397583" y="1138481"/>
                  <a:pt x="1404112" y="1149946"/>
                  <a:pt x="1404642" y="1159191"/>
                </a:cubicBezTo>
                <a:cubicBezTo>
                  <a:pt x="1405614" y="1176141"/>
                  <a:pt x="1395313" y="1190543"/>
                  <a:pt x="1373739" y="1202396"/>
                </a:cubicBezTo>
                <a:cubicBezTo>
                  <a:pt x="1352165" y="1214249"/>
                  <a:pt x="1326901" y="1221039"/>
                  <a:pt x="1297948" y="1222766"/>
                </a:cubicBezTo>
                <a:cubicBezTo>
                  <a:pt x="1265914" y="1224677"/>
                  <a:pt x="1234582" y="1217270"/>
                  <a:pt x="1203951" y="1200542"/>
                </a:cubicBezTo>
                <a:cubicBezTo>
                  <a:pt x="1187360" y="1191481"/>
                  <a:pt x="1174737" y="1181540"/>
                  <a:pt x="1166081" y="1170718"/>
                </a:cubicBezTo>
                <a:close/>
                <a:moveTo>
                  <a:pt x="863506" y="1019847"/>
                </a:moveTo>
                <a:cubicBezTo>
                  <a:pt x="830410" y="992444"/>
                  <a:pt x="806231" y="958839"/>
                  <a:pt x="790968" y="919033"/>
                </a:cubicBezTo>
                <a:cubicBezTo>
                  <a:pt x="779344" y="888803"/>
                  <a:pt x="769464" y="845841"/>
                  <a:pt x="761327" y="790148"/>
                </a:cubicBezTo>
                <a:cubicBezTo>
                  <a:pt x="780515" y="801372"/>
                  <a:pt x="806038" y="809900"/>
                  <a:pt x="837898" y="815731"/>
                </a:cubicBezTo>
                <a:cubicBezTo>
                  <a:pt x="865357" y="820277"/>
                  <a:pt x="892816" y="824823"/>
                  <a:pt x="920274" y="829370"/>
                </a:cubicBezTo>
                <a:cubicBezTo>
                  <a:pt x="1001959" y="845757"/>
                  <a:pt x="1058853" y="869864"/>
                  <a:pt x="1090957" y="901691"/>
                </a:cubicBezTo>
                <a:cubicBezTo>
                  <a:pt x="1110218" y="920788"/>
                  <a:pt x="1120557" y="942663"/>
                  <a:pt x="1121970" y="967318"/>
                </a:cubicBezTo>
                <a:cubicBezTo>
                  <a:pt x="1124001" y="1002759"/>
                  <a:pt x="1104689" y="1027104"/>
                  <a:pt x="1064033" y="1040353"/>
                </a:cubicBezTo>
                <a:cubicBezTo>
                  <a:pt x="982766" y="1002940"/>
                  <a:pt x="931729" y="964495"/>
                  <a:pt x="910922" y="925019"/>
                </a:cubicBezTo>
                <a:cubicBezTo>
                  <a:pt x="935244" y="939546"/>
                  <a:pt x="959244" y="953834"/>
                  <a:pt x="982920" y="967882"/>
                </a:cubicBezTo>
                <a:cubicBezTo>
                  <a:pt x="1013608" y="985637"/>
                  <a:pt x="1039588" y="996715"/>
                  <a:pt x="1060857" y="1001115"/>
                </a:cubicBezTo>
                <a:cubicBezTo>
                  <a:pt x="1077225" y="995500"/>
                  <a:pt x="1084908" y="983961"/>
                  <a:pt x="1083907" y="966497"/>
                </a:cubicBezTo>
                <a:cubicBezTo>
                  <a:pt x="1080727" y="911023"/>
                  <a:pt x="992448" y="869904"/>
                  <a:pt x="819071" y="843139"/>
                </a:cubicBezTo>
                <a:lnTo>
                  <a:pt x="806925" y="841544"/>
                </a:lnTo>
                <a:cubicBezTo>
                  <a:pt x="808780" y="873903"/>
                  <a:pt x="820924" y="907840"/>
                  <a:pt x="843359" y="943353"/>
                </a:cubicBezTo>
                <a:cubicBezTo>
                  <a:pt x="865793" y="978866"/>
                  <a:pt x="892200" y="1005508"/>
                  <a:pt x="922580" y="1023281"/>
                </a:cubicBezTo>
                <a:cubicBezTo>
                  <a:pt x="952961" y="1041053"/>
                  <a:pt x="991033" y="1050121"/>
                  <a:pt x="1036797" y="1050482"/>
                </a:cubicBezTo>
                <a:cubicBezTo>
                  <a:pt x="1024272" y="1058446"/>
                  <a:pt x="1008462" y="1062997"/>
                  <a:pt x="989364" y="1064136"/>
                </a:cubicBezTo>
                <a:cubicBezTo>
                  <a:pt x="943778" y="1066856"/>
                  <a:pt x="901825" y="1052093"/>
                  <a:pt x="863506" y="1019847"/>
                </a:cubicBezTo>
                <a:close/>
                <a:moveTo>
                  <a:pt x="1108913" y="1451286"/>
                </a:moveTo>
                <a:cubicBezTo>
                  <a:pt x="1091365" y="1425532"/>
                  <a:pt x="1081869" y="1400070"/>
                  <a:pt x="1080427" y="1374902"/>
                </a:cubicBezTo>
                <a:cubicBezTo>
                  <a:pt x="1078307" y="1337919"/>
                  <a:pt x="1086397" y="1306513"/>
                  <a:pt x="1104697" y="1280682"/>
                </a:cubicBezTo>
                <a:cubicBezTo>
                  <a:pt x="1126428" y="1250007"/>
                  <a:pt x="1158239" y="1233420"/>
                  <a:pt x="1200131" y="1230922"/>
                </a:cubicBezTo>
                <a:cubicBezTo>
                  <a:pt x="1208138" y="1230444"/>
                  <a:pt x="1215869" y="1230497"/>
                  <a:pt x="1223320" y="1231084"/>
                </a:cubicBezTo>
                <a:cubicBezTo>
                  <a:pt x="1275479" y="1235188"/>
                  <a:pt x="1317066" y="1254353"/>
                  <a:pt x="1348081" y="1288581"/>
                </a:cubicBezTo>
                <a:cubicBezTo>
                  <a:pt x="1375282" y="1320974"/>
                  <a:pt x="1402496" y="1353625"/>
                  <a:pt x="1429727" y="1386532"/>
                </a:cubicBezTo>
                <a:lnTo>
                  <a:pt x="1419477" y="1401833"/>
                </a:lnTo>
                <a:cubicBezTo>
                  <a:pt x="1347542" y="1376231"/>
                  <a:pt x="1289704" y="1364735"/>
                  <a:pt x="1245965" y="1367345"/>
                </a:cubicBezTo>
                <a:cubicBezTo>
                  <a:pt x="1215779" y="1369145"/>
                  <a:pt x="1187194" y="1377294"/>
                  <a:pt x="1160209" y="1391789"/>
                </a:cubicBezTo>
                <a:cubicBezTo>
                  <a:pt x="1130230" y="1408009"/>
                  <a:pt x="1113133" y="1427841"/>
                  <a:pt x="1108913" y="1451286"/>
                </a:cubicBezTo>
                <a:close/>
                <a:moveTo>
                  <a:pt x="1163237" y="1513372"/>
                </a:moveTo>
                <a:cubicBezTo>
                  <a:pt x="1155601" y="1506869"/>
                  <a:pt x="1151533" y="1499252"/>
                  <a:pt x="1151032" y="1490521"/>
                </a:cubicBezTo>
                <a:cubicBezTo>
                  <a:pt x="1150443" y="1480248"/>
                  <a:pt x="1156161" y="1466763"/>
                  <a:pt x="1168185" y="1450069"/>
                </a:cubicBezTo>
                <a:cubicBezTo>
                  <a:pt x="1170570" y="1491674"/>
                  <a:pt x="1202256" y="1510657"/>
                  <a:pt x="1263244" y="1507018"/>
                </a:cubicBezTo>
                <a:cubicBezTo>
                  <a:pt x="1289117" y="1505475"/>
                  <a:pt x="1312159" y="1497657"/>
                  <a:pt x="1332367" y="1483566"/>
                </a:cubicBezTo>
                <a:cubicBezTo>
                  <a:pt x="1352577" y="1469476"/>
                  <a:pt x="1362196" y="1453956"/>
                  <a:pt x="1361224" y="1437005"/>
                </a:cubicBezTo>
                <a:cubicBezTo>
                  <a:pt x="1360253" y="1420055"/>
                  <a:pt x="1332969" y="1413179"/>
                  <a:pt x="1279375" y="1416377"/>
                </a:cubicBezTo>
                <a:cubicBezTo>
                  <a:pt x="1246724" y="1418325"/>
                  <a:pt x="1230693" y="1424434"/>
                  <a:pt x="1231283" y="1434708"/>
                </a:cubicBezTo>
                <a:cubicBezTo>
                  <a:pt x="1231783" y="1443440"/>
                  <a:pt x="1240350" y="1447310"/>
                  <a:pt x="1256983" y="1446318"/>
                </a:cubicBezTo>
                <a:cubicBezTo>
                  <a:pt x="1263759" y="1445913"/>
                  <a:pt x="1272017" y="1444389"/>
                  <a:pt x="1281755" y="1441746"/>
                </a:cubicBezTo>
                <a:cubicBezTo>
                  <a:pt x="1269145" y="1458991"/>
                  <a:pt x="1254523" y="1468110"/>
                  <a:pt x="1237890" y="1469104"/>
                </a:cubicBezTo>
                <a:cubicBezTo>
                  <a:pt x="1210784" y="1470720"/>
                  <a:pt x="1196628" y="1460999"/>
                  <a:pt x="1195421" y="1439940"/>
                </a:cubicBezTo>
                <a:cubicBezTo>
                  <a:pt x="1193566" y="1407580"/>
                  <a:pt x="1220052" y="1389765"/>
                  <a:pt x="1274879" y="1386493"/>
                </a:cubicBezTo>
                <a:cubicBezTo>
                  <a:pt x="1300137" y="1384987"/>
                  <a:pt x="1325322" y="1387608"/>
                  <a:pt x="1350435" y="1394356"/>
                </a:cubicBezTo>
                <a:cubicBezTo>
                  <a:pt x="1366746" y="1398536"/>
                  <a:pt x="1379109" y="1403919"/>
                  <a:pt x="1387522" y="1410504"/>
                </a:cubicBezTo>
                <a:cubicBezTo>
                  <a:pt x="1395935" y="1417089"/>
                  <a:pt x="1400399" y="1424875"/>
                  <a:pt x="1400915" y="1433864"/>
                </a:cubicBezTo>
                <a:cubicBezTo>
                  <a:pt x="1402299" y="1458006"/>
                  <a:pt x="1388457" y="1480737"/>
                  <a:pt x="1359390" y="1502056"/>
                </a:cubicBezTo>
                <a:cubicBezTo>
                  <a:pt x="1330323" y="1523376"/>
                  <a:pt x="1298848" y="1535046"/>
                  <a:pt x="1264966" y="1537067"/>
                </a:cubicBezTo>
                <a:cubicBezTo>
                  <a:pt x="1242173" y="1538427"/>
                  <a:pt x="1219466" y="1535916"/>
                  <a:pt x="1196847" y="1529534"/>
                </a:cubicBezTo>
                <a:cubicBezTo>
                  <a:pt x="1182076" y="1525261"/>
                  <a:pt x="1170873" y="1519874"/>
                  <a:pt x="1163237" y="1513372"/>
                </a:cubicBezTo>
                <a:close/>
                <a:moveTo>
                  <a:pt x="910479" y="1337881"/>
                </a:moveTo>
                <a:cubicBezTo>
                  <a:pt x="940368" y="1320121"/>
                  <a:pt x="954033" y="1288898"/>
                  <a:pt x="951471" y="1244210"/>
                </a:cubicBezTo>
                <a:cubicBezTo>
                  <a:pt x="948644" y="1194900"/>
                  <a:pt x="905774" y="1142568"/>
                  <a:pt x="822861" y="1087213"/>
                </a:cubicBezTo>
                <a:lnTo>
                  <a:pt x="835970" y="1073288"/>
                </a:lnTo>
                <a:cubicBezTo>
                  <a:pt x="883876" y="1078676"/>
                  <a:pt x="931460" y="1083826"/>
                  <a:pt x="978720" y="1088738"/>
                </a:cubicBezTo>
                <a:cubicBezTo>
                  <a:pt x="1016102" y="1093852"/>
                  <a:pt x="1047545" y="1107582"/>
                  <a:pt x="1073050" y="1129931"/>
                </a:cubicBezTo>
                <a:cubicBezTo>
                  <a:pt x="1081552" y="1137379"/>
                  <a:pt x="1089393" y="1145786"/>
                  <a:pt x="1096575" y="1155150"/>
                </a:cubicBezTo>
                <a:cubicBezTo>
                  <a:pt x="1108605" y="1170925"/>
                  <a:pt x="1115107" y="1187289"/>
                  <a:pt x="1116079" y="1204239"/>
                </a:cubicBezTo>
                <a:cubicBezTo>
                  <a:pt x="1118199" y="1241221"/>
                  <a:pt x="1098682" y="1272793"/>
                  <a:pt x="1057530" y="1298958"/>
                </a:cubicBezTo>
                <a:cubicBezTo>
                  <a:pt x="1021130" y="1321746"/>
                  <a:pt x="979828" y="1334517"/>
                  <a:pt x="933624" y="1337274"/>
                </a:cubicBezTo>
                <a:cubicBezTo>
                  <a:pt x="923768" y="1337863"/>
                  <a:pt x="916053" y="1338065"/>
                  <a:pt x="910479" y="1337881"/>
                </a:cubicBezTo>
                <a:close/>
                <a:moveTo>
                  <a:pt x="772257" y="1296264"/>
                </a:moveTo>
                <a:cubicBezTo>
                  <a:pt x="750280" y="1274124"/>
                  <a:pt x="738570" y="1250470"/>
                  <a:pt x="737128" y="1225301"/>
                </a:cubicBezTo>
                <a:cubicBezTo>
                  <a:pt x="735744" y="1201160"/>
                  <a:pt x="742105" y="1177330"/>
                  <a:pt x="756210" y="1153810"/>
                </a:cubicBezTo>
                <a:cubicBezTo>
                  <a:pt x="770814" y="1128200"/>
                  <a:pt x="788588" y="1114770"/>
                  <a:pt x="809534" y="1113520"/>
                </a:cubicBezTo>
                <a:cubicBezTo>
                  <a:pt x="833559" y="1112086"/>
                  <a:pt x="857470" y="1124834"/>
                  <a:pt x="881267" y="1151761"/>
                </a:cubicBezTo>
                <a:cubicBezTo>
                  <a:pt x="902480" y="1176781"/>
                  <a:pt x="913707" y="1200077"/>
                  <a:pt x="914944" y="1221650"/>
                </a:cubicBezTo>
                <a:cubicBezTo>
                  <a:pt x="916740" y="1252983"/>
                  <a:pt x="902237" y="1269568"/>
                  <a:pt x="871434" y="1271405"/>
                </a:cubicBezTo>
                <a:cubicBezTo>
                  <a:pt x="844945" y="1272985"/>
                  <a:pt x="831067" y="1262733"/>
                  <a:pt x="829801" y="1240646"/>
                </a:cubicBezTo>
                <a:cubicBezTo>
                  <a:pt x="829153" y="1229345"/>
                  <a:pt x="833141" y="1218027"/>
                  <a:pt x="841763" y="1206688"/>
                </a:cubicBezTo>
                <a:cubicBezTo>
                  <a:pt x="846843" y="1230609"/>
                  <a:pt x="855852" y="1242185"/>
                  <a:pt x="868789" y="1241412"/>
                </a:cubicBezTo>
                <a:cubicBezTo>
                  <a:pt x="877413" y="1240898"/>
                  <a:pt x="881460" y="1236017"/>
                  <a:pt x="880930" y="1226772"/>
                </a:cubicBezTo>
                <a:cubicBezTo>
                  <a:pt x="880135" y="1212904"/>
                  <a:pt x="873003" y="1196321"/>
                  <a:pt x="859534" y="1177024"/>
                </a:cubicBezTo>
                <a:cubicBezTo>
                  <a:pt x="844686" y="1155232"/>
                  <a:pt x="829869" y="1144777"/>
                  <a:pt x="815085" y="1145659"/>
                </a:cubicBezTo>
                <a:cubicBezTo>
                  <a:pt x="802764" y="1146394"/>
                  <a:pt x="792191" y="1156045"/>
                  <a:pt x="783364" y="1174611"/>
                </a:cubicBezTo>
                <a:cubicBezTo>
                  <a:pt x="775681" y="1191562"/>
                  <a:pt x="772267" y="1207486"/>
                  <a:pt x="773121" y="1222381"/>
                </a:cubicBezTo>
                <a:cubicBezTo>
                  <a:pt x="774328" y="1243440"/>
                  <a:pt x="782803" y="1261876"/>
                  <a:pt x="798545" y="1277686"/>
                </a:cubicBezTo>
                <a:cubicBezTo>
                  <a:pt x="814286" y="1293498"/>
                  <a:pt x="832014" y="1300815"/>
                  <a:pt x="851727" y="1299640"/>
                </a:cubicBezTo>
                <a:cubicBezTo>
                  <a:pt x="864664" y="1298868"/>
                  <a:pt x="875679" y="1296922"/>
                  <a:pt x="884772" y="1293802"/>
                </a:cubicBezTo>
                <a:cubicBezTo>
                  <a:pt x="868085" y="1315414"/>
                  <a:pt x="852041" y="1326680"/>
                  <a:pt x="836640" y="1327599"/>
                </a:cubicBezTo>
                <a:cubicBezTo>
                  <a:pt x="815695" y="1328848"/>
                  <a:pt x="794233" y="1318403"/>
                  <a:pt x="772257" y="1296264"/>
                </a:cubicBezTo>
                <a:close/>
                <a:moveTo>
                  <a:pt x="664248" y="1603831"/>
                </a:moveTo>
                <a:cubicBezTo>
                  <a:pt x="682669" y="1590878"/>
                  <a:pt x="699841" y="1572329"/>
                  <a:pt x="715764" y="1548186"/>
                </a:cubicBezTo>
                <a:cubicBezTo>
                  <a:pt x="728170" y="1527345"/>
                  <a:pt x="740882" y="1506487"/>
                  <a:pt x="753902" y="1485609"/>
                </a:cubicBezTo>
                <a:cubicBezTo>
                  <a:pt x="810913" y="1401805"/>
                  <a:pt x="872993" y="1357900"/>
                  <a:pt x="940140" y="1353893"/>
                </a:cubicBezTo>
                <a:cubicBezTo>
                  <a:pt x="970942" y="1352056"/>
                  <a:pt x="994614" y="1356571"/>
                  <a:pt x="1011153" y="1367438"/>
                </a:cubicBezTo>
                <a:cubicBezTo>
                  <a:pt x="1027694" y="1378306"/>
                  <a:pt x="1037103" y="1395526"/>
                  <a:pt x="1039381" y="1419098"/>
                </a:cubicBezTo>
                <a:cubicBezTo>
                  <a:pt x="973388" y="1475606"/>
                  <a:pt x="914342" y="1507735"/>
                  <a:pt x="862244" y="1515481"/>
                </a:cubicBezTo>
                <a:cubicBezTo>
                  <a:pt x="921935" y="1478419"/>
                  <a:pt x="965094" y="1444146"/>
                  <a:pt x="991725" y="1412665"/>
                </a:cubicBezTo>
                <a:cubicBezTo>
                  <a:pt x="988699" y="1392229"/>
                  <a:pt x="972709" y="1382875"/>
                  <a:pt x="943755" y="1384602"/>
                </a:cubicBezTo>
                <a:cubicBezTo>
                  <a:pt x="878455" y="1388498"/>
                  <a:pt x="809560" y="1453683"/>
                  <a:pt x="737068" y="1580159"/>
                </a:cubicBezTo>
                <a:cubicBezTo>
                  <a:pt x="755140" y="1582688"/>
                  <a:pt x="774032" y="1583365"/>
                  <a:pt x="793746" y="1582189"/>
                </a:cubicBezTo>
                <a:cubicBezTo>
                  <a:pt x="930506" y="1574030"/>
                  <a:pt x="1013457" y="1527591"/>
                  <a:pt x="1042599" y="1442872"/>
                </a:cubicBezTo>
                <a:cubicBezTo>
                  <a:pt x="1045386" y="1448376"/>
                  <a:pt x="1046986" y="1454722"/>
                  <a:pt x="1047398" y="1461913"/>
                </a:cubicBezTo>
                <a:cubicBezTo>
                  <a:pt x="1049901" y="1505574"/>
                  <a:pt x="1024768" y="1541605"/>
                  <a:pt x="972000" y="1570008"/>
                </a:cubicBezTo>
                <a:cubicBezTo>
                  <a:pt x="928236" y="1593750"/>
                  <a:pt x="878016" y="1607312"/>
                  <a:pt x="821341" y="1610694"/>
                </a:cubicBezTo>
                <a:cubicBezTo>
                  <a:pt x="782531" y="1613010"/>
                  <a:pt x="730167" y="1610721"/>
                  <a:pt x="664248" y="1603831"/>
                </a:cubicBezTo>
                <a:close/>
                <a:moveTo>
                  <a:pt x="480523" y="1879146"/>
                </a:moveTo>
                <a:cubicBezTo>
                  <a:pt x="656397" y="2054710"/>
                  <a:pt x="899364" y="2163299"/>
                  <a:pt x="1167739" y="2163299"/>
                </a:cubicBezTo>
                <a:cubicBezTo>
                  <a:pt x="1704487" y="2163299"/>
                  <a:pt x="2139607" y="1728944"/>
                  <a:pt x="2139607" y="1193140"/>
                </a:cubicBezTo>
                <a:lnTo>
                  <a:pt x="2139607" y="222981"/>
                </a:lnTo>
                <a:lnTo>
                  <a:pt x="1167739" y="222981"/>
                </a:lnTo>
                <a:cubicBezTo>
                  <a:pt x="630990" y="222981"/>
                  <a:pt x="195870" y="657335"/>
                  <a:pt x="195870" y="1193140"/>
                </a:cubicBezTo>
                <a:cubicBezTo>
                  <a:pt x="195870" y="1461042"/>
                  <a:pt x="304650" y="1703582"/>
                  <a:pt x="480523" y="1879146"/>
                </a:cubicBezTo>
                <a:close/>
                <a:moveTo>
                  <a:pt x="338168" y="2033026"/>
                </a:moveTo>
                <a:cubicBezTo>
                  <a:pt x="127840" y="1816145"/>
                  <a:pt x="-1496" y="1517264"/>
                  <a:pt x="13" y="1187791"/>
                </a:cubicBezTo>
                <a:cubicBezTo>
                  <a:pt x="3031" y="528844"/>
                  <a:pt x="528285" y="-2942"/>
                  <a:pt x="1173202" y="12"/>
                </a:cubicBezTo>
                <a:lnTo>
                  <a:pt x="2340927" y="5361"/>
                </a:lnTo>
                <a:lnTo>
                  <a:pt x="2335463" y="1198488"/>
                </a:lnTo>
                <a:cubicBezTo>
                  <a:pt x="2332445" y="1857435"/>
                  <a:pt x="1807191" y="2389221"/>
                  <a:pt x="1162274" y="2386267"/>
                </a:cubicBezTo>
                <a:cubicBezTo>
                  <a:pt x="839816" y="2384790"/>
                  <a:pt x="548496" y="2249908"/>
                  <a:pt x="338168" y="2033026"/>
                </a:cubicBezTo>
                <a:close/>
              </a:path>
            </a:pathLst>
          </a:custGeom>
          <a:gradFill flip="none" rotWithShape="1">
            <a:gsLst>
              <a:gs pos="0">
                <a:srgbClr val="9DB127">
                  <a:lumMod val="0"/>
                </a:srgbClr>
              </a:gs>
              <a:gs pos="53736">
                <a:srgbClr val="CFF7A7"/>
              </a:gs>
              <a:gs pos="80000">
                <a:schemeClr val="tx1">
                  <a:lumMod val="95000"/>
                </a:schemeClr>
              </a:gs>
              <a:gs pos="13000">
                <a:srgbClr val="99FF33"/>
              </a:gs>
            </a:gsLst>
            <a:path path="circle">
              <a:fillToRect l="50000" t="50000" r="50000" b="50000"/>
            </a:path>
            <a:tileRect/>
          </a:gradFill>
          <a:ln>
            <a:noFill/>
          </a:ln>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19"/>
          <p:cNvSpPr/>
          <p:nvPr/>
        </p:nvSpPr>
        <p:spPr>
          <a:xfrm rot="13452485">
            <a:off x="5102263" y="2205147"/>
            <a:ext cx="2340927" cy="2386693"/>
          </a:xfrm>
          <a:custGeom>
            <a:avLst/>
            <a:gdLst/>
            <a:ahLst/>
            <a:cxnLst/>
            <a:rect l="l" t="t" r="r" b="b"/>
            <a:pathLst>
              <a:path w="2340927" h="2386279">
                <a:moveTo>
                  <a:pt x="1425621" y="894312"/>
                </a:moveTo>
                <a:cubicBezTo>
                  <a:pt x="1482344" y="837841"/>
                  <a:pt x="1556609" y="780067"/>
                  <a:pt x="1648418" y="720988"/>
                </a:cubicBezTo>
                <a:cubicBezTo>
                  <a:pt x="1743833" y="660146"/>
                  <a:pt x="1830026" y="616349"/>
                  <a:pt x="1906996" y="589594"/>
                </a:cubicBezTo>
                <a:lnTo>
                  <a:pt x="1916904" y="616835"/>
                </a:lnTo>
                <a:cubicBezTo>
                  <a:pt x="1847148" y="640066"/>
                  <a:pt x="1764578" y="682360"/>
                  <a:pt x="1669191" y="743714"/>
                </a:cubicBezTo>
                <a:cubicBezTo>
                  <a:pt x="1576797" y="803344"/>
                  <a:pt x="1505817" y="859118"/>
                  <a:pt x="1456250" y="911039"/>
                </a:cubicBezTo>
                <a:close/>
                <a:moveTo>
                  <a:pt x="1348472" y="842478"/>
                </a:moveTo>
                <a:cubicBezTo>
                  <a:pt x="1500924" y="676700"/>
                  <a:pt x="1610933" y="536133"/>
                  <a:pt x="1678497" y="420775"/>
                </a:cubicBezTo>
                <a:lnTo>
                  <a:pt x="1711457" y="429632"/>
                </a:lnTo>
                <a:cubicBezTo>
                  <a:pt x="1644948" y="541834"/>
                  <a:pt x="1534412" y="683980"/>
                  <a:pt x="1379850" y="856068"/>
                </a:cubicBezTo>
                <a:close/>
                <a:moveTo>
                  <a:pt x="1371187" y="882870"/>
                </a:moveTo>
                <a:cubicBezTo>
                  <a:pt x="1451928" y="792496"/>
                  <a:pt x="1619213" y="648254"/>
                  <a:pt x="1873042" y="450143"/>
                </a:cubicBezTo>
                <a:lnTo>
                  <a:pt x="1892979" y="474466"/>
                </a:lnTo>
                <a:cubicBezTo>
                  <a:pt x="1775070" y="563449"/>
                  <a:pt x="1668996" y="648634"/>
                  <a:pt x="1574758" y="730020"/>
                </a:cubicBezTo>
                <a:cubicBezTo>
                  <a:pt x="1492310" y="801426"/>
                  <a:pt x="1434634" y="857438"/>
                  <a:pt x="1401727" y="898056"/>
                </a:cubicBezTo>
                <a:close/>
                <a:moveTo>
                  <a:pt x="1172316" y="915884"/>
                </a:moveTo>
                <a:cubicBezTo>
                  <a:pt x="1176769" y="919312"/>
                  <a:pt x="1181502" y="921112"/>
                  <a:pt x="1186515" y="921283"/>
                </a:cubicBezTo>
                <a:cubicBezTo>
                  <a:pt x="1191153" y="921441"/>
                  <a:pt x="1195176" y="920462"/>
                  <a:pt x="1198582" y="918344"/>
                </a:cubicBezTo>
                <a:cubicBezTo>
                  <a:pt x="1201988" y="916227"/>
                  <a:pt x="1204783" y="913343"/>
                  <a:pt x="1206968" y="909695"/>
                </a:cubicBezTo>
                <a:cubicBezTo>
                  <a:pt x="1209153" y="906047"/>
                  <a:pt x="1210810" y="901934"/>
                  <a:pt x="1211940" y="897356"/>
                </a:cubicBezTo>
                <a:cubicBezTo>
                  <a:pt x="1213070" y="892778"/>
                  <a:pt x="1213715" y="888146"/>
                  <a:pt x="1213875" y="883461"/>
                </a:cubicBezTo>
                <a:cubicBezTo>
                  <a:pt x="1214050" y="878330"/>
                  <a:pt x="1213827" y="873352"/>
                  <a:pt x="1213205" y="868528"/>
                </a:cubicBezTo>
                <a:cubicBezTo>
                  <a:pt x="1212583" y="863704"/>
                  <a:pt x="1211381" y="859401"/>
                  <a:pt x="1209600" y="855617"/>
                </a:cubicBezTo>
                <a:cubicBezTo>
                  <a:pt x="1207819" y="851834"/>
                  <a:pt x="1205358" y="848771"/>
                  <a:pt x="1202216" y="846431"/>
                </a:cubicBezTo>
                <a:cubicBezTo>
                  <a:pt x="1199075" y="844090"/>
                  <a:pt x="1195109" y="842838"/>
                  <a:pt x="1190321" y="842674"/>
                </a:cubicBezTo>
                <a:cubicBezTo>
                  <a:pt x="1187925" y="842592"/>
                  <a:pt x="1185556" y="842865"/>
                  <a:pt x="1183212" y="843492"/>
                </a:cubicBezTo>
                <a:cubicBezTo>
                  <a:pt x="1180869" y="844120"/>
                  <a:pt x="1178474" y="845155"/>
                  <a:pt x="1176028" y="846598"/>
                </a:cubicBezTo>
                <a:cubicBezTo>
                  <a:pt x="1173581" y="848041"/>
                  <a:pt x="1171006" y="849963"/>
                  <a:pt x="1168302" y="852365"/>
                </a:cubicBezTo>
                <a:cubicBezTo>
                  <a:pt x="1165598" y="854768"/>
                  <a:pt x="1162724" y="857741"/>
                  <a:pt x="1159682" y="861285"/>
                </a:cubicBezTo>
                <a:lnTo>
                  <a:pt x="1158320" y="901223"/>
                </a:lnTo>
                <a:cubicBezTo>
                  <a:pt x="1163198" y="907569"/>
                  <a:pt x="1167863" y="912456"/>
                  <a:pt x="1172316" y="915884"/>
                </a:cubicBezTo>
                <a:close/>
                <a:moveTo>
                  <a:pt x="1137867" y="972004"/>
                </a:moveTo>
                <a:cubicBezTo>
                  <a:pt x="1137622" y="971549"/>
                  <a:pt x="1137510" y="971024"/>
                  <a:pt x="1137530" y="970429"/>
                </a:cubicBezTo>
                <a:lnTo>
                  <a:pt x="1142314" y="830202"/>
                </a:lnTo>
                <a:cubicBezTo>
                  <a:pt x="1142337" y="829533"/>
                  <a:pt x="1142467" y="828998"/>
                  <a:pt x="1142704" y="828596"/>
                </a:cubicBezTo>
                <a:cubicBezTo>
                  <a:pt x="1142941" y="828195"/>
                  <a:pt x="1143399" y="827857"/>
                  <a:pt x="1144079" y="827582"/>
                </a:cubicBezTo>
                <a:cubicBezTo>
                  <a:pt x="1144758" y="827308"/>
                  <a:pt x="1145621" y="827132"/>
                  <a:pt x="1146666" y="827056"/>
                </a:cubicBezTo>
                <a:cubicBezTo>
                  <a:pt x="1147711" y="826980"/>
                  <a:pt x="1148977" y="826968"/>
                  <a:pt x="1150464" y="827018"/>
                </a:cubicBezTo>
                <a:cubicBezTo>
                  <a:pt x="1152026" y="827072"/>
                  <a:pt x="1153307" y="827171"/>
                  <a:pt x="1154307" y="827317"/>
                </a:cubicBezTo>
                <a:cubicBezTo>
                  <a:pt x="1155307" y="827463"/>
                  <a:pt x="1156137" y="827696"/>
                  <a:pt x="1156796" y="828016"/>
                </a:cubicBezTo>
                <a:cubicBezTo>
                  <a:pt x="1157455" y="828336"/>
                  <a:pt x="1157908" y="828706"/>
                  <a:pt x="1158155" y="829124"/>
                </a:cubicBezTo>
                <a:cubicBezTo>
                  <a:pt x="1158401" y="829542"/>
                  <a:pt x="1158513" y="830085"/>
                  <a:pt x="1158490" y="830754"/>
                </a:cubicBezTo>
                <a:lnTo>
                  <a:pt x="1158029" y="844253"/>
                </a:lnTo>
                <a:cubicBezTo>
                  <a:pt x="1161185" y="841233"/>
                  <a:pt x="1164215" y="838619"/>
                  <a:pt x="1167120" y="836410"/>
                </a:cubicBezTo>
                <a:cubicBezTo>
                  <a:pt x="1170025" y="834201"/>
                  <a:pt x="1172935" y="832383"/>
                  <a:pt x="1175850" y="830956"/>
                </a:cubicBezTo>
                <a:cubicBezTo>
                  <a:pt x="1178766" y="829529"/>
                  <a:pt x="1181742" y="828476"/>
                  <a:pt x="1184781" y="827798"/>
                </a:cubicBezTo>
                <a:cubicBezTo>
                  <a:pt x="1187820" y="827120"/>
                  <a:pt x="1191013" y="826838"/>
                  <a:pt x="1194359" y="826953"/>
                </a:cubicBezTo>
                <a:cubicBezTo>
                  <a:pt x="1201647" y="827201"/>
                  <a:pt x="1207809" y="828826"/>
                  <a:pt x="1212844" y="831827"/>
                </a:cubicBezTo>
                <a:cubicBezTo>
                  <a:pt x="1217880" y="834828"/>
                  <a:pt x="1221931" y="838838"/>
                  <a:pt x="1224999" y="843857"/>
                </a:cubicBezTo>
                <a:cubicBezTo>
                  <a:pt x="1228066" y="848876"/>
                  <a:pt x="1230233" y="854664"/>
                  <a:pt x="1231498" y="861223"/>
                </a:cubicBezTo>
                <a:cubicBezTo>
                  <a:pt x="1232764" y="867781"/>
                  <a:pt x="1233272" y="874704"/>
                  <a:pt x="1233024" y="881992"/>
                </a:cubicBezTo>
                <a:cubicBezTo>
                  <a:pt x="1232724" y="890768"/>
                  <a:pt x="1231507" y="898619"/>
                  <a:pt x="1229372" y="905545"/>
                </a:cubicBezTo>
                <a:cubicBezTo>
                  <a:pt x="1227237" y="912472"/>
                  <a:pt x="1224246" y="918307"/>
                  <a:pt x="1220398" y="923053"/>
                </a:cubicBezTo>
                <a:cubicBezTo>
                  <a:pt x="1216551" y="927799"/>
                  <a:pt x="1211867" y="931399"/>
                  <a:pt x="1206348" y="933854"/>
                </a:cubicBezTo>
                <a:cubicBezTo>
                  <a:pt x="1200829" y="936309"/>
                  <a:pt x="1194574" y="937417"/>
                  <a:pt x="1187583" y="937179"/>
                </a:cubicBezTo>
                <a:cubicBezTo>
                  <a:pt x="1184608" y="937077"/>
                  <a:pt x="1181867" y="936686"/>
                  <a:pt x="1179358" y="936004"/>
                </a:cubicBezTo>
                <a:cubicBezTo>
                  <a:pt x="1176850" y="935323"/>
                  <a:pt x="1174409" y="934309"/>
                  <a:pt x="1172035" y="932963"/>
                </a:cubicBezTo>
                <a:cubicBezTo>
                  <a:pt x="1169661" y="931616"/>
                  <a:pt x="1167317" y="929935"/>
                  <a:pt x="1165003" y="927920"/>
                </a:cubicBezTo>
                <a:cubicBezTo>
                  <a:pt x="1162689" y="925905"/>
                  <a:pt x="1160238" y="923551"/>
                  <a:pt x="1157650" y="920857"/>
                </a:cubicBezTo>
                <a:lnTo>
                  <a:pt x="1155937" y="971057"/>
                </a:lnTo>
                <a:cubicBezTo>
                  <a:pt x="1155917" y="971652"/>
                  <a:pt x="1155750" y="972167"/>
                  <a:pt x="1155437" y="972603"/>
                </a:cubicBezTo>
                <a:cubicBezTo>
                  <a:pt x="1155125" y="973040"/>
                  <a:pt x="1154629" y="973395"/>
                  <a:pt x="1153949" y="973669"/>
                </a:cubicBezTo>
                <a:cubicBezTo>
                  <a:pt x="1153270" y="973944"/>
                  <a:pt x="1152333" y="974135"/>
                  <a:pt x="1151137" y="974244"/>
                </a:cubicBezTo>
                <a:cubicBezTo>
                  <a:pt x="1149943" y="974352"/>
                  <a:pt x="1148415" y="974374"/>
                  <a:pt x="1146556" y="974311"/>
                </a:cubicBezTo>
                <a:cubicBezTo>
                  <a:pt x="1144771" y="974250"/>
                  <a:pt x="1143286" y="974125"/>
                  <a:pt x="1142101" y="973935"/>
                </a:cubicBezTo>
                <a:cubicBezTo>
                  <a:pt x="1140916" y="973746"/>
                  <a:pt x="1139976" y="973490"/>
                  <a:pt x="1139280" y="973169"/>
                </a:cubicBezTo>
                <a:cubicBezTo>
                  <a:pt x="1138583" y="972847"/>
                  <a:pt x="1138112" y="972459"/>
                  <a:pt x="1137867" y="972004"/>
                </a:cubicBezTo>
                <a:close/>
                <a:moveTo>
                  <a:pt x="1436564" y="1303596"/>
                </a:moveTo>
                <a:cubicBezTo>
                  <a:pt x="1424276" y="1288738"/>
                  <a:pt x="1417573" y="1271550"/>
                  <a:pt x="1416454" y="1252032"/>
                </a:cubicBezTo>
                <a:cubicBezTo>
                  <a:pt x="1416160" y="1246894"/>
                  <a:pt x="1416511" y="1242235"/>
                  <a:pt x="1417508" y="1238053"/>
                </a:cubicBezTo>
                <a:cubicBezTo>
                  <a:pt x="1459178" y="1307208"/>
                  <a:pt x="1535149" y="1338495"/>
                  <a:pt x="1645419" y="1331916"/>
                </a:cubicBezTo>
                <a:cubicBezTo>
                  <a:pt x="1687926" y="1329380"/>
                  <a:pt x="1721588" y="1323506"/>
                  <a:pt x="1746403" y="1314295"/>
                </a:cubicBezTo>
                <a:cubicBezTo>
                  <a:pt x="1653799" y="1208493"/>
                  <a:pt x="1574537" y="1157559"/>
                  <a:pt x="1508622" y="1161491"/>
                </a:cubicBezTo>
                <a:cubicBezTo>
                  <a:pt x="1474740" y="1163513"/>
                  <a:pt x="1458769" y="1176062"/>
                  <a:pt x="1460711" y="1199140"/>
                </a:cubicBezTo>
                <a:cubicBezTo>
                  <a:pt x="1471831" y="1209814"/>
                  <a:pt x="1521794" y="1234923"/>
                  <a:pt x="1610601" y="1274465"/>
                </a:cubicBezTo>
                <a:cubicBezTo>
                  <a:pt x="1556976" y="1277148"/>
                  <a:pt x="1491847" y="1257068"/>
                  <a:pt x="1415214" y="1214224"/>
                </a:cubicBezTo>
                <a:lnTo>
                  <a:pt x="1415037" y="1211142"/>
                </a:lnTo>
                <a:cubicBezTo>
                  <a:pt x="1413743" y="1188541"/>
                  <a:pt x="1422406" y="1169857"/>
                  <a:pt x="1441032" y="1155087"/>
                </a:cubicBezTo>
                <a:cubicBezTo>
                  <a:pt x="1459657" y="1140318"/>
                  <a:pt x="1482830" y="1132106"/>
                  <a:pt x="1510551" y="1130452"/>
                </a:cubicBezTo>
                <a:cubicBezTo>
                  <a:pt x="1573388" y="1126703"/>
                  <a:pt x="1639487" y="1158322"/>
                  <a:pt x="1708850" y="1225309"/>
                </a:cubicBezTo>
                <a:cubicBezTo>
                  <a:pt x="1725955" y="1243358"/>
                  <a:pt x="1743062" y="1261408"/>
                  <a:pt x="1760169" y="1279457"/>
                </a:cubicBezTo>
                <a:cubicBezTo>
                  <a:pt x="1781118" y="1299854"/>
                  <a:pt x="1802052" y="1314582"/>
                  <a:pt x="1822970" y="1323643"/>
                </a:cubicBezTo>
                <a:cubicBezTo>
                  <a:pt x="1746438" y="1347278"/>
                  <a:pt x="1688460" y="1360272"/>
                  <a:pt x="1649034" y="1362625"/>
                </a:cubicBezTo>
                <a:cubicBezTo>
                  <a:pt x="1584966" y="1366447"/>
                  <a:pt x="1532014" y="1359298"/>
                  <a:pt x="1490178" y="1341179"/>
                </a:cubicBezTo>
                <a:cubicBezTo>
                  <a:pt x="1466722" y="1330981"/>
                  <a:pt x="1448851" y="1318453"/>
                  <a:pt x="1436564" y="1303596"/>
                </a:cubicBezTo>
                <a:close/>
                <a:moveTo>
                  <a:pt x="1129040" y="1106828"/>
                </a:moveTo>
                <a:lnTo>
                  <a:pt x="1117992" y="1092025"/>
                </a:lnTo>
                <a:cubicBezTo>
                  <a:pt x="1129020" y="1079513"/>
                  <a:pt x="1146923" y="1052159"/>
                  <a:pt x="1171702" y="1009964"/>
                </a:cubicBezTo>
                <a:cubicBezTo>
                  <a:pt x="1190911" y="978409"/>
                  <a:pt x="1210942" y="955824"/>
                  <a:pt x="1231797" y="942211"/>
                </a:cubicBezTo>
                <a:cubicBezTo>
                  <a:pt x="1259779" y="923534"/>
                  <a:pt x="1291635" y="913129"/>
                  <a:pt x="1327365" y="910997"/>
                </a:cubicBezTo>
                <a:cubicBezTo>
                  <a:pt x="1369255" y="908498"/>
                  <a:pt x="1402437" y="921207"/>
                  <a:pt x="1426909" y="949124"/>
                </a:cubicBezTo>
                <a:cubicBezTo>
                  <a:pt x="1448680" y="973081"/>
                  <a:pt x="1460612" y="1003292"/>
                  <a:pt x="1462701" y="1039761"/>
                </a:cubicBezTo>
                <a:cubicBezTo>
                  <a:pt x="1464144" y="1064930"/>
                  <a:pt x="1457622" y="1091347"/>
                  <a:pt x="1443137" y="1119012"/>
                </a:cubicBezTo>
                <a:cubicBezTo>
                  <a:pt x="1436267" y="1096229"/>
                  <a:pt x="1417020" y="1078565"/>
                  <a:pt x="1385393" y="1066021"/>
                </a:cubicBezTo>
                <a:cubicBezTo>
                  <a:pt x="1357552" y="1054796"/>
                  <a:pt x="1328230" y="1050103"/>
                  <a:pt x="1297428" y="1051941"/>
                </a:cubicBezTo>
                <a:cubicBezTo>
                  <a:pt x="1252457" y="1054624"/>
                  <a:pt x="1196328" y="1072920"/>
                  <a:pt x="1129040" y="1106828"/>
                </a:cubicBezTo>
                <a:close/>
                <a:moveTo>
                  <a:pt x="1166081" y="1170718"/>
                </a:moveTo>
                <a:cubicBezTo>
                  <a:pt x="1157425" y="1159895"/>
                  <a:pt x="1152736" y="1148192"/>
                  <a:pt x="1152015" y="1135608"/>
                </a:cubicBezTo>
                <a:cubicBezTo>
                  <a:pt x="1150985" y="1117631"/>
                  <a:pt x="1165883" y="1102567"/>
                  <a:pt x="1196713" y="1090420"/>
                </a:cubicBezTo>
                <a:cubicBezTo>
                  <a:pt x="1220912" y="1081245"/>
                  <a:pt x="1245641" y="1075905"/>
                  <a:pt x="1270898" y="1074398"/>
                </a:cubicBezTo>
                <a:cubicBezTo>
                  <a:pt x="1325726" y="1071127"/>
                  <a:pt x="1354067" y="1085672"/>
                  <a:pt x="1355922" y="1118031"/>
                </a:cubicBezTo>
                <a:cubicBezTo>
                  <a:pt x="1357159" y="1139604"/>
                  <a:pt x="1344224" y="1151199"/>
                  <a:pt x="1317118" y="1152816"/>
                </a:cubicBezTo>
                <a:cubicBezTo>
                  <a:pt x="1300485" y="1153808"/>
                  <a:pt x="1285214" y="1146215"/>
                  <a:pt x="1271306" y="1130037"/>
                </a:cubicBezTo>
                <a:cubicBezTo>
                  <a:pt x="1281281" y="1131504"/>
                  <a:pt x="1289656" y="1132035"/>
                  <a:pt x="1296432" y="1131630"/>
                </a:cubicBezTo>
                <a:cubicBezTo>
                  <a:pt x="1312450" y="1130675"/>
                  <a:pt x="1320193" y="1125574"/>
                  <a:pt x="1319664" y="1116329"/>
                </a:cubicBezTo>
                <a:cubicBezTo>
                  <a:pt x="1319074" y="1106055"/>
                  <a:pt x="1302147" y="1101912"/>
                  <a:pt x="1268881" y="1103897"/>
                </a:cubicBezTo>
                <a:cubicBezTo>
                  <a:pt x="1216518" y="1107020"/>
                  <a:pt x="1190836" y="1117314"/>
                  <a:pt x="1191838" y="1134778"/>
                </a:cubicBezTo>
                <a:cubicBezTo>
                  <a:pt x="1192839" y="1152242"/>
                  <a:pt x="1205258" y="1166706"/>
                  <a:pt x="1229095" y="1178169"/>
                </a:cubicBezTo>
                <a:cubicBezTo>
                  <a:pt x="1252933" y="1189631"/>
                  <a:pt x="1275632" y="1194720"/>
                  <a:pt x="1297193" y="1193434"/>
                </a:cubicBezTo>
                <a:cubicBezTo>
                  <a:pt x="1356949" y="1189868"/>
                  <a:pt x="1386236" y="1166989"/>
                  <a:pt x="1385054" y="1124797"/>
                </a:cubicBezTo>
                <a:cubicBezTo>
                  <a:pt x="1397583" y="1138481"/>
                  <a:pt x="1404112" y="1149946"/>
                  <a:pt x="1404642" y="1159191"/>
                </a:cubicBezTo>
                <a:cubicBezTo>
                  <a:pt x="1405614" y="1176141"/>
                  <a:pt x="1395313" y="1190543"/>
                  <a:pt x="1373739" y="1202396"/>
                </a:cubicBezTo>
                <a:cubicBezTo>
                  <a:pt x="1352165" y="1214249"/>
                  <a:pt x="1326901" y="1221039"/>
                  <a:pt x="1297948" y="1222766"/>
                </a:cubicBezTo>
                <a:cubicBezTo>
                  <a:pt x="1265914" y="1224677"/>
                  <a:pt x="1234582" y="1217270"/>
                  <a:pt x="1203951" y="1200542"/>
                </a:cubicBezTo>
                <a:cubicBezTo>
                  <a:pt x="1187360" y="1191481"/>
                  <a:pt x="1174737" y="1181540"/>
                  <a:pt x="1166081" y="1170718"/>
                </a:cubicBezTo>
                <a:close/>
                <a:moveTo>
                  <a:pt x="863506" y="1019847"/>
                </a:moveTo>
                <a:cubicBezTo>
                  <a:pt x="830410" y="992444"/>
                  <a:pt x="806231" y="958839"/>
                  <a:pt x="790968" y="919033"/>
                </a:cubicBezTo>
                <a:cubicBezTo>
                  <a:pt x="779344" y="888803"/>
                  <a:pt x="769464" y="845841"/>
                  <a:pt x="761327" y="790148"/>
                </a:cubicBezTo>
                <a:cubicBezTo>
                  <a:pt x="780515" y="801372"/>
                  <a:pt x="806038" y="809900"/>
                  <a:pt x="837898" y="815731"/>
                </a:cubicBezTo>
                <a:cubicBezTo>
                  <a:pt x="865357" y="820277"/>
                  <a:pt x="892816" y="824823"/>
                  <a:pt x="920274" y="829370"/>
                </a:cubicBezTo>
                <a:cubicBezTo>
                  <a:pt x="1001959" y="845757"/>
                  <a:pt x="1058853" y="869864"/>
                  <a:pt x="1090957" y="901691"/>
                </a:cubicBezTo>
                <a:cubicBezTo>
                  <a:pt x="1110218" y="920788"/>
                  <a:pt x="1120557" y="942663"/>
                  <a:pt x="1121970" y="967318"/>
                </a:cubicBezTo>
                <a:cubicBezTo>
                  <a:pt x="1124001" y="1002759"/>
                  <a:pt x="1104689" y="1027104"/>
                  <a:pt x="1064033" y="1040353"/>
                </a:cubicBezTo>
                <a:cubicBezTo>
                  <a:pt x="982766" y="1002940"/>
                  <a:pt x="931729" y="964495"/>
                  <a:pt x="910922" y="925019"/>
                </a:cubicBezTo>
                <a:cubicBezTo>
                  <a:pt x="935244" y="939546"/>
                  <a:pt x="959244" y="953834"/>
                  <a:pt x="982920" y="967882"/>
                </a:cubicBezTo>
                <a:cubicBezTo>
                  <a:pt x="1013608" y="985637"/>
                  <a:pt x="1039588" y="996715"/>
                  <a:pt x="1060857" y="1001115"/>
                </a:cubicBezTo>
                <a:cubicBezTo>
                  <a:pt x="1077225" y="995500"/>
                  <a:pt x="1084908" y="983961"/>
                  <a:pt x="1083907" y="966497"/>
                </a:cubicBezTo>
                <a:cubicBezTo>
                  <a:pt x="1080727" y="911023"/>
                  <a:pt x="992448" y="869904"/>
                  <a:pt x="819071" y="843139"/>
                </a:cubicBezTo>
                <a:lnTo>
                  <a:pt x="806925" y="841544"/>
                </a:lnTo>
                <a:cubicBezTo>
                  <a:pt x="808780" y="873903"/>
                  <a:pt x="820924" y="907840"/>
                  <a:pt x="843359" y="943353"/>
                </a:cubicBezTo>
                <a:cubicBezTo>
                  <a:pt x="865793" y="978866"/>
                  <a:pt x="892200" y="1005508"/>
                  <a:pt x="922580" y="1023281"/>
                </a:cubicBezTo>
                <a:cubicBezTo>
                  <a:pt x="952961" y="1041053"/>
                  <a:pt x="991033" y="1050121"/>
                  <a:pt x="1036797" y="1050482"/>
                </a:cubicBezTo>
                <a:cubicBezTo>
                  <a:pt x="1024272" y="1058446"/>
                  <a:pt x="1008462" y="1062997"/>
                  <a:pt x="989364" y="1064136"/>
                </a:cubicBezTo>
                <a:cubicBezTo>
                  <a:pt x="943778" y="1066856"/>
                  <a:pt x="901825" y="1052093"/>
                  <a:pt x="863506" y="1019847"/>
                </a:cubicBezTo>
                <a:close/>
                <a:moveTo>
                  <a:pt x="1108913" y="1451286"/>
                </a:moveTo>
                <a:cubicBezTo>
                  <a:pt x="1091365" y="1425532"/>
                  <a:pt x="1081869" y="1400070"/>
                  <a:pt x="1080427" y="1374902"/>
                </a:cubicBezTo>
                <a:cubicBezTo>
                  <a:pt x="1078307" y="1337919"/>
                  <a:pt x="1086397" y="1306513"/>
                  <a:pt x="1104697" y="1280682"/>
                </a:cubicBezTo>
                <a:cubicBezTo>
                  <a:pt x="1126428" y="1250007"/>
                  <a:pt x="1158239" y="1233420"/>
                  <a:pt x="1200131" y="1230922"/>
                </a:cubicBezTo>
                <a:cubicBezTo>
                  <a:pt x="1208138" y="1230444"/>
                  <a:pt x="1215869" y="1230497"/>
                  <a:pt x="1223320" y="1231084"/>
                </a:cubicBezTo>
                <a:cubicBezTo>
                  <a:pt x="1275479" y="1235188"/>
                  <a:pt x="1317066" y="1254353"/>
                  <a:pt x="1348081" y="1288581"/>
                </a:cubicBezTo>
                <a:cubicBezTo>
                  <a:pt x="1375282" y="1320974"/>
                  <a:pt x="1402496" y="1353625"/>
                  <a:pt x="1429727" y="1386532"/>
                </a:cubicBezTo>
                <a:lnTo>
                  <a:pt x="1419477" y="1401833"/>
                </a:lnTo>
                <a:cubicBezTo>
                  <a:pt x="1347542" y="1376231"/>
                  <a:pt x="1289704" y="1364735"/>
                  <a:pt x="1245965" y="1367345"/>
                </a:cubicBezTo>
                <a:cubicBezTo>
                  <a:pt x="1215779" y="1369145"/>
                  <a:pt x="1187194" y="1377294"/>
                  <a:pt x="1160209" y="1391789"/>
                </a:cubicBezTo>
                <a:cubicBezTo>
                  <a:pt x="1130230" y="1408009"/>
                  <a:pt x="1113133" y="1427841"/>
                  <a:pt x="1108913" y="1451286"/>
                </a:cubicBezTo>
                <a:close/>
                <a:moveTo>
                  <a:pt x="1163237" y="1513372"/>
                </a:moveTo>
                <a:cubicBezTo>
                  <a:pt x="1155601" y="1506869"/>
                  <a:pt x="1151533" y="1499252"/>
                  <a:pt x="1151032" y="1490521"/>
                </a:cubicBezTo>
                <a:cubicBezTo>
                  <a:pt x="1150443" y="1480248"/>
                  <a:pt x="1156161" y="1466763"/>
                  <a:pt x="1168185" y="1450069"/>
                </a:cubicBezTo>
                <a:cubicBezTo>
                  <a:pt x="1170570" y="1491674"/>
                  <a:pt x="1202256" y="1510657"/>
                  <a:pt x="1263244" y="1507018"/>
                </a:cubicBezTo>
                <a:cubicBezTo>
                  <a:pt x="1289117" y="1505475"/>
                  <a:pt x="1312159" y="1497657"/>
                  <a:pt x="1332367" y="1483566"/>
                </a:cubicBezTo>
                <a:cubicBezTo>
                  <a:pt x="1352577" y="1469476"/>
                  <a:pt x="1362196" y="1453956"/>
                  <a:pt x="1361224" y="1437005"/>
                </a:cubicBezTo>
                <a:cubicBezTo>
                  <a:pt x="1360253" y="1420055"/>
                  <a:pt x="1332969" y="1413179"/>
                  <a:pt x="1279375" y="1416377"/>
                </a:cubicBezTo>
                <a:cubicBezTo>
                  <a:pt x="1246724" y="1418325"/>
                  <a:pt x="1230693" y="1424434"/>
                  <a:pt x="1231283" y="1434708"/>
                </a:cubicBezTo>
                <a:cubicBezTo>
                  <a:pt x="1231783" y="1443440"/>
                  <a:pt x="1240350" y="1447310"/>
                  <a:pt x="1256983" y="1446318"/>
                </a:cubicBezTo>
                <a:cubicBezTo>
                  <a:pt x="1263759" y="1445913"/>
                  <a:pt x="1272017" y="1444389"/>
                  <a:pt x="1281755" y="1441746"/>
                </a:cubicBezTo>
                <a:cubicBezTo>
                  <a:pt x="1269145" y="1458991"/>
                  <a:pt x="1254523" y="1468110"/>
                  <a:pt x="1237890" y="1469104"/>
                </a:cubicBezTo>
                <a:cubicBezTo>
                  <a:pt x="1210784" y="1470720"/>
                  <a:pt x="1196628" y="1460999"/>
                  <a:pt x="1195421" y="1439940"/>
                </a:cubicBezTo>
                <a:cubicBezTo>
                  <a:pt x="1193566" y="1407580"/>
                  <a:pt x="1220052" y="1389765"/>
                  <a:pt x="1274879" y="1386493"/>
                </a:cubicBezTo>
                <a:cubicBezTo>
                  <a:pt x="1300137" y="1384987"/>
                  <a:pt x="1325322" y="1387608"/>
                  <a:pt x="1350435" y="1394356"/>
                </a:cubicBezTo>
                <a:cubicBezTo>
                  <a:pt x="1366746" y="1398536"/>
                  <a:pt x="1379109" y="1403919"/>
                  <a:pt x="1387522" y="1410504"/>
                </a:cubicBezTo>
                <a:cubicBezTo>
                  <a:pt x="1395935" y="1417089"/>
                  <a:pt x="1400399" y="1424875"/>
                  <a:pt x="1400915" y="1433864"/>
                </a:cubicBezTo>
                <a:cubicBezTo>
                  <a:pt x="1402299" y="1458006"/>
                  <a:pt x="1388457" y="1480737"/>
                  <a:pt x="1359390" y="1502056"/>
                </a:cubicBezTo>
                <a:cubicBezTo>
                  <a:pt x="1330323" y="1523376"/>
                  <a:pt x="1298848" y="1535046"/>
                  <a:pt x="1264966" y="1537067"/>
                </a:cubicBezTo>
                <a:cubicBezTo>
                  <a:pt x="1242173" y="1538427"/>
                  <a:pt x="1219466" y="1535916"/>
                  <a:pt x="1196847" y="1529534"/>
                </a:cubicBezTo>
                <a:cubicBezTo>
                  <a:pt x="1182076" y="1525261"/>
                  <a:pt x="1170873" y="1519874"/>
                  <a:pt x="1163237" y="1513372"/>
                </a:cubicBezTo>
                <a:close/>
                <a:moveTo>
                  <a:pt x="910479" y="1337881"/>
                </a:moveTo>
                <a:cubicBezTo>
                  <a:pt x="940368" y="1320121"/>
                  <a:pt x="954033" y="1288898"/>
                  <a:pt x="951471" y="1244210"/>
                </a:cubicBezTo>
                <a:cubicBezTo>
                  <a:pt x="948644" y="1194900"/>
                  <a:pt x="905774" y="1142568"/>
                  <a:pt x="822861" y="1087213"/>
                </a:cubicBezTo>
                <a:lnTo>
                  <a:pt x="835970" y="1073288"/>
                </a:lnTo>
                <a:cubicBezTo>
                  <a:pt x="883876" y="1078676"/>
                  <a:pt x="931460" y="1083826"/>
                  <a:pt x="978720" y="1088738"/>
                </a:cubicBezTo>
                <a:cubicBezTo>
                  <a:pt x="1016102" y="1093852"/>
                  <a:pt x="1047545" y="1107582"/>
                  <a:pt x="1073050" y="1129931"/>
                </a:cubicBezTo>
                <a:cubicBezTo>
                  <a:pt x="1081552" y="1137379"/>
                  <a:pt x="1089393" y="1145786"/>
                  <a:pt x="1096575" y="1155150"/>
                </a:cubicBezTo>
                <a:cubicBezTo>
                  <a:pt x="1108605" y="1170925"/>
                  <a:pt x="1115107" y="1187289"/>
                  <a:pt x="1116079" y="1204239"/>
                </a:cubicBezTo>
                <a:cubicBezTo>
                  <a:pt x="1118199" y="1241221"/>
                  <a:pt x="1098682" y="1272793"/>
                  <a:pt x="1057530" y="1298958"/>
                </a:cubicBezTo>
                <a:cubicBezTo>
                  <a:pt x="1021130" y="1321746"/>
                  <a:pt x="979828" y="1334517"/>
                  <a:pt x="933624" y="1337274"/>
                </a:cubicBezTo>
                <a:cubicBezTo>
                  <a:pt x="923768" y="1337863"/>
                  <a:pt x="916053" y="1338065"/>
                  <a:pt x="910479" y="1337881"/>
                </a:cubicBezTo>
                <a:close/>
                <a:moveTo>
                  <a:pt x="772257" y="1296264"/>
                </a:moveTo>
                <a:cubicBezTo>
                  <a:pt x="750280" y="1274124"/>
                  <a:pt x="738570" y="1250470"/>
                  <a:pt x="737128" y="1225301"/>
                </a:cubicBezTo>
                <a:cubicBezTo>
                  <a:pt x="735744" y="1201160"/>
                  <a:pt x="742105" y="1177330"/>
                  <a:pt x="756210" y="1153810"/>
                </a:cubicBezTo>
                <a:cubicBezTo>
                  <a:pt x="770814" y="1128200"/>
                  <a:pt x="788588" y="1114770"/>
                  <a:pt x="809534" y="1113520"/>
                </a:cubicBezTo>
                <a:cubicBezTo>
                  <a:pt x="833559" y="1112086"/>
                  <a:pt x="857470" y="1124834"/>
                  <a:pt x="881267" y="1151761"/>
                </a:cubicBezTo>
                <a:cubicBezTo>
                  <a:pt x="902480" y="1176781"/>
                  <a:pt x="913707" y="1200077"/>
                  <a:pt x="914944" y="1221650"/>
                </a:cubicBezTo>
                <a:cubicBezTo>
                  <a:pt x="916740" y="1252983"/>
                  <a:pt x="902237" y="1269568"/>
                  <a:pt x="871434" y="1271405"/>
                </a:cubicBezTo>
                <a:cubicBezTo>
                  <a:pt x="844945" y="1272985"/>
                  <a:pt x="831067" y="1262733"/>
                  <a:pt x="829801" y="1240646"/>
                </a:cubicBezTo>
                <a:cubicBezTo>
                  <a:pt x="829153" y="1229345"/>
                  <a:pt x="833141" y="1218027"/>
                  <a:pt x="841763" y="1206688"/>
                </a:cubicBezTo>
                <a:cubicBezTo>
                  <a:pt x="846843" y="1230609"/>
                  <a:pt x="855852" y="1242185"/>
                  <a:pt x="868789" y="1241412"/>
                </a:cubicBezTo>
                <a:cubicBezTo>
                  <a:pt x="877413" y="1240898"/>
                  <a:pt x="881460" y="1236017"/>
                  <a:pt x="880930" y="1226772"/>
                </a:cubicBezTo>
                <a:cubicBezTo>
                  <a:pt x="880135" y="1212904"/>
                  <a:pt x="873003" y="1196321"/>
                  <a:pt x="859534" y="1177024"/>
                </a:cubicBezTo>
                <a:cubicBezTo>
                  <a:pt x="844686" y="1155232"/>
                  <a:pt x="829869" y="1144777"/>
                  <a:pt x="815085" y="1145659"/>
                </a:cubicBezTo>
                <a:cubicBezTo>
                  <a:pt x="802764" y="1146394"/>
                  <a:pt x="792191" y="1156045"/>
                  <a:pt x="783364" y="1174611"/>
                </a:cubicBezTo>
                <a:cubicBezTo>
                  <a:pt x="775681" y="1191562"/>
                  <a:pt x="772267" y="1207486"/>
                  <a:pt x="773121" y="1222381"/>
                </a:cubicBezTo>
                <a:cubicBezTo>
                  <a:pt x="774328" y="1243440"/>
                  <a:pt x="782803" y="1261876"/>
                  <a:pt x="798545" y="1277686"/>
                </a:cubicBezTo>
                <a:cubicBezTo>
                  <a:pt x="814286" y="1293498"/>
                  <a:pt x="832014" y="1300815"/>
                  <a:pt x="851727" y="1299640"/>
                </a:cubicBezTo>
                <a:cubicBezTo>
                  <a:pt x="864664" y="1298868"/>
                  <a:pt x="875679" y="1296922"/>
                  <a:pt x="884772" y="1293802"/>
                </a:cubicBezTo>
                <a:cubicBezTo>
                  <a:pt x="868085" y="1315414"/>
                  <a:pt x="852041" y="1326680"/>
                  <a:pt x="836640" y="1327599"/>
                </a:cubicBezTo>
                <a:cubicBezTo>
                  <a:pt x="815695" y="1328848"/>
                  <a:pt x="794233" y="1318403"/>
                  <a:pt x="772257" y="1296264"/>
                </a:cubicBezTo>
                <a:close/>
                <a:moveTo>
                  <a:pt x="664248" y="1603831"/>
                </a:moveTo>
                <a:cubicBezTo>
                  <a:pt x="682669" y="1590878"/>
                  <a:pt x="699841" y="1572329"/>
                  <a:pt x="715764" y="1548186"/>
                </a:cubicBezTo>
                <a:cubicBezTo>
                  <a:pt x="728170" y="1527345"/>
                  <a:pt x="740882" y="1506487"/>
                  <a:pt x="753902" y="1485609"/>
                </a:cubicBezTo>
                <a:cubicBezTo>
                  <a:pt x="810913" y="1401805"/>
                  <a:pt x="872993" y="1357900"/>
                  <a:pt x="940140" y="1353893"/>
                </a:cubicBezTo>
                <a:cubicBezTo>
                  <a:pt x="970942" y="1352056"/>
                  <a:pt x="994614" y="1356571"/>
                  <a:pt x="1011153" y="1367438"/>
                </a:cubicBezTo>
                <a:cubicBezTo>
                  <a:pt x="1027694" y="1378306"/>
                  <a:pt x="1037103" y="1395526"/>
                  <a:pt x="1039381" y="1419098"/>
                </a:cubicBezTo>
                <a:cubicBezTo>
                  <a:pt x="973388" y="1475606"/>
                  <a:pt x="914342" y="1507735"/>
                  <a:pt x="862244" y="1515481"/>
                </a:cubicBezTo>
                <a:cubicBezTo>
                  <a:pt x="921935" y="1478419"/>
                  <a:pt x="965094" y="1444146"/>
                  <a:pt x="991725" y="1412665"/>
                </a:cubicBezTo>
                <a:cubicBezTo>
                  <a:pt x="988699" y="1392229"/>
                  <a:pt x="972709" y="1382875"/>
                  <a:pt x="943755" y="1384602"/>
                </a:cubicBezTo>
                <a:cubicBezTo>
                  <a:pt x="878455" y="1388498"/>
                  <a:pt x="809560" y="1453683"/>
                  <a:pt x="737068" y="1580159"/>
                </a:cubicBezTo>
                <a:cubicBezTo>
                  <a:pt x="755140" y="1582688"/>
                  <a:pt x="774032" y="1583365"/>
                  <a:pt x="793746" y="1582189"/>
                </a:cubicBezTo>
                <a:cubicBezTo>
                  <a:pt x="930506" y="1574030"/>
                  <a:pt x="1013457" y="1527591"/>
                  <a:pt x="1042599" y="1442872"/>
                </a:cubicBezTo>
                <a:cubicBezTo>
                  <a:pt x="1045386" y="1448376"/>
                  <a:pt x="1046986" y="1454722"/>
                  <a:pt x="1047398" y="1461913"/>
                </a:cubicBezTo>
                <a:cubicBezTo>
                  <a:pt x="1049901" y="1505574"/>
                  <a:pt x="1024768" y="1541605"/>
                  <a:pt x="972000" y="1570008"/>
                </a:cubicBezTo>
                <a:cubicBezTo>
                  <a:pt x="928236" y="1593750"/>
                  <a:pt x="878016" y="1607312"/>
                  <a:pt x="821341" y="1610694"/>
                </a:cubicBezTo>
                <a:cubicBezTo>
                  <a:pt x="782531" y="1613010"/>
                  <a:pt x="730167" y="1610721"/>
                  <a:pt x="664248" y="1603831"/>
                </a:cubicBezTo>
                <a:close/>
                <a:moveTo>
                  <a:pt x="480523" y="1879146"/>
                </a:moveTo>
                <a:cubicBezTo>
                  <a:pt x="656397" y="2054710"/>
                  <a:pt x="899364" y="2163299"/>
                  <a:pt x="1167739" y="2163299"/>
                </a:cubicBezTo>
                <a:cubicBezTo>
                  <a:pt x="1704487" y="2163299"/>
                  <a:pt x="2139607" y="1728944"/>
                  <a:pt x="2139607" y="1193140"/>
                </a:cubicBezTo>
                <a:lnTo>
                  <a:pt x="2139607" y="222981"/>
                </a:lnTo>
                <a:lnTo>
                  <a:pt x="1167739" y="222981"/>
                </a:lnTo>
                <a:cubicBezTo>
                  <a:pt x="630990" y="222981"/>
                  <a:pt x="195870" y="657335"/>
                  <a:pt x="195870" y="1193140"/>
                </a:cubicBezTo>
                <a:cubicBezTo>
                  <a:pt x="195870" y="1461042"/>
                  <a:pt x="304650" y="1703582"/>
                  <a:pt x="480523" y="1879146"/>
                </a:cubicBezTo>
                <a:close/>
                <a:moveTo>
                  <a:pt x="338168" y="2033026"/>
                </a:moveTo>
                <a:cubicBezTo>
                  <a:pt x="127840" y="1816145"/>
                  <a:pt x="-1496" y="1517264"/>
                  <a:pt x="13" y="1187791"/>
                </a:cubicBezTo>
                <a:cubicBezTo>
                  <a:pt x="3031" y="528844"/>
                  <a:pt x="528285" y="-2942"/>
                  <a:pt x="1173202" y="12"/>
                </a:cubicBezTo>
                <a:lnTo>
                  <a:pt x="2340927" y="5361"/>
                </a:lnTo>
                <a:lnTo>
                  <a:pt x="2335463" y="1198488"/>
                </a:lnTo>
                <a:cubicBezTo>
                  <a:pt x="2332445" y="1857435"/>
                  <a:pt x="1807191" y="2389221"/>
                  <a:pt x="1162274" y="2386267"/>
                </a:cubicBezTo>
                <a:cubicBezTo>
                  <a:pt x="839816" y="2384790"/>
                  <a:pt x="548496" y="2249908"/>
                  <a:pt x="338168" y="2033026"/>
                </a:cubicBezTo>
                <a:close/>
              </a:path>
            </a:pathLst>
          </a:custGeom>
          <a:gradFill flip="none" rotWithShape="1">
            <a:gsLst>
              <a:gs pos="0">
                <a:srgbClr val="9DB127">
                  <a:lumMod val="0"/>
                </a:srgbClr>
              </a:gs>
              <a:gs pos="80000">
                <a:schemeClr val="tx1">
                  <a:lumMod val="95000"/>
                </a:schemeClr>
              </a:gs>
              <a:gs pos="13000">
                <a:srgbClr val="99FF33"/>
              </a:gs>
            </a:gsLst>
            <a:path path="circle">
              <a:fillToRect l="50000" t="50000" r="50000" b="50000"/>
            </a:path>
            <a:tileRect/>
          </a:gradFill>
          <a:ln>
            <a:noFill/>
          </a:ln>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19"/>
          <p:cNvSpPr/>
          <p:nvPr/>
        </p:nvSpPr>
        <p:spPr>
          <a:xfrm rot="18876220">
            <a:off x="3426099" y="3881601"/>
            <a:ext cx="2340927" cy="2386693"/>
          </a:xfrm>
          <a:custGeom>
            <a:avLst/>
            <a:gdLst/>
            <a:ahLst/>
            <a:cxnLst/>
            <a:rect l="l" t="t" r="r" b="b"/>
            <a:pathLst>
              <a:path w="2340927" h="2386279">
                <a:moveTo>
                  <a:pt x="1425621" y="894312"/>
                </a:moveTo>
                <a:cubicBezTo>
                  <a:pt x="1482344" y="837841"/>
                  <a:pt x="1556609" y="780067"/>
                  <a:pt x="1648418" y="720988"/>
                </a:cubicBezTo>
                <a:cubicBezTo>
                  <a:pt x="1743833" y="660146"/>
                  <a:pt x="1830026" y="616349"/>
                  <a:pt x="1906996" y="589594"/>
                </a:cubicBezTo>
                <a:lnTo>
                  <a:pt x="1916904" y="616835"/>
                </a:lnTo>
                <a:cubicBezTo>
                  <a:pt x="1847148" y="640066"/>
                  <a:pt x="1764578" y="682360"/>
                  <a:pt x="1669191" y="743714"/>
                </a:cubicBezTo>
                <a:cubicBezTo>
                  <a:pt x="1576797" y="803344"/>
                  <a:pt x="1505817" y="859118"/>
                  <a:pt x="1456250" y="911039"/>
                </a:cubicBezTo>
                <a:close/>
                <a:moveTo>
                  <a:pt x="1348472" y="842478"/>
                </a:moveTo>
                <a:cubicBezTo>
                  <a:pt x="1500924" y="676700"/>
                  <a:pt x="1610933" y="536133"/>
                  <a:pt x="1678497" y="420775"/>
                </a:cubicBezTo>
                <a:lnTo>
                  <a:pt x="1711457" y="429632"/>
                </a:lnTo>
                <a:cubicBezTo>
                  <a:pt x="1644948" y="541834"/>
                  <a:pt x="1534412" y="683980"/>
                  <a:pt x="1379850" y="856068"/>
                </a:cubicBezTo>
                <a:close/>
                <a:moveTo>
                  <a:pt x="1371187" y="882870"/>
                </a:moveTo>
                <a:cubicBezTo>
                  <a:pt x="1451928" y="792496"/>
                  <a:pt x="1619213" y="648254"/>
                  <a:pt x="1873042" y="450143"/>
                </a:cubicBezTo>
                <a:lnTo>
                  <a:pt x="1892979" y="474466"/>
                </a:lnTo>
                <a:cubicBezTo>
                  <a:pt x="1775070" y="563449"/>
                  <a:pt x="1668996" y="648634"/>
                  <a:pt x="1574758" y="730020"/>
                </a:cubicBezTo>
                <a:cubicBezTo>
                  <a:pt x="1492310" y="801426"/>
                  <a:pt x="1434634" y="857438"/>
                  <a:pt x="1401727" y="898056"/>
                </a:cubicBezTo>
                <a:close/>
                <a:moveTo>
                  <a:pt x="1172316" y="915884"/>
                </a:moveTo>
                <a:cubicBezTo>
                  <a:pt x="1176769" y="919312"/>
                  <a:pt x="1181502" y="921112"/>
                  <a:pt x="1186515" y="921283"/>
                </a:cubicBezTo>
                <a:cubicBezTo>
                  <a:pt x="1191153" y="921441"/>
                  <a:pt x="1195176" y="920462"/>
                  <a:pt x="1198582" y="918344"/>
                </a:cubicBezTo>
                <a:cubicBezTo>
                  <a:pt x="1201988" y="916227"/>
                  <a:pt x="1204783" y="913343"/>
                  <a:pt x="1206968" y="909695"/>
                </a:cubicBezTo>
                <a:cubicBezTo>
                  <a:pt x="1209153" y="906047"/>
                  <a:pt x="1210810" y="901934"/>
                  <a:pt x="1211940" y="897356"/>
                </a:cubicBezTo>
                <a:cubicBezTo>
                  <a:pt x="1213070" y="892778"/>
                  <a:pt x="1213715" y="888146"/>
                  <a:pt x="1213875" y="883461"/>
                </a:cubicBezTo>
                <a:cubicBezTo>
                  <a:pt x="1214050" y="878330"/>
                  <a:pt x="1213827" y="873352"/>
                  <a:pt x="1213205" y="868528"/>
                </a:cubicBezTo>
                <a:cubicBezTo>
                  <a:pt x="1212583" y="863704"/>
                  <a:pt x="1211381" y="859401"/>
                  <a:pt x="1209600" y="855617"/>
                </a:cubicBezTo>
                <a:cubicBezTo>
                  <a:pt x="1207819" y="851834"/>
                  <a:pt x="1205358" y="848771"/>
                  <a:pt x="1202216" y="846431"/>
                </a:cubicBezTo>
                <a:cubicBezTo>
                  <a:pt x="1199075" y="844090"/>
                  <a:pt x="1195109" y="842838"/>
                  <a:pt x="1190321" y="842674"/>
                </a:cubicBezTo>
                <a:cubicBezTo>
                  <a:pt x="1187925" y="842592"/>
                  <a:pt x="1185556" y="842865"/>
                  <a:pt x="1183212" y="843492"/>
                </a:cubicBezTo>
                <a:cubicBezTo>
                  <a:pt x="1180869" y="844120"/>
                  <a:pt x="1178474" y="845155"/>
                  <a:pt x="1176028" y="846598"/>
                </a:cubicBezTo>
                <a:cubicBezTo>
                  <a:pt x="1173581" y="848041"/>
                  <a:pt x="1171006" y="849963"/>
                  <a:pt x="1168302" y="852365"/>
                </a:cubicBezTo>
                <a:cubicBezTo>
                  <a:pt x="1165598" y="854768"/>
                  <a:pt x="1162724" y="857741"/>
                  <a:pt x="1159682" y="861285"/>
                </a:cubicBezTo>
                <a:lnTo>
                  <a:pt x="1158320" y="901223"/>
                </a:lnTo>
                <a:cubicBezTo>
                  <a:pt x="1163198" y="907569"/>
                  <a:pt x="1167863" y="912456"/>
                  <a:pt x="1172316" y="915884"/>
                </a:cubicBezTo>
                <a:close/>
                <a:moveTo>
                  <a:pt x="1137867" y="972004"/>
                </a:moveTo>
                <a:cubicBezTo>
                  <a:pt x="1137622" y="971549"/>
                  <a:pt x="1137510" y="971024"/>
                  <a:pt x="1137530" y="970429"/>
                </a:cubicBezTo>
                <a:lnTo>
                  <a:pt x="1142314" y="830202"/>
                </a:lnTo>
                <a:cubicBezTo>
                  <a:pt x="1142337" y="829533"/>
                  <a:pt x="1142467" y="828998"/>
                  <a:pt x="1142704" y="828596"/>
                </a:cubicBezTo>
                <a:cubicBezTo>
                  <a:pt x="1142941" y="828195"/>
                  <a:pt x="1143399" y="827857"/>
                  <a:pt x="1144079" y="827582"/>
                </a:cubicBezTo>
                <a:cubicBezTo>
                  <a:pt x="1144758" y="827308"/>
                  <a:pt x="1145621" y="827132"/>
                  <a:pt x="1146666" y="827056"/>
                </a:cubicBezTo>
                <a:cubicBezTo>
                  <a:pt x="1147711" y="826980"/>
                  <a:pt x="1148977" y="826968"/>
                  <a:pt x="1150464" y="827018"/>
                </a:cubicBezTo>
                <a:cubicBezTo>
                  <a:pt x="1152026" y="827072"/>
                  <a:pt x="1153307" y="827171"/>
                  <a:pt x="1154307" y="827317"/>
                </a:cubicBezTo>
                <a:cubicBezTo>
                  <a:pt x="1155307" y="827463"/>
                  <a:pt x="1156137" y="827696"/>
                  <a:pt x="1156796" y="828016"/>
                </a:cubicBezTo>
                <a:cubicBezTo>
                  <a:pt x="1157455" y="828336"/>
                  <a:pt x="1157908" y="828706"/>
                  <a:pt x="1158155" y="829124"/>
                </a:cubicBezTo>
                <a:cubicBezTo>
                  <a:pt x="1158401" y="829542"/>
                  <a:pt x="1158513" y="830085"/>
                  <a:pt x="1158490" y="830754"/>
                </a:cubicBezTo>
                <a:lnTo>
                  <a:pt x="1158029" y="844253"/>
                </a:lnTo>
                <a:cubicBezTo>
                  <a:pt x="1161185" y="841233"/>
                  <a:pt x="1164215" y="838619"/>
                  <a:pt x="1167120" y="836410"/>
                </a:cubicBezTo>
                <a:cubicBezTo>
                  <a:pt x="1170025" y="834201"/>
                  <a:pt x="1172935" y="832383"/>
                  <a:pt x="1175850" y="830956"/>
                </a:cubicBezTo>
                <a:cubicBezTo>
                  <a:pt x="1178766" y="829529"/>
                  <a:pt x="1181742" y="828476"/>
                  <a:pt x="1184781" y="827798"/>
                </a:cubicBezTo>
                <a:cubicBezTo>
                  <a:pt x="1187820" y="827120"/>
                  <a:pt x="1191013" y="826838"/>
                  <a:pt x="1194359" y="826953"/>
                </a:cubicBezTo>
                <a:cubicBezTo>
                  <a:pt x="1201647" y="827201"/>
                  <a:pt x="1207809" y="828826"/>
                  <a:pt x="1212844" y="831827"/>
                </a:cubicBezTo>
                <a:cubicBezTo>
                  <a:pt x="1217880" y="834828"/>
                  <a:pt x="1221931" y="838838"/>
                  <a:pt x="1224999" y="843857"/>
                </a:cubicBezTo>
                <a:cubicBezTo>
                  <a:pt x="1228066" y="848876"/>
                  <a:pt x="1230233" y="854664"/>
                  <a:pt x="1231498" y="861223"/>
                </a:cubicBezTo>
                <a:cubicBezTo>
                  <a:pt x="1232764" y="867781"/>
                  <a:pt x="1233272" y="874704"/>
                  <a:pt x="1233024" y="881992"/>
                </a:cubicBezTo>
                <a:cubicBezTo>
                  <a:pt x="1232724" y="890768"/>
                  <a:pt x="1231507" y="898619"/>
                  <a:pt x="1229372" y="905545"/>
                </a:cubicBezTo>
                <a:cubicBezTo>
                  <a:pt x="1227237" y="912472"/>
                  <a:pt x="1224246" y="918307"/>
                  <a:pt x="1220398" y="923053"/>
                </a:cubicBezTo>
                <a:cubicBezTo>
                  <a:pt x="1216551" y="927799"/>
                  <a:pt x="1211867" y="931399"/>
                  <a:pt x="1206348" y="933854"/>
                </a:cubicBezTo>
                <a:cubicBezTo>
                  <a:pt x="1200829" y="936309"/>
                  <a:pt x="1194574" y="937417"/>
                  <a:pt x="1187583" y="937179"/>
                </a:cubicBezTo>
                <a:cubicBezTo>
                  <a:pt x="1184608" y="937077"/>
                  <a:pt x="1181867" y="936686"/>
                  <a:pt x="1179358" y="936004"/>
                </a:cubicBezTo>
                <a:cubicBezTo>
                  <a:pt x="1176850" y="935323"/>
                  <a:pt x="1174409" y="934309"/>
                  <a:pt x="1172035" y="932963"/>
                </a:cubicBezTo>
                <a:cubicBezTo>
                  <a:pt x="1169661" y="931616"/>
                  <a:pt x="1167317" y="929935"/>
                  <a:pt x="1165003" y="927920"/>
                </a:cubicBezTo>
                <a:cubicBezTo>
                  <a:pt x="1162689" y="925905"/>
                  <a:pt x="1160238" y="923551"/>
                  <a:pt x="1157650" y="920857"/>
                </a:cubicBezTo>
                <a:lnTo>
                  <a:pt x="1155937" y="971057"/>
                </a:lnTo>
                <a:cubicBezTo>
                  <a:pt x="1155917" y="971652"/>
                  <a:pt x="1155750" y="972167"/>
                  <a:pt x="1155437" y="972603"/>
                </a:cubicBezTo>
                <a:cubicBezTo>
                  <a:pt x="1155125" y="973040"/>
                  <a:pt x="1154629" y="973395"/>
                  <a:pt x="1153949" y="973669"/>
                </a:cubicBezTo>
                <a:cubicBezTo>
                  <a:pt x="1153270" y="973944"/>
                  <a:pt x="1152333" y="974135"/>
                  <a:pt x="1151137" y="974244"/>
                </a:cubicBezTo>
                <a:cubicBezTo>
                  <a:pt x="1149943" y="974352"/>
                  <a:pt x="1148415" y="974374"/>
                  <a:pt x="1146556" y="974311"/>
                </a:cubicBezTo>
                <a:cubicBezTo>
                  <a:pt x="1144771" y="974250"/>
                  <a:pt x="1143286" y="974125"/>
                  <a:pt x="1142101" y="973935"/>
                </a:cubicBezTo>
                <a:cubicBezTo>
                  <a:pt x="1140916" y="973746"/>
                  <a:pt x="1139976" y="973490"/>
                  <a:pt x="1139280" y="973169"/>
                </a:cubicBezTo>
                <a:cubicBezTo>
                  <a:pt x="1138583" y="972847"/>
                  <a:pt x="1138112" y="972459"/>
                  <a:pt x="1137867" y="972004"/>
                </a:cubicBezTo>
                <a:close/>
                <a:moveTo>
                  <a:pt x="1436564" y="1303596"/>
                </a:moveTo>
                <a:cubicBezTo>
                  <a:pt x="1424276" y="1288738"/>
                  <a:pt x="1417573" y="1271550"/>
                  <a:pt x="1416454" y="1252032"/>
                </a:cubicBezTo>
                <a:cubicBezTo>
                  <a:pt x="1416160" y="1246894"/>
                  <a:pt x="1416511" y="1242235"/>
                  <a:pt x="1417508" y="1238053"/>
                </a:cubicBezTo>
                <a:cubicBezTo>
                  <a:pt x="1459178" y="1307208"/>
                  <a:pt x="1535149" y="1338495"/>
                  <a:pt x="1645419" y="1331916"/>
                </a:cubicBezTo>
                <a:cubicBezTo>
                  <a:pt x="1687926" y="1329380"/>
                  <a:pt x="1721588" y="1323506"/>
                  <a:pt x="1746403" y="1314295"/>
                </a:cubicBezTo>
                <a:cubicBezTo>
                  <a:pt x="1653799" y="1208493"/>
                  <a:pt x="1574537" y="1157559"/>
                  <a:pt x="1508622" y="1161491"/>
                </a:cubicBezTo>
                <a:cubicBezTo>
                  <a:pt x="1474740" y="1163513"/>
                  <a:pt x="1458769" y="1176062"/>
                  <a:pt x="1460711" y="1199140"/>
                </a:cubicBezTo>
                <a:cubicBezTo>
                  <a:pt x="1471831" y="1209814"/>
                  <a:pt x="1521794" y="1234923"/>
                  <a:pt x="1610601" y="1274465"/>
                </a:cubicBezTo>
                <a:cubicBezTo>
                  <a:pt x="1556976" y="1277148"/>
                  <a:pt x="1491847" y="1257068"/>
                  <a:pt x="1415214" y="1214224"/>
                </a:cubicBezTo>
                <a:lnTo>
                  <a:pt x="1415037" y="1211142"/>
                </a:lnTo>
                <a:cubicBezTo>
                  <a:pt x="1413743" y="1188541"/>
                  <a:pt x="1422406" y="1169857"/>
                  <a:pt x="1441032" y="1155087"/>
                </a:cubicBezTo>
                <a:cubicBezTo>
                  <a:pt x="1459657" y="1140318"/>
                  <a:pt x="1482830" y="1132106"/>
                  <a:pt x="1510551" y="1130452"/>
                </a:cubicBezTo>
                <a:cubicBezTo>
                  <a:pt x="1573388" y="1126703"/>
                  <a:pt x="1639487" y="1158322"/>
                  <a:pt x="1708850" y="1225309"/>
                </a:cubicBezTo>
                <a:cubicBezTo>
                  <a:pt x="1725955" y="1243358"/>
                  <a:pt x="1743062" y="1261408"/>
                  <a:pt x="1760169" y="1279457"/>
                </a:cubicBezTo>
                <a:cubicBezTo>
                  <a:pt x="1781118" y="1299854"/>
                  <a:pt x="1802052" y="1314582"/>
                  <a:pt x="1822970" y="1323643"/>
                </a:cubicBezTo>
                <a:cubicBezTo>
                  <a:pt x="1746438" y="1347278"/>
                  <a:pt x="1688460" y="1360272"/>
                  <a:pt x="1649034" y="1362625"/>
                </a:cubicBezTo>
                <a:cubicBezTo>
                  <a:pt x="1584966" y="1366447"/>
                  <a:pt x="1532014" y="1359298"/>
                  <a:pt x="1490178" y="1341179"/>
                </a:cubicBezTo>
                <a:cubicBezTo>
                  <a:pt x="1466722" y="1330981"/>
                  <a:pt x="1448851" y="1318453"/>
                  <a:pt x="1436564" y="1303596"/>
                </a:cubicBezTo>
                <a:close/>
                <a:moveTo>
                  <a:pt x="1129040" y="1106828"/>
                </a:moveTo>
                <a:lnTo>
                  <a:pt x="1117992" y="1092025"/>
                </a:lnTo>
                <a:cubicBezTo>
                  <a:pt x="1129020" y="1079513"/>
                  <a:pt x="1146923" y="1052159"/>
                  <a:pt x="1171702" y="1009964"/>
                </a:cubicBezTo>
                <a:cubicBezTo>
                  <a:pt x="1190911" y="978409"/>
                  <a:pt x="1210942" y="955824"/>
                  <a:pt x="1231797" y="942211"/>
                </a:cubicBezTo>
                <a:cubicBezTo>
                  <a:pt x="1259779" y="923534"/>
                  <a:pt x="1291635" y="913129"/>
                  <a:pt x="1327365" y="910997"/>
                </a:cubicBezTo>
                <a:cubicBezTo>
                  <a:pt x="1369255" y="908498"/>
                  <a:pt x="1402437" y="921207"/>
                  <a:pt x="1426909" y="949124"/>
                </a:cubicBezTo>
                <a:cubicBezTo>
                  <a:pt x="1448680" y="973081"/>
                  <a:pt x="1460612" y="1003292"/>
                  <a:pt x="1462701" y="1039761"/>
                </a:cubicBezTo>
                <a:cubicBezTo>
                  <a:pt x="1464144" y="1064930"/>
                  <a:pt x="1457622" y="1091347"/>
                  <a:pt x="1443137" y="1119012"/>
                </a:cubicBezTo>
                <a:cubicBezTo>
                  <a:pt x="1436267" y="1096229"/>
                  <a:pt x="1417020" y="1078565"/>
                  <a:pt x="1385393" y="1066021"/>
                </a:cubicBezTo>
                <a:cubicBezTo>
                  <a:pt x="1357552" y="1054796"/>
                  <a:pt x="1328230" y="1050103"/>
                  <a:pt x="1297428" y="1051941"/>
                </a:cubicBezTo>
                <a:cubicBezTo>
                  <a:pt x="1252457" y="1054624"/>
                  <a:pt x="1196328" y="1072920"/>
                  <a:pt x="1129040" y="1106828"/>
                </a:cubicBezTo>
                <a:close/>
                <a:moveTo>
                  <a:pt x="1166081" y="1170718"/>
                </a:moveTo>
                <a:cubicBezTo>
                  <a:pt x="1157425" y="1159895"/>
                  <a:pt x="1152736" y="1148192"/>
                  <a:pt x="1152015" y="1135608"/>
                </a:cubicBezTo>
                <a:cubicBezTo>
                  <a:pt x="1150985" y="1117631"/>
                  <a:pt x="1165883" y="1102567"/>
                  <a:pt x="1196713" y="1090420"/>
                </a:cubicBezTo>
                <a:cubicBezTo>
                  <a:pt x="1220912" y="1081245"/>
                  <a:pt x="1245641" y="1075905"/>
                  <a:pt x="1270898" y="1074398"/>
                </a:cubicBezTo>
                <a:cubicBezTo>
                  <a:pt x="1325726" y="1071127"/>
                  <a:pt x="1354067" y="1085672"/>
                  <a:pt x="1355922" y="1118031"/>
                </a:cubicBezTo>
                <a:cubicBezTo>
                  <a:pt x="1357159" y="1139604"/>
                  <a:pt x="1344224" y="1151199"/>
                  <a:pt x="1317118" y="1152816"/>
                </a:cubicBezTo>
                <a:cubicBezTo>
                  <a:pt x="1300485" y="1153808"/>
                  <a:pt x="1285214" y="1146215"/>
                  <a:pt x="1271306" y="1130037"/>
                </a:cubicBezTo>
                <a:cubicBezTo>
                  <a:pt x="1281281" y="1131504"/>
                  <a:pt x="1289656" y="1132035"/>
                  <a:pt x="1296432" y="1131630"/>
                </a:cubicBezTo>
                <a:cubicBezTo>
                  <a:pt x="1312450" y="1130675"/>
                  <a:pt x="1320193" y="1125574"/>
                  <a:pt x="1319664" y="1116329"/>
                </a:cubicBezTo>
                <a:cubicBezTo>
                  <a:pt x="1319074" y="1106055"/>
                  <a:pt x="1302147" y="1101912"/>
                  <a:pt x="1268881" y="1103897"/>
                </a:cubicBezTo>
                <a:cubicBezTo>
                  <a:pt x="1216518" y="1107020"/>
                  <a:pt x="1190836" y="1117314"/>
                  <a:pt x="1191838" y="1134778"/>
                </a:cubicBezTo>
                <a:cubicBezTo>
                  <a:pt x="1192839" y="1152242"/>
                  <a:pt x="1205258" y="1166706"/>
                  <a:pt x="1229095" y="1178169"/>
                </a:cubicBezTo>
                <a:cubicBezTo>
                  <a:pt x="1252933" y="1189631"/>
                  <a:pt x="1275632" y="1194720"/>
                  <a:pt x="1297193" y="1193434"/>
                </a:cubicBezTo>
                <a:cubicBezTo>
                  <a:pt x="1356949" y="1189868"/>
                  <a:pt x="1386236" y="1166989"/>
                  <a:pt x="1385054" y="1124797"/>
                </a:cubicBezTo>
                <a:cubicBezTo>
                  <a:pt x="1397583" y="1138481"/>
                  <a:pt x="1404112" y="1149946"/>
                  <a:pt x="1404642" y="1159191"/>
                </a:cubicBezTo>
                <a:cubicBezTo>
                  <a:pt x="1405614" y="1176141"/>
                  <a:pt x="1395313" y="1190543"/>
                  <a:pt x="1373739" y="1202396"/>
                </a:cubicBezTo>
                <a:cubicBezTo>
                  <a:pt x="1352165" y="1214249"/>
                  <a:pt x="1326901" y="1221039"/>
                  <a:pt x="1297948" y="1222766"/>
                </a:cubicBezTo>
                <a:cubicBezTo>
                  <a:pt x="1265914" y="1224677"/>
                  <a:pt x="1234582" y="1217270"/>
                  <a:pt x="1203951" y="1200542"/>
                </a:cubicBezTo>
                <a:cubicBezTo>
                  <a:pt x="1187360" y="1191481"/>
                  <a:pt x="1174737" y="1181540"/>
                  <a:pt x="1166081" y="1170718"/>
                </a:cubicBezTo>
                <a:close/>
                <a:moveTo>
                  <a:pt x="863506" y="1019847"/>
                </a:moveTo>
                <a:cubicBezTo>
                  <a:pt x="830410" y="992444"/>
                  <a:pt x="806231" y="958839"/>
                  <a:pt x="790968" y="919033"/>
                </a:cubicBezTo>
                <a:cubicBezTo>
                  <a:pt x="779344" y="888803"/>
                  <a:pt x="769464" y="845841"/>
                  <a:pt x="761327" y="790148"/>
                </a:cubicBezTo>
                <a:cubicBezTo>
                  <a:pt x="780515" y="801372"/>
                  <a:pt x="806038" y="809900"/>
                  <a:pt x="837898" y="815731"/>
                </a:cubicBezTo>
                <a:cubicBezTo>
                  <a:pt x="865357" y="820277"/>
                  <a:pt x="892816" y="824823"/>
                  <a:pt x="920274" y="829370"/>
                </a:cubicBezTo>
                <a:cubicBezTo>
                  <a:pt x="1001959" y="845757"/>
                  <a:pt x="1058853" y="869864"/>
                  <a:pt x="1090957" y="901691"/>
                </a:cubicBezTo>
                <a:cubicBezTo>
                  <a:pt x="1110218" y="920788"/>
                  <a:pt x="1120557" y="942663"/>
                  <a:pt x="1121970" y="967318"/>
                </a:cubicBezTo>
                <a:cubicBezTo>
                  <a:pt x="1124001" y="1002759"/>
                  <a:pt x="1104689" y="1027104"/>
                  <a:pt x="1064033" y="1040353"/>
                </a:cubicBezTo>
                <a:cubicBezTo>
                  <a:pt x="982766" y="1002940"/>
                  <a:pt x="931729" y="964495"/>
                  <a:pt x="910922" y="925019"/>
                </a:cubicBezTo>
                <a:cubicBezTo>
                  <a:pt x="935244" y="939546"/>
                  <a:pt x="959244" y="953834"/>
                  <a:pt x="982920" y="967882"/>
                </a:cubicBezTo>
                <a:cubicBezTo>
                  <a:pt x="1013608" y="985637"/>
                  <a:pt x="1039588" y="996715"/>
                  <a:pt x="1060857" y="1001115"/>
                </a:cubicBezTo>
                <a:cubicBezTo>
                  <a:pt x="1077225" y="995500"/>
                  <a:pt x="1084908" y="983961"/>
                  <a:pt x="1083907" y="966497"/>
                </a:cubicBezTo>
                <a:cubicBezTo>
                  <a:pt x="1080727" y="911023"/>
                  <a:pt x="992448" y="869904"/>
                  <a:pt x="819071" y="843139"/>
                </a:cubicBezTo>
                <a:lnTo>
                  <a:pt x="806925" y="841544"/>
                </a:lnTo>
                <a:cubicBezTo>
                  <a:pt x="808780" y="873903"/>
                  <a:pt x="820924" y="907840"/>
                  <a:pt x="843359" y="943353"/>
                </a:cubicBezTo>
                <a:cubicBezTo>
                  <a:pt x="865793" y="978866"/>
                  <a:pt x="892200" y="1005508"/>
                  <a:pt x="922580" y="1023281"/>
                </a:cubicBezTo>
                <a:cubicBezTo>
                  <a:pt x="952961" y="1041053"/>
                  <a:pt x="991033" y="1050121"/>
                  <a:pt x="1036797" y="1050482"/>
                </a:cubicBezTo>
                <a:cubicBezTo>
                  <a:pt x="1024272" y="1058446"/>
                  <a:pt x="1008462" y="1062997"/>
                  <a:pt x="989364" y="1064136"/>
                </a:cubicBezTo>
                <a:cubicBezTo>
                  <a:pt x="943778" y="1066856"/>
                  <a:pt x="901825" y="1052093"/>
                  <a:pt x="863506" y="1019847"/>
                </a:cubicBezTo>
                <a:close/>
                <a:moveTo>
                  <a:pt x="1108913" y="1451286"/>
                </a:moveTo>
                <a:cubicBezTo>
                  <a:pt x="1091365" y="1425532"/>
                  <a:pt x="1081869" y="1400070"/>
                  <a:pt x="1080427" y="1374902"/>
                </a:cubicBezTo>
                <a:cubicBezTo>
                  <a:pt x="1078307" y="1337919"/>
                  <a:pt x="1086397" y="1306513"/>
                  <a:pt x="1104697" y="1280682"/>
                </a:cubicBezTo>
                <a:cubicBezTo>
                  <a:pt x="1126428" y="1250007"/>
                  <a:pt x="1158239" y="1233420"/>
                  <a:pt x="1200131" y="1230922"/>
                </a:cubicBezTo>
                <a:cubicBezTo>
                  <a:pt x="1208138" y="1230444"/>
                  <a:pt x="1215869" y="1230497"/>
                  <a:pt x="1223320" y="1231084"/>
                </a:cubicBezTo>
                <a:cubicBezTo>
                  <a:pt x="1275479" y="1235188"/>
                  <a:pt x="1317066" y="1254353"/>
                  <a:pt x="1348081" y="1288581"/>
                </a:cubicBezTo>
                <a:cubicBezTo>
                  <a:pt x="1375282" y="1320974"/>
                  <a:pt x="1402496" y="1353625"/>
                  <a:pt x="1429727" y="1386532"/>
                </a:cubicBezTo>
                <a:lnTo>
                  <a:pt x="1419477" y="1401833"/>
                </a:lnTo>
                <a:cubicBezTo>
                  <a:pt x="1347542" y="1376231"/>
                  <a:pt x="1289704" y="1364735"/>
                  <a:pt x="1245965" y="1367345"/>
                </a:cubicBezTo>
                <a:cubicBezTo>
                  <a:pt x="1215779" y="1369145"/>
                  <a:pt x="1187194" y="1377294"/>
                  <a:pt x="1160209" y="1391789"/>
                </a:cubicBezTo>
                <a:cubicBezTo>
                  <a:pt x="1130230" y="1408009"/>
                  <a:pt x="1113133" y="1427841"/>
                  <a:pt x="1108913" y="1451286"/>
                </a:cubicBezTo>
                <a:close/>
                <a:moveTo>
                  <a:pt x="1163237" y="1513372"/>
                </a:moveTo>
                <a:cubicBezTo>
                  <a:pt x="1155601" y="1506869"/>
                  <a:pt x="1151533" y="1499252"/>
                  <a:pt x="1151032" y="1490521"/>
                </a:cubicBezTo>
                <a:cubicBezTo>
                  <a:pt x="1150443" y="1480248"/>
                  <a:pt x="1156161" y="1466763"/>
                  <a:pt x="1168185" y="1450069"/>
                </a:cubicBezTo>
                <a:cubicBezTo>
                  <a:pt x="1170570" y="1491674"/>
                  <a:pt x="1202256" y="1510657"/>
                  <a:pt x="1263244" y="1507018"/>
                </a:cubicBezTo>
                <a:cubicBezTo>
                  <a:pt x="1289117" y="1505475"/>
                  <a:pt x="1312159" y="1497657"/>
                  <a:pt x="1332367" y="1483566"/>
                </a:cubicBezTo>
                <a:cubicBezTo>
                  <a:pt x="1352577" y="1469476"/>
                  <a:pt x="1362196" y="1453956"/>
                  <a:pt x="1361224" y="1437005"/>
                </a:cubicBezTo>
                <a:cubicBezTo>
                  <a:pt x="1360253" y="1420055"/>
                  <a:pt x="1332969" y="1413179"/>
                  <a:pt x="1279375" y="1416377"/>
                </a:cubicBezTo>
                <a:cubicBezTo>
                  <a:pt x="1246724" y="1418325"/>
                  <a:pt x="1230693" y="1424434"/>
                  <a:pt x="1231283" y="1434708"/>
                </a:cubicBezTo>
                <a:cubicBezTo>
                  <a:pt x="1231783" y="1443440"/>
                  <a:pt x="1240350" y="1447310"/>
                  <a:pt x="1256983" y="1446318"/>
                </a:cubicBezTo>
                <a:cubicBezTo>
                  <a:pt x="1263759" y="1445913"/>
                  <a:pt x="1272017" y="1444389"/>
                  <a:pt x="1281755" y="1441746"/>
                </a:cubicBezTo>
                <a:cubicBezTo>
                  <a:pt x="1269145" y="1458991"/>
                  <a:pt x="1254523" y="1468110"/>
                  <a:pt x="1237890" y="1469104"/>
                </a:cubicBezTo>
                <a:cubicBezTo>
                  <a:pt x="1210784" y="1470720"/>
                  <a:pt x="1196628" y="1460999"/>
                  <a:pt x="1195421" y="1439940"/>
                </a:cubicBezTo>
                <a:cubicBezTo>
                  <a:pt x="1193566" y="1407580"/>
                  <a:pt x="1220052" y="1389765"/>
                  <a:pt x="1274879" y="1386493"/>
                </a:cubicBezTo>
                <a:cubicBezTo>
                  <a:pt x="1300137" y="1384987"/>
                  <a:pt x="1325322" y="1387608"/>
                  <a:pt x="1350435" y="1394356"/>
                </a:cubicBezTo>
                <a:cubicBezTo>
                  <a:pt x="1366746" y="1398536"/>
                  <a:pt x="1379109" y="1403919"/>
                  <a:pt x="1387522" y="1410504"/>
                </a:cubicBezTo>
                <a:cubicBezTo>
                  <a:pt x="1395935" y="1417089"/>
                  <a:pt x="1400399" y="1424875"/>
                  <a:pt x="1400915" y="1433864"/>
                </a:cubicBezTo>
                <a:cubicBezTo>
                  <a:pt x="1402299" y="1458006"/>
                  <a:pt x="1388457" y="1480737"/>
                  <a:pt x="1359390" y="1502056"/>
                </a:cubicBezTo>
                <a:cubicBezTo>
                  <a:pt x="1330323" y="1523376"/>
                  <a:pt x="1298848" y="1535046"/>
                  <a:pt x="1264966" y="1537067"/>
                </a:cubicBezTo>
                <a:cubicBezTo>
                  <a:pt x="1242173" y="1538427"/>
                  <a:pt x="1219466" y="1535916"/>
                  <a:pt x="1196847" y="1529534"/>
                </a:cubicBezTo>
                <a:cubicBezTo>
                  <a:pt x="1182076" y="1525261"/>
                  <a:pt x="1170873" y="1519874"/>
                  <a:pt x="1163237" y="1513372"/>
                </a:cubicBezTo>
                <a:close/>
                <a:moveTo>
                  <a:pt x="910479" y="1337881"/>
                </a:moveTo>
                <a:cubicBezTo>
                  <a:pt x="940368" y="1320121"/>
                  <a:pt x="954033" y="1288898"/>
                  <a:pt x="951471" y="1244210"/>
                </a:cubicBezTo>
                <a:cubicBezTo>
                  <a:pt x="948644" y="1194900"/>
                  <a:pt x="905774" y="1142568"/>
                  <a:pt x="822861" y="1087213"/>
                </a:cubicBezTo>
                <a:lnTo>
                  <a:pt x="835970" y="1073288"/>
                </a:lnTo>
                <a:cubicBezTo>
                  <a:pt x="883876" y="1078676"/>
                  <a:pt x="931460" y="1083826"/>
                  <a:pt x="978720" y="1088738"/>
                </a:cubicBezTo>
                <a:cubicBezTo>
                  <a:pt x="1016102" y="1093852"/>
                  <a:pt x="1047545" y="1107582"/>
                  <a:pt x="1073050" y="1129931"/>
                </a:cubicBezTo>
                <a:cubicBezTo>
                  <a:pt x="1081552" y="1137379"/>
                  <a:pt x="1089393" y="1145786"/>
                  <a:pt x="1096575" y="1155150"/>
                </a:cubicBezTo>
                <a:cubicBezTo>
                  <a:pt x="1108605" y="1170925"/>
                  <a:pt x="1115107" y="1187289"/>
                  <a:pt x="1116079" y="1204239"/>
                </a:cubicBezTo>
                <a:cubicBezTo>
                  <a:pt x="1118199" y="1241221"/>
                  <a:pt x="1098682" y="1272793"/>
                  <a:pt x="1057530" y="1298958"/>
                </a:cubicBezTo>
                <a:cubicBezTo>
                  <a:pt x="1021130" y="1321746"/>
                  <a:pt x="979828" y="1334517"/>
                  <a:pt x="933624" y="1337274"/>
                </a:cubicBezTo>
                <a:cubicBezTo>
                  <a:pt x="923768" y="1337863"/>
                  <a:pt x="916053" y="1338065"/>
                  <a:pt x="910479" y="1337881"/>
                </a:cubicBezTo>
                <a:close/>
                <a:moveTo>
                  <a:pt x="772257" y="1296264"/>
                </a:moveTo>
                <a:cubicBezTo>
                  <a:pt x="750280" y="1274124"/>
                  <a:pt x="738570" y="1250470"/>
                  <a:pt x="737128" y="1225301"/>
                </a:cubicBezTo>
                <a:cubicBezTo>
                  <a:pt x="735744" y="1201160"/>
                  <a:pt x="742105" y="1177330"/>
                  <a:pt x="756210" y="1153810"/>
                </a:cubicBezTo>
                <a:cubicBezTo>
                  <a:pt x="770814" y="1128200"/>
                  <a:pt x="788588" y="1114770"/>
                  <a:pt x="809534" y="1113520"/>
                </a:cubicBezTo>
                <a:cubicBezTo>
                  <a:pt x="833559" y="1112086"/>
                  <a:pt x="857470" y="1124834"/>
                  <a:pt x="881267" y="1151761"/>
                </a:cubicBezTo>
                <a:cubicBezTo>
                  <a:pt x="902480" y="1176781"/>
                  <a:pt x="913707" y="1200077"/>
                  <a:pt x="914944" y="1221650"/>
                </a:cubicBezTo>
                <a:cubicBezTo>
                  <a:pt x="916740" y="1252983"/>
                  <a:pt x="902237" y="1269568"/>
                  <a:pt x="871434" y="1271405"/>
                </a:cubicBezTo>
                <a:cubicBezTo>
                  <a:pt x="844945" y="1272985"/>
                  <a:pt x="831067" y="1262733"/>
                  <a:pt x="829801" y="1240646"/>
                </a:cubicBezTo>
                <a:cubicBezTo>
                  <a:pt x="829153" y="1229345"/>
                  <a:pt x="833141" y="1218027"/>
                  <a:pt x="841763" y="1206688"/>
                </a:cubicBezTo>
                <a:cubicBezTo>
                  <a:pt x="846843" y="1230609"/>
                  <a:pt x="855852" y="1242185"/>
                  <a:pt x="868789" y="1241412"/>
                </a:cubicBezTo>
                <a:cubicBezTo>
                  <a:pt x="877413" y="1240898"/>
                  <a:pt x="881460" y="1236017"/>
                  <a:pt x="880930" y="1226772"/>
                </a:cubicBezTo>
                <a:cubicBezTo>
                  <a:pt x="880135" y="1212904"/>
                  <a:pt x="873003" y="1196321"/>
                  <a:pt x="859534" y="1177024"/>
                </a:cubicBezTo>
                <a:cubicBezTo>
                  <a:pt x="844686" y="1155232"/>
                  <a:pt x="829869" y="1144777"/>
                  <a:pt x="815085" y="1145659"/>
                </a:cubicBezTo>
                <a:cubicBezTo>
                  <a:pt x="802764" y="1146394"/>
                  <a:pt x="792191" y="1156045"/>
                  <a:pt x="783364" y="1174611"/>
                </a:cubicBezTo>
                <a:cubicBezTo>
                  <a:pt x="775681" y="1191562"/>
                  <a:pt x="772267" y="1207486"/>
                  <a:pt x="773121" y="1222381"/>
                </a:cubicBezTo>
                <a:cubicBezTo>
                  <a:pt x="774328" y="1243440"/>
                  <a:pt x="782803" y="1261876"/>
                  <a:pt x="798545" y="1277686"/>
                </a:cubicBezTo>
                <a:cubicBezTo>
                  <a:pt x="814286" y="1293498"/>
                  <a:pt x="832014" y="1300815"/>
                  <a:pt x="851727" y="1299640"/>
                </a:cubicBezTo>
                <a:cubicBezTo>
                  <a:pt x="864664" y="1298868"/>
                  <a:pt x="875679" y="1296922"/>
                  <a:pt x="884772" y="1293802"/>
                </a:cubicBezTo>
                <a:cubicBezTo>
                  <a:pt x="868085" y="1315414"/>
                  <a:pt x="852041" y="1326680"/>
                  <a:pt x="836640" y="1327599"/>
                </a:cubicBezTo>
                <a:cubicBezTo>
                  <a:pt x="815695" y="1328848"/>
                  <a:pt x="794233" y="1318403"/>
                  <a:pt x="772257" y="1296264"/>
                </a:cubicBezTo>
                <a:close/>
                <a:moveTo>
                  <a:pt x="664248" y="1603831"/>
                </a:moveTo>
                <a:cubicBezTo>
                  <a:pt x="682669" y="1590878"/>
                  <a:pt x="699841" y="1572329"/>
                  <a:pt x="715764" y="1548186"/>
                </a:cubicBezTo>
                <a:cubicBezTo>
                  <a:pt x="728170" y="1527345"/>
                  <a:pt x="740882" y="1506487"/>
                  <a:pt x="753902" y="1485609"/>
                </a:cubicBezTo>
                <a:cubicBezTo>
                  <a:pt x="810913" y="1401805"/>
                  <a:pt x="872993" y="1357900"/>
                  <a:pt x="940140" y="1353893"/>
                </a:cubicBezTo>
                <a:cubicBezTo>
                  <a:pt x="970942" y="1352056"/>
                  <a:pt x="994614" y="1356571"/>
                  <a:pt x="1011153" y="1367438"/>
                </a:cubicBezTo>
                <a:cubicBezTo>
                  <a:pt x="1027694" y="1378306"/>
                  <a:pt x="1037103" y="1395526"/>
                  <a:pt x="1039381" y="1419098"/>
                </a:cubicBezTo>
                <a:cubicBezTo>
                  <a:pt x="973388" y="1475606"/>
                  <a:pt x="914342" y="1507735"/>
                  <a:pt x="862244" y="1515481"/>
                </a:cubicBezTo>
                <a:cubicBezTo>
                  <a:pt x="921935" y="1478419"/>
                  <a:pt x="965094" y="1444146"/>
                  <a:pt x="991725" y="1412665"/>
                </a:cubicBezTo>
                <a:cubicBezTo>
                  <a:pt x="988699" y="1392229"/>
                  <a:pt x="972709" y="1382875"/>
                  <a:pt x="943755" y="1384602"/>
                </a:cubicBezTo>
                <a:cubicBezTo>
                  <a:pt x="878455" y="1388498"/>
                  <a:pt x="809560" y="1453683"/>
                  <a:pt x="737068" y="1580159"/>
                </a:cubicBezTo>
                <a:cubicBezTo>
                  <a:pt x="755140" y="1582688"/>
                  <a:pt x="774032" y="1583365"/>
                  <a:pt x="793746" y="1582189"/>
                </a:cubicBezTo>
                <a:cubicBezTo>
                  <a:pt x="930506" y="1574030"/>
                  <a:pt x="1013457" y="1527591"/>
                  <a:pt x="1042599" y="1442872"/>
                </a:cubicBezTo>
                <a:cubicBezTo>
                  <a:pt x="1045386" y="1448376"/>
                  <a:pt x="1046986" y="1454722"/>
                  <a:pt x="1047398" y="1461913"/>
                </a:cubicBezTo>
                <a:cubicBezTo>
                  <a:pt x="1049901" y="1505574"/>
                  <a:pt x="1024768" y="1541605"/>
                  <a:pt x="972000" y="1570008"/>
                </a:cubicBezTo>
                <a:cubicBezTo>
                  <a:pt x="928236" y="1593750"/>
                  <a:pt x="878016" y="1607312"/>
                  <a:pt x="821341" y="1610694"/>
                </a:cubicBezTo>
                <a:cubicBezTo>
                  <a:pt x="782531" y="1613010"/>
                  <a:pt x="730167" y="1610721"/>
                  <a:pt x="664248" y="1603831"/>
                </a:cubicBezTo>
                <a:close/>
                <a:moveTo>
                  <a:pt x="480523" y="1879146"/>
                </a:moveTo>
                <a:cubicBezTo>
                  <a:pt x="656397" y="2054710"/>
                  <a:pt x="899364" y="2163299"/>
                  <a:pt x="1167739" y="2163299"/>
                </a:cubicBezTo>
                <a:cubicBezTo>
                  <a:pt x="1704487" y="2163299"/>
                  <a:pt x="2139607" y="1728944"/>
                  <a:pt x="2139607" y="1193140"/>
                </a:cubicBezTo>
                <a:lnTo>
                  <a:pt x="2139607" y="222981"/>
                </a:lnTo>
                <a:lnTo>
                  <a:pt x="1167739" y="222981"/>
                </a:lnTo>
                <a:cubicBezTo>
                  <a:pt x="630990" y="222981"/>
                  <a:pt x="195870" y="657335"/>
                  <a:pt x="195870" y="1193140"/>
                </a:cubicBezTo>
                <a:cubicBezTo>
                  <a:pt x="195870" y="1461042"/>
                  <a:pt x="304650" y="1703582"/>
                  <a:pt x="480523" y="1879146"/>
                </a:cubicBezTo>
                <a:close/>
                <a:moveTo>
                  <a:pt x="338168" y="2033026"/>
                </a:moveTo>
                <a:cubicBezTo>
                  <a:pt x="127840" y="1816145"/>
                  <a:pt x="-1496" y="1517264"/>
                  <a:pt x="13" y="1187791"/>
                </a:cubicBezTo>
                <a:cubicBezTo>
                  <a:pt x="3031" y="528844"/>
                  <a:pt x="528285" y="-2942"/>
                  <a:pt x="1173202" y="12"/>
                </a:cubicBezTo>
                <a:lnTo>
                  <a:pt x="2340927" y="5361"/>
                </a:lnTo>
                <a:lnTo>
                  <a:pt x="2335463" y="1198488"/>
                </a:lnTo>
                <a:cubicBezTo>
                  <a:pt x="2332445" y="1857435"/>
                  <a:pt x="1807191" y="2389221"/>
                  <a:pt x="1162274" y="2386267"/>
                </a:cubicBezTo>
                <a:cubicBezTo>
                  <a:pt x="839816" y="2384790"/>
                  <a:pt x="548496" y="2249908"/>
                  <a:pt x="338168" y="2033026"/>
                </a:cubicBezTo>
                <a:close/>
              </a:path>
            </a:pathLst>
          </a:custGeom>
          <a:gradFill flip="none" rotWithShape="1">
            <a:gsLst>
              <a:gs pos="0">
                <a:srgbClr val="9DB127">
                  <a:lumMod val="0"/>
                </a:srgbClr>
              </a:gs>
              <a:gs pos="80000">
                <a:schemeClr val="tx1">
                  <a:lumMod val="95000"/>
                </a:schemeClr>
              </a:gs>
              <a:gs pos="13000">
                <a:srgbClr val="99FF33"/>
              </a:gs>
            </a:gsLst>
            <a:path path="circle">
              <a:fillToRect l="50000" t="50000" r="50000" b="50000"/>
            </a:path>
            <a:tileRect/>
          </a:gradFill>
          <a:ln>
            <a:noFill/>
          </a:ln>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19"/>
          <p:cNvSpPr/>
          <p:nvPr/>
        </p:nvSpPr>
        <p:spPr>
          <a:xfrm rot="2543983">
            <a:off x="1753562" y="2272683"/>
            <a:ext cx="2340927" cy="2386693"/>
          </a:xfrm>
          <a:custGeom>
            <a:avLst/>
            <a:gdLst/>
            <a:ahLst/>
            <a:cxnLst/>
            <a:rect l="l" t="t" r="r" b="b"/>
            <a:pathLst>
              <a:path w="2340927" h="2386279">
                <a:moveTo>
                  <a:pt x="1425621" y="894312"/>
                </a:moveTo>
                <a:cubicBezTo>
                  <a:pt x="1482344" y="837841"/>
                  <a:pt x="1556609" y="780067"/>
                  <a:pt x="1648418" y="720988"/>
                </a:cubicBezTo>
                <a:cubicBezTo>
                  <a:pt x="1743833" y="660146"/>
                  <a:pt x="1830026" y="616349"/>
                  <a:pt x="1906996" y="589594"/>
                </a:cubicBezTo>
                <a:lnTo>
                  <a:pt x="1916904" y="616835"/>
                </a:lnTo>
                <a:cubicBezTo>
                  <a:pt x="1847148" y="640066"/>
                  <a:pt x="1764578" y="682360"/>
                  <a:pt x="1669191" y="743714"/>
                </a:cubicBezTo>
                <a:cubicBezTo>
                  <a:pt x="1576797" y="803344"/>
                  <a:pt x="1505817" y="859118"/>
                  <a:pt x="1456250" y="911039"/>
                </a:cubicBezTo>
                <a:close/>
                <a:moveTo>
                  <a:pt x="1348472" y="842478"/>
                </a:moveTo>
                <a:cubicBezTo>
                  <a:pt x="1500924" y="676700"/>
                  <a:pt x="1610933" y="536133"/>
                  <a:pt x="1678497" y="420775"/>
                </a:cubicBezTo>
                <a:lnTo>
                  <a:pt x="1711457" y="429632"/>
                </a:lnTo>
                <a:cubicBezTo>
                  <a:pt x="1644948" y="541834"/>
                  <a:pt x="1534412" y="683980"/>
                  <a:pt x="1379850" y="856068"/>
                </a:cubicBezTo>
                <a:close/>
                <a:moveTo>
                  <a:pt x="1371187" y="882870"/>
                </a:moveTo>
                <a:cubicBezTo>
                  <a:pt x="1451928" y="792496"/>
                  <a:pt x="1619213" y="648254"/>
                  <a:pt x="1873042" y="450143"/>
                </a:cubicBezTo>
                <a:lnTo>
                  <a:pt x="1892979" y="474466"/>
                </a:lnTo>
                <a:cubicBezTo>
                  <a:pt x="1775070" y="563449"/>
                  <a:pt x="1668996" y="648634"/>
                  <a:pt x="1574758" y="730020"/>
                </a:cubicBezTo>
                <a:cubicBezTo>
                  <a:pt x="1492310" y="801426"/>
                  <a:pt x="1434634" y="857438"/>
                  <a:pt x="1401727" y="898056"/>
                </a:cubicBezTo>
                <a:close/>
                <a:moveTo>
                  <a:pt x="1172316" y="915884"/>
                </a:moveTo>
                <a:cubicBezTo>
                  <a:pt x="1176769" y="919312"/>
                  <a:pt x="1181502" y="921112"/>
                  <a:pt x="1186515" y="921283"/>
                </a:cubicBezTo>
                <a:cubicBezTo>
                  <a:pt x="1191153" y="921441"/>
                  <a:pt x="1195176" y="920462"/>
                  <a:pt x="1198582" y="918344"/>
                </a:cubicBezTo>
                <a:cubicBezTo>
                  <a:pt x="1201988" y="916227"/>
                  <a:pt x="1204783" y="913343"/>
                  <a:pt x="1206968" y="909695"/>
                </a:cubicBezTo>
                <a:cubicBezTo>
                  <a:pt x="1209153" y="906047"/>
                  <a:pt x="1210810" y="901934"/>
                  <a:pt x="1211940" y="897356"/>
                </a:cubicBezTo>
                <a:cubicBezTo>
                  <a:pt x="1213070" y="892778"/>
                  <a:pt x="1213715" y="888146"/>
                  <a:pt x="1213875" y="883461"/>
                </a:cubicBezTo>
                <a:cubicBezTo>
                  <a:pt x="1214050" y="878330"/>
                  <a:pt x="1213827" y="873352"/>
                  <a:pt x="1213205" y="868528"/>
                </a:cubicBezTo>
                <a:cubicBezTo>
                  <a:pt x="1212583" y="863704"/>
                  <a:pt x="1211381" y="859401"/>
                  <a:pt x="1209600" y="855617"/>
                </a:cubicBezTo>
                <a:cubicBezTo>
                  <a:pt x="1207819" y="851834"/>
                  <a:pt x="1205358" y="848771"/>
                  <a:pt x="1202216" y="846431"/>
                </a:cubicBezTo>
                <a:cubicBezTo>
                  <a:pt x="1199075" y="844090"/>
                  <a:pt x="1195109" y="842838"/>
                  <a:pt x="1190321" y="842674"/>
                </a:cubicBezTo>
                <a:cubicBezTo>
                  <a:pt x="1187925" y="842592"/>
                  <a:pt x="1185556" y="842865"/>
                  <a:pt x="1183212" y="843492"/>
                </a:cubicBezTo>
                <a:cubicBezTo>
                  <a:pt x="1180869" y="844120"/>
                  <a:pt x="1178474" y="845155"/>
                  <a:pt x="1176028" y="846598"/>
                </a:cubicBezTo>
                <a:cubicBezTo>
                  <a:pt x="1173581" y="848041"/>
                  <a:pt x="1171006" y="849963"/>
                  <a:pt x="1168302" y="852365"/>
                </a:cubicBezTo>
                <a:cubicBezTo>
                  <a:pt x="1165598" y="854768"/>
                  <a:pt x="1162724" y="857741"/>
                  <a:pt x="1159682" y="861285"/>
                </a:cubicBezTo>
                <a:lnTo>
                  <a:pt x="1158320" y="901223"/>
                </a:lnTo>
                <a:cubicBezTo>
                  <a:pt x="1163198" y="907569"/>
                  <a:pt x="1167863" y="912456"/>
                  <a:pt x="1172316" y="915884"/>
                </a:cubicBezTo>
                <a:close/>
                <a:moveTo>
                  <a:pt x="1137867" y="972004"/>
                </a:moveTo>
                <a:cubicBezTo>
                  <a:pt x="1137622" y="971549"/>
                  <a:pt x="1137510" y="971024"/>
                  <a:pt x="1137530" y="970429"/>
                </a:cubicBezTo>
                <a:lnTo>
                  <a:pt x="1142314" y="830202"/>
                </a:lnTo>
                <a:cubicBezTo>
                  <a:pt x="1142337" y="829533"/>
                  <a:pt x="1142467" y="828998"/>
                  <a:pt x="1142704" y="828596"/>
                </a:cubicBezTo>
                <a:cubicBezTo>
                  <a:pt x="1142941" y="828195"/>
                  <a:pt x="1143399" y="827857"/>
                  <a:pt x="1144079" y="827582"/>
                </a:cubicBezTo>
                <a:cubicBezTo>
                  <a:pt x="1144758" y="827308"/>
                  <a:pt x="1145621" y="827132"/>
                  <a:pt x="1146666" y="827056"/>
                </a:cubicBezTo>
                <a:cubicBezTo>
                  <a:pt x="1147711" y="826980"/>
                  <a:pt x="1148977" y="826968"/>
                  <a:pt x="1150464" y="827018"/>
                </a:cubicBezTo>
                <a:cubicBezTo>
                  <a:pt x="1152026" y="827072"/>
                  <a:pt x="1153307" y="827171"/>
                  <a:pt x="1154307" y="827317"/>
                </a:cubicBezTo>
                <a:cubicBezTo>
                  <a:pt x="1155307" y="827463"/>
                  <a:pt x="1156137" y="827696"/>
                  <a:pt x="1156796" y="828016"/>
                </a:cubicBezTo>
                <a:cubicBezTo>
                  <a:pt x="1157455" y="828336"/>
                  <a:pt x="1157908" y="828706"/>
                  <a:pt x="1158155" y="829124"/>
                </a:cubicBezTo>
                <a:cubicBezTo>
                  <a:pt x="1158401" y="829542"/>
                  <a:pt x="1158513" y="830085"/>
                  <a:pt x="1158490" y="830754"/>
                </a:cubicBezTo>
                <a:lnTo>
                  <a:pt x="1158029" y="844253"/>
                </a:lnTo>
                <a:cubicBezTo>
                  <a:pt x="1161185" y="841233"/>
                  <a:pt x="1164215" y="838619"/>
                  <a:pt x="1167120" y="836410"/>
                </a:cubicBezTo>
                <a:cubicBezTo>
                  <a:pt x="1170025" y="834201"/>
                  <a:pt x="1172935" y="832383"/>
                  <a:pt x="1175850" y="830956"/>
                </a:cubicBezTo>
                <a:cubicBezTo>
                  <a:pt x="1178766" y="829529"/>
                  <a:pt x="1181742" y="828476"/>
                  <a:pt x="1184781" y="827798"/>
                </a:cubicBezTo>
                <a:cubicBezTo>
                  <a:pt x="1187820" y="827120"/>
                  <a:pt x="1191013" y="826838"/>
                  <a:pt x="1194359" y="826953"/>
                </a:cubicBezTo>
                <a:cubicBezTo>
                  <a:pt x="1201647" y="827201"/>
                  <a:pt x="1207809" y="828826"/>
                  <a:pt x="1212844" y="831827"/>
                </a:cubicBezTo>
                <a:cubicBezTo>
                  <a:pt x="1217880" y="834828"/>
                  <a:pt x="1221931" y="838838"/>
                  <a:pt x="1224999" y="843857"/>
                </a:cubicBezTo>
                <a:cubicBezTo>
                  <a:pt x="1228066" y="848876"/>
                  <a:pt x="1230233" y="854664"/>
                  <a:pt x="1231498" y="861223"/>
                </a:cubicBezTo>
                <a:cubicBezTo>
                  <a:pt x="1232764" y="867781"/>
                  <a:pt x="1233272" y="874704"/>
                  <a:pt x="1233024" y="881992"/>
                </a:cubicBezTo>
                <a:cubicBezTo>
                  <a:pt x="1232724" y="890768"/>
                  <a:pt x="1231507" y="898619"/>
                  <a:pt x="1229372" y="905545"/>
                </a:cubicBezTo>
                <a:cubicBezTo>
                  <a:pt x="1227237" y="912472"/>
                  <a:pt x="1224246" y="918307"/>
                  <a:pt x="1220398" y="923053"/>
                </a:cubicBezTo>
                <a:cubicBezTo>
                  <a:pt x="1216551" y="927799"/>
                  <a:pt x="1211867" y="931399"/>
                  <a:pt x="1206348" y="933854"/>
                </a:cubicBezTo>
                <a:cubicBezTo>
                  <a:pt x="1200829" y="936309"/>
                  <a:pt x="1194574" y="937417"/>
                  <a:pt x="1187583" y="937179"/>
                </a:cubicBezTo>
                <a:cubicBezTo>
                  <a:pt x="1184608" y="937077"/>
                  <a:pt x="1181867" y="936686"/>
                  <a:pt x="1179358" y="936004"/>
                </a:cubicBezTo>
                <a:cubicBezTo>
                  <a:pt x="1176850" y="935323"/>
                  <a:pt x="1174409" y="934309"/>
                  <a:pt x="1172035" y="932963"/>
                </a:cubicBezTo>
                <a:cubicBezTo>
                  <a:pt x="1169661" y="931616"/>
                  <a:pt x="1167317" y="929935"/>
                  <a:pt x="1165003" y="927920"/>
                </a:cubicBezTo>
                <a:cubicBezTo>
                  <a:pt x="1162689" y="925905"/>
                  <a:pt x="1160238" y="923551"/>
                  <a:pt x="1157650" y="920857"/>
                </a:cubicBezTo>
                <a:lnTo>
                  <a:pt x="1155937" y="971057"/>
                </a:lnTo>
                <a:cubicBezTo>
                  <a:pt x="1155917" y="971652"/>
                  <a:pt x="1155750" y="972167"/>
                  <a:pt x="1155437" y="972603"/>
                </a:cubicBezTo>
                <a:cubicBezTo>
                  <a:pt x="1155125" y="973040"/>
                  <a:pt x="1154629" y="973395"/>
                  <a:pt x="1153949" y="973669"/>
                </a:cubicBezTo>
                <a:cubicBezTo>
                  <a:pt x="1153270" y="973944"/>
                  <a:pt x="1152333" y="974135"/>
                  <a:pt x="1151137" y="974244"/>
                </a:cubicBezTo>
                <a:cubicBezTo>
                  <a:pt x="1149943" y="974352"/>
                  <a:pt x="1148415" y="974374"/>
                  <a:pt x="1146556" y="974311"/>
                </a:cubicBezTo>
                <a:cubicBezTo>
                  <a:pt x="1144771" y="974250"/>
                  <a:pt x="1143286" y="974125"/>
                  <a:pt x="1142101" y="973935"/>
                </a:cubicBezTo>
                <a:cubicBezTo>
                  <a:pt x="1140916" y="973746"/>
                  <a:pt x="1139976" y="973490"/>
                  <a:pt x="1139280" y="973169"/>
                </a:cubicBezTo>
                <a:cubicBezTo>
                  <a:pt x="1138583" y="972847"/>
                  <a:pt x="1138112" y="972459"/>
                  <a:pt x="1137867" y="972004"/>
                </a:cubicBezTo>
                <a:close/>
                <a:moveTo>
                  <a:pt x="1436564" y="1303596"/>
                </a:moveTo>
                <a:cubicBezTo>
                  <a:pt x="1424276" y="1288738"/>
                  <a:pt x="1417573" y="1271550"/>
                  <a:pt x="1416454" y="1252032"/>
                </a:cubicBezTo>
                <a:cubicBezTo>
                  <a:pt x="1416160" y="1246894"/>
                  <a:pt x="1416511" y="1242235"/>
                  <a:pt x="1417508" y="1238053"/>
                </a:cubicBezTo>
                <a:cubicBezTo>
                  <a:pt x="1459178" y="1307208"/>
                  <a:pt x="1535149" y="1338495"/>
                  <a:pt x="1645419" y="1331916"/>
                </a:cubicBezTo>
                <a:cubicBezTo>
                  <a:pt x="1687926" y="1329380"/>
                  <a:pt x="1721588" y="1323506"/>
                  <a:pt x="1746403" y="1314295"/>
                </a:cubicBezTo>
                <a:cubicBezTo>
                  <a:pt x="1653799" y="1208493"/>
                  <a:pt x="1574537" y="1157559"/>
                  <a:pt x="1508622" y="1161491"/>
                </a:cubicBezTo>
                <a:cubicBezTo>
                  <a:pt x="1474740" y="1163513"/>
                  <a:pt x="1458769" y="1176062"/>
                  <a:pt x="1460711" y="1199140"/>
                </a:cubicBezTo>
                <a:cubicBezTo>
                  <a:pt x="1471831" y="1209814"/>
                  <a:pt x="1521794" y="1234923"/>
                  <a:pt x="1610601" y="1274465"/>
                </a:cubicBezTo>
                <a:cubicBezTo>
                  <a:pt x="1556976" y="1277148"/>
                  <a:pt x="1491847" y="1257068"/>
                  <a:pt x="1415214" y="1214224"/>
                </a:cubicBezTo>
                <a:lnTo>
                  <a:pt x="1415037" y="1211142"/>
                </a:lnTo>
                <a:cubicBezTo>
                  <a:pt x="1413743" y="1188541"/>
                  <a:pt x="1422406" y="1169857"/>
                  <a:pt x="1441032" y="1155087"/>
                </a:cubicBezTo>
                <a:cubicBezTo>
                  <a:pt x="1459657" y="1140318"/>
                  <a:pt x="1482830" y="1132106"/>
                  <a:pt x="1510551" y="1130452"/>
                </a:cubicBezTo>
                <a:cubicBezTo>
                  <a:pt x="1573388" y="1126703"/>
                  <a:pt x="1639487" y="1158322"/>
                  <a:pt x="1708850" y="1225309"/>
                </a:cubicBezTo>
                <a:cubicBezTo>
                  <a:pt x="1725955" y="1243358"/>
                  <a:pt x="1743062" y="1261408"/>
                  <a:pt x="1760169" y="1279457"/>
                </a:cubicBezTo>
                <a:cubicBezTo>
                  <a:pt x="1781118" y="1299854"/>
                  <a:pt x="1802052" y="1314582"/>
                  <a:pt x="1822970" y="1323643"/>
                </a:cubicBezTo>
                <a:cubicBezTo>
                  <a:pt x="1746438" y="1347278"/>
                  <a:pt x="1688460" y="1360272"/>
                  <a:pt x="1649034" y="1362625"/>
                </a:cubicBezTo>
                <a:cubicBezTo>
                  <a:pt x="1584966" y="1366447"/>
                  <a:pt x="1532014" y="1359298"/>
                  <a:pt x="1490178" y="1341179"/>
                </a:cubicBezTo>
                <a:cubicBezTo>
                  <a:pt x="1466722" y="1330981"/>
                  <a:pt x="1448851" y="1318453"/>
                  <a:pt x="1436564" y="1303596"/>
                </a:cubicBezTo>
                <a:close/>
                <a:moveTo>
                  <a:pt x="1129040" y="1106828"/>
                </a:moveTo>
                <a:lnTo>
                  <a:pt x="1117992" y="1092025"/>
                </a:lnTo>
                <a:cubicBezTo>
                  <a:pt x="1129020" y="1079513"/>
                  <a:pt x="1146923" y="1052159"/>
                  <a:pt x="1171702" y="1009964"/>
                </a:cubicBezTo>
                <a:cubicBezTo>
                  <a:pt x="1190911" y="978409"/>
                  <a:pt x="1210942" y="955824"/>
                  <a:pt x="1231797" y="942211"/>
                </a:cubicBezTo>
                <a:cubicBezTo>
                  <a:pt x="1259779" y="923534"/>
                  <a:pt x="1291635" y="913129"/>
                  <a:pt x="1327365" y="910997"/>
                </a:cubicBezTo>
                <a:cubicBezTo>
                  <a:pt x="1369255" y="908498"/>
                  <a:pt x="1402437" y="921207"/>
                  <a:pt x="1426909" y="949124"/>
                </a:cubicBezTo>
                <a:cubicBezTo>
                  <a:pt x="1448680" y="973081"/>
                  <a:pt x="1460612" y="1003292"/>
                  <a:pt x="1462701" y="1039761"/>
                </a:cubicBezTo>
                <a:cubicBezTo>
                  <a:pt x="1464144" y="1064930"/>
                  <a:pt x="1457622" y="1091347"/>
                  <a:pt x="1443137" y="1119012"/>
                </a:cubicBezTo>
                <a:cubicBezTo>
                  <a:pt x="1436267" y="1096229"/>
                  <a:pt x="1417020" y="1078565"/>
                  <a:pt x="1385393" y="1066021"/>
                </a:cubicBezTo>
                <a:cubicBezTo>
                  <a:pt x="1357552" y="1054796"/>
                  <a:pt x="1328230" y="1050103"/>
                  <a:pt x="1297428" y="1051941"/>
                </a:cubicBezTo>
                <a:cubicBezTo>
                  <a:pt x="1252457" y="1054624"/>
                  <a:pt x="1196328" y="1072920"/>
                  <a:pt x="1129040" y="1106828"/>
                </a:cubicBezTo>
                <a:close/>
                <a:moveTo>
                  <a:pt x="1166081" y="1170718"/>
                </a:moveTo>
                <a:cubicBezTo>
                  <a:pt x="1157425" y="1159895"/>
                  <a:pt x="1152736" y="1148192"/>
                  <a:pt x="1152015" y="1135608"/>
                </a:cubicBezTo>
                <a:cubicBezTo>
                  <a:pt x="1150985" y="1117631"/>
                  <a:pt x="1165883" y="1102567"/>
                  <a:pt x="1196713" y="1090420"/>
                </a:cubicBezTo>
                <a:cubicBezTo>
                  <a:pt x="1220912" y="1081245"/>
                  <a:pt x="1245641" y="1075905"/>
                  <a:pt x="1270898" y="1074398"/>
                </a:cubicBezTo>
                <a:cubicBezTo>
                  <a:pt x="1325726" y="1071127"/>
                  <a:pt x="1354067" y="1085672"/>
                  <a:pt x="1355922" y="1118031"/>
                </a:cubicBezTo>
                <a:cubicBezTo>
                  <a:pt x="1357159" y="1139604"/>
                  <a:pt x="1344224" y="1151199"/>
                  <a:pt x="1317118" y="1152816"/>
                </a:cubicBezTo>
                <a:cubicBezTo>
                  <a:pt x="1300485" y="1153808"/>
                  <a:pt x="1285214" y="1146215"/>
                  <a:pt x="1271306" y="1130037"/>
                </a:cubicBezTo>
                <a:cubicBezTo>
                  <a:pt x="1281281" y="1131504"/>
                  <a:pt x="1289656" y="1132035"/>
                  <a:pt x="1296432" y="1131630"/>
                </a:cubicBezTo>
                <a:cubicBezTo>
                  <a:pt x="1312450" y="1130675"/>
                  <a:pt x="1320193" y="1125574"/>
                  <a:pt x="1319664" y="1116329"/>
                </a:cubicBezTo>
                <a:cubicBezTo>
                  <a:pt x="1319074" y="1106055"/>
                  <a:pt x="1302147" y="1101912"/>
                  <a:pt x="1268881" y="1103897"/>
                </a:cubicBezTo>
                <a:cubicBezTo>
                  <a:pt x="1216518" y="1107020"/>
                  <a:pt x="1190836" y="1117314"/>
                  <a:pt x="1191838" y="1134778"/>
                </a:cubicBezTo>
                <a:cubicBezTo>
                  <a:pt x="1192839" y="1152242"/>
                  <a:pt x="1205258" y="1166706"/>
                  <a:pt x="1229095" y="1178169"/>
                </a:cubicBezTo>
                <a:cubicBezTo>
                  <a:pt x="1252933" y="1189631"/>
                  <a:pt x="1275632" y="1194720"/>
                  <a:pt x="1297193" y="1193434"/>
                </a:cubicBezTo>
                <a:cubicBezTo>
                  <a:pt x="1356949" y="1189868"/>
                  <a:pt x="1386236" y="1166989"/>
                  <a:pt x="1385054" y="1124797"/>
                </a:cubicBezTo>
                <a:cubicBezTo>
                  <a:pt x="1397583" y="1138481"/>
                  <a:pt x="1404112" y="1149946"/>
                  <a:pt x="1404642" y="1159191"/>
                </a:cubicBezTo>
                <a:cubicBezTo>
                  <a:pt x="1405614" y="1176141"/>
                  <a:pt x="1395313" y="1190543"/>
                  <a:pt x="1373739" y="1202396"/>
                </a:cubicBezTo>
                <a:cubicBezTo>
                  <a:pt x="1352165" y="1214249"/>
                  <a:pt x="1326901" y="1221039"/>
                  <a:pt x="1297948" y="1222766"/>
                </a:cubicBezTo>
                <a:cubicBezTo>
                  <a:pt x="1265914" y="1224677"/>
                  <a:pt x="1234582" y="1217270"/>
                  <a:pt x="1203951" y="1200542"/>
                </a:cubicBezTo>
                <a:cubicBezTo>
                  <a:pt x="1187360" y="1191481"/>
                  <a:pt x="1174737" y="1181540"/>
                  <a:pt x="1166081" y="1170718"/>
                </a:cubicBezTo>
                <a:close/>
                <a:moveTo>
                  <a:pt x="863506" y="1019847"/>
                </a:moveTo>
                <a:cubicBezTo>
                  <a:pt x="830410" y="992444"/>
                  <a:pt x="806231" y="958839"/>
                  <a:pt x="790968" y="919033"/>
                </a:cubicBezTo>
                <a:cubicBezTo>
                  <a:pt x="779344" y="888803"/>
                  <a:pt x="769464" y="845841"/>
                  <a:pt x="761327" y="790148"/>
                </a:cubicBezTo>
                <a:cubicBezTo>
                  <a:pt x="780515" y="801372"/>
                  <a:pt x="806038" y="809900"/>
                  <a:pt x="837898" y="815731"/>
                </a:cubicBezTo>
                <a:cubicBezTo>
                  <a:pt x="865357" y="820277"/>
                  <a:pt x="892816" y="824823"/>
                  <a:pt x="920274" y="829370"/>
                </a:cubicBezTo>
                <a:cubicBezTo>
                  <a:pt x="1001959" y="845757"/>
                  <a:pt x="1058853" y="869864"/>
                  <a:pt x="1090957" y="901691"/>
                </a:cubicBezTo>
                <a:cubicBezTo>
                  <a:pt x="1110218" y="920788"/>
                  <a:pt x="1120557" y="942663"/>
                  <a:pt x="1121970" y="967318"/>
                </a:cubicBezTo>
                <a:cubicBezTo>
                  <a:pt x="1124001" y="1002759"/>
                  <a:pt x="1104689" y="1027104"/>
                  <a:pt x="1064033" y="1040353"/>
                </a:cubicBezTo>
                <a:cubicBezTo>
                  <a:pt x="982766" y="1002940"/>
                  <a:pt x="931729" y="964495"/>
                  <a:pt x="910922" y="925019"/>
                </a:cubicBezTo>
                <a:cubicBezTo>
                  <a:pt x="935244" y="939546"/>
                  <a:pt x="959244" y="953834"/>
                  <a:pt x="982920" y="967882"/>
                </a:cubicBezTo>
                <a:cubicBezTo>
                  <a:pt x="1013608" y="985637"/>
                  <a:pt x="1039588" y="996715"/>
                  <a:pt x="1060857" y="1001115"/>
                </a:cubicBezTo>
                <a:cubicBezTo>
                  <a:pt x="1077225" y="995500"/>
                  <a:pt x="1084908" y="983961"/>
                  <a:pt x="1083907" y="966497"/>
                </a:cubicBezTo>
                <a:cubicBezTo>
                  <a:pt x="1080727" y="911023"/>
                  <a:pt x="992448" y="869904"/>
                  <a:pt x="819071" y="843139"/>
                </a:cubicBezTo>
                <a:lnTo>
                  <a:pt x="806925" y="841544"/>
                </a:lnTo>
                <a:cubicBezTo>
                  <a:pt x="808780" y="873903"/>
                  <a:pt x="820924" y="907840"/>
                  <a:pt x="843359" y="943353"/>
                </a:cubicBezTo>
                <a:cubicBezTo>
                  <a:pt x="865793" y="978866"/>
                  <a:pt x="892200" y="1005508"/>
                  <a:pt x="922580" y="1023281"/>
                </a:cubicBezTo>
                <a:cubicBezTo>
                  <a:pt x="952961" y="1041053"/>
                  <a:pt x="991033" y="1050121"/>
                  <a:pt x="1036797" y="1050482"/>
                </a:cubicBezTo>
                <a:cubicBezTo>
                  <a:pt x="1024272" y="1058446"/>
                  <a:pt x="1008462" y="1062997"/>
                  <a:pt x="989364" y="1064136"/>
                </a:cubicBezTo>
                <a:cubicBezTo>
                  <a:pt x="943778" y="1066856"/>
                  <a:pt x="901825" y="1052093"/>
                  <a:pt x="863506" y="1019847"/>
                </a:cubicBezTo>
                <a:close/>
                <a:moveTo>
                  <a:pt x="1108913" y="1451286"/>
                </a:moveTo>
                <a:cubicBezTo>
                  <a:pt x="1091365" y="1425532"/>
                  <a:pt x="1081869" y="1400070"/>
                  <a:pt x="1080427" y="1374902"/>
                </a:cubicBezTo>
                <a:cubicBezTo>
                  <a:pt x="1078307" y="1337919"/>
                  <a:pt x="1086397" y="1306513"/>
                  <a:pt x="1104697" y="1280682"/>
                </a:cubicBezTo>
                <a:cubicBezTo>
                  <a:pt x="1126428" y="1250007"/>
                  <a:pt x="1158239" y="1233420"/>
                  <a:pt x="1200131" y="1230922"/>
                </a:cubicBezTo>
                <a:cubicBezTo>
                  <a:pt x="1208138" y="1230444"/>
                  <a:pt x="1215869" y="1230497"/>
                  <a:pt x="1223320" y="1231084"/>
                </a:cubicBezTo>
                <a:cubicBezTo>
                  <a:pt x="1275479" y="1235188"/>
                  <a:pt x="1317066" y="1254353"/>
                  <a:pt x="1348081" y="1288581"/>
                </a:cubicBezTo>
                <a:cubicBezTo>
                  <a:pt x="1375282" y="1320974"/>
                  <a:pt x="1402496" y="1353625"/>
                  <a:pt x="1429727" y="1386532"/>
                </a:cubicBezTo>
                <a:lnTo>
                  <a:pt x="1419477" y="1401833"/>
                </a:lnTo>
                <a:cubicBezTo>
                  <a:pt x="1347542" y="1376231"/>
                  <a:pt x="1289704" y="1364735"/>
                  <a:pt x="1245965" y="1367345"/>
                </a:cubicBezTo>
                <a:cubicBezTo>
                  <a:pt x="1215779" y="1369145"/>
                  <a:pt x="1187194" y="1377294"/>
                  <a:pt x="1160209" y="1391789"/>
                </a:cubicBezTo>
                <a:cubicBezTo>
                  <a:pt x="1130230" y="1408009"/>
                  <a:pt x="1113133" y="1427841"/>
                  <a:pt x="1108913" y="1451286"/>
                </a:cubicBezTo>
                <a:close/>
                <a:moveTo>
                  <a:pt x="1163237" y="1513372"/>
                </a:moveTo>
                <a:cubicBezTo>
                  <a:pt x="1155601" y="1506869"/>
                  <a:pt x="1151533" y="1499252"/>
                  <a:pt x="1151032" y="1490521"/>
                </a:cubicBezTo>
                <a:cubicBezTo>
                  <a:pt x="1150443" y="1480248"/>
                  <a:pt x="1156161" y="1466763"/>
                  <a:pt x="1168185" y="1450069"/>
                </a:cubicBezTo>
                <a:cubicBezTo>
                  <a:pt x="1170570" y="1491674"/>
                  <a:pt x="1202256" y="1510657"/>
                  <a:pt x="1263244" y="1507018"/>
                </a:cubicBezTo>
                <a:cubicBezTo>
                  <a:pt x="1289117" y="1505475"/>
                  <a:pt x="1312159" y="1497657"/>
                  <a:pt x="1332367" y="1483566"/>
                </a:cubicBezTo>
                <a:cubicBezTo>
                  <a:pt x="1352577" y="1469476"/>
                  <a:pt x="1362196" y="1453956"/>
                  <a:pt x="1361224" y="1437005"/>
                </a:cubicBezTo>
                <a:cubicBezTo>
                  <a:pt x="1360253" y="1420055"/>
                  <a:pt x="1332969" y="1413179"/>
                  <a:pt x="1279375" y="1416377"/>
                </a:cubicBezTo>
                <a:cubicBezTo>
                  <a:pt x="1246724" y="1418325"/>
                  <a:pt x="1230693" y="1424434"/>
                  <a:pt x="1231283" y="1434708"/>
                </a:cubicBezTo>
                <a:cubicBezTo>
                  <a:pt x="1231783" y="1443440"/>
                  <a:pt x="1240350" y="1447310"/>
                  <a:pt x="1256983" y="1446318"/>
                </a:cubicBezTo>
                <a:cubicBezTo>
                  <a:pt x="1263759" y="1445913"/>
                  <a:pt x="1272017" y="1444389"/>
                  <a:pt x="1281755" y="1441746"/>
                </a:cubicBezTo>
                <a:cubicBezTo>
                  <a:pt x="1269145" y="1458991"/>
                  <a:pt x="1254523" y="1468110"/>
                  <a:pt x="1237890" y="1469104"/>
                </a:cubicBezTo>
                <a:cubicBezTo>
                  <a:pt x="1210784" y="1470720"/>
                  <a:pt x="1196628" y="1460999"/>
                  <a:pt x="1195421" y="1439940"/>
                </a:cubicBezTo>
                <a:cubicBezTo>
                  <a:pt x="1193566" y="1407580"/>
                  <a:pt x="1220052" y="1389765"/>
                  <a:pt x="1274879" y="1386493"/>
                </a:cubicBezTo>
                <a:cubicBezTo>
                  <a:pt x="1300137" y="1384987"/>
                  <a:pt x="1325322" y="1387608"/>
                  <a:pt x="1350435" y="1394356"/>
                </a:cubicBezTo>
                <a:cubicBezTo>
                  <a:pt x="1366746" y="1398536"/>
                  <a:pt x="1379109" y="1403919"/>
                  <a:pt x="1387522" y="1410504"/>
                </a:cubicBezTo>
                <a:cubicBezTo>
                  <a:pt x="1395935" y="1417089"/>
                  <a:pt x="1400399" y="1424875"/>
                  <a:pt x="1400915" y="1433864"/>
                </a:cubicBezTo>
                <a:cubicBezTo>
                  <a:pt x="1402299" y="1458006"/>
                  <a:pt x="1388457" y="1480737"/>
                  <a:pt x="1359390" y="1502056"/>
                </a:cubicBezTo>
                <a:cubicBezTo>
                  <a:pt x="1330323" y="1523376"/>
                  <a:pt x="1298848" y="1535046"/>
                  <a:pt x="1264966" y="1537067"/>
                </a:cubicBezTo>
                <a:cubicBezTo>
                  <a:pt x="1242173" y="1538427"/>
                  <a:pt x="1219466" y="1535916"/>
                  <a:pt x="1196847" y="1529534"/>
                </a:cubicBezTo>
                <a:cubicBezTo>
                  <a:pt x="1182076" y="1525261"/>
                  <a:pt x="1170873" y="1519874"/>
                  <a:pt x="1163237" y="1513372"/>
                </a:cubicBezTo>
                <a:close/>
                <a:moveTo>
                  <a:pt x="910479" y="1337881"/>
                </a:moveTo>
                <a:cubicBezTo>
                  <a:pt x="940368" y="1320121"/>
                  <a:pt x="954033" y="1288898"/>
                  <a:pt x="951471" y="1244210"/>
                </a:cubicBezTo>
                <a:cubicBezTo>
                  <a:pt x="948644" y="1194900"/>
                  <a:pt x="905774" y="1142568"/>
                  <a:pt x="822861" y="1087213"/>
                </a:cubicBezTo>
                <a:lnTo>
                  <a:pt x="835970" y="1073288"/>
                </a:lnTo>
                <a:cubicBezTo>
                  <a:pt x="883876" y="1078676"/>
                  <a:pt x="931460" y="1083826"/>
                  <a:pt x="978720" y="1088738"/>
                </a:cubicBezTo>
                <a:cubicBezTo>
                  <a:pt x="1016102" y="1093852"/>
                  <a:pt x="1047545" y="1107582"/>
                  <a:pt x="1073050" y="1129931"/>
                </a:cubicBezTo>
                <a:cubicBezTo>
                  <a:pt x="1081552" y="1137379"/>
                  <a:pt x="1089393" y="1145786"/>
                  <a:pt x="1096575" y="1155150"/>
                </a:cubicBezTo>
                <a:cubicBezTo>
                  <a:pt x="1108605" y="1170925"/>
                  <a:pt x="1115107" y="1187289"/>
                  <a:pt x="1116079" y="1204239"/>
                </a:cubicBezTo>
                <a:cubicBezTo>
                  <a:pt x="1118199" y="1241221"/>
                  <a:pt x="1098682" y="1272793"/>
                  <a:pt x="1057530" y="1298958"/>
                </a:cubicBezTo>
                <a:cubicBezTo>
                  <a:pt x="1021130" y="1321746"/>
                  <a:pt x="979828" y="1334517"/>
                  <a:pt x="933624" y="1337274"/>
                </a:cubicBezTo>
                <a:cubicBezTo>
                  <a:pt x="923768" y="1337863"/>
                  <a:pt x="916053" y="1338065"/>
                  <a:pt x="910479" y="1337881"/>
                </a:cubicBezTo>
                <a:close/>
                <a:moveTo>
                  <a:pt x="772257" y="1296264"/>
                </a:moveTo>
                <a:cubicBezTo>
                  <a:pt x="750280" y="1274124"/>
                  <a:pt x="738570" y="1250470"/>
                  <a:pt x="737128" y="1225301"/>
                </a:cubicBezTo>
                <a:cubicBezTo>
                  <a:pt x="735744" y="1201160"/>
                  <a:pt x="742105" y="1177330"/>
                  <a:pt x="756210" y="1153810"/>
                </a:cubicBezTo>
                <a:cubicBezTo>
                  <a:pt x="770814" y="1128200"/>
                  <a:pt x="788588" y="1114770"/>
                  <a:pt x="809534" y="1113520"/>
                </a:cubicBezTo>
                <a:cubicBezTo>
                  <a:pt x="833559" y="1112086"/>
                  <a:pt x="857470" y="1124834"/>
                  <a:pt x="881267" y="1151761"/>
                </a:cubicBezTo>
                <a:cubicBezTo>
                  <a:pt x="902480" y="1176781"/>
                  <a:pt x="913707" y="1200077"/>
                  <a:pt x="914944" y="1221650"/>
                </a:cubicBezTo>
                <a:cubicBezTo>
                  <a:pt x="916740" y="1252983"/>
                  <a:pt x="902237" y="1269568"/>
                  <a:pt x="871434" y="1271405"/>
                </a:cubicBezTo>
                <a:cubicBezTo>
                  <a:pt x="844945" y="1272985"/>
                  <a:pt x="831067" y="1262733"/>
                  <a:pt x="829801" y="1240646"/>
                </a:cubicBezTo>
                <a:cubicBezTo>
                  <a:pt x="829153" y="1229345"/>
                  <a:pt x="833141" y="1218027"/>
                  <a:pt x="841763" y="1206688"/>
                </a:cubicBezTo>
                <a:cubicBezTo>
                  <a:pt x="846843" y="1230609"/>
                  <a:pt x="855852" y="1242185"/>
                  <a:pt x="868789" y="1241412"/>
                </a:cubicBezTo>
                <a:cubicBezTo>
                  <a:pt x="877413" y="1240898"/>
                  <a:pt x="881460" y="1236017"/>
                  <a:pt x="880930" y="1226772"/>
                </a:cubicBezTo>
                <a:cubicBezTo>
                  <a:pt x="880135" y="1212904"/>
                  <a:pt x="873003" y="1196321"/>
                  <a:pt x="859534" y="1177024"/>
                </a:cubicBezTo>
                <a:cubicBezTo>
                  <a:pt x="844686" y="1155232"/>
                  <a:pt x="829869" y="1144777"/>
                  <a:pt x="815085" y="1145659"/>
                </a:cubicBezTo>
                <a:cubicBezTo>
                  <a:pt x="802764" y="1146394"/>
                  <a:pt x="792191" y="1156045"/>
                  <a:pt x="783364" y="1174611"/>
                </a:cubicBezTo>
                <a:cubicBezTo>
                  <a:pt x="775681" y="1191562"/>
                  <a:pt x="772267" y="1207486"/>
                  <a:pt x="773121" y="1222381"/>
                </a:cubicBezTo>
                <a:cubicBezTo>
                  <a:pt x="774328" y="1243440"/>
                  <a:pt x="782803" y="1261876"/>
                  <a:pt x="798545" y="1277686"/>
                </a:cubicBezTo>
                <a:cubicBezTo>
                  <a:pt x="814286" y="1293498"/>
                  <a:pt x="832014" y="1300815"/>
                  <a:pt x="851727" y="1299640"/>
                </a:cubicBezTo>
                <a:cubicBezTo>
                  <a:pt x="864664" y="1298868"/>
                  <a:pt x="875679" y="1296922"/>
                  <a:pt x="884772" y="1293802"/>
                </a:cubicBezTo>
                <a:cubicBezTo>
                  <a:pt x="868085" y="1315414"/>
                  <a:pt x="852041" y="1326680"/>
                  <a:pt x="836640" y="1327599"/>
                </a:cubicBezTo>
                <a:cubicBezTo>
                  <a:pt x="815695" y="1328848"/>
                  <a:pt x="794233" y="1318403"/>
                  <a:pt x="772257" y="1296264"/>
                </a:cubicBezTo>
                <a:close/>
                <a:moveTo>
                  <a:pt x="664248" y="1603831"/>
                </a:moveTo>
                <a:cubicBezTo>
                  <a:pt x="682669" y="1590878"/>
                  <a:pt x="699841" y="1572329"/>
                  <a:pt x="715764" y="1548186"/>
                </a:cubicBezTo>
                <a:cubicBezTo>
                  <a:pt x="728170" y="1527345"/>
                  <a:pt x="740882" y="1506487"/>
                  <a:pt x="753902" y="1485609"/>
                </a:cubicBezTo>
                <a:cubicBezTo>
                  <a:pt x="810913" y="1401805"/>
                  <a:pt x="872993" y="1357900"/>
                  <a:pt x="940140" y="1353893"/>
                </a:cubicBezTo>
                <a:cubicBezTo>
                  <a:pt x="970942" y="1352056"/>
                  <a:pt x="994614" y="1356571"/>
                  <a:pt x="1011153" y="1367438"/>
                </a:cubicBezTo>
                <a:cubicBezTo>
                  <a:pt x="1027694" y="1378306"/>
                  <a:pt x="1037103" y="1395526"/>
                  <a:pt x="1039381" y="1419098"/>
                </a:cubicBezTo>
                <a:cubicBezTo>
                  <a:pt x="973388" y="1475606"/>
                  <a:pt x="914342" y="1507735"/>
                  <a:pt x="862244" y="1515481"/>
                </a:cubicBezTo>
                <a:cubicBezTo>
                  <a:pt x="921935" y="1478419"/>
                  <a:pt x="965094" y="1444146"/>
                  <a:pt x="991725" y="1412665"/>
                </a:cubicBezTo>
                <a:cubicBezTo>
                  <a:pt x="988699" y="1392229"/>
                  <a:pt x="972709" y="1382875"/>
                  <a:pt x="943755" y="1384602"/>
                </a:cubicBezTo>
                <a:cubicBezTo>
                  <a:pt x="878455" y="1388498"/>
                  <a:pt x="809560" y="1453683"/>
                  <a:pt x="737068" y="1580159"/>
                </a:cubicBezTo>
                <a:cubicBezTo>
                  <a:pt x="755140" y="1582688"/>
                  <a:pt x="774032" y="1583365"/>
                  <a:pt x="793746" y="1582189"/>
                </a:cubicBezTo>
                <a:cubicBezTo>
                  <a:pt x="930506" y="1574030"/>
                  <a:pt x="1013457" y="1527591"/>
                  <a:pt x="1042599" y="1442872"/>
                </a:cubicBezTo>
                <a:cubicBezTo>
                  <a:pt x="1045386" y="1448376"/>
                  <a:pt x="1046986" y="1454722"/>
                  <a:pt x="1047398" y="1461913"/>
                </a:cubicBezTo>
                <a:cubicBezTo>
                  <a:pt x="1049901" y="1505574"/>
                  <a:pt x="1024768" y="1541605"/>
                  <a:pt x="972000" y="1570008"/>
                </a:cubicBezTo>
                <a:cubicBezTo>
                  <a:pt x="928236" y="1593750"/>
                  <a:pt x="878016" y="1607312"/>
                  <a:pt x="821341" y="1610694"/>
                </a:cubicBezTo>
                <a:cubicBezTo>
                  <a:pt x="782531" y="1613010"/>
                  <a:pt x="730167" y="1610721"/>
                  <a:pt x="664248" y="1603831"/>
                </a:cubicBezTo>
                <a:close/>
                <a:moveTo>
                  <a:pt x="480523" y="1879146"/>
                </a:moveTo>
                <a:cubicBezTo>
                  <a:pt x="656397" y="2054710"/>
                  <a:pt x="899364" y="2163299"/>
                  <a:pt x="1167739" y="2163299"/>
                </a:cubicBezTo>
                <a:cubicBezTo>
                  <a:pt x="1704487" y="2163299"/>
                  <a:pt x="2139607" y="1728944"/>
                  <a:pt x="2139607" y="1193140"/>
                </a:cubicBezTo>
                <a:lnTo>
                  <a:pt x="2139607" y="222981"/>
                </a:lnTo>
                <a:lnTo>
                  <a:pt x="1167739" y="222981"/>
                </a:lnTo>
                <a:cubicBezTo>
                  <a:pt x="630990" y="222981"/>
                  <a:pt x="195870" y="657335"/>
                  <a:pt x="195870" y="1193140"/>
                </a:cubicBezTo>
                <a:cubicBezTo>
                  <a:pt x="195870" y="1461042"/>
                  <a:pt x="304650" y="1703582"/>
                  <a:pt x="480523" y="1879146"/>
                </a:cubicBezTo>
                <a:close/>
                <a:moveTo>
                  <a:pt x="338168" y="2033026"/>
                </a:moveTo>
                <a:cubicBezTo>
                  <a:pt x="127840" y="1816145"/>
                  <a:pt x="-1496" y="1517264"/>
                  <a:pt x="13" y="1187791"/>
                </a:cubicBezTo>
                <a:cubicBezTo>
                  <a:pt x="3031" y="528844"/>
                  <a:pt x="528285" y="-2942"/>
                  <a:pt x="1173202" y="12"/>
                </a:cubicBezTo>
                <a:lnTo>
                  <a:pt x="2340927" y="5361"/>
                </a:lnTo>
                <a:lnTo>
                  <a:pt x="2335463" y="1198488"/>
                </a:lnTo>
                <a:cubicBezTo>
                  <a:pt x="2332445" y="1857435"/>
                  <a:pt x="1807191" y="2389221"/>
                  <a:pt x="1162274" y="2386267"/>
                </a:cubicBezTo>
                <a:cubicBezTo>
                  <a:pt x="839816" y="2384790"/>
                  <a:pt x="548496" y="2249908"/>
                  <a:pt x="338168" y="2033026"/>
                </a:cubicBezTo>
                <a:close/>
              </a:path>
            </a:pathLst>
          </a:custGeom>
          <a:gradFill flip="none" rotWithShape="1">
            <a:gsLst>
              <a:gs pos="0">
                <a:srgbClr val="9DB127">
                  <a:lumMod val="0"/>
                </a:srgbClr>
              </a:gs>
              <a:gs pos="80000">
                <a:schemeClr val="tx1">
                  <a:lumMod val="95000"/>
                </a:schemeClr>
              </a:gs>
              <a:gs pos="13000">
                <a:srgbClr val="99FF33"/>
              </a:gs>
            </a:gsLst>
            <a:path path="circle">
              <a:fillToRect l="50000" t="50000" r="50000" b="50000"/>
            </a:path>
            <a:tileRect/>
          </a:gradFill>
          <a:ln>
            <a:noFill/>
          </a:ln>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2 Forma libre"/>
          <p:cNvSpPr/>
          <p:nvPr/>
        </p:nvSpPr>
        <p:spPr>
          <a:xfrm>
            <a:off x="-28657" y="-62559"/>
            <a:ext cx="9222332"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73000">
                <a:srgbClr val="391B03">
                  <a:lumMod val="19000"/>
                </a:srgbClr>
              </a:gs>
              <a:gs pos="1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28657" y="5717005"/>
            <a:ext cx="9222332"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73000">
                <a:srgbClr val="391B03">
                  <a:lumMod val="19000"/>
                </a:srgbClr>
              </a:gs>
              <a:gs pos="1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41175" y="-88154"/>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805631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2500" fill="hold"/>
                                        <p:tgtEl>
                                          <p:spTgt spid="13"/>
                                        </p:tgtEl>
                                        <p:attrNameLst>
                                          <p:attrName>ppt_x</p:attrName>
                                        </p:attrNameLst>
                                      </p:cBhvr>
                                      <p:tavLst>
                                        <p:tav tm="0">
                                          <p:val>
                                            <p:strVal val="1+#ppt_w/2"/>
                                          </p:val>
                                        </p:tav>
                                        <p:tav tm="100000">
                                          <p:val>
                                            <p:strVal val="#ppt_x"/>
                                          </p:val>
                                        </p:tav>
                                      </p:tavLst>
                                    </p:anim>
                                    <p:anim calcmode="lin" valueType="num">
                                      <p:cBhvr additive="base">
                                        <p:cTn id="11" dur="2500" fill="hold"/>
                                        <p:tgtEl>
                                          <p:spTgt spid="13"/>
                                        </p:tgtEl>
                                        <p:attrNameLst>
                                          <p:attrName>ppt_y</p:attrName>
                                        </p:attrNameLst>
                                      </p:cBhvr>
                                      <p:tavLst>
                                        <p:tav tm="0">
                                          <p:val>
                                            <p:strVal val="#ppt_y"/>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p:cTn id="14" dur="2500" fill="hold"/>
                                        <p:tgtEl>
                                          <p:spTgt spid="13"/>
                                        </p:tgtEl>
                                        <p:attrNameLst>
                                          <p:attrName>ppt_w</p:attrName>
                                        </p:attrNameLst>
                                      </p:cBhvr>
                                      <p:tavLst>
                                        <p:tav tm="0" fmla="#ppt_w*sin(2.5*pi*$)">
                                          <p:val>
                                            <p:fltVal val="0"/>
                                          </p:val>
                                        </p:tav>
                                        <p:tav tm="100000">
                                          <p:val>
                                            <p:fltVal val="1"/>
                                          </p:val>
                                        </p:tav>
                                      </p:tavLst>
                                    </p:anim>
                                    <p:anim calcmode="lin" valueType="num">
                                      <p:cBhvr>
                                        <p:cTn id="15" dur="2500" fill="hold"/>
                                        <p:tgtEl>
                                          <p:spTgt spid="13"/>
                                        </p:tgtEl>
                                        <p:attrNameLst>
                                          <p:attrName>ppt_h</p:attrName>
                                        </p:attrNameLst>
                                      </p:cBhvr>
                                      <p:tavLst>
                                        <p:tav tm="0">
                                          <p:val>
                                            <p:strVal val="#ppt_h"/>
                                          </p:val>
                                        </p:tav>
                                        <p:tav tm="100000">
                                          <p:val>
                                            <p:strVal val="#ppt_h"/>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500" fill="hold"/>
                                        <p:tgtEl>
                                          <p:spTgt spid="10"/>
                                        </p:tgtEl>
                                        <p:attrNameLst>
                                          <p:attrName>ppt_x</p:attrName>
                                        </p:attrNameLst>
                                      </p:cBhvr>
                                      <p:tavLst>
                                        <p:tav tm="0">
                                          <p:val>
                                            <p:strVal val="#ppt_x"/>
                                          </p:val>
                                        </p:tav>
                                        <p:tav tm="100000">
                                          <p:val>
                                            <p:strVal val="#ppt_x"/>
                                          </p:val>
                                        </p:tav>
                                      </p:tavLst>
                                    </p:anim>
                                    <p:anim calcmode="lin" valueType="num">
                                      <p:cBhvr additive="base">
                                        <p:cTn id="19" dur="2500" fill="hold"/>
                                        <p:tgtEl>
                                          <p:spTgt spid="10"/>
                                        </p:tgtEl>
                                        <p:attrNameLst>
                                          <p:attrName>ppt_y</p:attrName>
                                        </p:attrNameLst>
                                      </p:cBhvr>
                                      <p:tavLst>
                                        <p:tav tm="0">
                                          <p:val>
                                            <p:strVal val="1+#ppt_h/2"/>
                                          </p:val>
                                        </p:tav>
                                        <p:tav tm="100000">
                                          <p:val>
                                            <p:strVal val="#ppt_y"/>
                                          </p:val>
                                        </p:tav>
                                      </p:tavLst>
                                    </p:anim>
                                  </p:childTnLst>
                                </p:cTn>
                              </p:par>
                              <p:par>
                                <p:cTn id="20" presetID="19" presetClass="entr" presetSubtype="5" fill="hold" grpId="1"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2500" fill="hold"/>
                                        <p:tgtEl>
                                          <p:spTgt spid="10"/>
                                        </p:tgtEl>
                                        <p:attrNameLst>
                                          <p:attrName>ppt_w</p:attrName>
                                        </p:attrNameLst>
                                      </p:cBhvr>
                                      <p:tavLst>
                                        <p:tav tm="0">
                                          <p:val>
                                            <p:strVal val="#ppt_w"/>
                                          </p:val>
                                        </p:tav>
                                        <p:tav tm="100000">
                                          <p:val>
                                            <p:strVal val="#ppt_w"/>
                                          </p:val>
                                        </p:tav>
                                      </p:tavLst>
                                    </p:anim>
                                    <p:anim calcmode="lin" valueType="num">
                                      <p:cBhvr>
                                        <p:cTn id="23" dur="2500" fill="hold"/>
                                        <p:tgtEl>
                                          <p:spTgt spid="10"/>
                                        </p:tgtEl>
                                        <p:attrNameLst>
                                          <p:attrName>ppt_h</p:attrName>
                                        </p:attrNameLst>
                                      </p:cBhvr>
                                      <p:tavLst>
                                        <p:tav tm="0" fmla="#ppt_h*sin(2.5*pi*$)">
                                          <p:val>
                                            <p:fltVal val="0"/>
                                          </p:val>
                                        </p:tav>
                                        <p:tav tm="100000">
                                          <p:val>
                                            <p:fltVal val="1"/>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500" fill="hold"/>
                                        <p:tgtEl>
                                          <p:spTgt spid="11"/>
                                        </p:tgtEl>
                                        <p:attrNameLst>
                                          <p:attrName>ppt_x</p:attrName>
                                        </p:attrNameLst>
                                      </p:cBhvr>
                                      <p:tavLst>
                                        <p:tav tm="0">
                                          <p:val>
                                            <p:strVal val="0-#ppt_w/2"/>
                                          </p:val>
                                        </p:tav>
                                        <p:tav tm="100000">
                                          <p:val>
                                            <p:strVal val="#ppt_x"/>
                                          </p:val>
                                        </p:tav>
                                      </p:tavLst>
                                    </p:anim>
                                    <p:anim calcmode="lin" valueType="num">
                                      <p:cBhvr additive="base">
                                        <p:cTn id="27" dur="2500" fill="hold"/>
                                        <p:tgtEl>
                                          <p:spTgt spid="11"/>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2500" fill="hold"/>
                                        <p:tgtEl>
                                          <p:spTgt spid="11"/>
                                        </p:tgtEl>
                                        <p:attrNameLst>
                                          <p:attrName>ppt_w</p:attrName>
                                        </p:attrNameLst>
                                      </p:cBhvr>
                                      <p:tavLst>
                                        <p:tav tm="0" fmla="#ppt_w*sin(2.5*pi*$)">
                                          <p:val>
                                            <p:fltVal val="0"/>
                                          </p:val>
                                        </p:tav>
                                        <p:tav tm="100000">
                                          <p:val>
                                            <p:fltVal val="1"/>
                                          </p:val>
                                        </p:tav>
                                      </p:tavLst>
                                    </p:anim>
                                    <p:anim calcmode="lin" valueType="num">
                                      <p:cBhvr>
                                        <p:cTn id="31" dur="2500" fill="hold"/>
                                        <p:tgtEl>
                                          <p:spTgt spid="11"/>
                                        </p:tgtEl>
                                        <p:attrNameLst>
                                          <p:attrName>ppt_h</p:attrName>
                                        </p:attrNameLst>
                                      </p:cBhvr>
                                      <p:tavLst>
                                        <p:tav tm="0">
                                          <p:val>
                                            <p:strVal val="#ppt_h"/>
                                          </p:val>
                                        </p:tav>
                                        <p:tav tm="100000">
                                          <p:val>
                                            <p:strVal val="#ppt_h"/>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500" fill="hold"/>
                                        <p:tgtEl>
                                          <p:spTgt spid="12"/>
                                        </p:tgtEl>
                                        <p:attrNameLst>
                                          <p:attrName>ppt_x</p:attrName>
                                        </p:attrNameLst>
                                      </p:cBhvr>
                                      <p:tavLst>
                                        <p:tav tm="0">
                                          <p:val>
                                            <p:strVal val="#ppt_x"/>
                                          </p:val>
                                        </p:tav>
                                        <p:tav tm="100000">
                                          <p:val>
                                            <p:strVal val="#ppt_x"/>
                                          </p:val>
                                        </p:tav>
                                      </p:tavLst>
                                    </p:anim>
                                    <p:anim calcmode="lin" valueType="num">
                                      <p:cBhvr additive="base">
                                        <p:cTn id="35" dur="2500" fill="hold"/>
                                        <p:tgtEl>
                                          <p:spTgt spid="12"/>
                                        </p:tgtEl>
                                        <p:attrNameLst>
                                          <p:attrName>ppt_y</p:attrName>
                                        </p:attrNameLst>
                                      </p:cBhvr>
                                      <p:tavLst>
                                        <p:tav tm="0">
                                          <p:val>
                                            <p:strVal val="0-#ppt_h/2"/>
                                          </p:val>
                                        </p:tav>
                                        <p:tav tm="100000">
                                          <p:val>
                                            <p:strVal val="#ppt_y"/>
                                          </p:val>
                                        </p:tav>
                                      </p:tavLst>
                                    </p:anim>
                                  </p:childTnLst>
                                </p:cTn>
                              </p:par>
                              <p:par>
                                <p:cTn id="36" presetID="19" presetClass="entr" presetSubtype="5" fill="hold" grpId="1"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2500" fill="hold"/>
                                        <p:tgtEl>
                                          <p:spTgt spid="12"/>
                                        </p:tgtEl>
                                        <p:attrNameLst>
                                          <p:attrName>ppt_w</p:attrName>
                                        </p:attrNameLst>
                                      </p:cBhvr>
                                      <p:tavLst>
                                        <p:tav tm="0">
                                          <p:val>
                                            <p:strVal val="#ppt_w"/>
                                          </p:val>
                                        </p:tav>
                                        <p:tav tm="100000">
                                          <p:val>
                                            <p:strVal val="#ppt_w"/>
                                          </p:val>
                                        </p:tav>
                                      </p:tavLst>
                                    </p:anim>
                                    <p:anim calcmode="lin" valueType="num">
                                      <p:cBhvr>
                                        <p:cTn id="39" dur="2500" fill="hold"/>
                                        <p:tgtEl>
                                          <p:spTgt spid="12"/>
                                        </p:tgtEl>
                                        <p:attrNameLst>
                                          <p:attrName>ppt_h</p:attrName>
                                        </p:attrNameLst>
                                      </p:cBhvr>
                                      <p:tavLst>
                                        <p:tav tm="0" fmla="#ppt_h*sin(2.5*pi*$)">
                                          <p:val>
                                            <p:fltVal val="0"/>
                                          </p:val>
                                        </p:tav>
                                        <p:tav tm="100000">
                                          <p:val>
                                            <p:fltVal val="1"/>
                                          </p:val>
                                        </p:tav>
                                      </p:tavLst>
                                    </p:anim>
                                  </p:childTnLst>
                                </p:cTn>
                              </p:par>
                            </p:childTnLst>
                          </p:cTn>
                        </p:par>
                        <p:par>
                          <p:cTn id="40" fill="hold">
                            <p:stCondLst>
                              <p:cond delay="2500"/>
                            </p:stCondLst>
                            <p:childTnLst>
                              <p:par>
                                <p:cTn id="41" presetID="2" presetClass="exit" presetSubtype="2" fill="hold" grpId="2" nodeType="afterEffect">
                                  <p:stCondLst>
                                    <p:cond delay="0"/>
                                  </p:stCondLst>
                                  <p:childTnLst>
                                    <p:anim calcmode="lin" valueType="num">
                                      <p:cBhvr additive="base">
                                        <p:cTn id="42" dur="3500"/>
                                        <p:tgtEl>
                                          <p:spTgt spid="13"/>
                                        </p:tgtEl>
                                        <p:attrNameLst>
                                          <p:attrName>ppt_x</p:attrName>
                                        </p:attrNameLst>
                                      </p:cBhvr>
                                      <p:tavLst>
                                        <p:tav tm="0">
                                          <p:val>
                                            <p:strVal val="ppt_x"/>
                                          </p:val>
                                        </p:tav>
                                        <p:tav tm="100000">
                                          <p:val>
                                            <p:strVal val="1+ppt_w/2"/>
                                          </p:val>
                                        </p:tav>
                                      </p:tavLst>
                                    </p:anim>
                                    <p:anim calcmode="lin" valueType="num">
                                      <p:cBhvr additive="base">
                                        <p:cTn id="43" dur="3500"/>
                                        <p:tgtEl>
                                          <p:spTgt spid="13"/>
                                        </p:tgtEl>
                                        <p:attrNameLst>
                                          <p:attrName>ppt_y</p:attrName>
                                        </p:attrNameLst>
                                      </p:cBhvr>
                                      <p:tavLst>
                                        <p:tav tm="0">
                                          <p:val>
                                            <p:strVal val="ppt_y"/>
                                          </p:val>
                                        </p:tav>
                                        <p:tav tm="100000">
                                          <p:val>
                                            <p:strVal val="ppt_y"/>
                                          </p:val>
                                        </p:tav>
                                      </p:tavLst>
                                    </p:anim>
                                    <p:set>
                                      <p:cBhvr>
                                        <p:cTn id="44" dur="1" fill="hold">
                                          <p:stCondLst>
                                            <p:cond delay="3499"/>
                                          </p:stCondLst>
                                        </p:cTn>
                                        <p:tgtEl>
                                          <p:spTgt spid="13"/>
                                        </p:tgtEl>
                                        <p:attrNameLst>
                                          <p:attrName>style.visibility</p:attrName>
                                        </p:attrNameLst>
                                      </p:cBhvr>
                                      <p:to>
                                        <p:strVal val="hidden"/>
                                      </p:to>
                                    </p:set>
                                  </p:childTnLst>
                                </p:cTn>
                              </p:par>
                              <p:par>
                                <p:cTn id="45" presetID="2" presetClass="exit" presetSubtype="8" fill="hold" grpId="2" nodeType="withEffect">
                                  <p:stCondLst>
                                    <p:cond delay="0"/>
                                  </p:stCondLst>
                                  <p:childTnLst>
                                    <p:anim calcmode="lin" valueType="num">
                                      <p:cBhvr additive="base">
                                        <p:cTn id="46" dur="3500"/>
                                        <p:tgtEl>
                                          <p:spTgt spid="11"/>
                                        </p:tgtEl>
                                        <p:attrNameLst>
                                          <p:attrName>ppt_x</p:attrName>
                                        </p:attrNameLst>
                                      </p:cBhvr>
                                      <p:tavLst>
                                        <p:tav tm="0">
                                          <p:val>
                                            <p:strVal val="ppt_x"/>
                                          </p:val>
                                        </p:tav>
                                        <p:tav tm="100000">
                                          <p:val>
                                            <p:strVal val="0-ppt_w/2"/>
                                          </p:val>
                                        </p:tav>
                                      </p:tavLst>
                                    </p:anim>
                                    <p:anim calcmode="lin" valueType="num">
                                      <p:cBhvr additive="base">
                                        <p:cTn id="47" dur="3500"/>
                                        <p:tgtEl>
                                          <p:spTgt spid="11"/>
                                        </p:tgtEl>
                                        <p:attrNameLst>
                                          <p:attrName>ppt_y</p:attrName>
                                        </p:attrNameLst>
                                      </p:cBhvr>
                                      <p:tavLst>
                                        <p:tav tm="0">
                                          <p:val>
                                            <p:strVal val="ppt_y"/>
                                          </p:val>
                                        </p:tav>
                                        <p:tav tm="100000">
                                          <p:val>
                                            <p:strVal val="ppt_y"/>
                                          </p:val>
                                        </p:tav>
                                      </p:tavLst>
                                    </p:anim>
                                    <p:set>
                                      <p:cBhvr>
                                        <p:cTn id="48" dur="1" fill="hold">
                                          <p:stCondLst>
                                            <p:cond delay="3499"/>
                                          </p:stCondLst>
                                        </p:cTn>
                                        <p:tgtEl>
                                          <p:spTgt spid="11"/>
                                        </p:tgtEl>
                                        <p:attrNameLst>
                                          <p:attrName>style.visibility</p:attrName>
                                        </p:attrNameLst>
                                      </p:cBhvr>
                                      <p:to>
                                        <p:strVal val="hidden"/>
                                      </p:to>
                                    </p:set>
                                  </p:childTnLst>
                                </p:cTn>
                              </p:par>
                              <p:par>
                                <p:cTn id="49" presetID="2" presetClass="exit" presetSubtype="4" fill="hold" grpId="2" nodeType="withEffect">
                                  <p:stCondLst>
                                    <p:cond delay="0"/>
                                  </p:stCondLst>
                                  <p:childTnLst>
                                    <p:anim calcmode="lin" valueType="num">
                                      <p:cBhvr additive="base">
                                        <p:cTn id="50" dur="3500"/>
                                        <p:tgtEl>
                                          <p:spTgt spid="10"/>
                                        </p:tgtEl>
                                        <p:attrNameLst>
                                          <p:attrName>ppt_x</p:attrName>
                                        </p:attrNameLst>
                                      </p:cBhvr>
                                      <p:tavLst>
                                        <p:tav tm="0">
                                          <p:val>
                                            <p:strVal val="ppt_x"/>
                                          </p:val>
                                        </p:tav>
                                        <p:tav tm="100000">
                                          <p:val>
                                            <p:strVal val="ppt_x"/>
                                          </p:val>
                                        </p:tav>
                                      </p:tavLst>
                                    </p:anim>
                                    <p:anim calcmode="lin" valueType="num">
                                      <p:cBhvr additive="base">
                                        <p:cTn id="51" dur="3500"/>
                                        <p:tgtEl>
                                          <p:spTgt spid="10"/>
                                        </p:tgtEl>
                                        <p:attrNameLst>
                                          <p:attrName>ppt_y</p:attrName>
                                        </p:attrNameLst>
                                      </p:cBhvr>
                                      <p:tavLst>
                                        <p:tav tm="0">
                                          <p:val>
                                            <p:strVal val="ppt_y"/>
                                          </p:val>
                                        </p:tav>
                                        <p:tav tm="100000">
                                          <p:val>
                                            <p:strVal val="1+ppt_h/2"/>
                                          </p:val>
                                        </p:tav>
                                      </p:tavLst>
                                    </p:anim>
                                    <p:set>
                                      <p:cBhvr>
                                        <p:cTn id="52" dur="1" fill="hold">
                                          <p:stCondLst>
                                            <p:cond delay="3499"/>
                                          </p:stCondLst>
                                        </p:cTn>
                                        <p:tgtEl>
                                          <p:spTgt spid="10"/>
                                        </p:tgtEl>
                                        <p:attrNameLst>
                                          <p:attrName>style.visibility</p:attrName>
                                        </p:attrNameLst>
                                      </p:cBhvr>
                                      <p:to>
                                        <p:strVal val="hidden"/>
                                      </p:to>
                                    </p:set>
                                  </p:childTnLst>
                                </p:cTn>
                              </p:par>
                              <p:par>
                                <p:cTn id="53" presetID="2" presetClass="exit" presetSubtype="1" fill="hold" grpId="2" nodeType="withEffect">
                                  <p:stCondLst>
                                    <p:cond delay="0"/>
                                  </p:stCondLst>
                                  <p:childTnLst>
                                    <p:anim calcmode="lin" valueType="num">
                                      <p:cBhvr additive="base">
                                        <p:cTn id="54" dur="3500"/>
                                        <p:tgtEl>
                                          <p:spTgt spid="12"/>
                                        </p:tgtEl>
                                        <p:attrNameLst>
                                          <p:attrName>ppt_x</p:attrName>
                                        </p:attrNameLst>
                                      </p:cBhvr>
                                      <p:tavLst>
                                        <p:tav tm="0">
                                          <p:val>
                                            <p:strVal val="ppt_x"/>
                                          </p:val>
                                        </p:tav>
                                        <p:tav tm="100000">
                                          <p:val>
                                            <p:strVal val="ppt_x"/>
                                          </p:val>
                                        </p:tav>
                                      </p:tavLst>
                                    </p:anim>
                                    <p:anim calcmode="lin" valueType="num">
                                      <p:cBhvr additive="base">
                                        <p:cTn id="55" dur="3500"/>
                                        <p:tgtEl>
                                          <p:spTgt spid="12"/>
                                        </p:tgtEl>
                                        <p:attrNameLst>
                                          <p:attrName>ppt_y</p:attrName>
                                        </p:attrNameLst>
                                      </p:cBhvr>
                                      <p:tavLst>
                                        <p:tav tm="0">
                                          <p:val>
                                            <p:strVal val="ppt_y"/>
                                          </p:val>
                                        </p:tav>
                                        <p:tav tm="100000">
                                          <p:val>
                                            <p:strVal val="0-ppt_h/2"/>
                                          </p:val>
                                        </p:tav>
                                      </p:tavLst>
                                    </p:anim>
                                    <p:set>
                                      <p:cBhvr>
                                        <p:cTn id="56" dur="1" fill="hold">
                                          <p:stCondLst>
                                            <p:cond delay="3499"/>
                                          </p:stCondLst>
                                        </p:cTn>
                                        <p:tgtEl>
                                          <p:spTgt spid="12"/>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2"/>
                                        </p:tgtEl>
                                        <p:attrNameLst>
                                          <p:attrName>style.visibility</p:attrName>
                                        </p:attrNameLst>
                                      </p:cBhvr>
                                      <p:to>
                                        <p:strVal val="visible"/>
                                      </p:to>
                                    </p:set>
                                    <p:anim calcmode="lin" valueType="num">
                                      <p:cBhvr>
                                        <p:cTn id="59" dur="3500" fill="hold"/>
                                        <p:tgtEl>
                                          <p:spTgt spid="2"/>
                                        </p:tgtEl>
                                        <p:attrNameLst>
                                          <p:attrName>ppt_w</p:attrName>
                                        </p:attrNameLst>
                                      </p:cBhvr>
                                      <p:tavLst>
                                        <p:tav tm="0">
                                          <p:val>
                                            <p:strVal val="4/3*#ppt_w"/>
                                          </p:val>
                                        </p:tav>
                                        <p:tav tm="100000">
                                          <p:val>
                                            <p:strVal val="#ppt_w"/>
                                          </p:val>
                                        </p:tav>
                                      </p:tavLst>
                                    </p:anim>
                                    <p:anim calcmode="lin" valueType="num">
                                      <p:cBhvr>
                                        <p:cTn id="60" dur="3500" fill="hold"/>
                                        <p:tgtEl>
                                          <p:spTgt spid="2"/>
                                        </p:tgtEl>
                                        <p:attrNameLst>
                                          <p:attrName>ppt_h</p:attrName>
                                        </p:attrNameLst>
                                      </p:cBhvr>
                                      <p:tavLst>
                                        <p:tav tm="0">
                                          <p:val>
                                            <p:strVal val="4/3*#ppt_h"/>
                                          </p:val>
                                        </p:tav>
                                        <p:tav tm="100000">
                                          <p:val>
                                            <p:strVal val="#ppt_h"/>
                                          </p:val>
                                        </p:tav>
                                      </p:tavLst>
                                    </p:anim>
                                  </p:childTnLst>
                                </p:cTn>
                              </p:par>
                              <p:par>
                                <p:cTn id="61" presetID="8" presetClass="entr" presetSubtype="32"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Effect transition="in" filter="diamond(out)">
                                      <p:cBhvr>
                                        <p:cTn id="63" dur="3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14 Rectángulo"/>
          <p:cNvSpPr/>
          <p:nvPr/>
        </p:nvSpPr>
        <p:spPr>
          <a:xfrm rot="18874028">
            <a:off x="-630553" y="-1540682"/>
            <a:ext cx="10288516" cy="9962084"/>
          </a:xfrm>
          <a:prstGeom prst="rect">
            <a:avLst/>
          </a:prstGeom>
          <a:gradFill flip="none" rotWithShape="1">
            <a:gsLst>
              <a:gs pos="34000">
                <a:srgbClr val="200006"/>
              </a:gs>
              <a:gs pos="60000">
                <a:srgbClr val="080008"/>
              </a:gs>
              <a:gs pos="78000">
                <a:srgbClr val="4E0001"/>
              </a:gs>
              <a:gs pos="22000">
                <a:srgbClr val="C00000">
                  <a:lumMod val="46000"/>
                </a:srgbClr>
              </a:gs>
              <a:gs pos="0">
                <a:srgbClr val="FF0000"/>
              </a:gs>
              <a:gs pos="100000">
                <a:srgbClr val="FF0000"/>
              </a:gs>
              <a:gs pos="95000">
                <a:srgbClr val="C00000"/>
              </a:gs>
              <a:gs pos="4000">
                <a:srgbClr val="C00000"/>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2" name="21 Imagen" descr="Diapositiva6"/>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4260" y="416604"/>
            <a:ext cx="9174887" cy="6047511"/>
          </a:xfrm>
          <a:prstGeom prst="rect">
            <a:avLst/>
          </a:prstGeom>
          <a:noFill/>
          <a:ln>
            <a:noFill/>
          </a:ln>
        </p:spPr>
      </p:pic>
      <p:sp>
        <p:nvSpPr>
          <p:cNvPr id="4" name="Forma libre 4"/>
          <p:cNvSpPr/>
          <p:nvPr/>
        </p:nvSpPr>
        <p:spPr>
          <a:xfrm rot="19404323" flipH="1">
            <a:off x="3339453" y="1066381"/>
            <a:ext cx="633177" cy="214649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6000">
                <a:srgbClr val="C00000"/>
              </a:gs>
              <a:gs pos="24000">
                <a:srgbClr val="FF0000"/>
              </a:gs>
              <a:gs pos="43000">
                <a:srgbClr val="FFC000"/>
              </a:gs>
              <a:gs pos="67000">
                <a:srgbClr val="00B050">
                  <a:lumMod val="67000"/>
                </a:srgbClr>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Forma libre 4"/>
          <p:cNvSpPr/>
          <p:nvPr/>
        </p:nvSpPr>
        <p:spPr>
          <a:xfrm rot="19404323" flipH="1">
            <a:off x="2443786" y="262277"/>
            <a:ext cx="899960" cy="2986819"/>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6000">
                <a:srgbClr val="C00000"/>
              </a:gs>
              <a:gs pos="24000">
                <a:srgbClr val="FF0000"/>
              </a:gs>
              <a:gs pos="43000">
                <a:srgbClr val="FFC000"/>
              </a:gs>
              <a:gs pos="67000">
                <a:srgbClr val="00B050">
                  <a:lumMod val="67000"/>
                </a:srgbClr>
              </a:gs>
            </a:gsLst>
            <a:lin ang="0" scaled="1"/>
          </a:gradFill>
          <a:ln w="82550">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4"/>
          <p:cNvSpPr/>
          <p:nvPr/>
        </p:nvSpPr>
        <p:spPr>
          <a:xfrm rot="2195677">
            <a:off x="5091112" y="1045514"/>
            <a:ext cx="633177" cy="214649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6000">
                <a:srgbClr val="C00000"/>
              </a:gs>
              <a:gs pos="24000">
                <a:srgbClr val="FF0000"/>
              </a:gs>
              <a:gs pos="43000">
                <a:srgbClr val="FFC000"/>
              </a:gs>
              <a:gs pos="67000">
                <a:srgbClr val="00B050">
                  <a:lumMod val="67000"/>
                </a:srgbClr>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Forma libre 4"/>
          <p:cNvSpPr/>
          <p:nvPr/>
        </p:nvSpPr>
        <p:spPr>
          <a:xfrm rot="19404323" flipH="1">
            <a:off x="1331539" y="-791577"/>
            <a:ext cx="1389888" cy="393423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6000">
                <a:srgbClr val="C00000"/>
              </a:gs>
              <a:gs pos="24000">
                <a:srgbClr val="FF0000"/>
              </a:gs>
              <a:gs pos="43000">
                <a:srgbClr val="FFC000"/>
              </a:gs>
              <a:gs pos="67000">
                <a:srgbClr val="00B050">
                  <a:lumMod val="67000"/>
                </a:srgbClr>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4"/>
          <p:cNvSpPr/>
          <p:nvPr/>
        </p:nvSpPr>
        <p:spPr>
          <a:xfrm rot="1907945">
            <a:off x="5680784" y="262277"/>
            <a:ext cx="899960" cy="2986819"/>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6000">
                <a:srgbClr val="C00000"/>
              </a:gs>
              <a:gs pos="24000">
                <a:srgbClr val="FF0000"/>
              </a:gs>
              <a:gs pos="43000">
                <a:srgbClr val="FFC000"/>
              </a:gs>
              <a:gs pos="67000">
                <a:srgbClr val="00B050">
                  <a:lumMod val="67000"/>
                </a:srgbClr>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4"/>
          <p:cNvSpPr/>
          <p:nvPr/>
        </p:nvSpPr>
        <p:spPr>
          <a:xfrm rot="2195677">
            <a:off x="6412963" y="-732146"/>
            <a:ext cx="1389888" cy="393423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6000">
                <a:srgbClr val="C00000"/>
              </a:gs>
              <a:gs pos="24000">
                <a:srgbClr val="FF0000"/>
              </a:gs>
              <a:gs pos="43000">
                <a:srgbClr val="FFC000"/>
              </a:gs>
              <a:gs pos="67000">
                <a:srgbClr val="00B050">
                  <a:lumMod val="67000"/>
                </a:srgbClr>
              </a:gs>
            </a:gsLst>
            <a:lin ang="0" scaled="1"/>
          </a:gradFill>
          <a:ln w="190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4"/>
          <p:cNvSpPr/>
          <p:nvPr/>
        </p:nvSpPr>
        <p:spPr>
          <a:xfrm rot="13065422">
            <a:off x="3325985" y="3302843"/>
            <a:ext cx="633177" cy="214649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6000">
                <a:srgbClr val="C00000"/>
              </a:gs>
              <a:gs pos="24000">
                <a:srgbClr val="FF0000"/>
              </a:gs>
              <a:gs pos="43000">
                <a:srgbClr val="FFC000"/>
              </a:gs>
              <a:gs pos="67000">
                <a:srgbClr val="00B050">
                  <a:lumMod val="67000"/>
                </a:srgbClr>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4"/>
          <p:cNvSpPr/>
          <p:nvPr/>
        </p:nvSpPr>
        <p:spPr>
          <a:xfrm rot="12893889">
            <a:off x="2443786" y="3413977"/>
            <a:ext cx="899960" cy="2986819"/>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6000">
                <a:srgbClr val="C00000"/>
              </a:gs>
              <a:gs pos="24000">
                <a:srgbClr val="FF0000"/>
              </a:gs>
              <a:gs pos="43000">
                <a:srgbClr val="FFC000"/>
              </a:gs>
              <a:gs pos="67000">
                <a:srgbClr val="00B050">
                  <a:lumMod val="67000"/>
                </a:srgbClr>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4"/>
          <p:cNvSpPr/>
          <p:nvPr/>
        </p:nvSpPr>
        <p:spPr>
          <a:xfrm rot="13079256">
            <a:off x="1359350" y="3451347"/>
            <a:ext cx="1389888" cy="393423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6000">
                <a:srgbClr val="C00000"/>
              </a:gs>
              <a:gs pos="24000">
                <a:srgbClr val="FF0000"/>
              </a:gs>
              <a:gs pos="43000">
                <a:srgbClr val="FFC000"/>
              </a:gs>
              <a:gs pos="67000">
                <a:srgbClr val="00B050">
                  <a:lumMod val="67000"/>
                </a:srgbClr>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4"/>
          <p:cNvSpPr/>
          <p:nvPr/>
        </p:nvSpPr>
        <p:spPr>
          <a:xfrm rot="8894070" flipH="1">
            <a:off x="5058710" y="3346118"/>
            <a:ext cx="633177" cy="214649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6000">
                <a:srgbClr val="C00000"/>
              </a:gs>
              <a:gs pos="24000">
                <a:srgbClr val="FF0000"/>
              </a:gs>
              <a:gs pos="43000">
                <a:srgbClr val="FFC000"/>
              </a:gs>
              <a:gs pos="67000">
                <a:srgbClr val="00B050">
                  <a:lumMod val="67000"/>
                </a:srgbClr>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4"/>
          <p:cNvSpPr/>
          <p:nvPr/>
        </p:nvSpPr>
        <p:spPr>
          <a:xfrm rot="8688495" flipH="1">
            <a:off x="5762498" y="3411470"/>
            <a:ext cx="899960" cy="2986819"/>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6000">
                <a:srgbClr val="C00000"/>
              </a:gs>
              <a:gs pos="24000">
                <a:srgbClr val="FF0000"/>
              </a:gs>
              <a:gs pos="43000">
                <a:srgbClr val="FFC000"/>
              </a:gs>
              <a:gs pos="67000">
                <a:srgbClr val="00B050">
                  <a:lumMod val="67000"/>
                </a:srgbClr>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4"/>
          <p:cNvSpPr/>
          <p:nvPr/>
        </p:nvSpPr>
        <p:spPr>
          <a:xfrm rot="8583633" flipH="1">
            <a:off x="6344863" y="3410223"/>
            <a:ext cx="1389888" cy="393423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6000">
                <a:srgbClr val="C00000"/>
              </a:gs>
              <a:gs pos="24000">
                <a:srgbClr val="FF0000"/>
              </a:gs>
              <a:gs pos="43000">
                <a:srgbClr val="FFC000"/>
              </a:gs>
              <a:gs pos="67000">
                <a:srgbClr val="00B050">
                  <a:lumMod val="67000"/>
                </a:srgbClr>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Forma libre"/>
          <p:cNvSpPr/>
          <p:nvPr/>
        </p:nvSpPr>
        <p:spPr>
          <a:xfrm>
            <a:off x="-32662" y="0"/>
            <a:ext cx="9201313" cy="119675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rgbClr val="FFC000">
                  <a:lumMod val="41000"/>
                  <a:lumOff val="59000"/>
                </a:srgb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8" name="17 Forma libre"/>
          <p:cNvSpPr/>
          <p:nvPr/>
        </p:nvSpPr>
        <p:spPr>
          <a:xfrm rot="10800000">
            <a:off x="-85979" y="5667428"/>
            <a:ext cx="9229978" cy="119675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rgbClr val="FFC000">
                  <a:lumMod val="43000"/>
                  <a:lumOff val="57000"/>
                </a:srgb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0" name="19 Rectángulo"/>
          <p:cNvSpPr/>
          <p:nvPr/>
        </p:nvSpPr>
        <p:spPr>
          <a:xfrm>
            <a:off x="-756592" y="-758666"/>
            <a:ext cx="10304152" cy="8227775"/>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68603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500" fill="hold"/>
                                        <p:tgtEl>
                                          <p:spTgt spid="2"/>
                                        </p:tgtEl>
                                        <p:attrNameLst>
                                          <p:attrName>ppt_w</p:attrName>
                                        </p:attrNameLst>
                                      </p:cBhvr>
                                      <p:tavLst>
                                        <p:tav tm="0">
                                          <p:val>
                                            <p:strVal val="#ppt_w"/>
                                          </p:val>
                                        </p:tav>
                                        <p:tav tm="100000">
                                          <p:val>
                                            <p:strVal val="#ppt_w"/>
                                          </p:val>
                                        </p:tav>
                                      </p:tavLst>
                                    </p:anim>
                                    <p:anim calcmode="lin" valueType="num">
                                      <p:cBhvr>
                                        <p:cTn id="8" dur="4500" fill="hold"/>
                                        <p:tgtEl>
                                          <p:spTgt spid="2"/>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grpId="1" nodeType="withEffect">
                                  <p:stCondLst>
                                    <p:cond delay="0"/>
                                  </p:stCondLst>
                                  <p:childTnLst>
                                    <p:animRot by="21600000">
                                      <p:cBhvr>
                                        <p:cTn id="10" dur="4500" fill="hold"/>
                                        <p:tgtEl>
                                          <p:spTgt spid="2"/>
                                        </p:tgtEl>
                                        <p:attrNameLst>
                                          <p:attrName>r</p:attrName>
                                        </p:attrNameLst>
                                      </p:cBhvr>
                                    </p:animRot>
                                  </p:childTnLst>
                                </p:cTn>
                              </p:par>
                              <p:par>
                                <p:cTn id="11" presetID="2" presetClass="exit" presetSubtype="6" fill="hold" grpId="2" nodeType="withEffect">
                                  <p:stCondLst>
                                    <p:cond delay="0"/>
                                  </p:stCondLst>
                                  <p:childTnLst>
                                    <p:anim calcmode="lin" valueType="num">
                                      <p:cBhvr additive="base">
                                        <p:cTn id="12" dur="5000"/>
                                        <p:tgtEl>
                                          <p:spTgt spid="2"/>
                                        </p:tgtEl>
                                        <p:attrNameLst>
                                          <p:attrName>ppt_x</p:attrName>
                                        </p:attrNameLst>
                                      </p:cBhvr>
                                      <p:tavLst>
                                        <p:tav tm="0">
                                          <p:val>
                                            <p:strVal val="ppt_x"/>
                                          </p:val>
                                        </p:tav>
                                        <p:tav tm="100000">
                                          <p:val>
                                            <p:strVal val="1+ppt_w/2"/>
                                          </p:val>
                                        </p:tav>
                                      </p:tavLst>
                                    </p:anim>
                                    <p:anim calcmode="lin" valueType="num">
                                      <p:cBhvr additive="base">
                                        <p:cTn id="13" dur="5000"/>
                                        <p:tgtEl>
                                          <p:spTgt spid="2"/>
                                        </p:tgtEl>
                                        <p:attrNameLst>
                                          <p:attrName>ppt_y</p:attrName>
                                        </p:attrNameLst>
                                      </p:cBhvr>
                                      <p:tavLst>
                                        <p:tav tm="0">
                                          <p:val>
                                            <p:strVal val="ppt_y"/>
                                          </p:val>
                                        </p:tav>
                                        <p:tav tm="100000">
                                          <p:val>
                                            <p:strVal val="1+ppt_h/2"/>
                                          </p:val>
                                        </p:tav>
                                      </p:tavLst>
                                    </p:anim>
                                    <p:set>
                                      <p:cBhvr>
                                        <p:cTn id="14" dur="1" fill="hold">
                                          <p:stCondLst>
                                            <p:cond delay="4999"/>
                                          </p:stCondLst>
                                        </p:cTn>
                                        <p:tgtEl>
                                          <p:spTgt spid="2"/>
                                        </p:tgtEl>
                                        <p:attrNameLst>
                                          <p:attrName>style.visibility</p:attrName>
                                        </p:attrNameLst>
                                      </p:cBhvr>
                                      <p:to>
                                        <p:strVal val="hidden"/>
                                      </p:to>
                                    </p:set>
                                  </p:childTnLst>
                                </p:cTn>
                              </p:par>
                              <p:par>
                                <p:cTn id="15" presetID="19" presetClass="entr" presetSubtype="5"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500" fill="hold"/>
                                        <p:tgtEl>
                                          <p:spTgt spid="3"/>
                                        </p:tgtEl>
                                        <p:attrNameLst>
                                          <p:attrName>ppt_w</p:attrName>
                                        </p:attrNameLst>
                                      </p:cBhvr>
                                      <p:tavLst>
                                        <p:tav tm="0">
                                          <p:val>
                                            <p:strVal val="#ppt_w"/>
                                          </p:val>
                                        </p:tav>
                                        <p:tav tm="100000">
                                          <p:val>
                                            <p:strVal val="#ppt_w"/>
                                          </p:val>
                                        </p:tav>
                                      </p:tavLst>
                                    </p:anim>
                                    <p:anim calcmode="lin" valueType="num">
                                      <p:cBhvr>
                                        <p:cTn id="18" dur="4500" fill="hold"/>
                                        <p:tgtEl>
                                          <p:spTgt spid="3"/>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grpId="1" nodeType="withEffect">
                                  <p:stCondLst>
                                    <p:cond delay="0"/>
                                  </p:stCondLst>
                                  <p:childTnLst>
                                    <p:animRot by="21600000">
                                      <p:cBhvr>
                                        <p:cTn id="20" dur="4500" fill="hold"/>
                                        <p:tgtEl>
                                          <p:spTgt spid="3"/>
                                        </p:tgtEl>
                                        <p:attrNameLst>
                                          <p:attrName>r</p:attrName>
                                        </p:attrNameLst>
                                      </p:cBhvr>
                                    </p:animRot>
                                  </p:childTnLst>
                                </p:cTn>
                              </p:par>
                              <p:par>
                                <p:cTn id="21" presetID="2" presetClass="exit" presetSubtype="6" fill="hold" grpId="2" nodeType="withEffect">
                                  <p:stCondLst>
                                    <p:cond delay="0"/>
                                  </p:stCondLst>
                                  <p:childTnLst>
                                    <p:anim calcmode="lin" valueType="num">
                                      <p:cBhvr additive="base">
                                        <p:cTn id="22" dur="4000"/>
                                        <p:tgtEl>
                                          <p:spTgt spid="3"/>
                                        </p:tgtEl>
                                        <p:attrNameLst>
                                          <p:attrName>ppt_x</p:attrName>
                                        </p:attrNameLst>
                                      </p:cBhvr>
                                      <p:tavLst>
                                        <p:tav tm="0">
                                          <p:val>
                                            <p:strVal val="ppt_x"/>
                                          </p:val>
                                        </p:tav>
                                        <p:tav tm="100000">
                                          <p:val>
                                            <p:strVal val="1+ppt_w/2"/>
                                          </p:val>
                                        </p:tav>
                                      </p:tavLst>
                                    </p:anim>
                                    <p:anim calcmode="lin" valueType="num">
                                      <p:cBhvr additive="base">
                                        <p:cTn id="23" dur="4000"/>
                                        <p:tgtEl>
                                          <p:spTgt spid="3"/>
                                        </p:tgtEl>
                                        <p:attrNameLst>
                                          <p:attrName>ppt_y</p:attrName>
                                        </p:attrNameLst>
                                      </p:cBhvr>
                                      <p:tavLst>
                                        <p:tav tm="0">
                                          <p:val>
                                            <p:strVal val="ppt_y"/>
                                          </p:val>
                                        </p:tav>
                                        <p:tav tm="100000">
                                          <p:val>
                                            <p:strVal val="1+ppt_h/2"/>
                                          </p:val>
                                        </p:tav>
                                      </p:tavLst>
                                    </p:anim>
                                    <p:set>
                                      <p:cBhvr>
                                        <p:cTn id="24" dur="1" fill="hold">
                                          <p:stCondLst>
                                            <p:cond delay="3999"/>
                                          </p:stCondLst>
                                        </p:cTn>
                                        <p:tgtEl>
                                          <p:spTgt spid="3"/>
                                        </p:tgtEl>
                                        <p:attrNameLst>
                                          <p:attrName>style.visibility</p:attrName>
                                        </p:attrNameLst>
                                      </p:cBhvr>
                                      <p:to>
                                        <p:strVal val="hidden"/>
                                      </p:to>
                                    </p:set>
                                  </p:childTnLst>
                                </p:cTn>
                              </p:par>
                              <p:par>
                                <p:cTn id="25" presetID="19" presetClass="entr" presetSubtype="5"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4500" fill="hold"/>
                                        <p:tgtEl>
                                          <p:spTgt spid="4"/>
                                        </p:tgtEl>
                                        <p:attrNameLst>
                                          <p:attrName>ppt_w</p:attrName>
                                        </p:attrNameLst>
                                      </p:cBhvr>
                                      <p:tavLst>
                                        <p:tav tm="0">
                                          <p:val>
                                            <p:strVal val="#ppt_w"/>
                                          </p:val>
                                        </p:tav>
                                        <p:tav tm="100000">
                                          <p:val>
                                            <p:strVal val="#ppt_w"/>
                                          </p:val>
                                        </p:tav>
                                      </p:tavLst>
                                    </p:anim>
                                    <p:anim calcmode="lin" valueType="num">
                                      <p:cBhvr>
                                        <p:cTn id="28" dur="4500" fill="hold"/>
                                        <p:tgtEl>
                                          <p:spTgt spid="4"/>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grpId="1" nodeType="withEffect">
                                  <p:stCondLst>
                                    <p:cond delay="0"/>
                                  </p:stCondLst>
                                  <p:childTnLst>
                                    <p:animRot by="21600000">
                                      <p:cBhvr>
                                        <p:cTn id="30" dur="4500" fill="hold"/>
                                        <p:tgtEl>
                                          <p:spTgt spid="4"/>
                                        </p:tgtEl>
                                        <p:attrNameLst>
                                          <p:attrName>r</p:attrName>
                                        </p:attrNameLst>
                                      </p:cBhvr>
                                    </p:animRot>
                                  </p:childTnLst>
                                </p:cTn>
                              </p:par>
                              <p:par>
                                <p:cTn id="31" presetID="2" presetClass="exit" presetSubtype="6" fill="hold" grpId="2" nodeType="withEffect">
                                  <p:stCondLst>
                                    <p:cond delay="0"/>
                                  </p:stCondLst>
                                  <p:childTnLst>
                                    <p:anim calcmode="lin" valueType="num">
                                      <p:cBhvr additive="base">
                                        <p:cTn id="32" dur="3000"/>
                                        <p:tgtEl>
                                          <p:spTgt spid="4"/>
                                        </p:tgtEl>
                                        <p:attrNameLst>
                                          <p:attrName>ppt_x</p:attrName>
                                        </p:attrNameLst>
                                      </p:cBhvr>
                                      <p:tavLst>
                                        <p:tav tm="0">
                                          <p:val>
                                            <p:strVal val="ppt_x"/>
                                          </p:val>
                                        </p:tav>
                                        <p:tav tm="100000">
                                          <p:val>
                                            <p:strVal val="1+ppt_w/2"/>
                                          </p:val>
                                        </p:tav>
                                      </p:tavLst>
                                    </p:anim>
                                    <p:anim calcmode="lin" valueType="num">
                                      <p:cBhvr additive="base">
                                        <p:cTn id="33" dur="3000"/>
                                        <p:tgtEl>
                                          <p:spTgt spid="4"/>
                                        </p:tgtEl>
                                        <p:attrNameLst>
                                          <p:attrName>ppt_y</p:attrName>
                                        </p:attrNameLst>
                                      </p:cBhvr>
                                      <p:tavLst>
                                        <p:tav tm="0">
                                          <p:val>
                                            <p:strVal val="ppt_y"/>
                                          </p:val>
                                        </p:tav>
                                        <p:tav tm="100000">
                                          <p:val>
                                            <p:strVal val="1+ppt_h/2"/>
                                          </p:val>
                                        </p:tav>
                                      </p:tavLst>
                                    </p:anim>
                                    <p:set>
                                      <p:cBhvr>
                                        <p:cTn id="34" dur="1" fill="hold">
                                          <p:stCondLst>
                                            <p:cond delay="2999"/>
                                          </p:stCondLst>
                                        </p:cTn>
                                        <p:tgtEl>
                                          <p:spTgt spid="4"/>
                                        </p:tgtEl>
                                        <p:attrNameLst>
                                          <p:attrName>style.visibility</p:attrName>
                                        </p:attrNameLst>
                                      </p:cBhvr>
                                      <p:to>
                                        <p:strVal val="hidden"/>
                                      </p:to>
                                    </p:set>
                                  </p:childTnLst>
                                </p:cTn>
                              </p:par>
                              <p:par>
                                <p:cTn id="35" presetID="19" presetClass="entr" presetSubtype="5"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4500" fill="hold"/>
                                        <p:tgtEl>
                                          <p:spTgt spid="5"/>
                                        </p:tgtEl>
                                        <p:attrNameLst>
                                          <p:attrName>ppt_w</p:attrName>
                                        </p:attrNameLst>
                                      </p:cBhvr>
                                      <p:tavLst>
                                        <p:tav tm="0">
                                          <p:val>
                                            <p:strVal val="#ppt_w"/>
                                          </p:val>
                                        </p:tav>
                                        <p:tav tm="100000">
                                          <p:val>
                                            <p:strVal val="#ppt_w"/>
                                          </p:val>
                                        </p:tav>
                                      </p:tavLst>
                                    </p:anim>
                                    <p:anim calcmode="lin" valueType="num">
                                      <p:cBhvr>
                                        <p:cTn id="38" dur="4500" fill="hold"/>
                                        <p:tgtEl>
                                          <p:spTgt spid="5"/>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grpId="1" nodeType="withEffect">
                                  <p:stCondLst>
                                    <p:cond delay="0"/>
                                  </p:stCondLst>
                                  <p:childTnLst>
                                    <p:animRot by="-21600000">
                                      <p:cBhvr>
                                        <p:cTn id="40" dur="4500" fill="hold"/>
                                        <p:tgtEl>
                                          <p:spTgt spid="5"/>
                                        </p:tgtEl>
                                        <p:attrNameLst>
                                          <p:attrName>r</p:attrName>
                                        </p:attrNameLst>
                                      </p:cBhvr>
                                    </p:animRot>
                                  </p:childTnLst>
                                </p:cTn>
                              </p:par>
                              <p:par>
                                <p:cTn id="41" presetID="2" presetClass="exit" presetSubtype="12" fill="hold" grpId="2" nodeType="withEffect">
                                  <p:stCondLst>
                                    <p:cond delay="0"/>
                                  </p:stCondLst>
                                  <p:childTnLst>
                                    <p:anim calcmode="lin" valueType="num">
                                      <p:cBhvr additive="base">
                                        <p:cTn id="42" dur="5000"/>
                                        <p:tgtEl>
                                          <p:spTgt spid="5"/>
                                        </p:tgtEl>
                                        <p:attrNameLst>
                                          <p:attrName>ppt_x</p:attrName>
                                        </p:attrNameLst>
                                      </p:cBhvr>
                                      <p:tavLst>
                                        <p:tav tm="0">
                                          <p:val>
                                            <p:strVal val="ppt_x"/>
                                          </p:val>
                                        </p:tav>
                                        <p:tav tm="100000">
                                          <p:val>
                                            <p:strVal val="0-ppt_w/2"/>
                                          </p:val>
                                        </p:tav>
                                      </p:tavLst>
                                    </p:anim>
                                    <p:anim calcmode="lin" valueType="num">
                                      <p:cBhvr additive="base">
                                        <p:cTn id="43" dur="5000"/>
                                        <p:tgtEl>
                                          <p:spTgt spid="5"/>
                                        </p:tgtEl>
                                        <p:attrNameLst>
                                          <p:attrName>ppt_y</p:attrName>
                                        </p:attrNameLst>
                                      </p:cBhvr>
                                      <p:tavLst>
                                        <p:tav tm="0">
                                          <p:val>
                                            <p:strVal val="ppt_y"/>
                                          </p:val>
                                        </p:tav>
                                        <p:tav tm="100000">
                                          <p:val>
                                            <p:strVal val="1+ppt_h/2"/>
                                          </p:val>
                                        </p:tav>
                                      </p:tavLst>
                                    </p:anim>
                                    <p:set>
                                      <p:cBhvr>
                                        <p:cTn id="44" dur="1" fill="hold">
                                          <p:stCondLst>
                                            <p:cond delay="4999"/>
                                          </p:stCondLst>
                                        </p:cTn>
                                        <p:tgtEl>
                                          <p:spTgt spid="5"/>
                                        </p:tgtEl>
                                        <p:attrNameLst>
                                          <p:attrName>style.visibility</p:attrName>
                                        </p:attrNameLst>
                                      </p:cBhvr>
                                      <p:to>
                                        <p:strVal val="hidden"/>
                                      </p:to>
                                    </p:set>
                                  </p:childTnLst>
                                </p:cTn>
                              </p:par>
                              <p:par>
                                <p:cTn id="45" presetID="19" presetClass="entr" presetSubtype="5" fill="hold" grpId="0" nodeType="with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4500" fill="hold"/>
                                        <p:tgtEl>
                                          <p:spTgt spid="6"/>
                                        </p:tgtEl>
                                        <p:attrNameLst>
                                          <p:attrName>ppt_w</p:attrName>
                                        </p:attrNameLst>
                                      </p:cBhvr>
                                      <p:tavLst>
                                        <p:tav tm="0">
                                          <p:val>
                                            <p:strVal val="#ppt_w"/>
                                          </p:val>
                                        </p:tav>
                                        <p:tav tm="100000">
                                          <p:val>
                                            <p:strVal val="#ppt_w"/>
                                          </p:val>
                                        </p:tav>
                                      </p:tavLst>
                                    </p:anim>
                                    <p:anim calcmode="lin" valueType="num">
                                      <p:cBhvr>
                                        <p:cTn id="48" dur="4500" fill="hold"/>
                                        <p:tgtEl>
                                          <p:spTgt spid="6"/>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grpId="1" nodeType="withEffect">
                                  <p:stCondLst>
                                    <p:cond delay="0"/>
                                  </p:stCondLst>
                                  <p:childTnLst>
                                    <p:animRot by="-21600000">
                                      <p:cBhvr>
                                        <p:cTn id="50" dur="4500" fill="hold"/>
                                        <p:tgtEl>
                                          <p:spTgt spid="6"/>
                                        </p:tgtEl>
                                        <p:attrNameLst>
                                          <p:attrName>r</p:attrName>
                                        </p:attrNameLst>
                                      </p:cBhvr>
                                    </p:animRot>
                                  </p:childTnLst>
                                </p:cTn>
                              </p:par>
                              <p:par>
                                <p:cTn id="51" presetID="2" presetClass="exit" presetSubtype="12" fill="hold" grpId="2" nodeType="withEffect">
                                  <p:stCondLst>
                                    <p:cond delay="0"/>
                                  </p:stCondLst>
                                  <p:childTnLst>
                                    <p:anim calcmode="lin" valueType="num">
                                      <p:cBhvr additive="base">
                                        <p:cTn id="52" dur="4000"/>
                                        <p:tgtEl>
                                          <p:spTgt spid="6"/>
                                        </p:tgtEl>
                                        <p:attrNameLst>
                                          <p:attrName>ppt_x</p:attrName>
                                        </p:attrNameLst>
                                      </p:cBhvr>
                                      <p:tavLst>
                                        <p:tav tm="0">
                                          <p:val>
                                            <p:strVal val="ppt_x"/>
                                          </p:val>
                                        </p:tav>
                                        <p:tav tm="100000">
                                          <p:val>
                                            <p:strVal val="0-ppt_w/2"/>
                                          </p:val>
                                        </p:tav>
                                      </p:tavLst>
                                    </p:anim>
                                    <p:anim calcmode="lin" valueType="num">
                                      <p:cBhvr additive="base">
                                        <p:cTn id="53" dur="4000"/>
                                        <p:tgtEl>
                                          <p:spTgt spid="6"/>
                                        </p:tgtEl>
                                        <p:attrNameLst>
                                          <p:attrName>ppt_y</p:attrName>
                                        </p:attrNameLst>
                                      </p:cBhvr>
                                      <p:tavLst>
                                        <p:tav tm="0">
                                          <p:val>
                                            <p:strVal val="ppt_y"/>
                                          </p:val>
                                        </p:tav>
                                        <p:tav tm="100000">
                                          <p:val>
                                            <p:strVal val="1+ppt_h/2"/>
                                          </p:val>
                                        </p:tav>
                                      </p:tavLst>
                                    </p:anim>
                                    <p:set>
                                      <p:cBhvr>
                                        <p:cTn id="54" dur="1" fill="hold">
                                          <p:stCondLst>
                                            <p:cond delay="3999"/>
                                          </p:stCondLst>
                                        </p:cTn>
                                        <p:tgtEl>
                                          <p:spTgt spid="6"/>
                                        </p:tgtEl>
                                        <p:attrNameLst>
                                          <p:attrName>style.visibility</p:attrName>
                                        </p:attrNameLst>
                                      </p:cBhvr>
                                      <p:to>
                                        <p:strVal val="hidden"/>
                                      </p:to>
                                    </p:set>
                                  </p:childTnLst>
                                </p:cTn>
                              </p:par>
                              <p:par>
                                <p:cTn id="55" presetID="19" presetClass="entr" presetSubtype="5" fill="hold" grpId="0"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4500" fill="hold"/>
                                        <p:tgtEl>
                                          <p:spTgt spid="7"/>
                                        </p:tgtEl>
                                        <p:attrNameLst>
                                          <p:attrName>ppt_w</p:attrName>
                                        </p:attrNameLst>
                                      </p:cBhvr>
                                      <p:tavLst>
                                        <p:tav tm="0">
                                          <p:val>
                                            <p:strVal val="#ppt_w"/>
                                          </p:val>
                                        </p:tav>
                                        <p:tav tm="100000">
                                          <p:val>
                                            <p:strVal val="#ppt_w"/>
                                          </p:val>
                                        </p:tav>
                                      </p:tavLst>
                                    </p:anim>
                                    <p:anim calcmode="lin" valueType="num">
                                      <p:cBhvr>
                                        <p:cTn id="58" dur="4500" fill="hold"/>
                                        <p:tgtEl>
                                          <p:spTgt spid="7"/>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grpId="1" nodeType="withEffect">
                                  <p:stCondLst>
                                    <p:cond delay="0"/>
                                  </p:stCondLst>
                                  <p:childTnLst>
                                    <p:animRot by="-21600000">
                                      <p:cBhvr>
                                        <p:cTn id="60" dur="4500" fill="hold"/>
                                        <p:tgtEl>
                                          <p:spTgt spid="7"/>
                                        </p:tgtEl>
                                        <p:attrNameLst>
                                          <p:attrName>r</p:attrName>
                                        </p:attrNameLst>
                                      </p:cBhvr>
                                    </p:animRot>
                                  </p:childTnLst>
                                </p:cTn>
                              </p:par>
                              <p:par>
                                <p:cTn id="61" presetID="2" presetClass="exit" presetSubtype="12"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0-ppt_w/2"/>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19" presetClass="entr" presetSubtype="5" fill="hold" grpId="0"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p:cTn id="67" dur="4500" fill="hold"/>
                                        <p:tgtEl>
                                          <p:spTgt spid="8"/>
                                        </p:tgtEl>
                                        <p:attrNameLst>
                                          <p:attrName>ppt_w</p:attrName>
                                        </p:attrNameLst>
                                      </p:cBhvr>
                                      <p:tavLst>
                                        <p:tav tm="0">
                                          <p:val>
                                            <p:strVal val="#ppt_w"/>
                                          </p:val>
                                        </p:tav>
                                        <p:tav tm="100000">
                                          <p:val>
                                            <p:strVal val="#ppt_w"/>
                                          </p:val>
                                        </p:tav>
                                      </p:tavLst>
                                    </p:anim>
                                    <p:anim calcmode="lin" valueType="num">
                                      <p:cBhvr>
                                        <p:cTn id="68" dur="4500" fill="hold"/>
                                        <p:tgtEl>
                                          <p:spTgt spid="8"/>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1" nodeType="withEffect">
                                  <p:stCondLst>
                                    <p:cond delay="0"/>
                                  </p:stCondLst>
                                  <p:childTnLst>
                                    <p:animRot by="-21600000">
                                      <p:cBhvr>
                                        <p:cTn id="70" dur="4500" fill="hold"/>
                                        <p:tgtEl>
                                          <p:spTgt spid="8"/>
                                        </p:tgtEl>
                                        <p:attrNameLst>
                                          <p:attrName>r</p:attrName>
                                        </p:attrNameLst>
                                      </p:cBhvr>
                                    </p:animRot>
                                  </p:childTnLst>
                                </p:cTn>
                              </p:par>
                              <p:par>
                                <p:cTn id="71" presetID="2" presetClass="exit" presetSubtype="3" fill="hold" grpId="2" nodeType="withEffect">
                                  <p:stCondLst>
                                    <p:cond delay="0"/>
                                  </p:stCondLst>
                                  <p:childTnLst>
                                    <p:anim calcmode="lin" valueType="num">
                                      <p:cBhvr additive="base">
                                        <p:cTn id="72" dur="3000"/>
                                        <p:tgtEl>
                                          <p:spTgt spid="8"/>
                                        </p:tgtEl>
                                        <p:attrNameLst>
                                          <p:attrName>ppt_x</p:attrName>
                                        </p:attrNameLst>
                                      </p:cBhvr>
                                      <p:tavLst>
                                        <p:tav tm="0">
                                          <p:val>
                                            <p:strVal val="ppt_x"/>
                                          </p:val>
                                        </p:tav>
                                        <p:tav tm="100000">
                                          <p:val>
                                            <p:strVal val="1+ppt_w/2"/>
                                          </p:val>
                                        </p:tav>
                                      </p:tavLst>
                                    </p:anim>
                                    <p:anim calcmode="lin" valueType="num">
                                      <p:cBhvr additive="base">
                                        <p:cTn id="73" dur="3000"/>
                                        <p:tgtEl>
                                          <p:spTgt spid="8"/>
                                        </p:tgtEl>
                                        <p:attrNameLst>
                                          <p:attrName>ppt_y</p:attrName>
                                        </p:attrNameLst>
                                      </p:cBhvr>
                                      <p:tavLst>
                                        <p:tav tm="0">
                                          <p:val>
                                            <p:strVal val="ppt_y"/>
                                          </p:val>
                                        </p:tav>
                                        <p:tav tm="100000">
                                          <p:val>
                                            <p:strVal val="0-ppt_h/2"/>
                                          </p:val>
                                        </p:tav>
                                      </p:tavLst>
                                    </p:anim>
                                    <p:set>
                                      <p:cBhvr>
                                        <p:cTn id="74" dur="1" fill="hold">
                                          <p:stCondLst>
                                            <p:cond delay="2999"/>
                                          </p:stCondLst>
                                        </p:cTn>
                                        <p:tgtEl>
                                          <p:spTgt spid="8"/>
                                        </p:tgtEl>
                                        <p:attrNameLst>
                                          <p:attrName>style.visibility</p:attrName>
                                        </p:attrNameLst>
                                      </p:cBhvr>
                                      <p:to>
                                        <p:strVal val="hidden"/>
                                      </p:to>
                                    </p:set>
                                  </p:childTnLst>
                                </p:cTn>
                              </p:par>
                              <p:par>
                                <p:cTn id="75" presetID="19" presetClass="entr" presetSubtype="5" fill="hold" grpId="0"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4500" fill="hold"/>
                                        <p:tgtEl>
                                          <p:spTgt spid="9"/>
                                        </p:tgtEl>
                                        <p:attrNameLst>
                                          <p:attrName>ppt_w</p:attrName>
                                        </p:attrNameLst>
                                      </p:cBhvr>
                                      <p:tavLst>
                                        <p:tav tm="0">
                                          <p:val>
                                            <p:strVal val="#ppt_w"/>
                                          </p:val>
                                        </p:tav>
                                        <p:tav tm="100000">
                                          <p:val>
                                            <p:strVal val="#ppt_w"/>
                                          </p:val>
                                        </p:tav>
                                      </p:tavLst>
                                    </p:anim>
                                    <p:anim calcmode="lin" valueType="num">
                                      <p:cBhvr>
                                        <p:cTn id="78" dur="4500" fill="hold"/>
                                        <p:tgtEl>
                                          <p:spTgt spid="9"/>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grpId="1" nodeType="withEffect">
                                  <p:stCondLst>
                                    <p:cond delay="0"/>
                                  </p:stCondLst>
                                  <p:childTnLst>
                                    <p:animRot by="-21600000">
                                      <p:cBhvr>
                                        <p:cTn id="80" dur="4500" fill="hold"/>
                                        <p:tgtEl>
                                          <p:spTgt spid="9"/>
                                        </p:tgtEl>
                                        <p:attrNameLst>
                                          <p:attrName>r</p:attrName>
                                        </p:attrNameLst>
                                      </p:cBhvr>
                                    </p:animRot>
                                  </p:childTnLst>
                                </p:cTn>
                              </p:par>
                              <p:par>
                                <p:cTn id="81" presetID="2" presetClass="exit" presetSubtype="3" fill="hold" grpId="2" nodeType="withEffect">
                                  <p:stCondLst>
                                    <p:cond delay="0"/>
                                  </p:stCondLst>
                                  <p:childTnLst>
                                    <p:anim calcmode="lin" valueType="num">
                                      <p:cBhvr additive="base">
                                        <p:cTn id="82" dur="4000"/>
                                        <p:tgtEl>
                                          <p:spTgt spid="9"/>
                                        </p:tgtEl>
                                        <p:attrNameLst>
                                          <p:attrName>ppt_x</p:attrName>
                                        </p:attrNameLst>
                                      </p:cBhvr>
                                      <p:tavLst>
                                        <p:tav tm="0">
                                          <p:val>
                                            <p:strVal val="ppt_x"/>
                                          </p:val>
                                        </p:tav>
                                        <p:tav tm="100000">
                                          <p:val>
                                            <p:strVal val="1+ppt_w/2"/>
                                          </p:val>
                                        </p:tav>
                                      </p:tavLst>
                                    </p:anim>
                                    <p:anim calcmode="lin" valueType="num">
                                      <p:cBhvr additive="base">
                                        <p:cTn id="83" dur="4000"/>
                                        <p:tgtEl>
                                          <p:spTgt spid="9"/>
                                        </p:tgtEl>
                                        <p:attrNameLst>
                                          <p:attrName>ppt_y</p:attrName>
                                        </p:attrNameLst>
                                      </p:cBhvr>
                                      <p:tavLst>
                                        <p:tav tm="0">
                                          <p:val>
                                            <p:strVal val="ppt_y"/>
                                          </p:val>
                                        </p:tav>
                                        <p:tav tm="100000">
                                          <p:val>
                                            <p:strVal val="0-ppt_h/2"/>
                                          </p:val>
                                        </p:tav>
                                      </p:tavLst>
                                    </p:anim>
                                    <p:set>
                                      <p:cBhvr>
                                        <p:cTn id="84" dur="1" fill="hold">
                                          <p:stCondLst>
                                            <p:cond delay="3999"/>
                                          </p:stCondLst>
                                        </p:cTn>
                                        <p:tgtEl>
                                          <p:spTgt spid="9"/>
                                        </p:tgtEl>
                                        <p:attrNameLst>
                                          <p:attrName>style.visibility</p:attrName>
                                        </p:attrNameLst>
                                      </p:cBhvr>
                                      <p:to>
                                        <p:strVal val="hidden"/>
                                      </p:to>
                                    </p:set>
                                  </p:childTnLst>
                                </p:cTn>
                              </p:par>
                              <p:par>
                                <p:cTn id="85" presetID="19" presetClass="entr" presetSubtype="5" fill="hold" grpId="0"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p:cTn id="87" dur="4500" fill="hold"/>
                                        <p:tgtEl>
                                          <p:spTgt spid="10"/>
                                        </p:tgtEl>
                                        <p:attrNameLst>
                                          <p:attrName>ppt_w</p:attrName>
                                        </p:attrNameLst>
                                      </p:cBhvr>
                                      <p:tavLst>
                                        <p:tav tm="0">
                                          <p:val>
                                            <p:strVal val="#ppt_w"/>
                                          </p:val>
                                        </p:tav>
                                        <p:tav tm="100000">
                                          <p:val>
                                            <p:strVal val="#ppt_w"/>
                                          </p:val>
                                        </p:tav>
                                      </p:tavLst>
                                    </p:anim>
                                    <p:anim calcmode="lin" valueType="num">
                                      <p:cBhvr>
                                        <p:cTn id="88" dur="4500" fill="hold"/>
                                        <p:tgtEl>
                                          <p:spTgt spid="10"/>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grpId="1" nodeType="withEffect">
                                  <p:stCondLst>
                                    <p:cond delay="0"/>
                                  </p:stCondLst>
                                  <p:childTnLst>
                                    <p:animRot by="-21600000">
                                      <p:cBhvr>
                                        <p:cTn id="90" dur="4500" fill="hold"/>
                                        <p:tgtEl>
                                          <p:spTgt spid="10"/>
                                        </p:tgtEl>
                                        <p:attrNameLst>
                                          <p:attrName>r</p:attrName>
                                        </p:attrNameLst>
                                      </p:cBhvr>
                                    </p:animRot>
                                  </p:childTnLst>
                                </p:cTn>
                              </p:par>
                              <p:par>
                                <p:cTn id="91" presetID="2" presetClass="exit" presetSubtype="3" fill="hold" grpId="2" nodeType="withEffect">
                                  <p:stCondLst>
                                    <p:cond delay="0"/>
                                  </p:stCondLst>
                                  <p:childTnLst>
                                    <p:anim calcmode="lin" valueType="num">
                                      <p:cBhvr additive="base">
                                        <p:cTn id="92" dur="5000"/>
                                        <p:tgtEl>
                                          <p:spTgt spid="10"/>
                                        </p:tgtEl>
                                        <p:attrNameLst>
                                          <p:attrName>ppt_x</p:attrName>
                                        </p:attrNameLst>
                                      </p:cBhvr>
                                      <p:tavLst>
                                        <p:tav tm="0">
                                          <p:val>
                                            <p:strVal val="ppt_x"/>
                                          </p:val>
                                        </p:tav>
                                        <p:tav tm="100000">
                                          <p:val>
                                            <p:strVal val="1+ppt_w/2"/>
                                          </p:val>
                                        </p:tav>
                                      </p:tavLst>
                                    </p:anim>
                                    <p:anim calcmode="lin" valueType="num">
                                      <p:cBhvr additive="base">
                                        <p:cTn id="93" dur="5000"/>
                                        <p:tgtEl>
                                          <p:spTgt spid="10"/>
                                        </p:tgtEl>
                                        <p:attrNameLst>
                                          <p:attrName>ppt_y</p:attrName>
                                        </p:attrNameLst>
                                      </p:cBhvr>
                                      <p:tavLst>
                                        <p:tav tm="0">
                                          <p:val>
                                            <p:strVal val="ppt_y"/>
                                          </p:val>
                                        </p:tav>
                                        <p:tav tm="100000">
                                          <p:val>
                                            <p:strVal val="0-ppt_h/2"/>
                                          </p:val>
                                        </p:tav>
                                      </p:tavLst>
                                    </p:anim>
                                    <p:set>
                                      <p:cBhvr>
                                        <p:cTn id="94" dur="1" fill="hold">
                                          <p:stCondLst>
                                            <p:cond delay="4999"/>
                                          </p:stCondLst>
                                        </p:cTn>
                                        <p:tgtEl>
                                          <p:spTgt spid="10"/>
                                        </p:tgtEl>
                                        <p:attrNameLst>
                                          <p:attrName>style.visibility</p:attrName>
                                        </p:attrNameLst>
                                      </p:cBhvr>
                                      <p:to>
                                        <p:strVal val="hidden"/>
                                      </p:to>
                                    </p:set>
                                  </p:childTnLst>
                                </p:cTn>
                              </p:par>
                              <p:par>
                                <p:cTn id="95" presetID="19" presetClass="entr" presetSubtype="5" fill="hold" grpId="0" nodeType="withEffect">
                                  <p:stCondLst>
                                    <p:cond delay="0"/>
                                  </p:stCondLst>
                                  <p:childTnLst>
                                    <p:set>
                                      <p:cBhvr>
                                        <p:cTn id="96" dur="1" fill="hold">
                                          <p:stCondLst>
                                            <p:cond delay="0"/>
                                          </p:stCondLst>
                                        </p:cTn>
                                        <p:tgtEl>
                                          <p:spTgt spid="11"/>
                                        </p:tgtEl>
                                        <p:attrNameLst>
                                          <p:attrName>style.visibility</p:attrName>
                                        </p:attrNameLst>
                                      </p:cBhvr>
                                      <p:to>
                                        <p:strVal val="visible"/>
                                      </p:to>
                                    </p:set>
                                    <p:anim calcmode="lin" valueType="num">
                                      <p:cBhvr>
                                        <p:cTn id="97" dur="4500" fill="hold"/>
                                        <p:tgtEl>
                                          <p:spTgt spid="11"/>
                                        </p:tgtEl>
                                        <p:attrNameLst>
                                          <p:attrName>ppt_w</p:attrName>
                                        </p:attrNameLst>
                                      </p:cBhvr>
                                      <p:tavLst>
                                        <p:tav tm="0">
                                          <p:val>
                                            <p:strVal val="#ppt_w"/>
                                          </p:val>
                                        </p:tav>
                                        <p:tav tm="100000">
                                          <p:val>
                                            <p:strVal val="#ppt_w"/>
                                          </p:val>
                                        </p:tav>
                                      </p:tavLst>
                                    </p:anim>
                                    <p:anim calcmode="lin" valueType="num">
                                      <p:cBhvr>
                                        <p:cTn id="98" dur="4500" fill="hold"/>
                                        <p:tgtEl>
                                          <p:spTgt spid="11"/>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grpId="1" nodeType="withEffect">
                                  <p:stCondLst>
                                    <p:cond delay="0"/>
                                  </p:stCondLst>
                                  <p:childTnLst>
                                    <p:animRot by="21600000">
                                      <p:cBhvr>
                                        <p:cTn id="100" dur="4500" fill="hold"/>
                                        <p:tgtEl>
                                          <p:spTgt spid="11"/>
                                        </p:tgtEl>
                                        <p:attrNameLst>
                                          <p:attrName>r</p:attrName>
                                        </p:attrNameLst>
                                      </p:cBhvr>
                                    </p:animRot>
                                  </p:childTnLst>
                                </p:cTn>
                              </p:par>
                              <p:par>
                                <p:cTn id="101" presetID="2" presetClass="exit" presetSubtype="9" fill="hold" grpId="2" nodeType="withEffect">
                                  <p:stCondLst>
                                    <p:cond delay="0"/>
                                  </p:stCondLst>
                                  <p:childTnLst>
                                    <p:anim calcmode="lin" valueType="num">
                                      <p:cBhvr additive="base">
                                        <p:cTn id="102" dur="3000"/>
                                        <p:tgtEl>
                                          <p:spTgt spid="11"/>
                                        </p:tgtEl>
                                        <p:attrNameLst>
                                          <p:attrName>ppt_x</p:attrName>
                                        </p:attrNameLst>
                                      </p:cBhvr>
                                      <p:tavLst>
                                        <p:tav tm="0">
                                          <p:val>
                                            <p:strVal val="ppt_x"/>
                                          </p:val>
                                        </p:tav>
                                        <p:tav tm="100000">
                                          <p:val>
                                            <p:strVal val="0-ppt_w/2"/>
                                          </p:val>
                                        </p:tav>
                                      </p:tavLst>
                                    </p:anim>
                                    <p:anim calcmode="lin" valueType="num">
                                      <p:cBhvr additive="base">
                                        <p:cTn id="103" dur="3000"/>
                                        <p:tgtEl>
                                          <p:spTgt spid="11"/>
                                        </p:tgtEl>
                                        <p:attrNameLst>
                                          <p:attrName>ppt_y</p:attrName>
                                        </p:attrNameLst>
                                      </p:cBhvr>
                                      <p:tavLst>
                                        <p:tav tm="0">
                                          <p:val>
                                            <p:strVal val="ppt_y"/>
                                          </p:val>
                                        </p:tav>
                                        <p:tav tm="100000">
                                          <p:val>
                                            <p:strVal val="0-ppt_h/2"/>
                                          </p:val>
                                        </p:tav>
                                      </p:tavLst>
                                    </p:anim>
                                    <p:set>
                                      <p:cBhvr>
                                        <p:cTn id="104" dur="1" fill="hold">
                                          <p:stCondLst>
                                            <p:cond delay="2999"/>
                                          </p:stCondLst>
                                        </p:cTn>
                                        <p:tgtEl>
                                          <p:spTgt spid="11"/>
                                        </p:tgtEl>
                                        <p:attrNameLst>
                                          <p:attrName>style.visibility</p:attrName>
                                        </p:attrNameLst>
                                      </p:cBhvr>
                                      <p:to>
                                        <p:strVal val="hidden"/>
                                      </p:to>
                                    </p:set>
                                  </p:childTnLst>
                                </p:cTn>
                              </p:par>
                              <p:par>
                                <p:cTn id="105" presetID="19" presetClass="entr" presetSubtype="5" fill="hold" grpId="0" nodeType="withEffect">
                                  <p:stCondLst>
                                    <p:cond delay="0"/>
                                  </p:stCondLst>
                                  <p:childTnLst>
                                    <p:set>
                                      <p:cBhvr>
                                        <p:cTn id="106" dur="1" fill="hold">
                                          <p:stCondLst>
                                            <p:cond delay="0"/>
                                          </p:stCondLst>
                                        </p:cTn>
                                        <p:tgtEl>
                                          <p:spTgt spid="12"/>
                                        </p:tgtEl>
                                        <p:attrNameLst>
                                          <p:attrName>style.visibility</p:attrName>
                                        </p:attrNameLst>
                                      </p:cBhvr>
                                      <p:to>
                                        <p:strVal val="visible"/>
                                      </p:to>
                                    </p:set>
                                    <p:anim calcmode="lin" valueType="num">
                                      <p:cBhvr>
                                        <p:cTn id="107" dur="4500" fill="hold"/>
                                        <p:tgtEl>
                                          <p:spTgt spid="12"/>
                                        </p:tgtEl>
                                        <p:attrNameLst>
                                          <p:attrName>ppt_w</p:attrName>
                                        </p:attrNameLst>
                                      </p:cBhvr>
                                      <p:tavLst>
                                        <p:tav tm="0">
                                          <p:val>
                                            <p:strVal val="#ppt_w"/>
                                          </p:val>
                                        </p:tav>
                                        <p:tav tm="100000">
                                          <p:val>
                                            <p:strVal val="#ppt_w"/>
                                          </p:val>
                                        </p:tav>
                                      </p:tavLst>
                                    </p:anim>
                                    <p:anim calcmode="lin" valueType="num">
                                      <p:cBhvr>
                                        <p:cTn id="108" dur="4500" fill="hold"/>
                                        <p:tgtEl>
                                          <p:spTgt spid="12"/>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grpId="1" nodeType="withEffect">
                                  <p:stCondLst>
                                    <p:cond delay="0"/>
                                  </p:stCondLst>
                                  <p:childTnLst>
                                    <p:animRot by="21600000">
                                      <p:cBhvr>
                                        <p:cTn id="110" dur="4500" fill="hold"/>
                                        <p:tgtEl>
                                          <p:spTgt spid="12"/>
                                        </p:tgtEl>
                                        <p:attrNameLst>
                                          <p:attrName>r</p:attrName>
                                        </p:attrNameLst>
                                      </p:cBhvr>
                                    </p:animRot>
                                  </p:childTnLst>
                                </p:cTn>
                              </p:par>
                              <p:par>
                                <p:cTn id="111" presetID="2" presetClass="exit" presetSubtype="9" fill="hold" grpId="2" nodeType="withEffect">
                                  <p:stCondLst>
                                    <p:cond delay="0"/>
                                  </p:stCondLst>
                                  <p:childTnLst>
                                    <p:anim calcmode="lin" valueType="num">
                                      <p:cBhvr additive="base">
                                        <p:cTn id="112" dur="4000"/>
                                        <p:tgtEl>
                                          <p:spTgt spid="12"/>
                                        </p:tgtEl>
                                        <p:attrNameLst>
                                          <p:attrName>ppt_x</p:attrName>
                                        </p:attrNameLst>
                                      </p:cBhvr>
                                      <p:tavLst>
                                        <p:tav tm="0">
                                          <p:val>
                                            <p:strVal val="ppt_x"/>
                                          </p:val>
                                        </p:tav>
                                        <p:tav tm="100000">
                                          <p:val>
                                            <p:strVal val="0-ppt_w/2"/>
                                          </p:val>
                                        </p:tav>
                                      </p:tavLst>
                                    </p:anim>
                                    <p:anim calcmode="lin" valueType="num">
                                      <p:cBhvr additive="base">
                                        <p:cTn id="113" dur="4000"/>
                                        <p:tgtEl>
                                          <p:spTgt spid="12"/>
                                        </p:tgtEl>
                                        <p:attrNameLst>
                                          <p:attrName>ppt_y</p:attrName>
                                        </p:attrNameLst>
                                      </p:cBhvr>
                                      <p:tavLst>
                                        <p:tav tm="0">
                                          <p:val>
                                            <p:strVal val="ppt_y"/>
                                          </p:val>
                                        </p:tav>
                                        <p:tav tm="100000">
                                          <p:val>
                                            <p:strVal val="0-ppt_h/2"/>
                                          </p:val>
                                        </p:tav>
                                      </p:tavLst>
                                    </p:anim>
                                    <p:set>
                                      <p:cBhvr>
                                        <p:cTn id="114" dur="1" fill="hold">
                                          <p:stCondLst>
                                            <p:cond delay="3999"/>
                                          </p:stCondLst>
                                        </p:cTn>
                                        <p:tgtEl>
                                          <p:spTgt spid="12"/>
                                        </p:tgtEl>
                                        <p:attrNameLst>
                                          <p:attrName>style.visibility</p:attrName>
                                        </p:attrNameLst>
                                      </p:cBhvr>
                                      <p:to>
                                        <p:strVal val="hidden"/>
                                      </p:to>
                                    </p:set>
                                  </p:childTnLst>
                                </p:cTn>
                              </p:par>
                              <p:par>
                                <p:cTn id="115" presetID="19" presetClass="entr" presetSubtype="5" fill="hold" grpId="0" nodeType="withEffect">
                                  <p:stCondLst>
                                    <p:cond delay="0"/>
                                  </p:stCondLst>
                                  <p:childTnLst>
                                    <p:set>
                                      <p:cBhvr>
                                        <p:cTn id="116" dur="1" fill="hold">
                                          <p:stCondLst>
                                            <p:cond delay="0"/>
                                          </p:stCondLst>
                                        </p:cTn>
                                        <p:tgtEl>
                                          <p:spTgt spid="13"/>
                                        </p:tgtEl>
                                        <p:attrNameLst>
                                          <p:attrName>style.visibility</p:attrName>
                                        </p:attrNameLst>
                                      </p:cBhvr>
                                      <p:to>
                                        <p:strVal val="visible"/>
                                      </p:to>
                                    </p:set>
                                    <p:anim calcmode="lin" valueType="num">
                                      <p:cBhvr>
                                        <p:cTn id="117" dur="4500" fill="hold"/>
                                        <p:tgtEl>
                                          <p:spTgt spid="13"/>
                                        </p:tgtEl>
                                        <p:attrNameLst>
                                          <p:attrName>ppt_w</p:attrName>
                                        </p:attrNameLst>
                                      </p:cBhvr>
                                      <p:tavLst>
                                        <p:tav tm="0">
                                          <p:val>
                                            <p:strVal val="#ppt_w"/>
                                          </p:val>
                                        </p:tav>
                                        <p:tav tm="100000">
                                          <p:val>
                                            <p:strVal val="#ppt_w"/>
                                          </p:val>
                                        </p:tav>
                                      </p:tavLst>
                                    </p:anim>
                                    <p:anim calcmode="lin" valueType="num">
                                      <p:cBhvr>
                                        <p:cTn id="118" dur="4500" fill="hold"/>
                                        <p:tgtEl>
                                          <p:spTgt spid="13"/>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grpId="1" nodeType="withEffect">
                                  <p:stCondLst>
                                    <p:cond delay="0"/>
                                  </p:stCondLst>
                                  <p:childTnLst>
                                    <p:animRot by="21600000">
                                      <p:cBhvr>
                                        <p:cTn id="120" dur="4500" fill="hold"/>
                                        <p:tgtEl>
                                          <p:spTgt spid="13"/>
                                        </p:tgtEl>
                                        <p:attrNameLst>
                                          <p:attrName>r</p:attrName>
                                        </p:attrNameLst>
                                      </p:cBhvr>
                                    </p:animRot>
                                  </p:childTnLst>
                                </p:cTn>
                              </p:par>
                              <p:par>
                                <p:cTn id="121" presetID="2" presetClass="exit" presetSubtype="9" fill="hold" grpId="2" nodeType="withEffect">
                                  <p:stCondLst>
                                    <p:cond delay="0"/>
                                  </p:stCondLst>
                                  <p:childTnLst>
                                    <p:anim calcmode="lin" valueType="num">
                                      <p:cBhvr additive="base">
                                        <p:cTn id="122" dur="5000"/>
                                        <p:tgtEl>
                                          <p:spTgt spid="13"/>
                                        </p:tgtEl>
                                        <p:attrNameLst>
                                          <p:attrName>ppt_x</p:attrName>
                                        </p:attrNameLst>
                                      </p:cBhvr>
                                      <p:tavLst>
                                        <p:tav tm="0">
                                          <p:val>
                                            <p:strVal val="ppt_x"/>
                                          </p:val>
                                        </p:tav>
                                        <p:tav tm="100000">
                                          <p:val>
                                            <p:strVal val="0-ppt_w/2"/>
                                          </p:val>
                                        </p:tav>
                                      </p:tavLst>
                                    </p:anim>
                                    <p:anim calcmode="lin" valueType="num">
                                      <p:cBhvr additive="base">
                                        <p:cTn id="123" dur="5000"/>
                                        <p:tgtEl>
                                          <p:spTgt spid="13"/>
                                        </p:tgtEl>
                                        <p:attrNameLst>
                                          <p:attrName>ppt_y</p:attrName>
                                        </p:attrNameLst>
                                      </p:cBhvr>
                                      <p:tavLst>
                                        <p:tav tm="0">
                                          <p:val>
                                            <p:strVal val="ppt_y"/>
                                          </p:val>
                                        </p:tav>
                                        <p:tav tm="100000">
                                          <p:val>
                                            <p:strVal val="0-ppt_h/2"/>
                                          </p:val>
                                        </p:tav>
                                      </p:tavLst>
                                    </p:anim>
                                    <p:set>
                                      <p:cBhvr>
                                        <p:cTn id="124" dur="1" fill="hold">
                                          <p:stCondLst>
                                            <p:cond delay="4999"/>
                                          </p:stCondLst>
                                        </p:cTn>
                                        <p:tgtEl>
                                          <p:spTgt spid="13"/>
                                        </p:tgtEl>
                                        <p:attrNameLst>
                                          <p:attrName>style.visibility</p:attrName>
                                        </p:attrNameLst>
                                      </p:cBhvr>
                                      <p:to>
                                        <p:strVal val="hidden"/>
                                      </p:to>
                                    </p:set>
                                  </p:childTnLst>
                                </p:cTn>
                              </p:par>
                              <p:par>
                                <p:cTn id="125" presetID="23" presetClass="entr" presetSubtype="16" fill="hold" nodeType="withEffect">
                                  <p:stCondLst>
                                    <p:cond delay="750"/>
                                  </p:stCondLst>
                                  <p:childTnLst>
                                    <p:set>
                                      <p:cBhvr>
                                        <p:cTn id="126" dur="1" fill="hold">
                                          <p:stCondLst>
                                            <p:cond delay="0"/>
                                          </p:stCondLst>
                                        </p:cTn>
                                        <p:tgtEl>
                                          <p:spTgt spid="22"/>
                                        </p:tgtEl>
                                        <p:attrNameLst>
                                          <p:attrName>style.visibility</p:attrName>
                                        </p:attrNameLst>
                                      </p:cBhvr>
                                      <p:to>
                                        <p:strVal val="visible"/>
                                      </p:to>
                                    </p:set>
                                    <p:anim calcmode="lin" valueType="num">
                                      <p:cBhvr>
                                        <p:cTn id="127" dur="3750" fill="hold"/>
                                        <p:tgtEl>
                                          <p:spTgt spid="22"/>
                                        </p:tgtEl>
                                        <p:attrNameLst>
                                          <p:attrName>ppt_w</p:attrName>
                                        </p:attrNameLst>
                                      </p:cBhvr>
                                      <p:tavLst>
                                        <p:tav tm="0">
                                          <p:val>
                                            <p:fltVal val="0"/>
                                          </p:val>
                                        </p:tav>
                                        <p:tav tm="100000">
                                          <p:val>
                                            <p:strVal val="#ppt_w"/>
                                          </p:val>
                                        </p:tav>
                                      </p:tavLst>
                                    </p:anim>
                                    <p:anim calcmode="lin" valueType="num">
                                      <p:cBhvr>
                                        <p:cTn id="128" dur="3750" fill="hold"/>
                                        <p:tgtEl>
                                          <p:spTgt spid="22"/>
                                        </p:tgtEl>
                                        <p:attrNameLst>
                                          <p:attrName>ppt_h</p:attrName>
                                        </p:attrNameLst>
                                      </p:cBhvr>
                                      <p:tavLst>
                                        <p:tav tm="0">
                                          <p:val>
                                            <p:fltVal val="0"/>
                                          </p:val>
                                        </p:tav>
                                        <p:tav tm="100000">
                                          <p:val>
                                            <p:strVal val="#ppt_h"/>
                                          </p:val>
                                        </p:tav>
                                      </p:tavLst>
                                    </p:anim>
                                  </p:childTnLst>
                                </p:cTn>
                              </p:par>
                              <p:par>
                                <p:cTn id="129" presetID="8" presetClass="entr" presetSubtype="32" fill="hold" nodeType="withEffect">
                                  <p:stCondLst>
                                    <p:cond delay="750"/>
                                  </p:stCondLst>
                                  <p:childTnLst>
                                    <p:set>
                                      <p:cBhvr>
                                        <p:cTn id="130" dur="1" fill="hold">
                                          <p:stCondLst>
                                            <p:cond delay="0"/>
                                          </p:stCondLst>
                                        </p:cTn>
                                        <p:tgtEl>
                                          <p:spTgt spid="22"/>
                                        </p:tgtEl>
                                        <p:attrNameLst>
                                          <p:attrName>style.visibility</p:attrName>
                                        </p:attrNameLst>
                                      </p:cBhvr>
                                      <p:to>
                                        <p:strVal val="visible"/>
                                      </p:to>
                                    </p:set>
                                    <p:animEffect transition="in" filter="diamond(out)">
                                      <p:cBhvr>
                                        <p:cTn id="131" dur="3750"/>
                                        <p:tgtEl>
                                          <p:spTgt spid="22"/>
                                        </p:tgtEl>
                                      </p:cBhvr>
                                    </p:animEffect>
                                  </p:childTnLst>
                                </p:cTn>
                              </p:par>
                              <p:par>
                                <p:cTn id="132" presetID="9" presetClass="emph" presetSubtype="0" grpId="0" nodeType="withEffect">
                                  <p:stCondLst>
                                    <p:cond delay="0"/>
                                  </p:stCondLst>
                                  <p:childTnLst>
                                    <p:set>
                                      <p:cBhvr rctx="PPT">
                                        <p:cTn id="133" dur="indefinite"/>
                                        <p:tgtEl>
                                          <p:spTgt spid="20"/>
                                        </p:tgtEl>
                                        <p:attrNameLst>
                                          <p:attrName>style.opacity</p:attrName>
                                        </p:attrNameLst>
                                      </p:cBhvr>
                                      <p:to>
                                        <p:strVal val="0"/>
                                      </p:to>
                                    </p:set>
                                    <p:animEffect filter="image" prLst="opacity: 0">
                                      <p:cBhvr rctx="IE">
                                        <p:cTn id="134" dur="indefinite"/>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3" grpId="0" animBg="1"/>
      <p:bldP spid="3" grpId="1" animBg="1"/>
      <p:bldP spid="3" grpId="2" animBg="1"/>
      <p:bldP spid="7" grpId="0" animBg="1"/>
      <p:bldP spid="7" grpId="1" animBg="1"/>
      <p:bldP spid="7" grpId="2" animBg="1"/>
      <p:bldP spid="2" grpId="0" animBg="1"/>
      <p:bldP spid="2" grpId="1" animBg="1"/>
      <p:bldP spid="2" grpId="2" animBg="1"/>
      <p:bldP spid="6" grpId="0" animBg="1"/>
      <p:bldP spid="6" grpId="1" animBg="1"/>
      <p:bldP spid="6" grpId="2" animBg="1"/>
      <p:bldP spid="5" grpId="0" animBg="1"/>
      <p:bldP spid="5" grpId="1" animBg="1"/>
      <p:bldP spid="5"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2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4 Rectángulo"/>
          <p:cNvSpPr/>
          <p:nvPr/>
        </p:nvSpPr>
        <p:spPr>
          <a:xfrm>
            <a:off x="-31815" y="6180"/>
            <a:ext cx="9175255" cy="6858000"/>
          </a:xfrm>
          <a:prstGeom prst="rect">
            <a:avLst/>
          </a:prstGeom>
          <a:gradFill flip="none" rotWithShape="1">
            <a:gsLst>
              <a:gs pos="79000">
                <a:srgbClr val="880000"/>
              </a:gs>
              <a:gs pos="19000">
                <a:srgbClr val="6D0000"/>
              </a:gs>
              <a:gs pos="64000">
                <a:srgbClr val="080008"/>
              </a:gs>
              <a:gs pos="97500">
                <a:srgbClr val="FF0000"/>
              </a:gs>
              <a:gs pos="90000">
                <a:srgbClr val="C00000"/>
              </a:gs>
              <a:gs pos="0">
                <a:srgbClr val="FF0000"/>
              </a:gs>
              <a:gs pos="48755">
                <a:schemeClr val="bg1"/>
              </a:gs>
              <a:gs pos="30000">
                <a:srgbClr val="CC0000">
                  <a:lumMod val="22000"/>
                </a:srgbClr>
              </a:gs>
              <a:gs pos="9000">
                <a:srgbClr val="C00000"/>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40.JPG"/>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1162" y="-18778"/>
            <a:ext cx="9173540" cy="6858000"/>
          </a:xfrm>
          <a:prstGeom prst="rect">
            <a:avLst/>
          </a:prstGeom>
          <a:noFill/>
          <a:ln>
            <a:noFill/>
          </a:ln>
        </p:spPr>
      </p:pic>
      <p:grpSp>
        <p:nvGrpSpPr>
          <p:cNvPr id="27" name="Grupo 33"/>
          <p:cNvGrpSpPr/>
          <p:nvPr/>
        </p:nvGrpSpPr>
        <p:grpSpPr>
          <a:xfrm rot="5400000" flipH="1">
            <a:off x="6588393" y="190372"/>
            <a:ext cx="1292641" cy="3242056"/>
            <a:chOff x="0" y="0"/>
            <a:chExt cx="4599296" cy="6858000"/>
          </a:xfrm>
        </p:grpSpPr>
        <p:sp>
          <p:nvSpPr>
            <p:cNvPr id="28"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rgbClr val="CBBB3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7" name="Grupo 33"/>
          <p:cNvGrpSpPr/>
          <p:nvPr/>
        </p:nvGrpSpPr>
        <p:grpSpPr>
          <a:xfrm rot="5400000" flipH="1">
            <a:off x="5575703" y="1142873"/>
            <a:ext cx="1292641" cy="3242056"/>
            <a:chOff x="0" y="0"/>
            <a:chExt cx="4599296" cy="6858000"/>
          </a:xfrm>
        </p:grpSpPr>
        <p:sp>
          <p:nvSpPr>
            <p:cNvPr id="58"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rgbClr val="CBBB3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3" name="Grupo 33"/>
          <p:cNvGrpSpPr/>
          <p:nvPr/>
        </p:nvGrpSpPr>
        <p:grpSpPr>
          <a:xfrm rot="5400000" flipH="1">
            <a:off x="7653215" y="-597904"/>
            <a:ext cx="1292641" cy="3242056"/>
            <a:chOff x="0" y="0"/>
            <a:chExt cx="4599296" cy="6858000"/>
          </a:xfrm>
        </p:grpSpPr>
        <p:sp>
          <p:nvSpPr>
            <p:cNvPr id="64"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rgbClr val="CBBB3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9" name="Grupo 33"/>
          <p:cNvGrpSpPr/>
          <p:nvPr/>
        </p:nvGrpSpPr>
        <p:grpSpPr>
          <a:xfrm rot="16200000">
            <a:off x="218115" y="-650955"/>
            <a:ext cx="1292641" cy="3242056"/>
            <a:chOff x="0" y="0"/>
            <a:chExt cx="4599296" cy="6858000"/>
          </a:xfrm>
        </p:grpSpPr>
        <p:sp>
          <p:nvSpPr>
            <p:cNvPr id="70"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rgbClr val="CBBB3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5" name="Grupo 33"/>
          <p:cNvGrpSpPr/>
          <p:nvPr/>
        </p:nvGrpSpPr>
        <p:grpSpPr>
          <a:xfrm rot="16200000">
            <a:off x="1327810" y="241456"/>
            <a:ext cx="1292641" cy="3242056"/>
            <a:chOff x="0" y="0"/>
            <a:chExt cx="4599296" cy="6858000"/>
          </a:xfrm>
        </p:grpSpPr>
        <p:sp>
          <p:nvSpPr>
            <p:cNvPr id="76"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rgbClr val="CBBB3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1" name="Grupo 33"/>
          <p:cNvGrpSpPr/>
          <p:nvPr/>
        </p:nvGrpSpPr>
        <p:grpSpPr>
          <a:xfrm rot="16200000">
            <a:off x="2278379" y="1114200"/>
            <a:ext cx="1292641" cy="3242056"/>
            <a:chOff x="0" y="0"/>
            <a:chExt cx="4599296" cy="6858000"/>
          </a:xfrm>
        </p:grpSpPr>
        <p:sp>
          <p:nvSpPr>
            <p:cNvPr id="82"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rgbClr val="CBBB3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7" name="Grupo 33"/>
          <p:cNvGrpSpPr/>
          <p:nvPr/>
        </p:nvGrpSpPr>
        <p:grpSpPr>
          <a:xfrm rot="5400000">
            <a:off x="7653215" y="4235994"/>
            <a:ext cx="1292641" cy="3242056"/>
            <a:chOff x="0" y="0"/>
            <a:chExt cx="4599296" cy="6858000"/>
          </a:xfrm>
        </p:grpSpPr>
        <p:sp>
          <p:nvSpPr>
            <p:cNvPr id="88"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rgbClr val="CBBB3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3" name="Grupo 33"/>
          <p:cNvGrpSpPr/>
          <p:nvPr/>
        </p:nvGrpSpPr>
        <p:grpSpPr>
          <a:xfrm rot="5400000">
            <a:off x="6611766" y="3300371"/>
            <a:ext cx="1292641" cy="3242056"/>
            <a:chOff x="0" y="0"/>
            <a:chExt cx="4599296" cy="6858000"/>
          </a:xfrm>
        </p:grpSpPr>
        <p:sp>
          <p:nvSpPr>
            <p:cNvPr id="94"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rgbClr val="CBBB3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9" name="Grupo 33"/>
          <p:cNvGrpSpPr/>
          <p:nvPr/>
        </p:nvGrpSpPr>
        <p:grpSpPr>
          <a:xfrm rot="5400000">
            <a:off x="5576248" y="2460473"/>
            <a:ext cx="1292641" cy="3242056"/>
            <a:chOff x="0" y="0"/>
            <a:chExt cx="4599296" cy="6858000"/>
          </a:xfrm>
        </p:grpSpPr>
        <p:sp>
          <p:nvSpPr>
            <p:cNvPr id="100"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rgbClr val="CBBB3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5" name="Grupo 33"/>
          <p:cNvGrpSpPr/>
          <p:nvPr/>
        </p:nvGrpSpPr>
        <p:grpSpPr>
          <a:xfrm rot="16200000" flipH="1">
            <a:off x="194397" y="4314702"/>
            <a:ext cx="1292641" cy="3242056"/>
            <a:chOff x="0" y="0"/>
            <a:chExt cx="4599296" cy="6858000"/>
          </a:xfrm>
        </p:grpSpPr>
        <p:sp>
          <p:nvSpPr>
            <p:cNvPr id="106"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rgbClr val="CBBB3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1" name="Grupo 33"/>
          <p:cNvGrpSpPr/>
          <p:nvPr/>
        </p:nvGrpSpPr>
        <p:grpSpPr>
          <a:xfrm rot="16200000" flipH="1">
            <a:off x="1283273" y="3442011"/>
            <a:ext cx="1292641" cy="3242056"/>
            <a:chOff x="0" y="0"/>
            <a:chExt cx="4599296" cy="6858000"/>
          </a:xfrm>
        </p:grpSpPr>
        <p:sp>
          <p:nvSpPr>
            <p:cNvPr id="112"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rgbClr val="CBBB3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7" name="Grupo 33"/>
          <p:cNvGrpSpPr/>
          <p:nvPr/>
        </p:nvGrpSpPr>
        <p:grpSpPr>
          <a:xfrm rot="16200000" flipH="1">
            <a:off x="2326574" y="2425117"/>
            <a:ext cx="1292641" cy="3242056"/>
            <a:chOff x="0" y="0"/>
            <a:chExt cx="4599296" cy="6858000"/>
          </a:xfrm>
        </p:grpSpPr>
        <p:sp>
          <p:nvSpPr>
            <p:cNvPr id="118"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rgbClr val="CBBB3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6" name="5 Forma libre"/>
          <p:cNvSpPr/>
          <p:nvPr/>
        </p:nvSpPr>
        <p:spPr>
          <a:xfrm rot="10800000">
            <a:off x="-54319" y="5716241"/>
            <a:ext cx="9196544"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8000">
                <a:srgbClr val="C00000">
                  <a:lumMod val="82000"/>
                </a:srgbClr>
              </a:gs>
              <a:gs pos="12920">
                <a:srgbClr val="FFFF60"/>
              </a:gs>
              <a:gs pos="34000">
                <a:srgbClr val="FFFF00">
                  <a:lumMod val="0"/>
                  <a:lumOff val="100000"/>
                </a:srgbClr>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a:off x="-52544" y="-31769"/>
            <a:ext cx="9196544"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8000">
                <a:srgbClr val="C00000">
                  <a:lumMod val="82000"/>
                </a:srgbClr>
              </a:gs>
              <a:gs pos="12920">
                <a:srgbClr val="FFFF60"/>
              </a:gs>
              <a:gs pos="34000">
                <a:srgbClr val="FFFF00">
                  <a:lumMod val="3000"/>
                  <a:lumOff val="97000"/>
                </a:srgbClr>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3" name="122 Rectángulo"/>
          <p:cNvSpPr/>
          <p:nvPr/>
        </p:nvSpPr>
        <p:spPr>
          <a:xfrm>
            <a:off x="-601778" y="-65068"/>
            <a:ext cx="10430361"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43392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3"/>
                                        </p:tgtEl>
                                        <p:attrNameLst>
                                          <p:attrName>style.opacity</p:attrName>
                                        </p:attrNameLst>
                                      </p:cBhvr>
                                      <p:to>
                                        <p:strVal val="0"/>
                                      </p:to>
                                    </p:set>
                                    <p:animEffect filter="image" prLst="opacity: 0">
                                      <p:cBhvr rctx="IE">
                                        <p:cTn id="7" dur="indefinite"/>
                                        <p:tgtEl>
                                          <p:spTgt spid="123"/>
                                        </p:tgtEl>
                                      </p:cBhvr>
                                    </p:animEffect>
                                  </p:childTnLst>
                                </p:cTn>
                              </p:par>
                              <p:par>
                                <p:cTn id="8" presetID="2" presetClass="entr" presetSubtype="12" fill="hold" nodeType="withEffect">
                                  <p:stCondLst>
                                    <p:cond delay="0"/>
                                  </p:stCondLst>
                                  <p:childTnLst>
                                    <p:set>
                                      <p:cBhvr>
                                        <p:cTn id="9" dur="1" fill="hold">
                                          <p:stCondLst>
                                            <p:cond delay="0"/>
                                          </p:stCondLst>
                                        </p:cTn>
                                        <p:tgtEl>
                                          <p:spTgt spid="27"/>
                                        </p:tgtEl>
                                        <p:attrNameLst>
                                          <p:attrName>style.visibility</p:attrName>
                                        </p:attrNameLst>
                                      </p:cBhvr>
                                      <p:to>
                                        <p:strVal val="visible"/>
                                      </p:to>
                                    </p:set>
                                    <p:anim calcmode="lin" valueType="num">
                                      <p:cBhvr additive="base">
                                        <p:cTn id="10" dur="2500" fill="hold"/>
                                        <p:tgtEl>
                                          <p:spTgt spid="27"/>
                                        </p:tgtEl>
                                        <p:attrNameLst>
                                          <p:attrName>ppt_x</p:attrName>
                                        </p:attrNameLst>
                                      </p:cBhvr>
                                      <p:tavLst>
                                        <p:tav tm="0">
                                          <p:val>
                                            <p:strVal val="0-#ppt_w/2"/>
                                          </p:val>
                                        </p:tav>
                                        <p:tav tm="100000">
                                          <p:val>
                                            <p:strVal val="#ppt_x"/>
                                          </p:val>
                                        </p:tav>
                                      </p:tavLst>
                                    </p:anim>
                                    <p:anim calcmode="lin" valueType="num">
                                      <p:cBhvr additive="base">
                                        <p:cTn id="11" dur="2500" fill="hold"/>
                                        <p:tgtEl>
                                          <p:spTgt spid="27"/>
                                        </p:tgtEl>
                                        <p:attrNameLst>
                                          <p:attrName>ppt_y</p:attrName>
                                        </p:attrNameLst>
                                      </p:cBhvr>
                                      <p:tavLst>
                                        <p:tav tm="0">
                                          <p:val>
                                            <p:strVal val="1+#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27"/>
                                        </p:tgtEl>
                                        <p:attrNameLst>
                                          <p:attrName>style.visibility</p:attrName>
                                        </p:attrNameLst>
                                      </p:cBhvr>
                                      <p:to>
                                        <p:strVal val="visible"/>
                                      </p:to>
                                    </p:set>
                                    <p:anim calcmode="lin" valueType="num">
                                      <p:cBhvr>
                                        <p:cTn id="14" dur="2500" fill="hold"/>
                                        <p:tgtEl>
                                          <p:spTgt spid="27"/>
                                        </p:tgtEl>
                                        <p:attrNameLst>
                                          <p:attrName>ppt_w</p:attrName>
                                        </p:attrNameLst>
                                      </p:cBhvr>
                                      <p:tavLst>
                                        <p:tav tm="0">
                                          <p:val>
                                            <p:strVal val="#ppt_w"/>
                                          </p:val>
                                        </p:tav>
                                        <p:tav tm="100000">
                                          <p:val>
                                            <p:strVal val="#ppt_w"/>
                                          </p:val>
                                        </p:tav>
                                      </p:tavLst>
                                    </p:anim>
                                    <p:anim calcmode="lin" valueType="num">
                                      <p:cBhvr>
                                        <p:cTn id="15" dur="2500" fill="hold"/>
                                        <p:tgtEl>
                                          <p:spTgt spid="27"/>
                                        </p:tgtEl>
                                        <p:attrNameLst>
                                          <p:attrName>ppt_h</p:attrName>
                                        </p:attrNameLst>
                                      </p:cBhvr>
                                      <p:tavLst>
                                        <p:tav tm="0" fmla="#ppt_h*sin(2.5*pi*$)">
                                          <p:val>
                                            <p:fltVal val="0"/>
                                          </p:val>
                                        </p:tav>
                                        <p:tav tm="100000">
                                          <p:val>
                                            <p:fltVal val="1"/>
                                          </p:val>
                                        </p:tav>
                                      </p:tavLst>
                                    </p:anim>
                                  </p:childTnLst>
                                </p:cTn>
                              </p:par>
                              <p:par>
                                <p:cTn id="16" presetID="2" presetClass="entr" presetSubtype="12" fill="hold" nodeType="withEffect">
                                  <p:stCondLst>
                                    <p:cond delay="0"/>
                                  </p:stCondLst>
                                  <p:childTnLst>
                                    <p:set>
                                      <p:cBhvr>
                                        <p:cTn id="17" dur="1" fill="hold">
                                          <p:stCondLst>
                                            <p:cond delay="0"/>
                                          </p:stCondLst>
                                        </p:cTn>
                                        <p:tgtEl>
                                          <p:spTgt spid="63"/>
                                        </p:tgtEl>
                                        <p:attrNameLst>
                                          <p:attrName>style.visibility</p:attrName>
                                        </p:attrNameLst>
                                      </p:cBhvr>
                                      <p:to>
                                        <p:strVal val="visible"/>
                                      </p:to>
                                    </p:set>
                                    <p:anim calcmode="lin" valueType="num">
                                      <p:cBhvr additive="base">
                                        <p:cTn id="18" dur="2500" fill="hold"/>
                                        <p:tgtEl>
                                          <p:spTgt spid="63"/>
                                        </p:tgtEl>
                                        <p:attrNameLst>
                                          <p:attrName>ppt_x</p:attrName>
                                        </p:attrNameLst>
                                      </p:cBhvr>
                                      <p:tavLst>
                                        <p:tav tm="0">
                                          <p:val>
                                            <p:strVal val="0-#ppt_w/2"/>
                                          </p:val>
                                        </p:tav>
                                        <p:tav tm="100000">
                                          <p:val>
                                            <p:strVal val="#ppt_x"/>
                                          </p:val>
                                        </p:tav>
                                      </p:tavLst>
                                    </p:anim>
                                    <p:anim calcmode="lin" valueType="num">
                                      <p:cBhvr additive="base">
                                        <p:cTn id="19" dur="2500" fill="hold"/>
                                        <p:tgtEl>
                                          <p:spTgt spid="63"/>
                                        </p:tgtEl>
                                        <p:attrNameLst>
                                          <p:attrName>ppt_y</p:attrName>
                                        </p:attrNameLst>
                                      </p:cBhvr>
                                      <p:tavLst>
                                        <p:tav tm="0">
                                          <p:val>
                                            <p:strVal val="1+#ppt_h/2"/>
                                          </p:val>
                                        </p:tav>
                                        <p:tav tm="100000">
                                          <p:val>
                                            <p:strVal val="#ppt_y"/>
                                          </p:val>
                                        </p:tav>
                                      </p:tavLst>
                                    </p:anim>
                                  </p:childTnLst>
                                </p:cTn>
                              </p:par>
                              <p:par>
                                <p:cTn id="20" presetID="19" presetClass="entr" presetSubtype="5" fill="hold" nodeType="withEffect">
                                  <p:stCondLst>
                                    <p:cond delay="0"/>
                                  </p:stCondLst>
                                  <p:childTnLst>
                                    <p:set>
                                      <p:cBhvr>
                                        <p:cTn id="21" dur="1" fill="hold">
                                          <p:stCondLst>
                                            <p:cond delay="0"/>
                                          </p:stCondLst>
                                        </p:cTn>
                                        <p:tgtEl>
                                          <p:spTgt spid="63"/>
                                        </p:tgtEl>
                                        <p:attrNameLst>
                                          <p:attrName>style.visibility</p:attrName>
                                        </p:attrNameLst>
                                      </p:cBhvr>
                                      <p:to>
                                        <p:strVal val="visible"/>
                                      </p:to>
                                    </p:set>
                                    <p:anim calcmode="lin" valueType="num">
                                      <p:cBhvr>
                                        <p:cTn id="22" dur="2500" fill="hold"/>
                                        <p:tgtEl>
                                          <p:spTgt spid="63"/>
                                        </p:tgtEl>
                                        <p:attrNameLst>
                                          <p:attrName>ppt_w</p:attrName>
                                        </p:attrNameLst>
                                      </p:cBhvr>
                                      <p:tavLst>
                                        <p:tav tm="0">
                                          <p:val>
                                            <p:strVal val="#ppt_w"/>
                                          </p:val>
                                        </p:tav>
                                        <p:tav tm="100000">
                                          <p:val>
                                            <p:strVal val="#ppt_w"/>
                                          </p:val>
                                        </p:tav>
                                      </p:tavLst>
                                    </p:anim>
                                    <p:anim calcmode="lin" valueType="num">
                                      <p:cBhvr>
                                        <p:cTn id="23" dur="2500" fill="hold"/>
                                        <p:tgtEl>
                                          <p:spTgt spid="63"/>
                                        </p:tgtEl>
                                        <p:attrNameLst>
                                          <p:attrName>ppt_h</p:attrName>
                                        </p:attrNameLst>
                                      </p:cBhvr>
                                      <p:tavLst>
                                        <p:tav tm="0" fmla="#ppt_h*sin(2.5*pi*$)">
                                          <p:val>
                                            <p:fltVal val="0"/>
                                          </p:val>
                                        </p:tav>
                                        <p:tav tm="100000">
                                          <p:val>
                                            <p:fltVal val="1"/>
                                          </p:val>
                                        </p:tav>
                                      </p:tavLst>
                                    </p:anim>
                                  </p:childTnLst>
                                </p:cTn>
                              </p:par>
                              <p:par>
                                <p:cTn id="24" presetID="2" presetClass="entr" presetSubtype="12" fill="hold" nodeType="withEffect">
                                  <p:stCondLst>
                                    <p:cond delay="0"/>
                                  </p:stCondLst>
                                  <p:childTnLst>
                                    <p:set>
                                      <p:cBhvr>
                                        <p:cTn id="25" dur="1" fill="hold">
                                          <p:stCondLst>
                                            <p:cond delay="0"/>
                                          </p:stCondLst>
                                        </p:cTn>
                                        <p:tgtEl>
                                          <p:spTgt spid="57"/>
                                        </p:tgtEl>
                                        <p:attrNameLst>
                                          <p:attrName>style.visibility</p:attrName>
                                        </p:attrNameLst>
                                      </p:cBhvr>
                                      <p:to>
                                        <p:strVal val="visible"/>
                                      </p:to>
                                    </p:set>
                                    <p:anim calcmode="lin" valueType="num">
                                      <p:cBhvr additive="base">
                                        <p:cTn id="26" dur="2500" fill="hold"/>
                                        <p:tgtEl>
                                          <p:spTgt spid="57"/>
                                        </p:tgtEl>
                                        <p:attrNameLst>
                                          <p:attrName>ppt_x</p:attrName>
                                        </p:attrNameLst>
                                      </p:cBhvr>
                                      <p:tavLst>
                                        <p:tav tm="0">
                                          <p:val>
                                            <p:strVal val="0-#ppt_w/2"/>
                                          </p:val>
                                        </p:tav>
                                        <p:tav tm="100000">
                                          <p:val>
                                            <p:strVal val="#ppt_x"/>
                                          </p:val>
                                        </p:tav>
                                      </p:tavLst>
                                    </p:anim>
                                    <p:anim calcmode="lin" valueType="num">
                                      <p:cBhvr additive="base">
                                        <p:cTn id="27" dur="2500" fill="hold"/>
                                        <p:tgtEl>
                                          <p:spTgt spid="57"/>
                                        </p:tgtEl>
                                        <p:attrNameLst>
                                          <p:attrName>ppt_y</p:attrName>
                                        </p:attrNameLst>
                                      </p:cBhvr>
                                      <p:tavLst>
                                        <p:tav tm="0">
                                          <p:val>
                                            <p:strVal val="1+#ppt_h/2"/>
                                          </p:val>
                                        </p:tav>
                                        <p:tav tm="100000">
                                          <p:val>
                                            <p:strVal val="#ppt_y"/>
                                          </p:val>
                                        </p:tav>
                                      </p:tavLst>
                                    </p:anim>
                                  </p:childTnLst>
                                </p:cTn>
                              </p:par>
                              <p:par>
                                <p:cTn id="28" presetID="19" presetClass="entr" presetSubtype="5" fill="hold" nodeType="withEffect">
                                  <p:stCondLst>
                                    <p:cond delay="0"/>
                                  </p:stCondLst>
                                  <p:childTnLst>
                                    <p:set>
                                      <p:cBhvr>
                                        <p:cTn id="29" dur="1" fill="hold">
                                          <p:stCondLst>
                                            <p:cond delay="0"/>
                                          </p:stCondLst>
                                        </p:cTn>
                                        <p:tgtEl>
                                          <p:spTgt spid="57"/>
                                        </p:tgtEl>
                                        <p:attrNameLst>
                                          <p:attrName>style.visibility</p:attrName>
                                        </p:attrNameLst>
                                      </p:cBhvr>
                                      <p:to>
                                        <p:strVal val="visible"/>
                                      </p:to>
                                    </p:set>
                                    <p:anim calcmode="lin" valueType="num">
                                      <p:cBhvr>
                                        <p:cTn id="30" dur="2500" fill="hold"/>
                                        <p:tgtEl>
                                          <p:spTgt spid="57"/>
                                        </p:tgtEl>
                                        <p:attrNameLst>
                                          <p:attrName>ppt_w</p:attrName>
                                        </p:attrNameLst>
                                      </p:cBhvr>
                                      <p:tavLst>
                                        <p:tav tm="0">
                                          <p:val>
                                            <p:strVal val="#ppt_w"/>
                                          </p:val>
                                        </p:tav>
                                        <p:tav tm="100000">
                                          <p:val>
                                            <p:strVal val="#ppt_w"/>
                                          </p:val>
                                        </p:tav>
                                      </p:tavLst>
                                    </p:anim>
                                    <p:anim calcmode="lin" valueType="num">
                                      <p:cBhvr>
                                        <p:cTn id="31" dur="2500" fill="hold"/>
                                        <p:tgtEl>
                                          <p:spTgt spid="57"/>
                                        </p:tgtEl>
                                        <p:attrNameLst>
                                          <p:attrName>ppt_h</p:attrName>
                                        </p:attrNameLst>
                                      </p:cBhvr>
                                      <p:tavLst>
                                        <p:tav tm="0" fmla="#ppt_h*sin(2.5*pi*$)">
                                          <p:val>
                                            <p:fltVal val="0"/>
                                          </p:val>
                                        </p:tav>
                                        <p:tav tm="100000">
                                          <p:val>
                                            <p:fltVal val="1"/>
                                          </p:val>
                                        </p:tav>
                                      </p:tavLst>
                                    </p:anim>
                                  </p:childTnLst>
                                </p:cTn>
                              </p:par>
                              <p:par>
                                <p:cTn id="32" presetID="2" presetClass="entr" presetSubtype="6" fill="hold" nodeType="withEffect">
                                  <p:stCondLst>
                                    <p:cond delay="0"/>
                                  </p:stCondLst>
                                  <p:childTnLst>
                                    <p:set>
                                      <p:cBhvr>
                                        <p:cTn id="33" dur="1" fill="hold">
                                          <p:stCondLst>
                                            <p:cond delay="0"/>
                                          </p:stCondLst>
                                        </p:cTn>
                                        <p:tgtEl>
                                          <p:spTgt spid="81"/>
                                        </p:tgtEl>
                                        <p:attrNameLst>
                                          <p:attrName>style.visibility</p:attrName>
                                        </p:attrNameLst>
                                      </p:cBhvr>
                                      <p:to>
                                        <p:strVal val="visible"/>
                                      </p:to>
                                    </p:set>
                                    <p:anim calcmode="lin" valueType="num">
                                      <p:cBhvr additive="base">
                                        <p:cTn id="34" dur="2500" fill="hold"/>
                                        <p:tgtEl>
                                          <p:spTgt spid="81"/>
                                        </p:tgtEl>
                                        <p:attrNameLst>
                                          <p:attrName>ppt_x</p:attrName>
                                        </p:attrNameLst>
                                      </p:cBhvr>
                                      <p:tavLst>
                                        <p:tav tm="0">
                                          <p:val>
                                            <p:strVal val="1+#ppt_w/2"/>
                                          </p:val>
                                        </p:tav>
                                        <p:tav tm="100000">
                                          <p:val>
                                            <p:strVal val="#ppt_x"/>
                                          </p:val>
                                        </p:tav>
                                      </p:tavLst>
                                    </p:anim>
                                    <p:anim calcmode="lin" valueType="num">
                                      <p:cBhvr additive="base">
                                        <p:cTn id="35" dur="2500" fill="hold"/>
                                        <p:tgtEl>
                                          <p:spTgt spid="81"/>
                                        </p:tgtEl>
                                        <p:attrNameLst>
                                          <p:attrName>ppt_y</p:attrName>
                                        </p:attrNameLst>
                                      </p:cBhvr>
                                      <p:tavLst>
                                        <p:tav tm="0">
                                          <p:val>
                                            <p:strVal val="1+#ppt_h/2"/>
                                          </p:val>
                                        </p:tav>
                                        <p:tav tm="100000">
                                          <p:val>
                                            <p:strVal val="#ppt_y"/>
                                          </p:val>
                                        </p:tav>
                                      </p:tavLst>
                                    </p:anim>
                                  </p:childTnLst>
                                </p:cTn>
                              </p:par>
                              <p:par>
                                <p:cTn id="36" presetID="19" presetClass="entr" presetSubtype="5" fill="hold" nodeType="withEffect">
                                  <p:stCondLst>
                                    <p:cond delay="0"/>
                                  </p:stCondLst>
                                  <p:childTnLst>
                                    <p:set>
                                      <p:cBhvr>
                                        <p:cTn id="37" dur="1" fill="hold">
                                          <p:stCondLst>
                                            <p:cond delay="0"/>
                                          </p:stCondLst>
                                        </p:cTn>
                                        <p:tgtEl>
                                          <p:spTgt spid="81"/>
                                        </p:tgtEl>
                                        <p:attrNameLst>
                                          <p:attrName>style.visibility</p:attrName>
                                        </p:attrNameLst>
                                      </p:cBhvr>
                                      <p:to>
                                        <p:strVal val="visible"/>
                                      </p:to>
                                    </p:set>
                                    <p:anim calcmode="lin" valueType="num">
                                      <p:cBhvr>
                                        <p:cTn id="38" dur="2500" fill="hold"/>
                                        <p:tgtEl>
                                          <p:spTgt spid="81"/>
                                        </p:tgtEl>
                                        <p:attrNameLst>
                                          <p:attrName>ppt_w</p:attrName>
                                        </p:attrNameLst>
                                      </p:cBhvr>
                                      <p:tavLst>
                                        <p:tav tm="0">
                                          <p:val>
                                            <p:strVal val="#ppt_w"/>
                                          </p:val>
                                        </p:tav>
                                        <p:tav tm="100000">
                                          <p:val>
                                            <p:strVal val="#ppt_w"/>
                                          </p:val>
                                        </p:tav>
                                      </p:tavLst>
                                    </p:anim>
                                    <p:anim calcmode="lin" valueType="num">
                                      <p:cBhvr>
                                        <p:cTn id="39" dur="2500" fill="hold"/>
                                        <p:tgtEl>
                                          <p:spTgt spid="81"/>
                                        </p:tgtEl>
                                        <p:attrNameLst>
                                          <p:attrName>ppt_h</p:attrName>
                                        </p:attrNameLst>
                                      </p:cBhvr>
                                      <p:tavLst>
                                        <p:tav tm="0" fmla="#ppt_h*sin(2.5*pi*$)">
                                          <p:val>
                                            <p:fltVal val="0"/>
                                          </p:val>
                                        </p:tav>
                                        <p:tav tm="100000">
                                          <p:val>
                                            <p:fltVal val="1"/>
                                          </p:val>
                                        </p:tav>
                                      </p:tavLst>
                                    </p:anim>
                                  </p:childTnLst>
                                </p:cTn>
                              </p:par>
                              <p:par>
                                <p:cTn id="40" presetID="2" presetClass="entr" presetSubtype="6" fill="hold" nodeType="withEffect">
                                  <p:stCondLst>
                                    <p:cond delay="0"/>
                                  </p:stCondLst>
                                  <p:childTnLst>
                                    <p:set>
                                      <p:cBhvr>
                                        <p:cTn id="41" dur="1" fill="hold">
                                          <p:stCondLst>
                                            <p:cond delay="0"/>
                                          </p:stCondLst>
                                        </p:cTn>
                                        <p:tgtEl>
                                          <p:spTgt spid="75"/>
                                        </p:tgtEl>
                                        <p:attrNameLst>
                                          <p:attrName>style.visibility</p:attrName>
                                        </p:attrNameLst>
                                      </p:cBhvr>
                                      <p:to>
                                        <p:strVal val="visible"/>
                                      </p:to>
                                    </p:set>
                                    <p:anim calcmode="lin" valueType="num">
                                      <p:cBhvr additive="base">
                                        <p:cTn id="42" dur="2500" fill="hold"/>
                                        <p:tgtEl>
                                          <p:spTgt spid="75"/>
                                        </p:tgtEl>
                                        <p:attrNameLst>
                                          <p:attrName>ppt_x</p:attrName>
                                        </p:attrNameLst>
                                      </p:cBhvr>
                                      <p:tavLst>
                                        <p:tav tm="0">
                                          <p:val>
                                            <p:strVal val="1+#ppt_w/2"/>
                                          </p:val>
                                        </p:tav>
                                        <p:tav tm="100000">
                                          <p:val>
                                            <p:strVal val="#ppt_x"/>
                                          </p:val>
                                        </p:tav>
                                      </p:tavLst>
                                    </p:anim>
                                    <p:anim calcmode="lin" valueType="num">
                                      <p:cBhvr additive="base">
                                        <p:cTn id="43" dur="2500" fill="hold"/>
                                        <p:tgtEl>
                                          <p:spTgt spid="75"/>
                                        </p:tgtEl>
                                        <p:attrNameLst>
                                          <p:attrName>ppt_y</p:attrName>
                                        </p:attrNameLst>
                                      </p:cBhvr>
                                      <p:tavLst>
                                        <p:tav tm="0">
                                          <p:val>
                                            <p:strVal val="1+#ppt_h/2"/>
                                          </p:val>
                                        </p:tav>
                                        <p:tav tm="100000">
                                          <p:val>
                                            <p:strVal val="#ppt_y"/>
                                          </p:val>
                                        </p:tav>
                                      </p:tavLst>
                                    </p:anim>
                                  </p:childTnLst>
                                </p:cTn>
                              </p:par>
                              <p:par>
                                <p:cTn id="44" presetID="19" presetClass="entr" presetSubtype="5" fill="hold" nodeType="withEffect">
                                  <p:stCondLst>
                                    <p:cond delay="0"/>
                                  </p:stCondLst>
                                  <p:childTnLst>
                                    <p:set>
                                      <p:cBhvr>
                                        <p:cTn id="45" dur="1" fill="hold">
                                          <p:stCondLst>
                                            <p:cond delay="0"/>
                                          </p:stCondLst>
                                        </p:cTn>
                                        <p:tgtEl>
                                          <p:spTgt spid="75"/>
                                        </p:tgtEl>
                                        <p:attrNameLst>
                                          <p:attrName>style.visibility</p:attrName>
                                        </p:attrNameLst>
                                      </p:cBhvr>
                                      <p:to>
                                        <p:strVal val="visible"/>
                                      </p:to>
                                    </p:set>
                                    <p:anim calcmode="lin" valueType="num">
                                      <p:cBhvr>
                                        <p:cTn id="46" dur="2500" fill="hold"/>
                                        <p:tgtEl>
                                          <p:spTgt spid="75"/>
                                        </p:tgtEl>
                                        <p:attrNameLst>
                                          <p:attrName>ppt_w</p:attrName>
                                        </p:attrNameLst>
                                      </p:cBhvr>
                                      <p:tavLst>
                                        <p:tav tm="0">
                                          <p:val>
                                            <p:strVal val="#ppt_w"/>
                                          </p:val>
                                        </p:tav>
                                        <p:tav tm="100000">
                                          <p:val>
                                            <p:strVal val="#ppt_w"/>
                                          </p:val>
                                        </p:tav>
                                      </p:tavLst>
                                    </p:anim>
                                    <p:anim calcmode="lin" valueType="num">
                                      <p:cBhvr>
                                        <p:cTn id="47" dur="2500" fill="hold"/>
                                        <p:tgtEl>
                                          <p:spTgt spid="75"/>
                                        </p:tgtEl>
                                        <p:attrNameLst>
                                          <p:attrName>ppt_h</p:attrName>
                                        </p:attrNameLst>
                                      </p:cBhvr>
                                      <p:tavLst>
                                        <p:tav tm="0" fmla="#ppt_h*sin(2.5*pi*$)">
                                          <p:val>
                                            <p:fltVal val="0"/>
                                          </p:val>
                                        </p:tav>
                                        <p:tav tm="100000">
                                          <p:val>
                                            <p:fltVal val="1"/>
                                          </p:val>
                                        </p:tav>
                                      </p:tavLst>
                                    </p:anim>
                                  </p:childTnLst>
                                </p:cTn>
                              </p:par>
                              <p:par>
                                <p:cTn id="48" presetID="2" presetClass="entr" presetSubtype="6" fill="hold" nodeType="withEffect">
                                  <p:stCondLst>
                                    <p:cond delay="0"/>
                                  </p:stCondLst>
                                  <p:childTnLst>
                                    <p:set>
                                      <p:cBhvr>
                                        <p:cTn id="49" dur="1" fill="hold">
                                          <p:stCondLst>
                                            <p:cond delay="0"/>
                                          </p:stCondLst>
                                        </p:cTn>
                                        <p:tgtEl>
                                          <p:spTgt spid="69"/>
                                        </p:tgtEl>
                                        <p:attrNameLst>
                                          <p:attrName>style.visibility</p:attrName>
                                        </p:attrNameLst>
                                      </p:cBhvr>
                                      <p:to>
                                        <p:strVal val="visible"/>
                                      </p:to>
                                    </p:set>
                                    <p:anim calcmode="lin" valueType="num">
                                      <p:cBhvr additive="base">
                                        <p:cTn id="50" dur="2500" fill="hold"/>
                                        <p:tgtEl>
                                          <p:spTgt spid="69"/>
                                        </p:tgtEl>
                                        <p:attrNameLst>
                                          <p:attrName>ppt_x</p:attrName>
                                        </p:attrNameLst>
                                      </p:cBhvr>
                                      <p:tavLst>
                                        <p:tav tm="0">
                                          <p:val>
                                            <p:strVal val="1+#ppt_w/2"/>
                                          </p:val>
                                        </p:tav>
                                        <p:tav tm="100000">
                                          <p:val>
                                            <p:strVal val="#ppt_x"/>
                                          </p:val>
                                        </p:tav>
                                      </p:tavLst>
                                    </p:anim>
                                    <p:anim calcmode="lin" valueType="num">
                                      <p:cBhvr additive="base">
                                        <p:cTn id="51" dur="2500" fill="hold"/>
                                        <p:tgtEl>
                                          <p:spTgt spid="69"/>
                                        </p:tgtEl>
                                        <p:attrNameLst>
                                          <p:attrName>ppt_y</p:attrName>
                                        </p:attrNameLst>
                                      </p:cBhvr>
                                      <p:tavLst>
                                        <p:tav tm="0">
                                          <p:val>
                                            <p:strVal val="1+#ppt_h/2"/>
                                          </p:val>
                                        </p:tav>
                                        <p:tav tm="100000">
                                          <p:val>
                                            <p:strVal val="#ppt_y"/>
                                          </p:val>
                                        </p:tav>
                                      </p:tavLst>
                                    </p:anim>
                                  </p:childTnLst>
                                </p:cTn>
                              </p:par>
                              <p:par>
                                <p:cTn id="52" presetID="19" presetClass="entr" presetSubtype="5" fill="hold" nodeType="withEffect">
                                  <p:stCondLst>
                                    <p:cond delay="0"/>
                                  </p:stCondLst>
                                  <p:childTnLst>
                                    <p:set>
                                      <p:cBhvr>
                                        <p:cTn id="53" dur="1" fill="hold">
                                          <p:stCondLst>
                                            <p:cond delay="0"/>
                                          </p:stCondLst>
                                        </p:cTn>
                                        <p:tgtEl>
                                          <p:spTgt spid="69"/>
                                        </p:tgtEl>
                                        <p:attrNameLst>
                                          <p:attrName>style.visibility</p:attrName>
                                        </p:attrNameLst>
                                      </p:cBhvr>
                                      <p:to>
                                        <p:strVal val="visible"/>
                                      </p:to>
                                    </p:set>
                                    <p:anim calcmode="lin" valueType="num">
                                      <p:cBhvr>
                                        <p:cTn id="54" dur="2500" fill="hold"/>
                                        <p:tgtEl>
                                          <p:spTgt spid="69"/>
                                        </p:tgtEl>
                                        <p:attrNameLst>
                                          <p:attrName>ppt_w</p:attrName>
                                        </p:attrNameLst>
                                      </p:cBhvr>
                                      <p:tavLst>
                                        <p:tav tm="0">
                                          <p:val>
                                            <p:strVal val="#ppt_w"/>
                                          </p:val>
                                        </p:tav>
                                        <p:tav tm="100000">
                                          <p:val>
                                            <p:strVal val="#ppt_w"/>
                                          </p:val>
                                        </p:tav>
                                      </p:tavLst>
                                    </p:anim>
                                    <p:anim calcmode="lin" valueType="num">
                                      <p:cBhvr>
                                        <p:cTn id="55" dur="2500" fill="hold"/>
                                        <p:tgtEl>
                                          <p:spTgt spid="69"/>
                                        </p:tgtEl>
                                        <p:attrNameLst>
                                          <p:attrName>ppt_h</p:attrName>
                                        </p:attrNameLst>
                                      </p:cBhvr>
                                      <p:tavLst>
                                        <p:tav tm="0" fmla="#ppt_h*sin(2.5*pi*$)">
                                          <p:val>
                                            <p:fltVal val="0"/>
                                          </p:val>
                                        </p:tav>
                                        <p:tav tm="100000">
                                          <p:val>
                                            <p:fltVal val="1"/>
                                          </p:val>
                                        </p:tav>
                                      </p:tavLst>
                                    </p:anim>
                                  </p:childTnLst>
                                </p:cTn>
                              </p:par>
                              <p:par>
                                <p:cTn id="56" presetID="2" presetClass="entr" presetSubtype="9" fill="hold" nodeType="withEffect">
                                  <p:stCondLst>
                                    <p:cond delay="0"/>
                                  </p:stCondLst>
                                  <p:childTnLst>
                                    <p:set>
                                      <p:cBhvr>
                                        <p:cTn id="57" dur="1" fill="hold">
                                          <p:stCondLst>
                                            <p:cond delay="0"/>
                                          </p:stCondLst>
                                        </p:cTn>
                                        <p:tgtEl>
                                          <p:spTgt spid="99"/>
                                        </p:tgtEl>
                                        <p:attrNameLst>
                                          <p:attrName>style.visibility</p:attrName>
                                        </p:attrNameLst>
                                      </p:cBhvr>
                                      <p:to>
                                        <p:strVal val="visible"/>
                                      </p:to>
                                    </p:set>
                                    <p:anim calcmode="lin" valueType="num">
                                      <p:cBhvr additive="base">
                                        <p:cTn id="58" dur="2500" fill="hold"/>
                                        <p:tgtEl>
                                          <p:spTgt spid="99"/>
                                        </p:tgtEl>
                                        <p:attrNameLst>
                                          <p:attrName>ppt_x</p:attrName>
                                        </p:attrNameLst>
                                      </p:cBhvr>
                                      <p:tavLst>
                                        <p:tav tm="0">
                                          <p:val>
                                            <p:strVal val="0-#ppt_w/2"/>
                                          </p:val>
                                        </p:tav>
                                        <p:tav tm="100000">
                                          <p:val>
                                            <p:strVal val="#ppt_x"/>
                                          </p:val>
                                        </p:tav>
                                      </p:tavLst>
                                    </p:anim>
                                    <p:anim calcmode="lin" valueType="num">
                                      <p:cBhvr additive="base">
                                        <p:cTn id="59" dur="2500" fill="hold"/>
                                        <p:tgtEl>
                                          <p:spTgt spid="99"/>
                                        </p:tgtEl>
                                        <p:attrNameLst>
                                          <p:attrName>ppt_y</p:attrName>
                                        </p:attrNameLst>
                                      </p:cBhvr>
                                      <p:tavLst>
                                        <p:tav tm="0">
                                          <p:val>
                                            <p:strVal val="0-#ppt_h/2"/>
                                          </p:val>
                                        </p:tav>
                                        <p:tav tm="100000">
                                          <p:val>
                                            <p:strVal val="#ppt_y"/>
                                          </p:val>
                                        </p:tav>
                                      </p:tavLst>
                                    </p:anim>
                                  </p:childTnLst>
                                </p:cTn>
                              </p:par>
                              <p:par>
                                <p:cTn id="60" presetID="19" presetClass="entr" presetSubtype="5" fill="hold" nodeType="withEffect">
                                  <p:stCondLst>
                                    <p:cond delay="0"/>
                                  </p:stCondLst>
                                  <p:childTnLst>
                                    <p:set>
                                      <p:cBhvr>
                                        <p:cTn id="61" dur="1" fill="hold">
                                          <p:stCondLst>
                                            <p:cond delay="0"/>
                                          </p:stCondLst>
                                        </p:cTn>
                                        <p:tgtEl>
                                          <p:spTgt spid="99"/>
                                        </p:tgtEl>
                                        <p:attrNameLst>
                                          <p:attrName>style.visibility</p:attrName>
                                        </p:attrNameLst>
                                      </p:cBhvr>
                                      <p:to>
                                        <p:strVal val="visible"/>
                                      </p:to>
                                    </p:set>
                                    <p:anim calcmode="lin" valueType="num">
                                      <p:cBhvr>
                                        <p:cTn id="62" dur="2500" fill="hold"/>
                                        <p:tgtEl>
                                          <p:spTgt spid="99"/>
                                        </p:tgtEl>
                                        <p:attrNameLst>
                                          <p:attrName>ppt_w</p:attrName>
                                        </p:attrNameLst>
                                      </p:cBhvr>
                                      <p:tavLst>
                                        <p:tav tm="0">
                                          <p:val>
                                            <p:strVal val="#ppt_w"/>
                                          </p:val>
                                        </p:tav>
                                        <p:tav tm="100000">
                                          <p:val>
                                            <p:strVal val="#ppt_w"/>
                                          </p:val>
                                        </p:tav>
                                      </p:tavLst>
                                    </p:anim>
                                    <p:anim calcmode="lin" valueType="num">
                                      <p:cBhvr>
                                        <p:cTn id="63" dur="2500" fill="hold"/>
                                        <p:tgtEl>
                                          <p:spTgt spid="99"/>
                                        </p:tgtEl>
                                        <p:attrNameLst>
                                          <p:attrName>ppt_h</p:attrName>
                                        </p:attrNameLst>
                                      </p:cBhvr>
                                      <p:tavLst>
                                        <p:tav tm="0" fmla="#ppt_h*sin(2.5*pi*$)">
                                          <p:val>
                                            <p:fltVal val="0"/>
                                          </p:val>
                                        </p:tav>
                                        <p:tav tm="100000">
                                          <p:val>
                                            <p:fltVal val="1"/>
                                          </p:val>
                                        </p:tav>
                                      </p:tavLst>
                                    </p:anim>
                                  </p:childTnLst>
                                </p:cTn>
                              </p:par>
                              <p:par>
                                <p:cTn id="64" presetID="2" presetClass="entr" presetSubtype="9" fill="hold" nodeType="withEffect">
                                  <p:stCondLst>
                                    <p:cond delay="0"/>
                                  </p:stCondLst>
                                  <p:childTnLst>
                                    <p:set>
                                      <p:cBhvr>
                                        <p:cTn id="65" dur="1" fill="hold">
                                          <p:stCondLst>
                                            <p:cond delay="0"/>
                                          </p:stCondLst>
                                        </p:cTn>
                                        <p:tgtEl>
                                          <p:spTgt spid="93"/>
                                        </p:tgtEl>
                                        <p:attrNameLst>
                                          <p:attrName>style.visibility</p:attrName>
                                        </p:attrNameLst>
                                      </p:cBhvr>
                                      <p:to>
                                        <p:strVal val="visible"/>
                                      </p:to>
                                    </p:set>
                                    <p:anim calcmode="lin" valueType="num">
                                      <p:cBhvr additive="base">
                                        <p:cTn id="66" dur="2500" fill="hold"/>
                                        <p:tgtEl>
                                          <p:spTgt spid="93"/>
                                        </p:tgtEl>
                                        <p:attrNameLst>
                                          <p:attrName>ppt_x</p:attrName>
                                        </p:attrNameLst>
                                      </p:cBhvr>
                                      <p:tavLst>
                                        <p:tav tm="0">
                                          <p:val>
                                            <p:strVal val="0-#ppt_w/2"/>
                                          </p:val>
                                        </p:tav>
                                        <p:tav tm="100000">
                                          <p:val>
                                            <p:strVal val="#ppt_x"/>
                                          </p:val>
                                        </p:tav>
                                      </p:tavLst>
                                    </p:anim>
                                    <p:anim calcmode="lin" valueType="num">
                                      <p:cBhvr additive="base">
                                        <p:cTn id="67" dur="2500" fill="hold"/>
                                        <p:tgtEl>
                                          <p:spTgt spid="93"/>
                                        </p:tgtEl>
                                        <p:attrNameLst>
                                          <p:attrName>ppt_y</p:attrName>
                                        </p:attrNameLst>
                                      </p:cBhvr>
                                      <p:tavLst>
                                        <p:tav tm="0">
                                          <p:val>
                                            <p:strVal val="0-#ppt_h/2"/>
                                          </p:val>
                                        </p:tav>
                                        <p:tav tm="100000">
                                          <p:val>
                                            <p:strVal val="#ppt_y"/>
                                          </p:val>
                                        </p:tav>
                                      </p:tavLst>
                                    </p:anim>
                                  </p:childTnLst>
                                </p:cTn>
                              </p:par>
                              <p:par>
                                <p:cTn id="68" presetID="19" presetClass="entr" presetSubtype="5" fill="hold" nodeType="withEffect">
                                  <p:stCondLst>
                                    <p:cond delay="0"/>
                                  </p:stCondLst>
                                  <p:childTnLst>
                                    <p:set>
                                      <p:cBhvr>
                                        <p:cTn id="69" dur="1" fill="hold">
                                          <p:stCondLst>
                                            <p:cond delay="0"/>
                                          </p:stCondLst>
                                        </p:cTn>
                                        <p:tgtEl>
                                          <p:spTgt spid="93"/>
                                        </p:tgtEl>
                                        <p:attrNameLst>
                                          <p:attrName>style.visibility</p:attrName>
                                        </p:attrNameLst>
                                      </p:cBhvr>
                                      <p:to>
                                        <p:strVal val="visible"/>
                                      </p:to>
                                    </p:set>
                                    <p:anim calcmode="lin" valueType="num">
                                      <p:cBhvr>
                                        <p:cTn id="70" dur="2500" fill="hold"/>
                                        <p:tgtEl>
                                          <p:spTgt spid="93"/>
                                        </p:tgtEl>
                                        <p:attrNameLst>
                                          <p:attrName>ppt_w</p:attrName>
                                        </p:attrNameLst>
                                      </p:cBhvr>
                                      <p:tavLst>
                                        <p:tav tm="0">
                                          <p:val>
                                            <p:strVal val="#ppt_w"/>
                                          </p:val>
                                        </p:tav>
                                        <p:tav tm="100000">
                                          <p:val>
                                            <p:strVal val="#ppt_w"/>
                                          </p:val>
                                        </p:tav>
                                      </p:tavLst>
                                    </p:anim>
                                    <p:anim calcmode="lin" valueType="num">
                                      <p:cBhvr>
                                        <p:cTn id="71" dur="2500" fill="hold"/>
                                        <p:tgtEl>
                                          <p:spTgt spid="93"/>
                                        </p:tgtEl>
                                        <p:attrNameLst>
                                          <p:attrName>ppt_h</p:attrName>
                                        </p:attrNameLst>
                                      </p:cBhvr>
                                      <p:tavLst>
                                        <p:tav tm="0" fmla="#ppt_h*sin(2.5*pi*$)">
                                          <p:val>
                                            <p:fltVal val="0"/>
                                          </p:val>
                                        </p:tav>
                                        <p:tav tm="100000">
                                          <p:val>
                                            <p:fltVal val="1"/>
                                          </p:val>
                                        </p:tav>
                                      </p:tavLst>
                                    </p:anim>
                                  </p:childTnLst>
                                </p:cTn>
                              </p:par>
                              <p:par>
                                <p:cTn id="72" presetID="2" presetClass="entr" presetSubtype="9" fill="hold" nodeType="withEffect">
                                  <p:stCondLst>
                                    <p:cond delay="0"/>
                                  </p:stCondLst>
                                  <p:childTnLst>
                                    <p:set>
                                      <p:cBhvr>
                                        <p:cTn id="73" dur="1" fill="hold">
                                          <p:stCondLst>
                                            <p:cond delay="0"/>
                                          </p:stCondLst>
                                        </p:cTn>
                                        <p:tgtEl>
                                          <p:spTgt spid="87"/>
                                        </p:tgtEl>
                                        <p:attrNameLst>
                                          <p:attrName>style.visibility</p:attrName>
                                        </p:attrNameLst>
                                      </p:cBhvr>
                                      <p:to>
                                        <p:strVal val="visible"/>
                                      </p:to>
                                    </p:set>
                                    <p:anim calcmode="lin" valueType="num">
                                      <p:cBhvr additive="base">
                                        <p:cTn id="74" dur="2500" fill="hold"/>
                                        <p:tgtEl>
                                          <p:spTgt spid="87"/>
                                        </p:tgtEl>
                                        <p:attrNameLst>
                                          <p:attrName>ppt_x</p:attrName>
                                        </p:attrNameLst>
                                      </p:cBhvr>
                                      <p:tavLst>
                                        <p:tav tm="0">
                                          <p:val>
                                            <p:strVal val="0-#ppt_w/2"/>
                                          </p:val>
                                        </p:tav>
                                        <p:tav tm="100000">
                                          <p:val>
                                            <p:strVal val="#ppt_x"/>
                                          </p:val>
                                        </p:tav>
                                      </p:tavLst>
                                    </p:anim>
                                    <p:anim calcmode="lin" valueType="num">
                                      <p:cBhvr additive="base">
                                        <p:cTn id="75" dur="2500" fill="hold"/>
                                        <p:tgtEl>
                                          <p:spTgt spid="87"/>
                                        </p:tgtEl>
                                        <p:attrNameLst>
                                          <p:attrName>ppt_y</p:attrName>
                                        </p:attrNameLst>
                                      </p:cBhvr>
                                      <p:tavLst>
                                        <p:tav tm="0">
                                          <p:val>
                                            <p:strVal val="0-#ppt_h/2"/>
                                          </p:val>
                                        </p:tav>
                                        <p:tav tm="100000">
                                          <p:val>
                                            <p:strVal val="#ppt_y"/>
                                          </p:val>
                                        </p:tav>
                                      </p:tavLst>
                                    </p:anim>
                                  </p:childTnLst>
                                </p:cTn>
                              </p:par>
                              <p:par>
                                <p:cTn id="76" presetID="19" presetClass="entr" presetSubtype="5" fill="hold" nodeType="withEffect">
                                  <p:stCondLst>
                                    <p:cond delay="0"/>
                                  </p:stCondLst>
                                  <p:childTnLst>
                                    <p:set>
                                      <p:cBhvr>
                                        <p:cTn id="77" dur="1" fill="hold">
                                          <p:stCondLst>
                                            <p:cond delay="0"/>
                                          </p:stCondLst>
                                        </p:cTn>
                                        <p:tgtEl>
                                          <p:spTgt spid="87"/>
                                        </p:tgtEl>
                                        <p:attrNameLst>
                                          <p:attrName>style.visibility</p:attrName>
                                        </p:attrNameLst>
                                      </p:cBhvr>
                                      <p:to>
                                        <p:strVal val="visible"/>
                                      </p:to>
                                    </p:set>
                                    <p:anim calcmode="lin" valueType="num">
                                      <p:cBhvr>
                                        <p:cTn id="78" dur="2500" fill="hold"/>
                                        <p:tgtEl>
                                          <p:spTgt spid="87"/>
                                        </p:tgtEl>
                                        <p:attrNameLst>
                                          <p:attrName>ppt_w</p:attrName>
                                        </p:attrNameLst>
                                      </p:cBhvr>
                                      <p:tavLst>
                                        <p:tav tm="0">
                                          <p:val>
                                            <p:strVal val="#ppt_w"/>
                                          </p:val>
                                        </p:tav>
                                        <p:tav tm="100000">
                                          <p:val>
                                            <p:strVal val="#ppt_w"/>
                                          </p:val>
                                        </p:tav>
                                      </p:tavLst>
                                    </p:anim>
                                    <p:anim calcmode="lin" valueType="num">
                                      <p:cBhvr>
                                        <p:cTn id="79" dur="2500" fill="hold"/>
                                        <p:tgtEl>
                                          <p:spTgt spid="87"/>
                                        </p:tgtEl>
                                        <p:attrNameLst>
                                          <p:attrName>ppt_h</p:attrName>
                                        </p:attrNameLst>
                                      </p:cBhvr>
                                      <p:tavLst>
                                        <p:tav tm="0" fmla="#ppt_h*sin(2.5*pi*$)">
                                          <p:val>
                                            <p:fltVal val="0"/>
                                          </p:val>
                                        </p:tav>
                                        <p:tav tm="100000">
                                          <p:val>
                                            <p:fltVal val="1"/>
                                          </p:val>
                                        </p:tav>
                                      </p:tavLst>
                                    </p:anim>
                                  </p:childTnLst>
                                </p:cTn>
                              </p:par>
                              <p:par>
                                <p:cTn id="80" presetID="2" presetClass="entr" presetSubtype="3" fill="hold" nodeType="withEffect">
                                  <p:stCondLst>
                                    <p:cond delay="0"/>
                                  </p:stCondLst>
                                  <p:childTnLst>
                                    <p:set>
                                      <p:cBhvr>
                                        <p:cTn id="81" dur="1" fill="hold">
                                          <p:stCondLst>
                                            <p:cond delay="0"/>
                                          </p:stCondLst>
                                        </p:cTn>
                                        <p:tgtEl>
                                          <p:spTgt spid="117"/>
                                        </p:tgtEl>
                                        <p:attrNameLst>
                                          <p:attrName>style.visibility</p:attrName>
                                        </p:attrNameLst>
                                      </p:cBhvr>
                                      <p:to>
                                        <p:strVal val="visible"/>
                                      </p:to>
                                    </p:set>
                                    <p:anim calcmode="lin" valueType="num">
                                      <p:cBhvr additive="base">
                                        <p:cTn id="82" dur="2500" fill="hold"/>
                                        <p:tgtEl>
                                          <p:spTgt spid="117"/>
                                        </p:tgtEl>
                                        <p:attrNameLst>
                                          <p:attrName>ppt_x</p:attrName>
                                        </p:attrNameLst>
                                      </p:cBhvr>
                                      <p:tavLst>
                                        <p:tav tm="0">
                                          <p:val>
                                            <p:strVal val="1+#ppt_w/2"/>
                                          </p:val>
                                        </p:tav>
                                        <p:tav tm="100000">
                                          <p:val>
                                            <p:strVal val="#ppt_x"/>
                                          </p:val>
                                        </p:tav>
                                      </p:tavLst>
                                    </p:anim>
                                    <p:anim calcmode="lin" valueType="num">
                                      <p:cBhvr additive="base">
                                        <p:cTn id="83" dur="2500" fill="hold"/>
                                        <p:tgtEl>
                                          <p:spTgt spid="117"/>
                                        </p:tgtEl>
                                        <p:attrNameLst>
                                          <p:attrName>ppt_y</p:attrName>
                                        </p:attrNameLst>
                                      </p:cBhvr>
                                      <p:tavLst>
                                        <p:tav tm="0">
                                          <p:val>
                                            <p:strVal val="0-#ppt_h/2"/>
                                          </p:val>
                                        </p:tav>
                                        <p:tav tm="100000">
                                          <p:val>
                                            <p:strVal val="#ppt_y"/>
                                          </p:val>
                                        </p:tav>
                                      </p:tavLst>
                                    </p:anim>
                                  </p:childTnLst>
                                </p:cTn>
                              </p:par>
                              <p:par>
                                <p:cTn id="84" presetID="19" presetClass="entr" presetSubtype="5" fill="hold" nodeType="withEffect">
                                  <p:stCondLst>
                                    <p:cond delay="0"/>
                                  </p:stCondLst>
                                  <p:childTnLst>
                                    <p:set>
                                      <p:cBhvr>
                                        <p:cTn id="85" dur="1" fill="hold">
                                          <p:stCondLst>
                                            <p:cond delay="0"/>
                                          </p:stCondLst>
                                        </p:cTn>
                                        <p:tgtEl>
                                          <p:spTgt spid="117"/>
                                        </p:tgtEl>
                                        <p:attrNameLst>
                                          <p:attrName>style.visibility</p:attrName>
                                        </p:attrNameLst>
                                      </p:cBhvr>
                                      <p:to>
                                        <p:strVal val="visible"/>
                                      </p:to>
                                    </p:set>
                                    <p:anim calcmode="lin" valueType="num">
                                      <p:cBhvr>
                                        <p:cTn id="86" dur="2500" fill="hold"/>
                                        <p:tgtEl>
                                          <p:spTgt spid="117"/>
                                        </p:tgtEl>
                                        <p:attrNameLst>
                                          <p:attrName>ppt_w</p:attrName>
                                        </p:attrNameLst>
                                      </p:cBhvr>
                                      <p:tavLst>
                                        <p:tav tm="0">
                                          <p:val>
                                            <p:strVal val="#ppt_w"/>
                                          </p:val>
                                        </p:tav>
                                        <p:tav tm="100000">
                                          <p:val>
                                            <p:strVal val="#ppt_w"/>
                                          </p:val>
                                        </p:tav>
                                      </p:tavLst>
                                    </p:anim>
                                    <p:anim calcmode="lin" valueType="num">
                                      <p:cBhvr>
                                        <p:cTn id="87" dur="2500" fill="hold"/>
                                        <p:tgtEl>
                                          <p:spTgt spid="117"/>
                                        </p:tgtEl>
                                        <p:attrNameLst>
                                          <p:attrName>ppt_h</p:attrName>
                                        </p:attrNameLst>
                                      </p:cBhvr>
                                      <p:tavLst>
                                        <p:tav tm="0" fmla="#ppt_h*sin(2.5*pi*$)">
                                          <p:val>
                                            <p:fltVal val="0"/>
                                          </p:val>
                                        </p:tav>
                                        <p:tav tm="100000">
                                          <p:val>
                                            <p:fltVal val="1"/>
                                          </p:val>
                                        </p:tav>
                                      </p:tavLst>
                                    </p:anim>
                                  </p:childTnLst>
                                </p:cTn>
                              </p:par>
                              <p:par>
                                <p:cTn id="88" presetID="2" presetClass="entr" presetSubtype="3" fill="hold" nodeType="withEffect">
                                  <p:stCondLst>
                                    <p:cond delay="0"/>
                                  </p:stCondLst>
                                  <p:childTnLst>
                                    <p:set>
                                      <p:cBhvr>
                                        <p:cTn id="89" dur="1" fill="hold">
                                          <p:stCondLst>
                                            <p:cond delay="0"/>
                                          </p:stCondLst>
                                        </p:cTn>
                                        <p:tgtEl>
                                          <p:spTgt spid="111"/>
                                        </p:tgtEl>
                                        <p:attrNameLst>
                                          <p:attrName>style.visibility</p:attrName>
                                        </p:attrNameLst>
                                      </p:cBhvr>
                                      <p:to>
                                        <p:strVal val="visible"/>
                                      </p:to>
                                    </p:set>
                                    <p:anim calcmode="lin" valueType="num">
                                      <p:cBhvr additive="base">
                                        <p:cTn id="90" dur="2500" fill="hold"/>
                                        <p:tgtEl>
                                          <p:spTgt spid="111"/>
                                        </p:tgtEl>
                                        <p:attrNameLst>
                                          <p:attrName>ppt_x</p:attrName>
                                        </p:attrNameLst>
                                      </p:cBhvr>
                                      <p:tavLst>
                                        <p:tav tm="0">
                                          <p:val>
                                            <p:strVal val="1+#ppt_w/2"/>
                                          </p:val>
                                        </p:tav>
                                        <p:tav tm="100000">
                                          <p:val>
                                            <p:strVal val="#ppt_x"/>
                                          </p:val>
                                        </p:tav>
                                      </p:tavLst>
                                    </p:anim>
                                    <p:anim calcmode="lin" valueType="num">
                                      <p:cBhvr additive="base">
                                        <p:cTn id="91" dur="2500" fill="hold"/>
                                        <p:tgtEl>
                                          <p:spTgt spid="111"/>
                                        </p:tgtEl>
                                        <p:attrNameLst>
                                          <p:attrName>ppt_y</p:attrName>
                                        </p:attrNameLst>
                                      </p:cBhvr>
                                      <p:tavLst>
                                        <p:tav tm="0">
                                          <p:val>
                                            <p:strVal val="0-#ppt_h/2"/>
                                          </p:val>
                                        </p:tav>
                                        <p:tav tm="100000">
                                          <p:val>
                                            <p:strVal val="#ppt_y"/>
                                          </p:val>
                                        </p:tav>
                                      </p:tavLst>
                                    </p:anim>
                                  </p:childTnLst>
                                </p:cTn>
                              </p:par>
                              <p:par>
                                <p:cTn id="92" presetID="19" presetClass="entr" presetSubtype="5" fill="hold" nodeType="withEffect">
                                  <p:stCondLst>
                                    <p:cond delay="0"/>
                                  </p:stCondLst>
                                  <p:childTnLst>
                                    <p:set>
                                      <p:cBhvr>
                                        <p:cTn id="93" dur="1" fill="hold">
                                          <p:stCondLst>
                                            <p:cond delay="0"/>
                                          </p:stCondLst>
                                        </p:cTn>
                                        <p:tgtEl>
                                          <p:spTgt spid="111"/>
                                        </p:tgtEl>
                                        <p:attrNameLst>
                                          <p:attrName>style.visibility</p:attrName>
                                        </p:attrNameLst>
                                      </p:cBhvr>
                                      <p:to>
                                        <p:strVal val="visible"/>
                                      </p:to>
                                    </p:set>
                                    <p:anim calcmode="lin" valueType="num">
                                      <p:cBhvr>
                                        <p:cTn id="94" dur="2500" fill="hold"/>
                                        <p:tgtEl>
                                          <p:spTgt spid="111"/>
                                        </p:tgtEl>
                                        <p:attrNameLst>
                                          <p:attrName>ppt_w</p:attrName>
                                        </p:attrNameLst>
                                      </p:cBhvr>
                                      <p:tavLst>
                                        <p:tav tm="0">
                                          <p:val>
                                            <p:strVal val="#ppt_w"/>
                                          </p:val>
                                        </p:tav>
                                        <p:tav tm="100000">
                                          <p:val>
                                            <p:strVal val="#ppt_w"/>
                                          </p:val>
                                        </p:tav>
                                      </p:tavLst>
                                    </p:anim>
                                    <p:anim calcmode="lin" valueType="num">
                                      <p:cBhvr>
                                        <p:cTn id="95" dur="2500" fill="hold"/>
                                        <p:tgtEl>
                                          <p:spTgt spid="111"/>
                                        </p:tgtEl>
                                        <p:attrNameLst>
                                          <p:attrName>ppt_h</p:attrName>
                                        </p:attrNameLst>
                                      </p:cBhvr>
                                      <p:tavLst>
                                        <p:tav tm="0" fmla="#ppt_h*sin(2.5*pi*$)">
                                          <p:val>
                                            <p:fltVal val="0"/>
                                          </p:val>
                                        </p:tav>
                                        <p:tav tm="100000">
                                          <p:val>
                                            <p:fltVal val="1"/>
                                          </p:val>
                                        </p:tav>
                                      </p:tavLst>
                                    </p:anim>
                                  </p:childTnLst>
                                </p:cTn>
                              </p:par>
                              <p:par>
                                <p:cTn id="96" presetID="2" presetClass="entr" presetSubtype="3" fill="hold" nodeType="withEffect">
                                  <p:stCondLst>
                                    <p:cond delay="0"/>
                                  </p:stCondLst>
                                  <p:childTnLst>
                                    <p:set>
                                      <p:cBhvr>
                                        <p:cTn id="97" dur="1" fill="hold">
                                          <p:stCondLst>
                                            <p:cond delay="0"/>
                                          </p:stCondLst>
                                        </p:cTn>
                                        <p:tgtEl>
                                          <p:spTgt spid="105"/>
                                        </p:tgtEl>
                                        <p:attrNameLst>
                                          <p:attrName>style.visibility</p:attrName>
                                        </p:attrNameLst>
                                      </p:cBhvr>
                                      <p:to>
                                        <p:strVal val="visible"/>
                                      </p:to>
                                    </p:set>
                                    <p:anim calcmode="lin" valueType="num">
                                      <p:cBhvr additive="base">
                                        <p:cTn id="98" dur="2500" fill="hold"/>
                                        <p:tgtEl>
                                          <p:spTgt spid="105"/>
                                        </p:tgtEl>
                                        <p:attrNameLst>
                                          <p:attrName>ppt_x</p:attrName>
                                        </p:attrNameLst>
                                      </p:cBhvr>
                                      <p:tavLst>
                                        <p:tav tm="0">
                                          <p:val>
                                            <p:strVal val="1+#ppt_w/2"/>
                                          </p:val>
                                        </p:tav>
                                        <p:tav tm="100000">
                                          <p:val>
                                            <p:strVal val="#ppt_x"/>
                                          </p:val>
                                        </p:tav>
                                      </p:tavLst>
                                    </p:anim>
                                    <p:anim calcmode="lin" valueType="num">
                                      <p:cBhvr additive="base">
                                        <p:cTn id="99" dur="2500" fill="hold"/>
                                        <p:tgtEl>
                                          <p:spTgt spid="105"/>
                                        </p:tgtEl>
                                        <p:attrNameLst>
                                          <p:attrName>ppt_y</p:attrName>
                                        </p:attrNameLst>
                                      </p:cBhvr>
                                      <p:tavLst>
                                        <p:tav tm="0">
                                          <p:val>
                                            <p:strVal val="0-#ppt_h/2"/>
                                          </p:val>
                                        </p:tav>
                                        <p:tav tm="100000">
                                          <p:val>
                                            <p:strVal val="#ppt_y"/>
                                          </p:val>
                                        </p:tav>
                                      </p:tavLst>
                                    </p:anim>
                                  </p:childTnLst>
                                </p:cTn>
                              </p:par>
                              <p:par>
                                <p:cTn id="100" presetID="19" presetClass="entr" presetSubtype="5" fill="hold" nodeType="withEffect">
                                  <p:stCondLst>
                                    <p:cond delay="0"/>
                                  </p:stCondLst>
                                  <p:childTnLst>
                                    <p:set>
                                      <p:cBhvr>
                                        <p:cTn id="101" dur="1" fill="hold">
                                          <p:stCondLst>
                                            <p:cond delay="0"/>
                                          </p:stCondLst>
                                        </p:cTn>
                                        <p:tgtEl>
                                          <p:spTgt spid="105"/>
                                        </p:tgtEl>
                                        <p:attrNameLst>
                                          <p:attrName>style.visibility</p:attrName>
                                        </p:attrNameLst>
                                      </p:cBhvr>
                                      <p:to>
                                        <p:strVal val="visible"/>
                                      </p:to>
                                    </p:set>
                                    <p:anim calcmode="lin" valueType="num">
                                      <p:cBhvr>
                                        <p:cTn id="102" dur="2500" fill="hold"/>
                                        <p:tgtEl>
                                          <p:spTgt spid="105"/>
                                        </p:tgtEl>
                                        <p:attrNameLst>
                                          <p:attrName>ppt_w</p:attrName>
                                        </p:attrNameLst>
                                      </p:cBhvr>
                                      <p:tavLst>
                                        <p:tav tm="0">
                                          <p:val>
                                            <p:strVal val="#ppt_w"/>
                                          </p:val>
                                        </p:tav>
                                        <p:tav tm="100000">
                                          <p:val>
                                            <p:strVal val="#ppt_w"/>
                                          </p:val>
                                        </p:tav>
                                      </p:tavLst>
                                    </p:anim>
                                    <p:anim calcmode="lin" valueType="num">
                                      <p:cBhvr>
                                        <p:cTn id="103" dur="2500" fill="hold"/>
                                        <p:tgtEl>
                                          <p:spTgt spid="105"/>
                                        </p:tgtEl>
                                        <p:attrNameLst>
                                          <p:attrName>ppt_h</p:attrName>
                                        </p:attrNameLst>
                                      </p:cBhvr>
                                      <p:tavLst>
                                        <p:tav tm="0" fmla="#ppt_h*sin(2.5*pi*$)">
                                          <p:val>
                                            <p:fltVal val="0"/>
                                          </p:val>
                                        </p:tav>
                                        <p:tav tm="100000">
                                          <p:val>
                                            <p:fltVal val="1"/>
                                          </p:val>
                                        </p:tav>
                                      </p:tavLst>
                                    </p:anim>
                                  </p:childTnLst>
                                </p:cTn>
                              </p:par>
                            </p:childTnLst>
                          </p:cTn>
                        </p:par>
                        <p:par>
                          <p:cTn id="104" fill="hold">
                            <p:stCondLst>
                              <p:cond delay="2500"/>
                            </p:stCondLst>
                            <p:childTnLst>
                              <p:par>
                                <p:cTn id="105" presetID="2" presetClass="exit" presetSubtype="3" fill="hold" nodeType="afterEffect">
                                  <p:stCondLst>
                                    <p:cond delay="0"/>
                                  </p:stCondLst>
                                  <p:childTnLst>
                                    <p:anim calcmode="lin" valueType="num">
                                      <p:cBhvr additive="base">
                                        <p:cTn id="106" dur="3500"/>
                                        <p:tgtEl>
                                          <p:spTgt spid="105"/>
                                        </p:tgtEl>
                                        <p:attrNameLst>
                                          <p:attrName>ppt_x</p:attrName>
                                        </p:attrNameLst>
                                      </p:cBhvr>
                                      <p:tavLst>
                                        <p:tav tm="0">
                                          <p:val>
                                            <p:strVal val="ppt_x"/>
                                          </p:val>
                                        </p:tav>
                                        <p:tav tm="100000">
                                          <p:val>
                                            <p:strVal val="1+ppt_w/2"/>
                                          </p:val>
                                        </p:tav>
                                      </p:tavLst>
                                    </p:anim>
                                    <p:anim calcmode="lin" valueType="num">
                                      <p:cBhvr additive="base">
                                        <p:cTn id="107" dur="3500"/>
                                        <p:tgtEl>
                                          <p:spTgt spid="105"/>
                                        </p:tgtEl>
                                        <p:attrNameLst>
                                          <p:attrName>ppt_y</p:attrName>
                                        </p:attrNameLst>
                                      </p:cBhvr>
                                      <p:tavLst>
                                        <p:tav tm="0">
                                          <p:val>
                                            <p:strVal val="ppt_y"/>
                                          </p:val>
                                        </p:tav>
                                        <p:tav tm="100000">
                                          <p:val>
                                            <p:strVal val="0-ppt_h/2"/>
                                          </p:val>
                                        </p:tav>
                                      </p:tavLst>
                                    </p:anim>
                                    <p:set>
                                      <p:cBhvr>
                                        <p:cTn id="108" dur="1" fill="hold">
                                          <p:stCondLst>
                                            <p:cond delay="3499"/>
                                          </p:stCondLst>
                                        </p:cTn>
                                        <p:tgtEl>
                                          <p:spTgt spid="105"/>
                                        </p:tgtEl>
                                        <p:attrNameLst>
                                          <p:attrName>style.visibility</p:attrName>
                                        </p:attrNameLst>
                                      </p:cBhvr>
                                      <p:to>
                                        <p:strVal val="hidden"/>
                                      </p:to>
                                    </p:set>
                                  </p:childTnLst>
                                </p:cTn>
                              </p:par>
                              <p:par>
                                <p:cTn id="109" presetID="19" presetClass="exit" presetSubtype="5" fill="hold" nodeType="withEffect">
                                  <p:stCondLst>
                                    <p:cond delay="0"/>
                                  </p:stCondLst>
                                  <p:childTnLst>
                                    <p:anim calcmode="lin" valueType="num">
                                      <p:cBhvr>
                                        <p:cTn id="110" dur="3500"/>
                                        <p:tgtEl>
                                          <p:spTgt spid="105"/>
                                        </p:tgtEl>
                                        <p:attrNameLst>
                                          <p:attrName>ppt_w</p:attrName>
                                        </p:attrNameLst>
                                      </p:cBhvr>
                                      <p:tavLst>
                                        <p:tav tm="0">
                                          <p:val>
                                            <p:strVal val="ppt_w"/>
                                          </p:val>
                                        </p:tav>
                                        <p:tav tm="100000">
                                          <p:val>
                                            <p:strVal val="ppt_w"/>
                                          </p:val>
                                        </p:tav>
                                      </p:tavLst>
                                    </p:anim>
                                    <p:anim calcmode="lin" valueType="num">
                                      <p:cBhvr>
                                        <p:cTn id="111" dur="3500"/>
                                        <p:tgtEl>
                                          <p:spTgt spid="10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2" dur="1" fill="hold">
                                          <p:stCondLst>
                                            <p:cond delay="3499"/>
                                          </p:stCondLst>
                                        </p:cTn>
                                        <p:tgtEl>
                                          <p:spTgt spid="105"/>
                                        </p:tgtEl>
                                        <p:attrNameLst>
                                          <p:attrName>style.visibility</p:attrName>
                                        </p:attrNameLst>
                                      </p:cBhvr>
                                      <p:to>
                                        <p:strVal val="hidden"/>
                                      </p:to>
                                    </p:set>
                                  </p:childTnLst>
                                </p:cTn>
                              </p:par>
                              <p:par>
                                <p:cTn id="113" presetID="2" presetClass="exit" presetSubtype="3" fill="hold" nodeType="withEffect">
                                  <p:stCondLst>
                                    <p:cond delay="0"/>
                                  </p:stCondLst>
                                  <p:childTnLst>
                                    <p:anim calcmode="lin" valueType="num">
                                      <p:cBhvr additive="base">
                                        <p:cTn id="114" dur="3500"/>
                                        <p:tgtEl>
                                          <p:spTgt spid="111"/>
                                        </p:tgtEl>
                                        <p:attrNameLst>
                                          <p:attrName>ppt_x</p:attrName>
                                        </p:attrNameLst>
                                      </p:cBhvr>
                                      <p:tavLst>
                                        <p:tav tm="0">
                                          <p:val>
                                            <p:strVal val="ppt_x"/>
                                          </p:val>
                                        </p:tav>
                                        <p:tav tm="100000">
                                          <p:val>
                                            <p:strVal val="1+ppt_w/2"/>
                                          </p:val>
                                        </p:tav>
                                      </p:tavLst>
                                    </p:anim>
                                    <p:anim calcmode="lin" valueType="num">
                                      <p:cBhvr additive="base">
                                        <p:cTn id="115" dur="3500"/>
                                        <p:tgtEl>
                                          <p:spTgt spid="111"/>
                                        </p:tgtEl>
                                        <p:attrNameLst>
                                          <p:attrName>ppt_y</p:attrName>
                                        </p:attrNameLst>
                                      </p:cBhvr>
                                      <p:tavLst>
                                        <p:tav tm="0">
                                          <p:val>
                                            <p:strVal val="ppt_y"/>
                                          </p:val>
                                        </p:tav>
                                        <p:tav tm="100000">
                                          <p:val>
                                            <p:strVal val="0-ppt_h/2"/>
                                          </p:val>
                                        </p:tav>
                                      </p:tavLst>
                                    </p:anim>
                                    <p:set>
                                      <p:cBhvr>
                                        <p:cTn id="116" dur="1" fill="hold">
                                          <p:stCondLst>
                                            <p:cond delay="3499"/>
                                          </p:stCondLst>
                                        </p:cTn>
                                        <p:tgtEl>
                                          <p:spTgt spid="111"/>
                                        </p:tgtEl>
                                        <p:attrNameLst>
                                          <p:attrName>style.visibility</p:attrName>
                                        </p:attrNameLst>
                                      </p:cBhvr>
                                      <p:to>
                                        <p:strVal val="hidden"/>
                                      </p:to>
                                    </p:set>
                                  </p:childTnLst>
                                </p:cTn>
                              </p:par>
                              <p:par>
                                <p:cTn id="117" presetID="19" presetClass="exit" presetSubtype="5" fill="hold" nodeType="withEffect">
                                  <p:stCondLst>
                                    <p:cond delay="0"/>
                                  </p:stCondLst>
                                  <p:childTnLst>
                                    <p:anim calcmode="lin" valueType="num">
                                      <p:cBhvr>
                                        <p:cTn id="118" dur="3500"/>
                                        <p:tgtEl>
                                          <p:spTgt spid="111"/>
                                        </p:tgtEl>
                                        <p:attrNameLst>
                                          <p:attrName>ppt_w</p:attrName>
                                        </p:attrNameLst>
                                      </p:cBhvr>
                                      <p:tavLst>
                                        <p:tav tm="0">
                                          <p:val>
                                            <p:strVal val="ppt_w"/>
                                          </p:val>
                                        </p:tav>
                                        <p:tav tm="100000">
                                          <p:val>
                                            <p:strVal val="ppt_w"/>
                                          </p:val>
                                        </p:tav>
                                      </p:tavLst>
                                    </p:anim>
                                    <p:anim calcmode="lin" valueType="num">
                                      <p:cBhvr>
                                        <p:cTn id="119" dur="3500"/>
                                        <p:tgtEl>
                                          <p:spTgt spid="1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3499"/>
                                          </p:stCondLst>
                                        </p:cTn>
                                        <p:tgtEl>
                                          <p:spTgt spid="111"/>
                                        </p:tgtEl>
                                        <p:attrNameLst>
                                          <p:attrName>style.visibility</p:attrName>
                                        </p:attrNameLst>
                                      </p:cBhvr>
                                      <p:to>
                                        <p:strVal val="hidden"/>
                                      </p:to>
                                    </p:set>
                                  </p:childTnLst>
                                </p:cTn>
                              </p:par>
                              <p:par>
                                <p:cTn id="121" presetID="2" presetClass="exit" presetSubtype="3" fill="hold" nodeType="withEffect">
                                  <p:stCondLst>
                                    <p:cond delay="0"/>
                                  </p:stCondLst>
                                  <p:childTnLst>
                                    <p:anim calcmode="lin" valueType="num">
                                      <p:cBhvr additive="base">
                                        <p:cTn id="122" dur="3500"/>
                                        <p:tgtEl>
                                          <p:spTgt spid="117"/>
                                        </p:tgtEl>
                                        <p:attrNameLst>
                                          <p:attrName>ppt_x</p:attrName>
                                        </p:attrNameLst>
                                      </p:cBhvr>
                                      <p:tavLst>
                                        <p:tav tm="0">
                                          <p:val>
                                            <p:strVal val="ppt_x"/>
                                          </p:val>
                                        </p:tav>
                                        <p:tav tm="100000">
                                          <p:val>
                                            <p:strVal val="1+ppt_w/2"/>
                                          </p:val>
                                        </p:tav>
                                      </p:tavLst>
                                    </p:anim>
                                    <p:anim calcmode="lin" valueType="num">
                                      <p:cBhvr additive="base">
                                        <p:cTn id="123" dur="3500"/>
                                        <p:tgtEl>
                                          <p:spTgt spid="117"/>
                                        </p:tgtEl>
                                        <p:attrNameLst>
                                          <p:attrName>ppt_y</p:attrName>
                                        </p:attrNameLst>
                                      </p:cBhvr>
                                      <p:tavLst>
                                        <p:tav tm="0">
                                          <p:val>
                                            <p:strVal val="ppt_y"/>
                                          </p:val>
                                        </p:tav>
                                        <p:tav tm="100000">
                                          <p:val>
                                            <p:strVal val="0-ppt_h/2"/>
                                          </p:val>
                                        </p:tav>
                                      </p:tavLst>
                                    </p:anim>
                                    <p:set>
                                      <p:cBhvr>
                                        <p:cTn id="124" dur="1" fill="hold">
                                          <p:stCondLst>
                                            <p:cond delay="3499"/>
                                          </p:stCondLst>
                                        </p:cTn>
                                        <p:tgtEl>
                                          <p:spTgt spid="117"/>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3500"/>
                                        <p:tgtEl>
                                          <p:spTgt spid="117"/>
                                        </p:tgtEl>
                                        <p:attrNameLst>
                                          <p:attrName>ppt_w</p:attrName>
                                        </p:attrNameLst>
                                      </p:cBhvr>
                                      <p:tavLst>
                                        <p:tav tm="0">
                                          <p:val>
                                            <p:strVal val="ppt_w"/>
                                          </p:val>
                                        </p:tav>
                                        <p:tav tm="100000">
                                          <p:val>
                                            <p:strVal val="ppt_w"/>
                                          </p:val>
                                        </p:tav>
                                      </p:tavLst>
                                    </p:anim>
                                    <p:anim calcmode="lin" valueType="num">
                                      <p:cBhvr>
                                        <p:cTn id="127" dur="3500"/>
                                        <p:tgtEl>
                                          <p:spTgt spid="1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3499"/>
                                          </p:stCondLst>
                                        </p:cTn>
                                        <p:tgtEl>
                                          <p:spTgt spid="117"/>
                                        </p:tgtEl>
                                        <p:attrNameLst>
                                          <p:attrName>style.visibility</p:attrName>
                                        </p:attrNameLst>
                                      </p:cBhvr>
                                      <p:to>
                                        <p:strVal val="hidden"/>
                                      </p:to>
                                    </p:set>
                                  </p:childTnLst>
                                </p:cTn>
                              </p:par>
                              <p:par>
                                <p:cTn id="129" presetID="2" presetClass="exit" presetSubtype="9" fill="hold" nodeType="withEffect">
                                  <p:stCondLst>
                                    <p:cond delay="0"/>
                                  </p:stCondLst>
                                  <p:childTnLst>
                                    <p:anim calcmode="lin" valueType="num">
                                      <p:cBhvr additive="base">
                                        <p:cTn id="130" dur="3500"/>
                                        <p:tgtEl>
                                          <p:spTgt spid="87"/>
                                        </p:tgtEl>
                                        <p:attrNameLst>
                                          <p:attrName>ppt_x</p:attrName>
                                        </p:attrNameLst>
                                      </p:cBhvr>
                                      <p:tavLst>
                                        <p:tav tm="0">
                                          <p:val>
                                            <p:strVal val="ppt_x"/>
                                          </p:val>
                                        </p:tav>
                                        <p:tav tm="100000">
                                          <p:val>
                                            <p:strVal val="0-ppt_w/2"/>
                                          </p:val>
                                        </p:tav>
                                      </p:tavLst>
                                    </p:anim>
                                    <p:anim calcmode="lin" valueType="num">
                                      <p:cBhvr additive="base">
                                        <p:cTn id="131" dur="3500"/>
                                        <p:tgtEl>
                                          <p:spTgt spid="87"/>
                                        </p:tgtEl>
                                        <p:attrNameLst>
                                          <p:attrName>ppt_y</p:attrName>
                                        </p:attrNameLst>
                                      </p:cBhvr>
                                      <p:tavLst>
                                        <p:tav tm="0">
                                          <p:val>
                                            <p:strVal val="ppt_y"/>
                                          </p:val>
                                        </p:tav>
                                        <p:tav tm="100000">
                                          <p:val>
                                            <p:strVal val="0-ppt_h/2"/>
                                          </p:val>
                                        </p:tav>
                                      </p:tavLst>
                                    </p:anim>
                                    <p:set>
                                      <p:cBhvr>
                                        <p:cTn id="132" dur="1" fill="hold">
                                          <p:stCondLst>
                                            <p:cond delay="3499"/>
                                          </p:stCondLst>
                                        </p:cTn>
                                        <p:tgtEl>
                                          <p:spTgt spid="87"/>
                                        </p:tgtEl>
                                        <p:attrNameLst>
                                          <p:attrName>style.visibility</p:attrName>
                                        </p:attrNameLst>
                                      </p:cBhvr>
                                      <p:to>
                                        <p:strVal val="hidden"/>
                                      </p:to>
                                    </p:set>
                                  </p:childTnLst>
                                </p:cTn>
                              </p:par>
                              <p:par>
                                <p:cTn id="133" presetID="19" presetClass="exit" presetSubtype="5" fill="hold" nodeType="withEffect">
                                  <p:stCondLst>
                                    <p:cond delay="0"/>
                                  </p:stCondLst>
                                  <p:childTnLst>
                                    <p:anim calcmode="lin" valueType="num">
                                      <p:cBhvr>
                                        <p:cTn id="134" dur="3500"/>
                                        <p:tgtEl>
                                          <p:spTgt spid="87"/>
                                        </p:tgtEl>
                                        <p:attrNameLst>
                                          <p:attrName>ppt_w</p:attrName>
                                        </p:attrNameLst>
                                      </p:cBhvr>
                                      <p:tavLst>
                                        <p:tav tm="0">
                                          <p:val>
                                            <p:strVal val="ppt_w"/>
                                          </p:val>
                                        </p:tav>
                                        <p:tav tm="100000">
                                          <p:val>
                                            <p:strVal val="ppt_w"/>
                                          </p:val>
                                        </p:tav>
                                      </p:tavLst>
                                    </p:anim>
                                    <p:anim calcmode="lin" valueType="num">
                                      <p:cBhvr>
                                        <p:cTn id="135" dur="3500"/>
                                        <p:tgtEl>
                                          <p:spTgt spid="8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3499"/>
                                          </p:stCondLst>
                                        </p:cTn>
                                        <p:tgtEl>
                                          <p:spTgt spid="87"/>
                                        </p:tgtEl>
                                        <p:attrNameLst>
                                          <p:attrName>style.visibility</p:attrName>
                                        </p:attrNameLst>
                                      </p:cBhvr>
                                      <p:to>
                                        <p:strVal val="hidden"/>
                                      </p:to>
                                    </p:set>
                                  </p:childTnLst>
                                </p:cTn>
                              </p:par>
                              <p:par>
                                <p:cTn id="137" presetID="2" presetClass="exit" presetSubtype="9" fill="hold" nodeType="withEffect">
                                  <p:stCondLst>
                                    <p:cond delay="0"/>
                                  </p:stCondLst>
                                  <p:childTnLst>
                                    <p:anim calcmode="lin" valueType="num">
                                      <p:cBhvr additive="base">
                                        <p:cTn id="138" dur="3500"/>
                                        <p:tgtEl>
                                          <p:spTgt spid="93"/>
                                        </p:tgtEl>
                                        <p:attrNameLst>
                                          <p:attrName>ppt_x</p:attrName>
                                        </p:attrNameLst>
                                      </p:cBhvr>
                                      <p:tavLst>
                                        <p:tav tm="0">
                                          <p:val>
                                            <p:strVal val="ppt_x"/>
                                          </p:val>
                                        </p:tav>
                                        <p:tav tm="100000">
                                          <p:val>
                                            <p:strVal val="0-ppt_w/2"/>
                                          </p:val>
                                        </p:tav>
                                      </p:tavLst>
                                    </p:anim>
                                    <p:anim calcmode="lin" valueType="num">
                                      <p:cBhvr additive="base">
                                        <p:cTn id="139" dur="3500"/>
                                        <p:tgtEl>
                                          <p:spTgt spid="93"/>
                                        </p:tgtEl>
                                        <p:attrNameLst>
                                          <p:attrName>ppt_y</p:attrName>
                                        </p:attrNameLst>
                                      </p:cBhvr>
                                      <p:tavLst>
                                        <p:tav tm="0">
                                          <p:val>
                                            <p:strVal val="ppt_y"/>
                                          </p:val>
                                        </p:tav>
                                        <p:tav tm="100000">
                                          <p:val>
                                            <p:strVal val="0-ppt_h/2"/>
                                          </p:val>
                                        </p:tav>
                                      </p:tavLst>
                                    </p:anim>
                                    <p:set>
                                      <p:cBhvr>
                                        <p:cTn id="140" dur="1" fill="hold">
                                          <p:stCondLst>
                                            <p:cond delay="3499"/>
                                          </p:stCondLst>
                                        </p:cTn>
                                        <p:tgtEl>
                                          <p:spTgt spid="93"/>
                                        </p:tgtEl>
                                        <p:attrNameLst>
                                          <p:attrName>style.visibility</p:attrName>
                                        </p:attrNameLst>
                                      </p:cBhvr>
                                      <p:to>
                                        <p:strVal val="hidden"/>
                                      </p:to>
                                    </p:set>
                                  </p:childTnLst>
                                </p:cTn>
                              </p:par>
                              <p:par>
                                <p:cTn id="141" presetID="19" presetClass="exit" presetSubtype="5" fill="hold" nodeType="withEffect">
                                  <p:stCondLst>
                                    <p:cond delay="0"/>
                                  </p:stCondLst>
                                  <p:childTnLst>
                                    <p:anim calcmode="lin" valueType="num">
                                      <p:cBhvr>
                                        <p:cTn id="142" dur="3500"/>
                                        <p:tgtEl>
                                          <p:spTgt spid="93"/>
                                        </p:tgtEl>
                                        <p:attrNameLst>
                                          <p:attrName>ppt_w</p:attrName>
                                        </p:attrNameLst>
                                      </p:cBhvr>
                                      <p:tavLst>
                                        <p:tav tm="0">
                                          <p:val>
                                            <p:strVal val="ppt_w"/>
                                          </p:val>
                                        </p:tav>
                                        <p:tav tm="100000">
                                          <p:val>
                                            <p:strVal val="ppt_w"/>
                                          </p:val>
                                        </p:tav>
                                      </p:tavLst>
                                    </p:anim>
                                    <p:anim calcmode="lin" valueType="num">
                                      <p:cBhvr>
                                        <p:cTn id="143" dur="3500"/>
                                        <p:tgtEl>
                                          <p:spTgt spid="9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3499"/>
                                          </p:stCondLst>
                                        </p:cTn>
                                        <p:tgtEl>
                                          <p:spTgt spid="93"/>
                                        </p:tgtEl>
                                        <p:attrNameLst>
                                          <p:attrName>style.visibility</p:attrName>
                                        </p:attrNameLst>
                                      </p:cBhvr>
                                      <p:to>
                                        <p:strVal val="hidden"/>
                                      </p:to>
                                    </p:set>
                                  </p:childTnLst>
                                </p:cTn>
                              </p:par>
                              <p:par>
                                <p:cTn id="145" presetID="2" presetClass="exit" presetSubtype="9" fill="hold" nodeType="withEffect">
                                  <p:stCondLst>
                                    <p:cond delay="0"/>
                                  </p:stCondLst>
                                  <p:childTnLst>
                                    <p:anim calcmode="lin" valueType="num">
                                      <p:cBhvr additive="base">
                                        <p:cTn id="146" dur="3500"/>
                                        <p:tgtEl>
                                          <p:spTgt spid="99"/>
                                        </p:tgtEl>
                                        <p:attrNameLst>
                                          <p:attrName>ppt_x</p:attrName>
                                        </p:attrNameLst>
                                      </p:cBhvr>
                                      <p:tavLst>
                                        <p:tav tm="0">
                                          <p:val>
                                            <p:strVal val="ppt_x"/>
                                          </p:val>
                                        </p:tav>
                                        <p:tav tm="100000">
                                          <p:val>
                                            <p:strVal val="0-ppt_w/2"/>
                                          </p:val>
                                        </p:tav>
                                      </p:tavLst>
                                    </p:anim>
                                    <p:anim calcmode="lin" valueType="num">
                                      <p:cBhvr additive="base">
                                        <p:cTn id="147" dur="3500"/>
                                        <p:tgtEl>
                                          <p:spTgt spid="99"/>
                                        </p:tgtEl>
                                        <p:attrNameLst>
                                          <p:attrName>ppt_y</p:attrName>
                                        </p:attrNameLst>
                                      </p:cBhvr>
                                      <p:tavLst>
                                        <p:tav tm="0">
                                          <p:val>
                                            <p:strVal val="ppt_y"/>
                                          </p:val>
                                        </p:tav>
                                        <p:tav tm="100000">
                                          <p:val>
                                            <p:strVal val="0-ppt_h/2"/>
                                          </p:val>
                                        </p:tav>
                                      </p:tavLst>
                                    </p:anim>
                                    <p:set>
                                      <p:cBhvr>
                                        <p:cTn id="148" dur="1" fill="hold">
                                          <p:stCondLst>
                                            <p:cond delay="3499"/>
                                          </p:stCondLst>
                                        </p:cTn>
                                        <p:tgtEl>
                                          <p:spTgt spid="99"/>
                                        </p:tgtEl>
                                        <p:attrNameLst>
                                          <p:attrName>style.visibility</p:attrName>
                                        </p:attrNameLst>
                                      </p:cBhvr>
                                      <p:to>
                                        <p:strVal val="hidden"/>
                                      </p:to>
                                    </p:set>
                                  </p:childTnLst>
                                </p:cTn>
                              </p:par>
                              <p:par>
                                <p:cTn id="149" presetID="19" presetClass="exit" presetSubtype="5" fill="hold" nodeType="withEffect">
                                  <p:stCondLst>
                                    <p:cond delay="0"/>
                                  </p:stCondLst>
                                  <p:childTnLst>
                                    <p:anim calcmode="lin" valueType="num">
                                      <p:cBhvr>
                                        <p:cTn id="150" dur="3500"/>
                                        <p:tgtEl>
                                          <p:spTgt spid="99"/>
                                        </p:tgtEl>
                                        <p:attrNameLst>
                                          <p:attrName>ppt_w</p:attrName>
                                        </p:attrNameLst>
                                      </p:cBhvr>
                                      <p:tavLst>
                                        <p:tav tm="0">
                                          <p:val>
                                            <p:strVal val="ppt_w"/>
                                          </p:val>
                                        </p:tav>
                                        <p:tav tm="100000">
                                          <p:val>
                                            <p:strVal val="ppt_w"/>
                                          </p:val>
                                        </p:tav>
                                      </p:tavLst>
                                    </p:anim>
                                    <p:anim calcmode="lin" valueType="num">
                                      <p:cBhvr>
                                        <p:cTn id="151" dur="3500"/>
                                        <p:tgtEl>
                                          <p:spTgt spid="9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2" dur="1" fill="hold">
                                          <p:stCondLst>
                                            <p:cond delay="3499"/>
                                          </p:stCondLst>
                                        </p:cTn>
                                        <p:tgtEl>
                                          <p:spTgt spid="99"/>
                                        </p:tgtEl>
                                        <p:attrNameLst>
                                          <p:attrName>style.visibility</p:attrName>
                                        </p:attrNameLst>
                                      </p:cBhvr>
                                      <p:to>
                                        <p:strVal val="hidden"/>
                                      </p:to>
                                    </p:set>
                                  </p:childTnLst>
                                </p:cTn>
                              </p:par>
                              <p:par>
                                <p:cTn id="153" presetID="2" presetClass="exit" presetSubtype="6" fill="hold" nodeType="withEffect">
                                  <p:stCondLst>
                                    <p:cond delay="0"/>
                                  </p:stCondLst>
                                  <p:childTnLst>
                                    <p:anim calcmode="lin" valueType="num">
                                      <p:cBhvr additive="base">
                                        <p:cTn id="154" dur="3500"/>
                                        <p:tgtEl>
                                          <p:spTgt spid="69"/>
                                        </p:tgtEl>
                                        <p:attrNameLst>
                                          <p:attrName>ppt_x</p:attrName>
                                        </p:attrNameLst>
                                      </p:cBhvr>
                                      <p:tavLst>
                                        <p:tav tm="0">
                                          <p:val>
                                            <p:strVal val="ppt_x"/>
                                          </p:val>
                                        </p:tav>
                                        <p:tav tm="100000">
                                          <p:val>
                                            <p:strVal val="1+ppt_w/2"/>
                                          </p:val>
                                        </p:tav>
                                      </p:tavLst>
                                    </p:anim>
                                    <p:anim calcmode="lin" valueType="num">
                                      <p:cBhvr additive="base">
                                        <p:cTn id="155" dur="3500"/>
                                        <p:tgtEl>
                                          <p:spTgt spid="69"/>
                                        </p:tgtEl>
                                        <p:attrNameLst>
                                          <p:attrName>ppt_y</p:attrName>
                                        </p:attrNameLst>
                                      </p:cBhvr>
                                      <p:tavLst>
                                        <p:tav tm="0">
                                          <p:val>
                                            <p:strVal val="ppt_y"/>
                                          </p:val>
                                        </p:tav>
                                        <p:tav tm="100000">
                                          <p:val>
                                            <p:strVal val="1+ppt_h/2"/>
                                          </p:val>
                                        </p:tav>
                                      </p:tavLst>
                                    </p:anim>
                                    <p:set>
                                      <p:cBhvr>
                                        <p:cTn id="156" dur="1" fill="hold">
                                          <p:stCondLst>
                                            <p:cond delay="3499"/>
                                          </p:stCondLst>
                                        </p:cTn>
                                        <p:tgtEl>
                                          <p:spTgt spid="69"/>
                                        </p:tgtEl>
                                        <p:attrNameLst>
                                          <p:attrName>style.visibility</p:attrName>
                                        </p:attrNameLst>
                                      </p:cBhvr>
                                      <p:to>
                                        <p:strVal val="hidden"/>
                                      </p:to>
                                    </p:set>
                                  </p:childTnLst>
                                </p:cTn>
                              </p:par>
                              <p:par>
                                <p:cTn id="157" presetID="19" presetClass="exit" presetSubtype="5" fill="hold" nodeType="withEffect">
                                  <p:stCondLst>
                                    <p:cond delay="0"/>
                                  </p:stCondLst>
                                  <p:childTnLst>
                                    <p:anim calcmode="lin" valueType="num">
                                      <p:cBhvr>
                                        <p:cTn id="158" dur="3500"/>
                                        <p:tgtEl>
                                          <p:spTgt spid="69"/>
                                        </p:tgtEl>
                                        <p:attrNameLst>
                                          <p:attrName>ppt_w</p:attrName>
                                        </p:attrNameLst>
                                      </p:cBhvr>
                                      <p:tavLst>
                                        <p:tav tm="0">
                                          <p:val>
                                            <p:strVal val="ppt_w"/>
                                          </p:val>
                                        </p:tav>
                                        <p:tav tm="100000">
                                          <p:val>
                                            <p:strVal val="ppt_w"/>
                                          </p:val>
                                        </p:tav>
                                      </p:tavLst>
                                    </p:anim>
                                    <p:anim calcmode="lin" valueType="num">
                                      <p:cBhvr>
                                        <p:cTn id="159" dur="3500"/>
                                        <p:tgtEl>
                                          <p:spTgt spid="6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0" dur="1" fill="hold">
                                          <p:stCondLst>
                                            <p:cond delay="3499"/>
                                          </p:stCondLst>
                                        </p:cTn>
                                        <p:tgtEl>
                                          <p:spTgt spid="69"/>
                                        </p:tgtEl>
                                        <p:attrNameLst>
                                          <p:attrName>style.visibility</p:attrName>
                                        </p:attrNameLst>
                                      </p:cBhvr>
                                      <p:to>
                                        <p:strVal val="hidden"/>
                                      </p:to>
                                    </p:set>
                                  </p:childTnLst>
                                </p:cTn>
                              </p:par>
                              <p:par>
                                <p:cTn id="161" presetID="2" presetClass="exit" presetSubtype="6" fill="hold" nodeType="withEffect">
                                  <p:stCondLst>
                                    <p:cond delay="0"/>
                                  </p:stCondLst>
                                  <p:childTnLst>
                                    <p:anim calcmode="lin" valueType="num">
                                      <p:cBhvr additive="base">
                                        <p:cTn id="162" dur="3500"/>
                                        <p:tgtEl>
                                          <p:spTgt spid="75"/>
                                        </p:tgtEl>
                                        <p:attrNameLst>
                                          <p:attrName>ppt_x</p:attrName>
                                        </p:attrNameLst>
                                      </p:cBhvr>
                                      <p:tavLst>
                                        <p:tav tm="0">
                                          <p:val>
                                            <p:strVal val="ppt_x"/>
                                          </p:val>
                                        </p:tav>
                                        <p:tav tm="100000">
                                          <p:val>
                                            <p:strVal val="1+ppt_w/2"/>
                                          </p:val>
                                        </p:tav>
                                      </p:tavLst>
                                    </p:anim>
                                    <p:anim calcmode="lin" valueType="num">
                                      <p:cBhvr additive="base">
                                        <p:cTn id="163" dur="3500"/>
                                        <p:tgtEl>
                                          <p:spTgt spid="75"/>
                                        </p:tgtEl>
                                        <p:attrNameLst>
                                          <p:attrName>ppt_y</p:attrName>
                                        </p:attrNameLst>
                                      </p:cBhvr>
                                      <p:tavLst>
                                        <p:tav tm="0">
                                          <p:val>
                                            <p:strVal val="ppt_y"/>
                                          </p:val>
                                        </p:tav>
                                        <p:tav tm="100000">
                                          <p:val>
                                            <p:strVal val="1+ppt_h/2"/>
                                          </p:val>
                                        </p:tav>
                                      </p:tavLst>
                                    </p:anim>
                                    <p:set>
                                      <p:cBhvr>
                                        <p:cTn id="164" dur="1" fill="hold">
                                          <p:stCondLst>
                                            <p:cond delay="3499"/>
                                          </p:stCondLst>
                                        </p:cTn>
                                        <p:tgtEl>
                                          <p:spTgt spid="75"/>
                                        </p:tgtEl>
                                        <p:attrNameLst>
                                          <p:attrName>style.visibility</p:attrName>
                                        </p:attrNameLst>
                                      </p:cBhvr>
                                      <p:to>
                                        <p:strVal val="hidden"/>
                                      </p:to>
                                    </p:set>
                                  </p:childTnLst>
                                </p:cTn>
                              </p:par>
                              <p:par>
                                <p:cTn id="165" presetID="19" presetClass="exit" presetSubtype="5" fill="hold" nodeType="withEffect">
                                  <p:stCondLst>
                                    <p:cond delay="0"/>
                                  </p:stCondLst>
                                  <p:childTnLst>
                                    <p:anim calcmode="lin" valueType="num">
                                      <p:cBhvr>
                                        <p:cTn id="166" dur="3500"/>
                                        <p:tgtEl>
                                          <p:spTgt spid="75"/>
                                        </p:tgtEl>
                                        <p:attrNameLst>
                                          <p:attrName>ppt_w</p:attrName>
                                        </p:attrNameLst>
                                      </p:cBhvr>
                                      <p:tavLst>
                                        <p:tav tm="0">
                                          <p:val>
                                            <p:strVal val="ppt_w"/>
                                          </p:val>
                                        </p:tav>
                                        <p:tav tm="100000">
                                          <p:val>
                                            <p:strVal val="ppt_w"/>
                                          </p:val>
                                        </p:tav>
                                      </p:tavLst>
                                    </p:anim>
                                    <p:anim calcmode="lin" valueType="num">
                                      <p:cBhvr>
                                        <p:cTn id="167" dur="3500"/>
                                        <p:tgtEl>
                                          <p:spTgt spid="7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3499"/>
                                          </p:stCondLst>
                                        </p:cTn>
                                        <p:tgtEl>
                                          <p:spTgt spid="75"/>
                                        </p:tgtEl>
                                        <p:attrNameLst>
                                          <p:attrName>style.visibility</p:attrName>
                                        </p:attrNameLst>
                                      </p:cBhvr>
                                      <p:to>
                                        <p:strVal val="hidden"/>
                                      </p:to>
                                    </p:set>
                                  </p:childTnLst>
                                </p:cTn>
                              </p:par>
                              <p:par>
                                <p:cTn id="169" presetID="2" presetClass="exit" presetSubtype="6" fill="hold" nodeType="withEffect">
                                  <p:stCondLst>
                                    <p:cond delay="0"/>
                                  </p:stCondLst>
                                  <p:childTnLst>
                                    <p:anim calcmode="lin" valueType="num">
                                      <p:cBhvr additive="base">
                                        <p:cTn id="170" dur="3500"/>
                                        <p:tgtEl>
                                          <p:spTgt spid="81"/>
                                        </p:tgtEl>
                                        <p:attrNameLst>
                                          <p:attrName>ppt_x</p:attrName>
                                        </p:attrNameLst>
                                      </p:cBhvr>
                                      <p:tavLst>
                                        <p:tav tm="0">
                                          <p:val>
                                            <p:strVal val="ppt_x"/>
                                          </p:val>
                                        </p:tav>
                                        <p:tav tm="100000">
                                          <p:val>
                                            <p:strVal val="1+ppt_w/2"/>
                                          </p:val>
                                        </p:tav>
                                      </p:tavLst>
                                    </p:anim>
                                    <p:anim calcmode="lin" valueType="num">
                                      <p:cBhvr additive="base">
                                        <p:cTn id="171" dur="3500"/>
                                        <p:tgtEl>
                                          <p:spTgt spid="81"/>
                                        </p:tgtEl>
                                        <p:attrNameLst>
                                          <p:attrName>ppt_y</p:attrName>
                                        </p:attrNameLst>
                                      </p:cBhvr>
                                      <p:tavLst>
                                        <p:tav tm="0">
                                          <p:val>
                                            <p:strVal val="ppt_y"/>
                                          </p:val>
                                        </p:tav>
                                        <p:tav tm="100000">
                                          <p:val>
                                            <p:strVal val="1+ppt_h/2"/>
                                          </p:val>
                                        </p:tav>
                                      </p:tavLst>
                                    </p:anim>
                                    <p:set>
                                      <p:cBhvr>
                                        <p:cTn id="172" dur="1" fill="hold">
                                          <p:stCondLst>
                                            <p:cond delay="3499"/>
                                          </p:stCondLst>
                                        </p:cTn>
                                        <p:tgtEl>
                                          <p:spTgt spid="81"/>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500"/>
                                        <p:tgtEl>
                                          <p:spTgt spid="81"/>
                                        </p:tgtEl>
                                        <p:attrNameLst>
                                          <p:attrName>ppt_w</p:attrName>
                                        </p:attrNameLst>
                                      </p:cBhvr>
                                      <p:tavLst>
                                        <p:tav tm="0">
                                          <p:val>
                                            <p:strVal val="ppt_w"/>
                                          </p:val>
                                        </p:tav>
                                        <p:tav tm="100000">
                                          <p:val>
                                            <p:strVal val="ppt_w"/>
                                          </p:val>
                                        </p:tav>
                                      </p:tavLst>
                                    </p:anim>
                                    <p:anim calcmode="lin" valueType="num">
                                      <p:cBhvr>
                                        <p:cTn id="175" dur="3500"/>
                                        <p:tgtEl>
                                          <p:spTgt spid="8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3499"/>
                                          </p:stCondLst>
                                        </p:cTn>
                                        <p:tgtEl>
                                          <p:spTgt spid="81"/>
                                        </p:tgtEl>
                                        <p:attrNameLst>
                                          <p:attrName>style.visibility</p:attrName>
                                        </p:attrNameLst>
                                      </p:cBhvr>
                                      <p:to>
                                        <p:strVal val="hidden"/>
                                      </p:to>
                                    </p:set>
                                  </p:childTnLst>
                                </p:cTn>
                              </p:par>
                              <p:par>
                                <p:cTn id="177" presetID="2" presetClass="exit" presetSubtype="12" fill="hold" nodeType="withEffect">
                                  <p:stCondLst>
                                    <p:cond delay="0"/>
                                  </p:stCondLst>
                                  <p:childTnLst>
                                    <p:anim calcmode="lin" valueType="num">
                                      <p:cBhvr additive="base">
                                        <p:cTn id="178" dur="3500"/>
                                        <p:tgtEl>
                                          <p:spTgt spid="57"/>
                                        </p:tgtEl>
                                        <p:attrNameLst>
                                          <p:attrName>ppt_x</p:attrName>
                                        </p:attrNameLst>
                                      </p:cBhvr>
                                      <p:tavLst>
                                        <p:tav tm="0">
                                          <p:val>
                                            <p:strVal val="ppt_x"/>
                                          </p:val>
                                        </p:tav>
                                        <p:tav tm="100000">
                                          <p:val>
                                            <p:strVal val="0-ppt_w/2"/>
                                          </p:val>
                                        </p:tav>
                                      </p:tavLst>
                                    </p:anim>
                                    <p:anim calcmode="lin" valueType="num">
                                      <p:cBhvr additive="base">
                                        <p:cTn id="179" dur="3500"/>
                                        <p:tgtEl>
                                          <p:spTgt spid="57"/>
                                        </p:tgtEl>
                                        <p:attrNameLst>
                                          <p:attrName>ppt_y</p:attrName>
                                        </p:attrNameLst>
                                      </p:cBhvr>
                                      <p:tavLst>
                                        <p:tav tm="0">
                                          <p:val>
                                            <p:strVal val="ppt_y"/>
                                          </p:val>
                                        </p:tav>
                                        <p:tav tm="100000">
                                          <p:val>
                                            <p:strVal val="1+ppt_h/2"/>
                                          </p:val>
                                        </p:tav>
                                      </p:tavLst>
                                    </p:anim>
                                    <p:set>
                                      <p:cBhvr>
                                        <p:cTn id="180" dur="1" fill="hold">
                                          <p:stCondLst>
                                            <p:cond delay="3499"/>
                                          </p:stCondLst>
                                        </p:cTn>
                                        <p:tgtEl>
                                          <p:spTgt spid="57"/>
                                        </p:tgtEl>
                                        <p:attrNameLst>
                                          <p:attrName>style.visibility</p:attrName>
                                        </p:attrNameLst>
                                      </p:cBhvr>
                                      <p:to>
                                        <p:strVal val="hidden"/>
                                      </p:to>
                                    </p:set>
                                  </p:childTnLst>
                                </p:cTn>
                              </p:par>
                              <p:par>
                                <p:cTn id="181" presetID="19" presetClass="exit" presetSubtype="5" fill="hold" nodeType="withEffect">
                                  <p:stCondLst>
                                    <p:cond delay="0"/>
                                  </p:stCondLst>
                                  <p:childTnLst>
                                    <p:anim calcmode="lin" valueType="num">
                                      <p:cBhvr>
                                        <p:cTn id="182" dur="3500"/>
                                        <p:tgtEl>
                                          <p:spTgt spid="57"/>
                                        </p:tgtEl>
                                        <p:attrNameLst>
                                          <p:attrName>ppt_w</p:attrName>
                                        </p:attrNameLst>
                                      </p:cBhvr>
                                      <p:tavLst>
                                        <p:tav tm="0">
                                          <p:val>
                                            <p:strVal val="ppt_w"/>
                                          </p:val>
                                        </p:tav>
                                        <p:tav tm="100000">
                                          <p:val>
                                            <p:strVal val="ppt_w"/>
                                          </p:val>
                                        </p:tav>
                                      </p:tavLst>
                                    </p:anim>
                                    <p:anim calcmode="lin" valueType="num">
                                      <p:cBhvr>
                                        <p:cTn id="183" dur="3500"/>
                                        <p:tgtEl>
                                          <p:spTgt spid="5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3499"/>
                                          </p:stCondLst>
                                        </p:cTn>
                                        <p:tgtEl>
                                          <p:spTgt spid="57"/>
                                        </p:tgtEl>
                                        <p:attrNameLst>
                                          <p:attrName>style.visibility</p:attrName>
                                        </p:attrNameLst>
                                      </p:cBhvr>
                                      <p:to>
                                        <p:strVal val="hidden"/>
                                      </p:to>
                                    </p:set>
                                  </p:childTnLst>
                                </p:cTn>
                              </p:par>
                              <p:par>
                                <p:cTn id="185" presetID="2" presetClass="exit" presetSubtype="12" fill="hold" nodeType="withEffect">
                                  <p:stCondLst>
                                    <p:cond delay="0"/>
                                  </p:stCondLst>
                                  <p:childTnLst>
                                    <p:anim calcmode="lin" valueType="num">
                                      <p:cBhvr additive="base">
                                        <p:cTn id="186" dur="3500"/>
                                        <p:tgtEl>
                                          <p:spTgt spid="63"/>
                                        </p:tgtEl>
                                        <p:attrNameLst>
                                          <p:attrName>ppt_x</p:attrName>
                                        </p:attrNameLst>
                                      </p:cBhvr>
                                      <p:tavLst>
                                        <p:tav tm="0">
                                          <p:val>
                                            <p:strVal val="ppt_x"/>
                                          </p:val>
                                        </p:tav>
                                        <p:tav tm="100000">
                                          <p:val>
                                            <p:strVal val="0-ppt_w/2"/>
                                          </p:val>
                                        </p:tav>
                                      </p:tavLst>
                                    </p:anim>
                                    <p:anim calcmode="lin" valueType="num">
                                      <p:cBhvr additive="base">
                                        <p:cTn id="187" dur="3500"/>
                                        <p:tgtEl>
                                          <p:spTgt spid="63"/>
                                        </p:tgtEl>
                                        <p:attrNameLst>
                                          <p:attrName>ppt_y</p:attrName>
                                        </p:attrNameLst>
                                      </p:cBhvr>
                                      <p:tavLst>
                                        <p:tav tm="0">
                                          <p:val>
                                            <p:strVal val="ppt_y"/>
                                          </p:val>
                                        </p:tav>
                                        <p:tav tm="100000">
                                          <p:val>
                                            <p:strVal val="1+ppt_h/2"/>
                                          </p:val>
                                        </p:tav>
                                      </p:tavLst>
                                    </p:anim>
                                    <p:set>
                                      <p:cBhvr>
                                        <p:cTn id="188" dur="1" fill="hold">
                                          <p:stCondLst>
                                            <p:cond delay="3499"/>
                                          </p:stCondLst>
                                        </p:cTn>
                                        <p:tgtEl>
                                          <p:spTgt spid="63"/>
                                        </p:tgtEl>
                                        <p:attrNameLst>
                                          <p:attrName>style.visibility</p:attrName>
                                        </p:attrNameLst>
                                      </p:cBhvr>
                                      <p:to>
                                        <p:strVal val="hidden"/>
                                      </p:to>
                                    </p:set>
                                  </p:childTnLst>
                                </p:cTn>
                              </p:par>
                              <p:par>
                                <p:cTn id="189" presetID="19" presetClass="exit" presetSubtype="5" fill="hold" nodeType="withEffect">
                                  <p:stCondLst>
                                    <p:cond delay="0"/>
                                  </p:stCondLst>
                                  <p:childTnLst>
                                    <p:anim calcmode="lin" valueType="num">
                                      <p:cBhvr>
                                        <p:cTn id="190" dur="3500"/>
                                        <p:tgtEl>
                                          <p:spTgt spid="63"/>
                                        </p:tgtEl>
                                        <p:attrNameLst>
                                          <p:attrName>ppt_w</p:attrName>
                                        </p:attrNameLst>
                                      </p:cBhvr>
                                      <p:tavLst>
                                        <p:tav tm="0">
                                          <p:val>
                                            <p:strVal val="ppt_w"/>
                                          </p:val>
                                        </p:tav>
                                        <p:tav tm="100000">
                                          <p:val>
                                            <p:strVal val="ppt_w"/>
                                          </p:val>
                                        </p:tav>
                                      </p:tavLst>
                                    </p:anim>
                                    <p:anim calcmode="lin" valueType="num">
                                      <p:cBhvr>
                                        <p:cTn id="191" dur="3500"/>
                                        <p:tgtEl>
                                          <p:spTgt spid="6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3499"/>
                                          </p:stCondLst>
                                        </p:cTn>
                                        <p:tgtEl>
                                          <p:spTgt spid="63"/>
                                        </p:tgtEl>
                                        <p:attrNameLst>
                                          <p:attrName>style.visibility</p:attrName>
                                        </p:attrNameLst>
                                      </p:cBhvr>
                                      <p:to>
                                        <p:strVal val="hidden"/>
                                      </p:to>
                                    </p:set>
                                  </p:childTnLst>
                                </p:cTn>
                              </p:par>
                              <p:par>
                                <p:cTn id="193" presetID="2" presetClass="exit" presetSubtype="12" fill="hold" nodeType="withEffect">
                                  <p:stCondLst>
                                    <p:cond delay="0"/>
                                  </p:stCondLst>
                                  <p:childTnLst>
                                    <p:anim calcmode="lin" valueType="num">
                                      <p:cBhvr additive="base">
                                        <p:cTn id="194" dur="3500"/>
                                        <p:tgtEl>
                                          <p:spTgt spid="27"/>
                                        </p:tgtEl>
                                        <p:attrNameLst>
                                          <p:attrName>ppt_x</p:attrName>
                                        </p:attrNameLst>
                                      </p:cBhvr>
                                      <p:tavLst>
                                        <p:tav tm="0">
                                          <p:val>
                                            <p:strVal val="ppt_x"/>
                                          </p:val>
                                        </p:tav>
                                        <p:tav tm="100000">
                                          <p:val>
                                            <p:strVal val="0-ppt_w/2"/>
                                          </p:val>
                                        </p:tav>
                                      </p:tavLst>
                                    </p:anim>
                                    <p:anim calcmode="lin" valueType="num">
                                      <p:cBhvr additive="base">
                                        <p:cTn id="195" dur="3500"/>
                                        <p:tgtEl>
                                          <p:spTgt spid="27"/>
                                        </p:tgtEl>
                                        <p:attrNameLst>
                                          <p:attrName>ppt_y</p:attrName>
                                        </p:attrNameLst>
                                      </p:cBhvr>
                                      <p:tavLst>
                                        <p:tav tm="0">
                                          <p:val>
                                            <p:strVal val="ppt_y"/>
                                          </p:val>
                                        </p:tav>
                                        <p:tav tm="100000">
                                          <p:val>
                                            <p:strVal val="1+ppt_h/2"/>
                                          </p:val>
                                        </p:tav>
                                      </p:tavLst>
                                    </p:anim>
                                    <p:set>
                                      <p:cBhvr>
                                        <p:cTn id="196" dur="1" fill="hold">
                                          <p:stCondLst>
                                            <p:cond delay="3499"/>
                                          </p:stCondLst>
                                        </p:cTn>
                                        <p:tgtEl>
                                          <p:spTgt spid="27"/>
                                        </p:tgtEl>
                                        <p:attrNameLst>
                                          <p:attrName>style.visibility</p:attrName>
                                        </p:attrNameLst>
                                      </p:cBhvr>
                                      <p:to>
                                        <p:strVal val="hidden"/>
                                      </p:to>
                                    </p:set>
                                  </p:childTnLst>
                                </p:cTn>
                              </p:par>
                              <p:par>
                                <p:cTn id="197" presetID="19" presetClass="exit" presetSubtype="5" fill="hold" nodeType="withEffect">
                                  <p:stCondLst>
                                    <p:cond delay="0"/>
                                  </p:stCondLst>
                                  <p:childTnLst>
                                    <p:anim calcmode="lin" valueType="num">
                                      <p:cBhvr>
                                        <p:cTn id="198" dur="3500"/>
                                        <p:tgtEl>
                                          <p:spTgt spid="27"/>
                                        </p:tgtEl>
                                        <p:attrNameLst>
                                          <p:attrName>ppt_w</p:attrName>
                                        </p:attrNameLst>
                                      </p:cBhvr>
                                      <p:tavLst>
                                        <p:tav tm="0">
                                          <p:val>
                                            <p:strVal val="ppt_w"/>
                                          </p:val>
                                        </p:tav>
                                        <p:tav tm="100000">
                                          <p:val>
                                            <p:strVal val="ppt_w"/>
                                          </p:val>
                                        </p:tav>
                                      </p:tavLst>
                                    </p:anim>
                                    <p:anim calcmode="lin" valueType="num">
                                      <p:cBhvr>
                                        <p:cTn id="199" dur="35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3499"/>
                                          </p:stCondLst>
                                        </p:cTn>
                                        <p:tgtEl>
                                          <p:spTgt spid="27"/>
                                        </p:tgtEl>
                                        <p:attrNameLst>
                                          <p:attrName>style.visibility</p:attrName>
                                        </p:attrNameLst>
                                      </p:cBhvr>
                                      <p:to>
                                        <p:strVal val="hidden"/>
                                      </p:to>
                                    </p:set>
                                  </p:childTnLst>
                                </p:cTn>
                              </p:par>
                              <p:par>
                                <p:cTn id="201" presetID="23" presetClass="entr" presetSubtype="272"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3000" fill="hold"/>
                                        <p:tgtEl>
                                          <p:spTgt spid="2"/>
                                        </p:tgtEl>
                                        <p:attrNameLst>
                                          <p:attrName>ppt_w</p:attrName>
                                        </p:attrNameLst>
                                      </p:cBhvr>
                                      <p:tavLst>
                                        <p:tav tm="0">
                                          <p:val>
                                            <p:strVal val="2/3*#ppt_w"/>
                                          </p:val>
                                        </p:tav>
                                        <p:tav tm="100000">
                                          <p:val>
                                            <p:strVal val="#ppt_w"/>
                                          </p:val>
                                        </p:tav>
                                      </p:tavLst>
                                    </p:anim>
                                    <p:anim calcmode="lin" valueType="num">
                                      <p:cBhvr>
                                        <p:cTn id="204" dur="3000" fill="hold"/>
                                        <p:tgtEl>
                                          <p:spTgt spid="2"/>
                                        </p:tgtEl>
                                        <p:attrNameLst>
                                          <p:attrName>ppt_h</p:attrName>
                                        </p:attrNameLst>
                                      </p:cBhvr>
                                      <p:tavLst>
                                        <p:tav tm="0">
                                          <p:val>
                                            <p:strVal val="2/3*#ppt_h"/>
                                          </p:val>
                                        </p:tav>
                                        <p:tav tm="100000">
                                          <p:val>
                                            <p:strVal val="#ppt_h"/>
                                          </p:val>
                                        </p:tav>
                                      </p:tavLst>
                                    </p:anim>
                                  </p:childTnLst>
                                </p:cTn>
                              </p:par>
                              <p:par>
                                <p:cTn id="205" presetID="16" presetClass="entr" presetSubtype="42"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barn(outHorizontal)">
                                      <p:cBhvr>
                                        <p:cTn id="20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14 Rectángulo"/>
          <p:cNvSpPr/>
          <p:nvPr/>
        </p:nvSpPr>
        <p:spPr>
          <a:xfrm>
            <a:off x="-35620" y="-22472"/>
            <a:ext cx="9172657" cy="6858000"/>
          </a:xfrm>
          <a:prstGeom prst="rect">
            <a:avLst/>
          </a:prstGeom>
          <a:gradFill flip="none" rotWithShape="1">
            <a:gsLst>
              <a:gs pos="25000">
                <a:srgbClr val="391B03">
                  <a:lumMod val="0"/>
                </a:srgbClr>
              </a:gs>
              <a:gs pos="97000">
                <a:srgbClr val="CCFF33"/>
              </a:gs>
              <a:gs pos="0">
                <a:srgbClr val="CCFF33"/>
              </a:gs>
              <a:gs pos="4000">
                <a:srgbClr val="C00000">
                  <a:lumMod val="57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7313" y="0"/>
            <a:ext cx="9241037" cy="6858000"/>
          </a:xfrm>
          <a:prstGeom prst="rect">
            <a:avLst/>
          </a:prstGeom>
          <a:gradFill flip="none" rotWithShape="1">
            <a:gsLst>
              <a:gs pos="69000">
                <a:srgbClr val="230000"/>
              </a:gs>
              <a:gs pos="25000">
                <a:srgbClr val="391B03">
                  <a:lumMod val="0"/>
                </a:srgbClr>
              </a:gs>
              <a:gs pos="100000">
                <a:srgbClr val="CCFF33">
                  <a:lumMod val="56000"/>
                </a:srgbClr>
              </a:gs>
              <a:gs pos="0">
                <a:srgbClr val="CCFF33"/>
              </a:gs>
              <a:gs pos="4000">
                <a:srgbClr val="C00000">
                  <a:lumMod val="57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Diapositiva52.JPG"/>
          <p:cNvPicPr>
            <a:picLocks noGrp="1" noChangeAspect="1"/>
          </p:cNvPicPr>
          <p:nvPr isPhoto="1"/>
        </p:nvPicPr>
        <p:blipFill>
          <a:blip r:embed="rId2" cstate="email">
            <a:extLst>
              <a:ext uri="{28A0092B-C50C-407E-A947-70E740481C1C}">
                <a14:useLocalDpi xmlns:a14="http://schemas.microsoft.com/office/drawing/2010/main"/>
              </a:ext>
            </a:extLst>
          </a:blip>
          <a:stretch>
            <a:fillRect/>
          </a:stretch>
        </p:blipFill>
        <p:spPr>
          <a:xfrm>
            <a:off x="-93761" y="-22472"/>
            <a:ext cx="9263636" cy="6858000"/>
          </a:xfrm>
          <a:prstGeom prst="rect">
            <a:avLst/>
          </a:prstGeom>
          <a:noFill/>
          <a:ln>
            <a:noFill/>
          </a:ln>
        </p:spPr>
      </p:pic>
      <p:sp>
        <p:nvSpPr>
          <p:cNvPr id="2" name="Forma libre 6"/>
          <p:cNvSpPr/>
          <p:nvPr/>
        </p:nvSpPr>
        <p:spPr>
          <a:xfrm rot="16200000" flipV="1">
            <a:off x="3041414" y="783122"/>
            <a:ext cx="3018590"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9DB127"/>
              </a:gs>
              <a:gs pos="75000">
                <a:srgbClr val="C00000">
                  <a:alpha val="50000"/>
                </a:srgbClr>
              </a:gs>
            </a:gsLst>
            <a:path path="rect">
              <a:fillToRect t="100000" r="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 name="Forma libre 6"/>
          <p:cNvSpPr/>
          <p:nvPr/>
        </p:nvSpPr>
        <p:spPr>
          <a:xfrm rot="18888691" flipV="1">
            <a:off x="4271446" y="1262162"/>
            <a:ext cx="3148948"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9DB127">
                  <a:alpha val="83000"/>
                </a:srgbClr>
              </a:gs>
              <a:gs pos="75000">
                <a:srgbClr val="C00000">
                  <a:alpha val="50000"/>
                </a:srgbClr>
              </a:gs>
            </a:gsLst>
            <a:path path="rect">
              <a:fillToRect t="100000" r="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4" name="Forma libre 6"/>
          <p:cNvSpPr/>
          <p:nvPr/>
        </p:nvSpPr>
        <p:spPr>
          <a:xfrm flipV="1">
            <a:off x="4846204" y="2578991"/>
            <a:ext cx="3038163"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9DB127"/>
              </a:gs>
              <a:gs pos="75000">
                <a:srgbClr val="C00000">
                  <a:alpha val="50000"/>
                </a:srgbClr>
              </a:gs>
            </a:gsLst>
            <a:path path="rect">
              <a:fillToRect t="100000" r="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5" name="Forma libre 6"/>
          <p:cNvSpPr/>
          <p:nvPr/>
        </p:nvSpPr>
        <p:spPr>
          <a:xfrm rot="2824169" flipV="1">
            <a:off x="4277441" y="3847500"/>
            <a:ext cx="3135768"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9DB127"/>
              </a:gs>
              <a:gs pos="75000">
                <a:srgbClr val="C00000">
                  <a:alpha val="50000"/>
                </a:srgbClr>
              </a:gs>
            </a:gsLst>
            <a:path path="rect">
              <a:fillToRect t="100000" r="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6" name="Forma libre 6"/>
          <p:cNvSpPr/>
          <p:nvPr/>
        </p:nvSpPr>
        <p:spPr>
          <a:xfrm rot="5400000" flipV="1">
            <a:off x="3050806" y="4326652"/>
            <a:ext cx="2999805"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9DB127"/>
              </a:gs>
              <a:gs pos="75000">
                <a:srgbClr val="C00000">
                  <a:alpha val="50000"/>
                </a:srgbClr>
              </a:gs>
            </a:gsLst>
            <a:path path="rect">
              <a:fillToRect t="100000" r="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7" name="Forma libre 6"/>
          <p:cNvSpPr/>
          <p:nvPr/>
        </p:nvSpPr>
        <p:spPr>
          <a:xfrm rot="8194401" flipV="1">
            <a:off x="1613831" y="3889905"/>
            <a:ext cx="3261259"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9DB127"/>
              </a:gs>
              <a:gs pos="75000">
                <a:srgbClr val="C00000">
                  <a:alpha val="50000"/>
                </a:srgbClr>
              </a:gs>
            </a:gsLst>
            <a:path path="rect">
              <a:fillToRect t="100000" r="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8" name="Forma libre 6"/>
          <p:cNvSpPr/>
          <p:nvPr/>
        </p:nvSpPr>
        <p:spPr>
          <a:xfrm rot="10800000" flipV="1">
            <a:off x="1090309" y="2603886"/>
            <a:ext cx="3234614"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9DB127"/>
              </a:gs>
              <a:gs pos="75000">
                <a:srgbClr val="C00000">
                  <a:alpha val="50000"/>
                </a:srgbClr>
              </a:gs>
            </a:gsLst>
            <a:path path="rect">
              <a:fillToRect t="100000" r="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9" name="Forma libre 6"/>
          <p:cNvSpPr/>
          <p:nvPr/>
        </p:nvSpPr>
        <p:spPr>
          <a:xfrm rot="13529747" flipV="1">
            <a:off x="1604696" y="1283243"/>
            <a:ext cx="3191791"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9DB127"/>
              </a:gs>
              <a:gs pos="75000">
                <a:srgbClr val="C00000">
                  <a:alpha val="50000"/>
                </a:srgbClr>
              </a:gs>
            </a:gsLst>
            <a:path path="rect">
              <a:fillToRect t="100000" r="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10 Forma libre"/>
          <p:cNvSpPr/>
          <p:nvPr/>
        </p:nvSpPr>
        <p:spPr>
          <a:xfrm>
            <a:off x="-57313" y="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rgbClr val="FFFF00">
                  <a:lumMod val="54000"/>
                  <a:lumOff val="46000"/>
                </a:srgb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2" name="11 Forma libre"/>
          <p:cNvSpPr/>
          <p:nvPr/>
        </p:nvSpPr>
        <p:spPr>
          <a:xfrm rot="10800000">
            <a:off x="-17589" y="5524108"/>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rgbClr val="FFFF00">
                  <a:lumMod val="54000"/>
                  <a:lumOff val="46000"/>
                </a:srgb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4" name="13 Rectángulo"/>
          <p:cNvSpPr/>
          <p:nvPr/>
        </p:nvSpPr>
        <p:spPr>
          <a:xfrm>
            <a:off x="-97813" y="-22472"/>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400209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8" presetClass="emph" presetSubtype="0" fill="hold" grpId="1" nodeType="withEffect">
                                  <p:stCondLst>
                                    <p:cond delay="0"/>
                                  </p:stCondLst>
                                  <p:childTnLst>
                                    <p:animRot by="21600000">
                                      <p:cBhvr>
                                        <p:cTn id="15" dur="3000" fill="hold"/>
                                        <p:tgtEl>
                                          <p:spTgt spid="3"/>
                                        </p:tgtEl>
                                        <p:attrNameLst>
                                          <p:attrName>r</p:attrName>
                                        </p:attrNameLst>
                                      </p:cBhvr>
                                    </p:animRot>
                                  </p:childTnLst>
                                </p:cTn>
                              </p:par>
                              <p:par>
                                <p:cTn id="16" presetID="23" presetClass="entr" presetSubtype="528"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anim calcmode="lin" valueType="num">
                                      <p:cBhvr>
                                        <p:cTn id="20" dur="3000" fill="hold"/>
                                        <p:tgtEl>
                                          <p:spTgt spid="4"/>
                                        </p:tgtEl>
                                        <p:attrNameLst>
                                          <p:attrName>ppt_x</p:attrName>
                                        </p:attrNameLst>
                                      </p:cBhvr>
                                      <p:tavLst>
                                        <p:tav tm="0">
                                          <p:val>
                                            <p:fltVal val="0.5"/>
                                          </p:val>
                                        </p:tav>
                                        <p:tav tm="100000">
                                          <p:val>
                                            <p:strVal val="#ppt_x"/>
                                          </p:val>
                                        </p:tav>
                                      </p:tavLst>
                                    </p:anim>
                                    <p:anim calcmode="lin" valueType="num">
                                      <p:cBhvr>
                                        <p:cTn id="21" dur="3000" fill="hold"/>
                                        <p:tgtEl>
                                          <p:spTgt spid="4"/>
                                        </p:tgtEl>
                                        <p:attrNameLst>
                                          <p:attrName>ppt_y</p:attrName>
                                        </p:attrNameLst>
                                      </p:cBhvr>
                                      <p:tavLst>
                                        <p:tav tm="0">
                                          <p:val>
                                            <p:fltVal val="0.5"/>
                                          </p:val>
                                        </p:tav>
                                        <p:tav tm="100000">
                                          <p:val>
                                            <p:strVal val="#ppt_y"/>
                                          </p:val>
                                        </p:tav>
                                      </p:tavLst>
                                    </p:anim>
                                  </p:childTnLst>
                                </p:cTn>
                              </p:par>
                              <p:par>
                                <p:cTn id="22" presetID="8" presetClass="emph" presetSubtype="0" fill="hold" grpId="1" nodeType="withEffect">
                                  <p:stCondLst>
                                    <p:cond delay="0"/>
                                  </p:stCondLst>
                                  <p:childTnLst>
                                    <p:animRot by="21600000">
                                      <p:cBhvr>
                                        <p:cTn id="23" dur="3000" fill="hold"/>
                                        <p:tgtEl>
                                          <p:spTgt spid="4"/>
                                        </p:tgtEl>
                                        <p:attrNameLst>
                                          <p:attrName>r</p:attrName>
                                        </p:attrNameLst>
                                      </p:cBhvr>
                                    </p:animRot>
                                  </p:childTnLst>
                                </p:cTn>
                              </p:par>
                              <p:par>
                                <p:cTn id="24" presetID="23" presetClass="entr" presetSubtype="52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3000" fill="hold"/>
                                        <p:tgtEl>
                                          <p:spTgt spid="5"/>
                                        </p:tgtEl>
                                        <p:attrNameLst>
                                          <p:attrName>ppt_w</p:attrName>
                                        </p:attrNameLst>
                                      </p:cBhvr>
                                      <p:tavLst>
                                        <p:tav tm="0">
                                          <p:val>
                                            <p:fltVal val="0"/>
                                          </p:val>
                                        </p:tav>
                                        <p:tav tm="100000">
                                          <p:val>
                                            <p:strVal val="#ppt_w"/>
                                          </p:val>
                                        </p:tav>
                                      </p:tavLst>
                                    </p:anim>
                                    <p:anim calcmode="lin" valueType="num">
                                      <p:cBhvr>
                                        <p:cTn id="27" dur="3000" fill="hold"/>
                                        <p:tgtEl>
                                          <p:spTgt spid="5"/>
                                        </p:tgtEl>
                                        <p:attrNameLst>
                                          <p:attrName>ppt_h</p:attrName>
                                        </p:attrNameLst>
                                      </p:cBhvr>
                                      <p:tavLst>
                                        <p:tav tm="0">
                                          <p:val>
                                            <p:fltVal val="0"/>
                                          </p:val>
                                        </p:tav>
                                        <p:tav tm="100000">
                                          <p:val>
                                            <p:strVal val="#ppt_h"/>
                                          </p:val>
                                        </p:tav>
                                      </p:tavLst>
                                    </p:anim>
                                    <p:anim calcmode="lin" valueType="num">
                                      <p:cBhvr>
                                        <p:cTn id="28" dur="3000" fill="hold"/>
                                        <p:tgtEl>
                                          <p:spTgt spid="5"/>
                                        </p:tgtEl>
                                        <p:attrNameLst>
                                          <p:attrName>ppt_x</p:attrName>
                                        </p:attrNameLst>
                                      </p:cBhvr>
                                      <p:tavLst>
                                        <p:tav tm="0">
                                          <p:val>
                                            <p:fltVal val="0.5"/>
                                          </p:val>
                                        </p:tav>
                                        <p:tav tm="100000">
                                          <p:val>
                                            <p:strVal val="#ppt_x"/>
                                          </p:val>
                                        </p:tav>
                                      </p:tavLst>
                                    </p:anim>
                                    <p:anim calcmode="lin" valueType="num">
                                      <p:cBhvr>
                                        <p:cTn id="29" dur="3000" fill="hold"/>
                                        <p:tgtEl>
                                          <p:spTgt spid="5"/>
                                        </p:tgtEl>
                                        <p:attrNameLst>
                                          <p:attrName>ppt_y</p:attrName>
                                        </p:attrNameLst>
                                      </p:cBhvr>
                                      <p:tavLst>
                                        <p:tav tm="0">
                                          <p:val>
                                            <p:fltVal val="0.5"/>
                                          </p:val>
                                        </p:tav>
                                        <p:tav tm="100000">
                                          <p:val>
                                            <p:strVal val="#ppt_y"/>
                                          </p:val>
                                        </p:tav>
                                      </p:tavLst>
                                    </p:anim>
                                  </p:childTnLst>
                                </p:cTn>
                              </p:par>
                              <p:par>
                                <p:cTn id="30" presetID="8" presetClass="emph" presetSubtype="0" fill="hold" grpId="1" nodeType="withEffect">
                                  <p:stCondLst>
                                    <p:cond delay="0"/>
                                  </p:stCondLst>
                                  <p:childTnLst>
                                    <p:animRot by="21600000">
                                      <p:cBhvr>
                                        <p:cTn id="31" dur="3000" fill="hold"/>
                                        <p:tgtEl>
                                          <p:spTgt spid="5"/>
                                        </p:tgtEl>
                                        <p:attrNameLst>
                                          <p:attrName>r</p:attrName>
                                        </p:attrNameLst>
                                      </p:cBhvr>
                                    </p:animRot>
                                  </p:childTnLst>
                                </p:cTn>
                              </p:par>
                              <p:par>
                                <p:cTn id="32" presetID="23" presetClass="entr" presetSubtype="528"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ppt_w</p:attrName>
                                        </p:attrNameLst>
                                      </p:cBhvr>
                                      <p:tavLst>
                                        <p:tav tm="0">
                                          <p:val>
                                            <p:fltVal val="0"/>
                                          </p:val>
                                        </p:tav>
                                        <p:tav tm="100000">
                                          <p:val>
                                            <p:strVal val="#ppt_w"/>
                                          </p:val>
                                        </p:tav>
                                      </p:tavLst>
                                    </p:anim>
                                    <p:anim calcmode="lin" valueType="num">
                                      <p:cBhvr>
                                        <p:cTn id="35" dur="3000" fill="hold"/>
                                        <p:tgtEl>
                                          <p:spTgt spid="6"/>
                                        </p:tgtEl>
                                        <p:attrNameLst>
                                          <p:attrName>ppt_h</p:attrName>
                                        </p:attrNameLst>
                                      </p:cBhvr>
                                      <p:tavLst>
                                        <p:tav tm="0">
                                          <p:val>
                                            <p:fltVal val="0"/>
                                          </p:val>
                                        </p:tav>
                                        <p:tav tm="100000">
                                          <p:val>
                                            <p:strVal val="#ppt_h"/>
                                          </p:val>
                                        </p:tav>
                                      </p:tavLst>
                                    </p:anim>
                                    <p:anim calcmode="lin" valueType="num">
                                      <p:cBhvr>
                                        <p:cTn id="36" dur="3000" fill="hold"/>
                                        <p:tgtEl>
                                          <p:spTgt spid="6"/>
                                        </p:tgtEl>
                                        <p:attrNameLst>
                                          <p:attrName>ppt_x</p:attrName>
                                        </p:attrNameLst>
                                      </p:cBhvr>
                                      <p:tavLst>
                                        <p:tav tm="0">
                                          <p:val>
                                            <p:fltVal val="0.5"/>
                                          </p:val>
                                        </p:tav>
                                        <p:tav tm="100000">
                                          <p:val>
                                            <p:strVal val="#ppt_x"/>
                                          </p:val>
                                        </p:tav>
                                      </p:tavLst>
                                    </p:anim>
                                    <p:anim calcmode="lin" valueType="num">
                                      <p:cBhvr>
                                        <p:cTn id="37" dur="3000" fill="hold"/>
                                        <p:tgtEl>
                                          <p:spTgt spid="6"/>
                                        </p:tgtEl>
                                        <p:attrNameLst>
                                          <p:attrName>ppt_y</p:attrName>
                                        </p:attrNameLst>
                                      </p:cBhvr>
                                      <p:tavLst>
                                        <p:tav tm="0">
                                          <p:val>
                                            <p:fltVal val="0.5"/>
                                          </p:val>
                                        </p:tav>
                                        <p:tav tm="100000">
                                          <p:val>
                                            <p:strVal val="#ppt_y"/>
                                          </p:val>
                                        </p:tav>
                                      </p:tavLst>
                                    </p:anim>
                                  </p:childTnLst>
                                </p:cTn>
                              </p:par>
                              <p:par>
                                <p:cTn id="38" presetID="8" presetClass="emph" presetSubtype="0" fill="hold" grpId="1" nodeType="withEffect">
                                  <p:stCondLst>
                                    <p:cond delay="0"/>
                                  </p:stCondLst>
                                  <p:childTnLst>
                                    <p:animRot by="21600000">
                                      <p:cBhvr>
                                        <p:cTn id="39" dur="3000" fill="hold"/>
                                        <p:tgtEl>
                                          <p:spTgt spid="6"/>
                                        </p:tgtEl>
                                        <p:attrNameLst>
                                          <p:attrName>r</p:attrName>
                                        </p:attrNameLst>
                                      </p:cBhvr>
                                    </p:animRot>
                                  </p:childTnLst>
                                </p:cTn>
                              </p:par>
                              <p:par>
                                <p:cTn id="40" presetID="23" presetClass="entr" presetSubtype="528"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3000" fill="hold"/>
                                        <p:tgtEl>
                                          <p:spTgt spid="7"/>
                                        </p:tgtEl>
                                        <p:attrNameLst>
                                          <p:attrName>ppt_w</p:attrName>
                                        </p:attrNameLst>
                                      </p:cBhvr>
                                      <p:tavLst>
                                        <p:tav tm="0">
                                          <p:val>
                                            <p:fltVal val="0"/>
                                          </p:val>
                                        </p:tav>
                                        <p:tav tm="100000">
                                          <p:val>
                                            <p:strVal val="#ppt_w"/>
                                          </p:val>
                                        </p:tav>
                                      </p:tavLst>
                                    </p:anim>
                                    <p:anim calcmode="lin" valueType="num">
                                      <p:cBhvr>
                                        <p:cTn id="43" dur="3000" fill="hold"/>
                                        <p:tgtEl>
                                          <p:spTgt spid="7"/>
                                        </p:tgtEl>
                                        <p:attrNameLst>
                                          <p:attrName>ppt_h</p:attrName>
                                        </p:attrNameLst>
                                      </p:cBhvr>
                                      <p:tavLst>
                                        <p:tav tm="0">
                                          <p:val>
                                            <p:fltVal val="0"/>
                                          </p:val>
                                        </p:tav>
                                        <p:tav tm="100000">
                                          <p:val>
                                            <p:strVal val="#ppt_h"/>
                                          </p:val>
                                        </p:tav>
                                      </p:tavLst>
                                    </p:anim>
                                    <p:anim calcmode="lin" valueType="num">
                                      <p:cBhvr>
                                        <p:cTn id="44" dur="3000" fill="hold"/>
                                        <p:tgtEl>
                                          <p:spTgt spid="7"/>
                                        </p:tgtEl>
                                        <p:attrNameLst>
                                          <p:attrName>ppt_x</p:attrName>
                                        </p:attrNameLst>
                                      </p:cBhvr>
                                      <p:tavLst>
                                        <p:tav tm="0">
                                          <p:val>
                                            <p:fltVal val="0.5"/>
                                          </p:val>
                                        </p:tav>
                                        <p:tav tm="100000">
                                          <p:val>
                                            <p:strVal val="#ppt_x"/>
                                          </p:val>
                                        </p:tav>
                                      </p:tavLst>
                                    </p:anim>
                                    <p:anim calcmode="lin" valueType="num">
                                      <p:cBhvr>
                                        <p:cTn id="45" dur="3000" fill="hold"/>
                                        <p:tgtEl>
                                          <p:spTgt spid="7"/>
                                        </p:tgtEl>
                                        <p:attrNameLst>
                                          <p:attrName>ppt_y</p:attrName>
                                        </p:attrNameLst>
                                      </p:cBhvr>
                                      <p:tavLst>
                                        <p:tav tm="0">
                                          <p:val>
                                            <p:fltVal val="0.5"/>
                                          </p:val>
                                        </p:tav>
                                        <p:tav tm="100000">
                                          <p:val>
                                            <p:strVal val="#ppt_y"/>
                                          </p:val>
                                        </p:tav>
                                      </p:tavLst>
                                    </p:anim>
                                  </p:childTnLst>
                                </p:cTn>
                              </p:par>
                              <p:par>
                                <p:cTn id="46" presetID="8" presetClass="emph" presetSubtype="0" fill="hold" grpId="1" nodeType="withEffect">
                                  <p:stCondLst>
                                    <p:cond delay="0"/>
                                  </p:stCondLst>
                                  <p:childTnLst>
                                    <p:animRot by="21600000">
                                      <p:cBhvr>
                                        <p:cTn id="47" dur="3000" fill="hold"/>
                                        <p:tgtEl>
                                          <p:spTgt spid="7"/>
                                        </p:tgtEl>
                                        <p:attrNameLst>
                                          <p:attrName>r</p:attrName>
                                        </p:attrNameLst>
                                      </p:cBhvr>
                                    </p:animRot>
                                  </p:childTnLst>
                                </p:cTn>
                              </p:par>
                              <p:par>
                                <p:cTn id="48" presetID="23" presetClass="entr" presetSubtype="528"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3000" fill="hold"/>
                                        <p:tgtEl>
                                          <p:spTgt spid="8"/>
                                        </p:tgtEl>
                                        <p:attrNameLst>
                                          <p:attrName>ppt_w</p:attrName>
                                        </p:attrNameLst>
                                      </p:cBhvr>
                                      <p:tavLst>
                                        <p:tav tm="0">
                                          <p:val>
                                            <p:fltVal val="0"/>
                                          </p:val>
                                        </p:tav>
                                        <p:tav tm="100000">
                                          <p:val>
                                            <p:strVal val="#ppt_w"/>
                                          </p:val>
                                        </p:tav>
                                      </p:tavLst>
                                    </p:anim>
                                    <p:anim calcmode="lin" valueType="num">
                                      <p:cBhvr>
                                        <p:cTn id="51" dur="3000" fill="hold"/>
                                        <p:tgtEl>
                                          <p:spTgt spid="8"/>
                                        </p:tgtEl>
                                        <p:attrNameLst>
                                          <p:attrName>ppt_h</p:attrName>
                                        </p:attrNameLst>
                                      </p:cBhvr>
                                      <p:tavLst>
                                        <p:tav tm="0">
                                          <p:val>
                                            <p:fltVal val="0"/>
                                          </p:val>
                                        </p:tav>
                                        <p:tav tm="100000">
                                          <p:val>
                                            <p:strVal val="#ppt_h"/>
                                          </p:val>
                                        </p:tav>
                                      </p:tavLst>
                                    </p:anim>
                                    <p:anim calcmode="lin" valueType="num">
                                      <p:cBhvr>
                                        <p:cTn id="52" dur="3000" fill="hold"/>
                                        <p:tgtEl>
                                          <p:spTgt spid="8"/>
                                        </p:tgtEl>
                                        <p:attrNameLst>
                                          <p:attrName>ppt_x</p:attrName>
                                        </p:attrNameLst>
                                      </p:cBhvr>
                                      <p:tavLst>
                                        <p:tav tm="0">
                                          <p:val>
                                            <p:fltVal val="0.5"/>
                                          </p:val>
                                        </p:tav>
                                        <p:tav tm="100000">
                                          <p:val>
                                            <p:strVal val="#ppt_x"/>
                                          </p:val>
                                        </p:tav>
                                      </p:tavLst>
                                    </p:anim>
                                    <p:anim calcmode="lin" valueType="num">
                                      <p:cBhvr>
                                        <p:cTn id="53" dur="3000" fill="hold"/>
                                        <p:tgtEl>
                                          <p:spTgt spid="8"/>
                                        </p:tgtEl>
                                        <p:attrNameLst>
                                          <p:attrName>ppt_y</p:attrName>
                                        </p:attrNameLst>
                                      </p:cBhvr>
                                      <p:tavLst>
                                        <p:tav tm="0">
                                          <p:val>
                                            <p:fltVal val="0.5"/>
                                          </p:val>
                                        </p:tav>
                                        <p:tav tm="100000">
                                          <p:val>
                                            <p:strVal val="#ppt_y"/>
                                          </p:val>
                                        </p:tav>
                                      </p:tavLst>
                                    </p:anim>
                                  </p:childTnLst>
                                </p:cTn>
                              </p:par>
                              <p:par>
                                <p:cTn id="54" presetID="8" presetClass="emph" presetSubtype="0" fill="hold" grpId="1" nodeType="withEffect">
                                  <p:stCondLst>
                                    <p:cond delay="0"/>
                                  </p:stCondLst>
                                  <p:childTnLst>
                                    <p:animRot by="21600000">
                                      <p:cBhvr>
                                        <p:cTn id="55" dur="3000" fill="hold"/>
                                        <p:tgtEl>
                                          <p:spTgt spid="8"/>
                                        </p:tgtEl>
                                        <p:attrNameLst>
                                          <p:attrName>r</p:attrName>
                                        </p:attrNameLst>
                                      </p:cBhvr>
                                    </p:animRot>
                                  </p:childTnLst>
                                </p:cTn>
                              </p:par>
                              <p:par>
                                <p:cTn id="56" presetID="23" presetClass="entr" presetSubtype="528" fill="hold" grpId="0"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3000" fill="hold"/>
                                        <p:tgtEl>
                                          <p:spTgt spid="9"/>
                                        </p:tgtEl>
                                        <p:attrNameLst>
                                          <p:attrName>ppt_w</p:attrName>
                                        </p:attrNameLst>
                                      </p:cBhvr>
                                      <p:tavLst>
                                        <p:tav tm="0">
                                          <p:val>
                                            <p:fltVal val="0"/>
                                          </p:val>
                                        </p:tav>
                                        <p:tav tm="100000">
                                          <p:val>
                                            <p:strVal val="#ppt_w"/>
                                          </p:val>
                                        </p:tav>
                                      </p:tavLst>
                                    </p:anim>
                                    <p:anim calcmode="lin" valueType="num">
                                      <p:cBhvr>
                                        <p:cTn id="59" dur="3000" fill="hold"/>
                                        <p:tgtEl>
                                          <p:spTgt spid="9"/>
                                        </p:tgtEl>
                                        <p:attrNameLst>
                                          <p:attrName>ppt_h</p:attrName>
                                        </p:attrNameLst>
                                      </p:cBhvr>
                                      <p:tavLst>
                                        <p:tav tm="0">
                                          <p:val>
                                            <p:fltVal val="0"/>
                                          </p:val>
                                        </p:tav>
                                        <p:tav tm="100000">
                                          <p:val>
                                            <p:strVal val="#ppt_h"/>
                                          </p:val>
                                        </p:tav>
                                      </p:tavLst>
                                    </p:anim>
                                    <p:anim calcmode="lin" valueType="num">
                                      <p:cBhvr>
                                        <p:cTn id="60" dur="3000" fill="hold"/>
                                        <p:tgtEl>
                                          <p:spTgt spid="9"/>
                                        </p:tgtEl>
                                        <p:attrNameLst>
                                          <p:attrName>ppt_x</p:attrName>
                                        </p:attrNameLst>
                                      </p:cBhvr>
                                      <p:tavLst>
                                        <p:tav tm="0">
                                          <p:val>
                                            <p:fltVal val="0.5"/>
                                          </p:val>
                                        </p:tav>
                                        <p:tav tm="100000">
                                          <p:val>
                                            <p:strVal val="#ppt_x"/>
                                          </p:val>
                                        </p:tav>
                                      </p:tavLst>
                                    </p:anim>
                                    <p:anim calcmode="lin" valueType="num">
                                      <p:cBhvr>
                                        <p:cTn id="61" dur="3000" fill="hold"/>
                                        <p:tgtEl>
                                          <p:spTgt spid="9"/>
                                        </p:tgtEl>
                                        <p:attrNameLst>
                                          <p:attrName>ppt_y</p:attrName>
                                        </p:attrNameLst>
                                      </p:cBhvr>
                                      <p:tavLst>
                                        <p:tav tm="0">
                                          <p:val>
                                            <p:fltVal val="0.5"/>
                                          </p:val>
                                        </p:tav>
                                        <p:tav tm="100000">
                                          <p:val>
                                            <p:strVal val="#ppt_y"/>
                                          </p:val>
                                        </p:tav>
                                      </p:tavLst>
                                    </p:anim>
                                  </p:childTnLst>
                                </p:cTn>
                              </p:par>
                              <p:par>
                                <p:cTn id="62" presetID="8" presetClass="emph" presetSubtype="0" fill="hold" grpId="1" nodeType="withEffect">
                                  <p:stCondLst>
                                    <p:cond delay="0"/>
                                  </p:stCondLst>
                                  <p:childTnLst>
                                    <p:animRot by="21600000">
                                      <p:cBhvr>
                                        <p:cTn id="63" dur="3000" fill="hold"/>
                                        <p:tgtEl>
                                          <p:spTgt spid="9"/>
                                        </p:tgtEl>
                                        <p:attrNameLst>
                                          <p:attrName>r</p:attrName>
                                        </p:attrNameLst>
                                      </p:cBhvr>
                                    </p:animRot>
                                  </p:childTnLst>
                                </p:cTn>
                              </p:par>
                              <p:par>
                                <p:cTn id="64" presetID="23" presetClass="entr" presetSubtype="528" fill="hold" grpId="0" nodeType="withEffect">
                                  <p:stCondLst>
                                    <p:cond delay="0"/>
                                  </p:stCondLst>
                                  <p:childTnLst>
                                    <p:set>
                                      <p:cBhvr>
                                        <p:cTn id="65" dur="1" fill="hold">
                                          <p:stCondLst>
                                            <p:cond delay="0"/>
                                          </p:stCondLst>
                                        </p:cTn>
                                        <p:tgtEl>
                                          <p:spTgt spid="2"/>
                                        </p:tgtEl>
                                        <p:attrNameLst>
                                          <p:attrName>style.visibility</p:attrName>
                                        </p:attrNameLst>
                                      </p:cBhvr>
                                      <p:to>
                                        <p:strVal val="visible"/>
                                      </p:to>
                                    </p:set>
                                    <p:anim calcmode="lin" valueType="num">
                                      <p:cBhvr>
                                        <p:cTn id="66" dur="3000" fill="hold"/>
                                        <p:tgtEl>
                                          <p:spTgt spid="2"/>
                                        </p:tgtEl>
                                        <p:attrNameLst>
                                          <p:attrName>ppt_w</p:attrName>
                                        </p:attrNameLst>
                                      </p:cBhvr>
                                      <p:tavLst>
                                        <p:tav tm="0">
                                          <p:val>
                                            <p:fltVal val="0"/>
                                          </p:val>
                                        </p:tav>
                                        <p:tav tm="100000">
                                          <p:val>
                                            <p:strVal val="#ppt_w"/>
                                          </p:val>
                                        </p:tav>
                                      </p:tavLst>
                                    </p:anim>
                                    <p:anim calcmode="lin" valueType="num">
                                      <p:cBhvr>
                                        <p:cTn id="67" dur="3000" fill="hold"/>
                                        <p:tgtEl>
                                          <p:spTgt spid="2"/>
                                        </p:tgtEl>
                                        <p:attrNameLst>
                                          <p:attrName>ppt_h</p:attrName>
                                        </p:attrNameLst>
                                      </p:cBhvr>
                                      <p:tavLst>
                                        <p:tav tm="0">
                                          <p:val>
                                            <p:fltVal val="0"/>
                                          </p:val>
                                        </p:tav>
                                        <p:tav tm="100000">
                                          <p:val>
                                            <p:strVal val="#ppt_h"/>
                                          </p:val>
                                        </p:tav>
                                      </p:tavLst>
                                    </p:anim>
                                    <p:anim calcmode="lin" valueType="num">
                                      <p:cBhvr>
                                        <p:cTn id="68" dur="3000" fill="hold"/>
                                        <p:tgtEl>
                                          <p:spTgt spid="2"/>
                                        </p:tgtEl>
                                        <p:attrNameLst>
                                          <p:attrName>ppt_x</p:attrName>
                                        </p:attrNameLst>
                                      </p:cBhvr>
                                      <p:tavLst>
                                        <p:tav tm="0">
                                          <p:val>
                                            <p:fltVal val="0.5"/>
                                          </p:val>
                                        </p:tav>
                                        <p:tav tm="100000">
                                          <p:val>
                                            <p:strVal val="#ppt_x"/>
                                          </p:val>
                                        </p:tav>
                                      </p:tavLst>
                                    </p:anim>
                                    <p:anim calcmode="lin" valueType="num">
                                      <p:cBhvr>
                                        <p:cTn id="69" dur="3000" fill="hold"/>
                                        <p:tgtEl>
                                          <p:spTgt spid="2"/>
                                        </p:tgtEl>
                                        <p:attrNameLst>
                                          <p:attrName>ppt_y</p:attrName>
                                        </p:attrNameLst>
                                      </p:cBhvr>
                                      <p:tavLst>
                                        <p:tav tm="0">
                                          <p:val>
                                            <p:fltVal val="0.5"/>
                                          </p:val>
                                        </p:tav>
                                        <p:tav tm="100000">
                                          <p:val>
                                            <p:strVal val="#ppt_y"/>
                                          </p:val>
                                        </p:tav>
                                      </p:tavLst>
                                    </p:anim>
                                  </p:childTnLst>
                                </p:cTn>
                              </p:par>
                              <p:par>
                                <p:cTn id="70" presetID="8" presetClass="emph" presetSubtype="0" fill="hold" grpId="1" nodeType="withEffect">
                                  <p:stCondLst>
                                    <p:cond delay="0"/>
                                  </p:stCondLst>
                                  <p:childTnLst>
                                    <p:animRot by="21600000">
                                      <p:cBhvr>
                                        <p:cTn id="71" dur="3000" fill="hold"/>
                                        <p:tgtEl>
                                          <p:spTgt spid="2"/>
                                        </p:tgtEl>
                                        <p:attrNameLst>
                                          <p:attrName>r</p:attrName>
                                        </p:attrNameLst>
                                      </p:cBhvr>
                                    </p:animRot>
                                  </p:childTnLst>
                                </p:cTn>
                              </p:par>
                              <p:par>
                                <p:cTn id="72" presetID="21" presetClass="entr" presetSubtype="8"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wheel(8)">
                                      <p:cBhvr>
                                        <p:cTn id="74" dur="3000"/>
                                        <p:tgtEl>
                                          <p:spTgt spid="13"/>
                                        </p:tgtEl>
                                      </p:cBhvr>
                                    </p:animEffect>
                                  </p:childTnLst>
                                </p:cTn>
                              </p:par>
                            </p:childTnLst>
                          </p:cTn>
                        </p:par>
                        <p:par>
                          <p:cTn id="75" fill="hold">
                            <p:stCondLst>
                              <p:cond delay="3000"/>
                            </p:stCondLst>
                            <p:childTnLst>
                              <p:par>
                                <p:cTn id="76" presetID="23" presetClass="exit" presetSubtype="544" fill="hold" grpId="2" nodeType="afterEffect">
                                  <p:stCondLst>
                                    <p:cond delay="0"/>
                                  </p:stCondLst>
                                  <p:childTnLst>
                                    <p:anim calcmode="lin" valueType="num">
                                      <p:cBhvr>
                                        <p:cTn id="77" dur="3750"/>
                                        <p:tgtEl>
                                          <p:spTgt spid="2"/>
                                        </p:tgtEl>
                                        <p:attrNameLst>
                                          <p:attrName>ppt_w</p:attrName>
                                        </p:attrNameLst>
                                      </p:cBhvr>
                                      <p:tavLst>
                                        <p:tav tm="0">
                                          <p:val>
                                            <p:strVal val="ppt_w"/>
                                          </p:val>
                                        </p:tav>
                                        <p:tav tm="100000">
                                          <p:val>
                                            <p:fltVal val="0"/>
                                          </p:val>
                                        </p:tav>
                                      </p:tavLst>
                                    </p:anim>
                                    <p:anim calcmode="lin" valueType="num">
                                      <p:cBhvr>
                                        <p:cTn id="78" dur="3750"/>
                                        <p:tgtEl>
                                          <p:spTgt spid="2"/>
                                        </p:tgtEl>
                                        <p:attrNameLst>
                                          <p:attrName>ppt_h</p:attrName>
                                        </p:attrNameLst>
                                      </p:cBhvr>
                                      <p:tavLst>
                                        <p:tav tm="0">
                                          <p:val>
                                            <p:strVal val="ppt_h"/>
                                          </p:val>
                                        </p:tav>
                                        <p:tav tm="100000">
                                          <p:val>
                                            <p:fltVal val="0"/>
                                          </p:val>
                                        </p:tav>
                                      </p:tavLst>
                                    </p:anim>
                                    <p:anim calcmode="lin" valueType="num">
                                      <p:cBhvr>
                                        <p:cTn id="79" dur="3750"/>
                                        <p:tgtEl>
                                          <p:spTgt spid="2"/>
                                        </p:tgtEl>
                                        <p:attrNameLst>
                                          <p:attrName>ppt_x</p:attrName>
                                        </p:attrNameLst>
                                      </p:cBhvr>
                                      <p:tavLst>
                                        <p:tav tm="0">
                                          <p:val>
                                            <p:strVal val="ppt_x"/>
                                          </p:val>
                                        </p:tav>
                                        <p:tav tm="100000">
                                          <p:val>
                                            <p:fltVal val="0.5"/>
                                          </p:val>
                                        </p:tav>
                                      </p:tavLst>
                                    </p:anim>
                                    <p:anim calcmode="lin" valueType="num">
                                      <p:cBhvr>
                                        <p:cTn id="80" dur="3750"/>
                                        <p:tgtEl>
                                          <p:spTgt spid="2"/>
                                        </p:tgtEl>
                                        <p:attrNameLst>
                                          <p:attrName>ppt_y</p:attrName>
                                        </p:attrNameLst>
                                      </p:cBhvr>
                                      <p:tavLst>
                                        <p:tav tm="0">
                                          <p:val>
                                            <p:strVal val="ppt_y"/>
                                          </p:val>
                                        </p:tav>
                                        <p:tav tm="100000">
                                          <p:val>
                                            <p:fltVal val="0.5"/>
                                          </p:val>
                                        </p:tav>
                                      </p:tavLst>
                                    </p:anim>
                                    <p:set>
                                      <p:cBhvr>
                                        <p:cTn id="81" dur="1" fill="hold">
                                          <p:stCondLst>
                                            <p:cond delay="3749"/>
                                          </p:stCondLst>
                                        </p:cTn>
                                        <p:tgtEl>
                                          <p:spTgt spid="2"/>
                                        </p:tgtEl>
                                        <p:attrNameLst>
                                          <p:attrName>style.visibility</p:attrName>
                                        </p:attrNameLst>
                                      </p:cBhvr>
                                      <p:to>
                                        <p:strVal val="hidden"/>
                                      </p:to>
                                    </p:set>
                                  </p:childTnLst>
                                </p:cTn>
                              </p:par>
                              <p:par>
                                <p:cTn id="82" presetID="8" presetClass="emph" presetSubtype="0" fill="hold" grpId="3" nodeType="withEffect">
                                  <p:stCondLst>
                                    <p:cond delay="0"/>
                                  </p:stCondLst>
                                  <p:childTnLst>
                                    <p:animRot by="-21600000">
                                      <p:cBhvr>
                                        <p:cTn id="83" dur="3750" fill="hold"/>
                                        <p:tgtEl>
                                          <p:spTgt spid="2"/>
                                        </p:tgtEl>
                                        <p:attrNameLst>
                                          <p:attrName>r</p:attrName>
                                        </p:attrNameLst>
                                      </p:cBhvr>
                                    </p:animRot>
                                  </p:childTnLst>
                                </p:cTn>
                              </p:par>
                              <p:par>
                                <p:cTn id="84" presetID="23" presetClass="exit" presetSubtype="544" fill="hold" grpId="2" nodeType="withEffect">
                                  <p:stCondLst>
                                    <p:cond delay="0"/>
                                  </p:stCondLst>
                                  <p:childTnLst>
                                    <p:anim calcmode="lin" valueType="num">
                                      <p:cBhvr>
                                        <p:cTn id="85" dur="3750"/>
                                        <p:tgtEl>
                                          <p:spTgt spid="9"/>
                                        </p:tgtEl>
                                        <p:attrNameLst>
                                          <p:attrName>ppt_w</p:attrName>
                                        </p:attrNameLst>
                                      </p:cBhvr>
                                      <p:tavLst>
                                        <p:tav tm="0">
                                          <p:val>
                                            <p:strVal val="ppt_w"/>
                                          </p:val>
                                        </p:tav>
                                        <p:tav tm="100000">
                                          <p:val>
                                            <p:fltVal val="0"/>
                                          </p:val>
                                        </p:tav>
                                      </p:tavLst>
                                    </p:anim>
                                    <p:anim calcmode="lin" valueType="num">
                                      <p:cBhvr>
                                        <p:cTn id="86" dur="3750"/>
                                        <p:tgtEl>
                                          <p:spTgt spid="9"/>
                                        </p:tgtEl>
                                        <p:attrNameLst>
                                          <p:attrName>ppt_h</p:attrName>
                                        </p:attrNameLst>
                                      </p:cBhvr>
                                      <p:tavLst>
                                        <p:tav tm="0">
                                          <p:val>
                                            <p:strVal val="ppt_h"/>
                                          </p:val>
                                        </p:tav>
                                        <p:tav tm="100000">
                                          <p:val>
                                            <p:fltVal val="0"/>
                                          </p:val>
                                        </p:tav>
                                      </p:tavLst>
                                    </p:anim>
                                    <p:anim calcmode="lin" valueType="num">
                                      <p:cBhvr>
                                        <p:cTn id="87" dur="3750"/>
                                        <p:tgtEl>
                                          <p:spTgt spid="9"/>
                                        </p:tgtEl>
                                        <p:attrNameLst>
                                          <p:attrName>ppt_x</p:attrName>
                                        </p:attrNameLst>
                                      </p:cBhvr>
                                      <p:tavLst>
                                        <p:tav tm="0">
                                          <p:val>
                                            <p:strVal val="ppt_x"/>
                                          </p:val>
                                        </p:tav>
                                        <p:tav tm="100000">
                                          <p:val>
                                            <p:fltVal val="0.5"/>
                                          </p:val>
                                        </p:tav>
                                      </p:tavLst>
                                    </p:anim>
                                    <p:anim calcmode="lin" valueType="num">
                                      <p:cBhvr>
                                        <p:cTn id="88" dur="3750"/>
                                        <p:tgtEl>
                                          <p:spTgt spid="9"/>
                                        </p:tgtEl>
                                        <p:attrNameLst>
                                          <p:attrName>ppt_y</p:attrName>
                                        </p:attrNameLst>
                                      </p:cBhvr>
                                      <p:tavLst>
                                        <p:tav tm="0">
                                          <p:val>
                                            <p:strVal val="ppt_y"/>
                                          </p:val>
                                        </p:tav>
                                        <p:tav tm="100000">
                                          <p:val>
                                            <p:fltVal val="0.5"/>
                                          </p:val>
                                        </p:tav>
                                      </p:tavLst>
                                    </p:anim>
                                    <p:set>
                                      <p:cBhvr>
                                        <p:cTn id="89" dur="1" fill="hold">
                                          <p:stCondLst>
                                            <p:cond delay="3749"/>
                                          </p:stCondLst>
                                        </p:cTn>
                                        <p:tgtEl>
                                          <p:spTgt spid="9"/>
                                        </p:tgtEl>
                                        <p:attrNameLst>
                                          <p:attrName>style.visibility</p:attrName>
                                        </p:attrNameLst>
                                      </p:cBhvr>
                                      <p:to>
                                        <p:strVal val="hidden"/>
                                      </p:to>
                                    </p:set>
                                  </p:childTnLst>
                                </p:cTn>
                              </p:par>
                              <p:par>
                                <p:cTn id="90" presetID="8" presetClass="emph" presetSubtype="0" fill="hold" grpId="3" nodeType="withEffect">
                                  <p:stCondLst>
                                    <p:cond delay="0"/>
                                  </p:stCondLst>
                                  <p:childTnLst>
                                    <p:animRot by="-21600000">
                                      <p:cBhvr>
                                        <p:cTn id="91" dur="3750" fill="hold"/>
                                        <p:tgtEl>
                                          <p:spTgt spid="9"/>
                                        </p:tgtEl>
                                        <p:attrNameLst>
                                          <p:attrName>r</p:attrName>
                                        </p:attrNameLst>
                                      </p:cBhvr>
                                    </p:animRot>
                                  </p:childTnLst>
                                </p:cTn>
                              </p:par>
                              <p:par>
                                <p:cTn id="92" presetID="23" presetClass="exit" presetSubtype="544" fill="hold" grpId="2" nodeType="withEffect">
                                  <p:stCondLst>
                                    <p:cond delay="0"/>
                                  </p:stCondLst>
                                  <p:childTnLst>
                                    <p:anim calcmode="lin" valueType="num">
                                      <p:cBhvr>
                                        <p:cTn id="93" dur="3750"/>
                                        <p:tgtEl>
                                          <p:spTgt spid="8"/>
                                        </p:tgtEl>
                                        <p:attrNameLst>
                                          <p:attrName>ppt_w</p:attrName>
                                        </p:attrNameLst>
                                      </p:cBhvr>
                                      <p:tavLst>
                                        <p:tav tm="0">
                                          <p:val>
                                            <p:strVal val="ppt_w"/>
                                          </p:val>
                                        </p:tav>
                                        <p:tav tm="100000">
                                          <p:val>
                                            <p:fltVal val="0"/>
                                          </p:val>
                                        </p:tav>
                                      </p:tavLst>
                                    </p:anim>
                                    <p:anim calcmode="lin" valueType="num">
                                      <p:cBhvr>
                                        <p:cTn id="94" dur="3750"/>
                                        <p:tgtEl>
                                          <p:spTgt spid="8"/>
                                        </p:tgtEl>
                                        <p:attrNameLst>
                                          <p:attrName>ppt_h</p:attrName>
                                        </p:attrNameLst>
                                      </p:cBhvr>
                                      <p:tavLst>
                                        <p:tav tm="0">
                                          <p:val>
                                            <p:strVal val="ppt_h"/>
                                          </p:val>
                                        </p:tav>
                                        <p:tav tm="100000">
                                          <p:val>
                                            <p:fltVal val="0"/>
                                          </p:val>
                                        </p:tav>
                                      </p:tavLst>
                                    </p:anim>
                                    <p:anim calcmode="lin" valueType="num">
                                      <p:cBhvr>
                                        <p:cTn id="95" dur="3750"/>
                                        <p:tgtEl>
                                          <p:spTgt spid="8"/>
                                        </p:tgtEl>
                                        <p:attrNameLst>
                                          <p:attrName>ppt_x</p:attrName>
                                        </p:attrNameLst>
                                      </p:cBhvr>
                                      <p:tavLst>
                                        <p:tav tm="0">
                                          <p:val>
                                            <p:strVal val="ppt_x"/>
                                          </p:val>
                                        </p:tav>
                                        <p:tav tm="100000">
                                          <p:val>
                                            <p:fltVal val="0.5"/>
                                          </p:val>
                                        </p:tav>
                                      </p:tavLst>
                                    </p:anim>
                                    <p:anim calcmode="lin" valueType="num">
                                      <p:cBhvr>
                                        <p:cTn id="96" dur="3750"/>
                                        <p:tgtEl>
                                          <p:spTgt spid="8"/>
                                        </p:tgtEl>
                                        <p:attrNameLst>
                                          <p:attrName>ppt_y</p:attrName>
                                        </p:attrNameLst>
                                      </p:cBhvr>
                                      <p:tavLst>
                                        <p:tav tm="0">
                                          <p:val>
                                            <p:strVal val="ppt_y"/>
                                          </p:val>
                                        </p:tav>
                                        <p:tav tm="100000">
                                          <p:val>
                                            <p:fltVal val="0.5"/>
                                          </p:val>
                                        </p:tav>
                                      </p:tavLst>
                                    </p:anim>
                                    <p:set>
                                      <p:cBhvr>
                                        <p:cTn id="97" dur="1" fill="hold">
                                          <p:stCondLst>
                                            <p:cond delay="3749"/>
                                          </p:stCondLst>
                                        </p:cTn>
                                        <p:tgtEl>
                                          <p:spTgt spid="8"/>
                                        </p:tgtEl>
                                        <p:attrNameLst>
                                          <p:attrName>style.visibility</p:attrName>
                                        </p:attrNameLst>
                                      </p:cBhvr>
                                      <p:to>
                                        <p:strVal val="hidden"/>
                                      </p:to>
                                    </p:set>
                                  </p:childTnLst>
                                </p:cTn>
                              </p:par>
                              <p:par>
                                <p:cTn id="98" presetID="8" presetClass="emph" presetSubtype="0" fill="hold" grpId="3" nodeType="withEffect">
                                  <p:stCondLst>
                                    <p:cond delay="0"/>
                                  </p:stCondLst>
                                  <p:childTnLst>
                                    <p:animRot by="-21600000">
                                      <p:cBhvr>
                                        <p:cTn id="99" dur="3750" fill="hold"/>
                                        <p:tgtEl>
                                          <p:spTgt spid="8"/>
                                        </p:tgtEl>
                                        <p:attrNameLst>
                                          <p:attrName>r</p:attrName>
                                        </p:attrNameLst>
                                      </p:cBhvr>
                                    </p:animRot>
                                  </p:childTnLst>
                                </p:cTn>
                              </p:par>
                              <p:par>
                                <p:cTn id="100" presetID="23" presetClass="exit" presetSubtype="544" fill="hold" grpId="2" nodeType="withEffect">
                                  <p:stCondLst>
                                    <p:cond delay="0"/>
                                  </p:stCondLst>
                                  <p:childTnLst>
                                    <p:anim calcmode="lin" valueType="num">
                                      <p:cBhvr>
                                        <p:cTn id="101" dur="3750"/>
                                        <p:tgtEl>
                                          <p:spTgt spid="7"/>
                                        </p:tgtEl>
                                        <p:attrNameLst>
                                          <p:attrName>ppt_w</p:attrName>
                                        </p:attrNameLst>
                                      </p:cBhvr>
                                      <p:tavLst>
                                        <p:tav tm="0">
                                          <p:val>
                                            <p:strVal val="ppt_w"/>
                                          </p:val>
                                        </p:tav>
                                        <p:tav tm="100000">
                                          <p:val>
                                            <p:fltVal val="0"/>
                                          </p:val>
                                        </p:tav>
                                      </p:tavLst>
                                    </p:anim>
                                    <p:anim calcmode="lin" valueType="num">
                                      <p:cBhvr>
                                        <p:cTn id="102" dur="3750"/>
                                        <p:tgtEl>
                                          <p:spTgt spid="7"/>
                                        </p:tgtEl>
                                        <p:attrNameLst>
                                          <p:attrName>ppt_h</p:attrName>
                                        </p:attrNameLst>
                                      </p:cBhvr>
                                      <p:tavLst>
                                        <p:tav tm="0">
                                          <p:val>
                                            <p:strVal val="ppt_h"/>
                                          </p:val>
                                        </p:tav>
                                        <p:tav tm="100000">
                                          <p:val>
                                            <p:fltVal val="0"/>
                                          </p:val>
                                        </p:tav>
                                      </p:tavLst>
                                    </p:anim>
                                    <p:anim calcmode="lin" valueType="num">
                                      <p:cBhvr>
                                        <p:cTn id="103" dur="3750"/>
                                        <p:tgtEl>
                                          <p:spTgt spid="7"/>
                                        </p:tgtEl>
                                        <p:attrNameLst>
                                          <p:attrName>ppt_x</p:attrName>
                                        </p:attrNameLst>
                                      </p:cBhvr>
                                      <p:tavLst>
                                        <p:tav tm="0">
                                          <p:val>
                                            <p:strVal val="ppt_x"/>
                                          </p:val>
                                        </p:tav>
                                        <p:tav tm="100000">
                                          <p:val>
                                            <p:fltVal val="0.5"/>
                                          </p:val>
                                        </p:tav>
                                      </p:tavLst>
                                    </p:anim>
                                    <p:anim calcmode="lin" valueType="num">
                                      <p:cBhvr>
                                        <p:cTn id="104" dur="3750"/>
                                        <p:tgtEl>
                                          <p:spTgt spid="7"/>
                                        </p:tgtEl>
                                        <p:attrNameLst>
                                          <p:attrName>ppt_y</p:attrName>
                                        </p:attrNameLst>
                                      </p:cBhvr>
                                      <p:tavLst>
                                        <p:tav tm="0">
                                          <p:val>
                                            <p:strVal val="ppt_y"/>
                                          </p:val>
                                        </p:tav>
                                        <p:tav tm="100000">
                                          <p:val>
                                            <p:fltVal val="0.5"/>
                                          </p:val>
                                        </p:tav>
                                      </p:tavLst>
                                    </p:anim>
                                    <p:set>
                                      <p:cBhvr>
                                        <p:cTn id="105" dur="1" fill="hold">
                                          <p:stCondLst>
                                            <p:cond delay="3749"/>
                                          </p:stCondLst>
                                        </p:cTn>
                                        <p:tgtEl>
                                          <p:spTgt spid="7"/>
                                        </p:tgtEl>
                                        <p:attrNameLst>
                                          <p:attrName>style.visibility</p:attrName>
                                        </p:attrNameLst>
                                      </p:cBhvr>
                                      <p:to>
                                        <p:strVal val="hidden"/>
                                      </p:to>
                                    </p:set>
                                  </p:childTnLst>
                                </p:cTn>
                              </p:par>
                              <p:par>
                                <p:cTn id="106" presetID="8" presetClass="emph" presetSubtype="0" fill="hold" grpId="3" nodeType="withEffect">
                                  <p:stCondLst>
                                    <p:cond delay="0"/>
                                  </p:stCondLst>
                                  <p:childTnLst>
                                    <p:animRot by="-21600000">
                                      <p:cBhvr>
                                        <p:cTn id="107" dur="3750" fill="hold"/>
                                        <p:tgtEl>
                                          <p:spTgt spid="7"/>
                                        </p:tgtEl>
                                        <p:attrNameLst>
                                          <p:attrName>r</p:attrName>
                                        </p:attrNameLst>
                                      </p:cBhvr>
                                    </p:animRot>
                                  </p:childTnLst>
                                </p:cTn>
                              </p:par>
                              <p:par>
                                <p:cTn id="108" presetID="23" presetClass="exit" presetSubtype="544" fill="hold" grpId="2" nodeType="withEffect">
                                  <p:stCondLst>
                                    <p:cond delay="0"/>
                                  </p:stCondLst>
                                  <p:childTnLst>
                                    <p:anim calcmode="lin" valueType="num">
                                      <p:cBhvr>
                                        <p:cTn id="109" dur="3750"/>
                                        <p:tgtEl>
                                          <p:spTgt spid="6"/>
                                        </p:tgtEl>
                                        <p:attrNameLst>
                                          <p:attrName>ppt_w</p:attrName>
                                        </p:attrNameLst>
                                      </p:cBhvr>
                                      <p:tavLst>
                                        <p:tav tm="0">
                                          <p:val>
                                            <p:strVal val="ppt_w"/>
                                          </p:val>
                                        </p:tav>
                                        <p:tav tm="100000">
                                          <p:val>
                                            <p:fltVal val="0"/>
                                          </p:val>
                                        </p:tav>
                                      </p:tavLst>
                                    </p:anim>
                                    <p:anim calcmode="lin" valueType="num">
                                      <p:cBhvr>
                                        <p:cTn id="110" dur="3750"/>
                                        <p:tgtEl>
                                          <p:spTgt spid="6"/>
                                        </p:tgtEl>
                                        <p:attrNameLst>
                                          <p:attrName>ppt_h</p:attrName>
                                        </p:attrNameLst>
                                      </p:cBhvr>
                                      <p:tavLst>
                                        <p:tav tm="0">
                                          <p:val>
                                            <p:strVal val="ppt_h"/>
                                          </p:val>
                                        </p:tav>
                                        <p:tav tm="100000">
                                          <p:val>
                                            <p:fltVal val="0"/>
                                          </p:val>
                                        </p:tav>
                                      </p:tavLst>
                                    </p:anim>
                                    <p:anim calcmode="lin" valueType="num">
                                      <p:cBhvr>
                                        <p:cTn id="111" dur="3750"/>
                                        <p:tgtEl>
                                          <p:spTgt spid="6"/>
                                        </p:tgtEl>
                                        <p:attrNameLst>
                                          <p:attrName>ppt_x</p:attrName>
                                        </p:attrNameLst>
                                      </p:cBhvr>
                                      <p:tavLst>
                                        <p:tav tm="0">
                                          <p:val>
                                            <p:strVal val="ppt_x"/>
                                          </p:val>
                                        </p:tav>
                                        <p:tav tm="100000">
                                          <p:val>
                                            <p:fltVal val="0.5"/>
                                          </p:val>
                                        </p:tav>
                                      </p:tavLst>
                                    </p:anim>
                                    <p:anim calcmode="lin" valueType="num">
                                      <p:cBhvr>
                                        <p:cTn id="112" dur="3750"/>
                                        <p:tgtEl>
                                          <p:spTgt spid="6"/>
                                        </p:tgtEl>
                                        <p:attrNameLst>
                                          <p:attrName>ppt_y</p:attrName>
                                        </p:attrNameLst>
                                      </p:cBhvr>
                                      <p:tavLst>
                                        <p:tav tm="0">
                                          <p:val>
                                            <p:strVal val="ppt_y"/>
                                          </p:val>
                                        </p:tav>
                                        <p:tav tm="100000">
                                          <p:val>
                                            <p:fltVal val="0.5"/>
                                          </p:val>
                                        </p:tav>
                                      </p:tavLst>
                                    </p:anim>
                                    <p:set>
                                      <p:cBhvr>
                                        <p:cTn id="113" dur="1" fill="hold">
                                          <p:stCondLst>
                                            <p:cond delay="3749"/>
                                          </p:stCondLst>
                                        </p:cTn>
                                        <p:tgtEl>
                                          <p:spTgt spid="6"/>
                                        </p:tgtEl>
                                        <p:attrNameLst>
                                          <p:attrName>style.visibility</p:attrName>
                                        </p:attrNameLst>
                                      </p:cBhvr>
                                      <p:to>
                                        <p:strVal val="hidden"/>
                                      </p:to>
                                    </p:set>
                                  </p:childTnLst>
                                </p:cTn>
                              </p:par>
                              <p:par>
                                <p:cTn id="114" presetID="8" presetClass="emph" presetSubtype="0" fill="hold" grpId="3" nodeType="withEffect">
                                  <p:stCondLst>
                                    <p:cond delay="0"/>
                                  </p:stCondLst>
                                  <p:childTnLst>
                                    <p:animRot by="-21600000">
                                      <p:cBhvr>
                                        <p:cTn id="115" dur="3750" fill="hold"/>
                                        <p:tgtEl>
                                          <p:spTgt spid="6"/>
                                        </p:tgtEl>
                                        <p:attrNameLst>
                                          <p:attrName>r</p:attrName>
                                        </p:attrNameLst>
                                      </p:cBhvr>
                                    </p:animRot>
                                  </p:childTnLst>
                                </p:cTn>
                              </p:par>
                              <p:par>
                                <p:cTn id="116" presetID="23" presetClass="exit" presetSubtype="544" fill="hold" grpId="2" nodeType="withEffect">
                                  <p:stCondLst>
                                    <p:cond delay="0"/>
                                  </p:stCondLst>
                                  <p:childTnLst>
                                    <p:anim calcmode="lin" valueType="num">
                                      <p:cBhvr>
                                        <p:cTn id="117" dur="3750"/>
                                        <p:tgtEl>
                                          <p:spTgt spid="5"/>
                                        </p:tgtEl>
                                        <p:attrNameLst>
                                          <p:attrName>ppt_w</p:attrName>
                                        </p:attrNameLst>
                                      </p:cBhvr>
                                      <p:tavLst>
                                        <p:tav tm="0">
                                          <p:val>
                                            <p:strVal val="ppt_w"/>
                                          </p:val>
                                        </p:tav>
                                        <p:tav tm="100000">
                                          <p:val>
                                            <p:fltVal val="0"/>
                                          </p:val>
                                        </p:tav>
                                      </p:tavLst>
                                    </p:anim>
                                    <p:anim calcmode="lin" valueType="num">
                                      <p:cBhvr>
                                        <p:cTn id="118" dur="3750"/>
                                        <p:tgtEl>
                                          <p:spTgt spid="5"/>
                                        </p:tgtEl>
                                        <p:attrNameLst>
                                          <p:attrName>ppt_h</p:attrName>
                                        </p:attrNameLst>
                                      </p:cBhvr>
                                      <p:tavLst>
                                        <p:tav tm="0">
                                          <p:val>
                                            <p:strVal val="ppt_h"/>
                                          </p:val>
                                        </p:tav>
                                        <p:tav tm="100000">
                                          <p:val>
                                            <p:fltVal val="0"/>
                                          </p:val>
                                        </p:tav>
                                      </p:tavLst>
                                    </p:anim>
                                    <p:anim calcmode="lin" valueType="num">
                                      <p:cBhvr>
                                        <p:cTn id="119" dur="3750"/>
                                        <p:tgtEl>
                                          <p:spTgt spid="5"/>
                                        </p:tgtEl>
                                        <p:attrNameLst>
                                          <p:attrName>ppt_x</p:attrName>
                                        </p:attrNameLst>
                                      </p:cBhvr>
                                      <p:tavLst>
                                        <p:tav tm="0">
                                          <p:val>
                                            <p:strVal val="ppt_x"/>
                                          </p:val>
                                        </p:tav>
                                        <p:tav tm="100000">
                                          <p:val>
                                            <p:fltVal val="0.5"/>
                                          </p:val>
                                        </p:tav>
                                      </p:tavLst>
                                    </p:anim>
                                    <p:anim calcmode="lin" valueType="num">
                                      <p:cBhvr>
                                        <p:cTn id="120" dur="3750"/>
                                        <p:tgtEl>
                                          <p:spTgt spid="5"/>
                                        </p:tgtEl>
                                        <p:attrNameLst>
                                          <p:attrName>ppt_y</p:attrName>
                                        </p:attrNameLst>
                                      </p:cBhvr>
                                      <p:tavLst>
                                        <p:tav tm="0">
                                          <p:val>
                                            <p:strVal val="ppt_y"/>
                                          </p:val>
                                        </p:tav>
                                        <p:tav tm="100000">
                                          <p:val>
                                            <p:fltVal val="0.5"/>
                                          </p:val>
                                        </p:tav>
                                      </p:tavLst>
                                    </p:anim>
                                    <p:set>
                                      <p:cBhvr>
                                        <p:cTn id="121" dur="1" fill="hold">
                                          <p:stCondLst>
                                            <p:cond delay="3749"/>
                                          </p:stCondLst>
                                        </p:cTn>
                                        <p:tgtEl>
                                          <p:spTgt spid="5"/>
                                        </p:tgtEl>
                                        <p:attrNameLst>
                                          <p:attrName>style.visibility</p:attrName>
                                        </p:attrNameLst>
                                      </p:cBhvr>
                                      <p:to>
                                        <p:strVal val="hidden"/>
                                      </p:to>
                                    </p:set>
                                  </p:childTnLst>
                                </p:cTn>
                              </p:par>
                              <p:par>
                                <p:cTn id="122" presetID="8" presetClass="emph" presetSubtype="0" fill="hold" grpId="3" nodeType="withEffect">
                                  <p:stCondLst>
                                    <p:cond delay="0"/>
                                  </p:stCondLst>
                                  <p:childTnLst>
                                    <p:animRot by="-21600000">
                                      <p:cBhvr>
                                        <p:cTn id="123" dur="3750" fill="hold"/>
                                        <p:tgtEl>
                                          <p:spTgt spid="5"/>
                                        </p:tgtEl>
                                        <p:attrNameLst>
                                          <p:attrName>r</p:attrName>
                                        </p:attrNameLst>
                                      </p:cBhvr>
                                    </p:animRot>
                                  </p:childTnLst>
                                </p:cTn>
                              </p:par>
                              <p:par>
                                <p:cTn id="124" presetID="23" presetClass="exit" presetSubtype="544" fill="hold" grpId="2" nodeType="withEffect">
                                  <p:stCondLst>
                                    <p:cond delay="0"/>
                                  </p:stCondLst>
                                  <p:childTnLst>
                                    <p:anim calcmode="lin" valueType="num">
                                      <p:cBhvr>
                                        <p:cTn id="125" dur="3750"/>
                                        <p:tgtEl>
                                          <p:spTgt spid="4"/>
                                        </p:tgtEl>
                                        <p:attrNameLst>
                                          <p:attrName>ppt_w</p:attrName>
                                        </p:attrNameLst>
                                      </p:cBhvr>
                                      <p:tavLst>
                                        <p:tav tm="0">
                                          <p:val>
                                            <p:strVal val="ppt_w"/>
                                          </p:val>
                                        </p:tav>
                                        <p:tav tm="100000">
                                          <p:val>
                                            <p:fltVal val="0"/>
                                          </p:val>
                                        </p:tav>
                                      </p:tavLst>
                                    </p:anim>
                                    <p:anim calcmode="lin" valueType="num">
                                      <p:cBhvr>
                                        <p:cTn id="126" dur="3750"/>
                                        <p:tgtEl>
                                          <p:spTgt spid="4"/>
                                        </p:tgtEl>
                                        <p:attrNameLst>
                                          <p:attrName>ppt_h</p:attrName>
                                        </p:attrNameLst>
                                      </p:cBhvr>
                                      <p:tavLst>
                                        <p:tav tm="0">
                                          <p:val>
                                            <p:strVal val="ppt_h"/>
                                          </p:val>
                                        </p:tav>
                                        <p:tav tm="100000">
                                          <p:val>
                                            <p:fltVal val="0"/>
                                          </p:val>
                                        </p:tav>
                                      </p:tavLst>
                                    </p:anim>
                                    <p:anim calcmode="lin" valueType="num">
                                      <p:cBhvr>
                                        <p:cTn id="127" dur="3750"/>
                                        <p:tgtEl>
                                          <p:spTgt spid="4"/>
                                        </p:tgtEl>
                                        <p:attrNameLst>
                                          <p:attrName>ppt_x</p:attrName>
                                        </p:attrNameLst>
                                      </p:cBhvr>
                                      <p:tavLst>
                                        <p:tav tm="0">
                                          <p:val>
                                            <p:strVal val="ppt_x"/>
                                          </p:val>
                                        </p:tav>
                                        <p:tav tm="100000">
                                          <p:val>
                                            <p:fltVal val="0.5"/>
                                          </p:val>
                                        </p:tav>
                                      </p:tavLst>
                                    </p:anim>
                                    <p:anim calcmode="lin" valueType="num">
                                      <p:cBhvr>
                                        <p:cTn id="128" dur="3750"/>
                                        <p:tgtEl>
                                          <p:spTgt spid="4"/>
                                        </p:tgtEl>
                                        <p:attrNameLst>
                                          <p:attrName>ppt_y</p:attrName>
                                        </p:attrNameLst>
                                      </p:cBhvr>
                                      <p:tavLst>
                                        <p:tav tm="0">
                                          <p:val>
                                            <p:strVal val="ppt_y"/>
                                          </p:val>
                                        </p:tav>
                                        <p:tav tm="100000">
                                          <p:val>
                                            <p:fltVal val="0.5"/>
                                          </p:val>
                                        </p:tav>
                                      </p:tavLst>
                                    </p:anim>
                                    <p:set>
                                      <p:cBhvr>
                                        <p:cTn id="129" dur="1" fill="hold">
                                          <p:stCondLst>
                                            <p:cond delay="3749"/>
                                          </p:stCondLst>
                                        </p:cTn>
                                        <p:tgtEl>
                                          <p:spTgt spid="4"/>
                                        </p:tgtEl>
                                        <p:attrNameLst>
                                          <p:attrName>style.visibility</p:attrName>
                                        </p:attrNameLst>
                                      </p:cBhvr>
                                      <p:to>
                                        <p:strVal val="hidden"/>
                                      </p:to>
                                    </p:set>
                                  </p:childTnLst>
                                </p:cTn>
                              </p:par>
                              <p:par>
                                <p:cTn id="130" presetID="8" presetClass="emph" presetSubtype="0" fill="hold" grpId="3" nodeType="withEffect">
                                  <p:stCondLst>
                                    <p:cond delay="0"/>
                                  </p:stCondLst>
                                  <p:childTnLst>
                                    <p:animRot by="-21600000">
                                      <p:cBhvr>
                                        <p:cTn id="131" dur="3750" fill="hold"/>
                                        <p:tgtEl>
                                          <p:spTgt spid="4"/>
                                        </p:tgtEl>
                                        <p:attrNameLst>
                                          <p:attrName>r</p:attrName>
                                        </p:attrNameLst>
                                      </p:cBhvr>
                                    </p:animRot>
                                  </p:childTnLst>
                                </p:cTn>
                              </p:par>
                              <p:par>
                                <p:cTn id="132" presetID="23" presetClass="exit" presetSubtype="544" fill="hold" grpId="2" nodeType="withEffect">
                                  <p:stCondLst>
                                    <p:cond delay="0"/>
                                  </p:stCondLst>
                                  <p:childTnLst>
                                    <p:anim calcmode="lin" valueType="num">
                                      <p:cBhvr>
                                        <p:cTn id="133" dur="3750"/>
                                        <p:tgtEl>
                                          <p:spTgt spid="3"/>
                                        </p:tgtEl>
                                        <p:attrNameLst>
                                          <p:attrName>ppt_w</p:attrName>
                                        </p:attrNameLst>
                                      </p:cBhvr>
                                      <p:tavLst>
                                        <p:tav tm="0">
                                          <p:val>
                                            <p:strVal val="ppt_w"/>
                                          </p:val>
                                        </p:tav>
                                        <p:tav tm="100000">
                                          <p:val>
                                            <p:fltVal val="0"/>
                                          </p:val>
                                        </p:tav>
                                      </p:tavLst>
                                    </p:anim>
                                    <p:anim calcmode="lin" valueType="num">
                                      <p:cBhvr>
                                        <p:cTn id="134" dur="3750"/>
                                        <p:tgtEl>
                                          <p:spTgt spid="3"/>
                                        </p:tgtEl>
                                        <p:attrNameLst>
                                          <p:attrName>ppt_h</p:attrName>
                                        </p:attrNameLst>
                                      </p:cBhvr>
                                      <p:tavLst>
                                        <p:tav tm="0">
                                          <p:val>
                                            <p:strVal val="ppt_h"/>
                                          </p:val>
                                        </p:tav>
                                        <p:tav tm="100000">
                                          <p:val>
                                            <p:fltVal val="0"/>
                                          </p:val>
                                        </p:tav>
                                      </p:tavLst>
                                    </p:anim>
                                    <p:anim calcmode="lin" valueType="num">
                                      <p:cBhvr>
                                        <p:cTn id="135" dur="3750"/>
                                        <p:tgtEl>
                                          <p:spTgt spid="3"/>
                                        </p:tgtEl>
                                        <p:attrNameLst>
                                          <p:attrName>ppt_x</p:attrName>
                                        </p:attrNameLst>
                                      </p:cBhvr>
                                      <p:tavLst>
                                        <p:tav tm="0">
                                          <p:val>
                                            <p:strVal val="ppt_x"/>
                                          </p:val>
                                        </p:tav>
                                        <p:tav tm="100000">
                                          <p:val>
                                            <p:fltVal val="0.5"/>
                                          </p:val>
                                        </p:tav>
                                      </p:tavLst>
                                    </p:anim>
                                    <p:anim calcmode="lin" valueType="num">
                                      <p:cBhvr>
                                        <p:cTn id="136" dur="3750"/>
                                        <p:tgtEl>
                                          <p:spTgt spid="3"/>
                                        </p:tgtEl>
                                        <p:attrNameLst>
                                          <p:attrName>ppt_y</p:attrName>
                                        </p:attrNameLst>
                                      </p:cBhvr>
                                      <p:tavLst>
                                        <p:tav tm="0">
                                          <p:val>
                                            <p:strVal val="ppt_y"/>
                                          </p:val>
                                        </p:tav>
                                        <p:tav tm="100000">
                                          <p:val>
                                            <p:fltVal val="0.5"/>
                                          </p:val>
                                        </p:tav>
                                      </p:tavLst>
                                    </p:anim>
                                    <p:set>
                                      <p:cBhvr>
                                        <p:cTn id="137" dur="1" fill="hold">
                                          <p:stCondLst>
                                            <p:cond delay="3749"/>
                                          </p:stCondLst>
                                        </p:cTn>
                                        <p:tgtEl>
                                          <p:spTgt spid="3"/>
                                        </p:tgtEl>
                                        <p:attrNameLst>
                                          <p:attrName>style.visibility</p:attrName>
                                        </p:attrNameLst>
                                      </p:cBhvr>
                                      <p:to>
                                        <p:strVal val="hidden"/>
                                      </p:to>
                                    </p:set>
                                  </p:childTnLst>
                                </p:cTn>
                              </p:par>
                              <p:par>
                                <p:cTn id="138" presetID="8" presetClass="emph" presetSubtype="0" fill="hold" grpId="3" nodeType="withEffect">
                                  <p:stCondLst>
                                    <p:cond delay="0"/>
                                  </p:stCondLst>
                                  <p:childTnLst>
                                    <p:animRot by="-21600000">
                                      <p:cBhvr>
                                        <p:cTn id="139" dur="3750" fill="hold"/>
                                        <p:tgtEl>
                                          <p:spTgt spid="3"/>
                                        </p:tgtEl>
                                        <p:attrNameLst>
                                          <p:attrName>r</p:attrName>
                                        </p:attrNameLst>
                                      </p:cBhvr>
                                    </p:animRot>
                                  </p:childTnLst>
                                </p:cTn>
                              </p:par>
                              <p:par>
                                <p:cTn id="140" presetID="23" presetClass="entr" presetSubtype="288" fill="hold"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p:cTn id="142" dur="3750" fill="hold"/>
                                        <p:tgtEl>
                                          <p:spTgt spid="10"/>
                                        </p:tgtEl>
                                        <p:attrNameLst>
                                          <p:attrName>ppt_w</p:attrName>
                                        </p:attrNameLst>
                                      </p:cBhvr>
                                      <p:tavLst>
                                        <p:tav tm="0">
                                          <p:val>
                                            <p:strVal val="4/3*#ppt_w"/>
                                          </p:val>
                                        </p:tav>
                                        <p:tav tm="100000">
                                          <p:val>
                                            <p:strVal val="#ppt_w"/>
                                          </p:val>
                                        </p:tav>
                                      </p:tavLst>
                                    </p:anim>
                                    <p:anim calcmode="lin" valueType="num">
                                      <p:cBhvr>
                                        <p:cTn id="143" dur="3750" fill="hold"/>
                                        <p:tgtEl>
                                          <p:spTgt spid="10"/>
                                        </p:tgtEl>
                                        <p:attrNameLst>
                                          <p:attrName>ppt_h</p:attrName>
                                        </p:attrNameLst>
                                      </p:cBhvr>
                                      <p:tavLst>
                                        <p:tav tm="0">
                                          <p:val>
                                            <p:strVal val="4/3*#ppt_h"/>
                                          </p:val>
                                        </p:tav>
                                        <p:tav tm="100000">
                                          <p:val>
                                            <p:strVal val="#ppt_h"/>
                                          </p:val>
                                        </p:tav>
                                      </p:tavLst>
                                    </p:anim>
                                  </p:childTnLst>
                                </p:cTn>
                              </p:par>
                              <p:par>
                                <p:cTn id="144" presetID="21" presetClass="entr" presetSubtype="8" fill="hold" nodeType="withEffect">
                                  <p:stCondLst>
                                    <p:cond delay="0"/>
                                  </p:stCondLst>
                                  <p:childTnLst>
                                    <p:set>
                                      <p:cBhvr>
                                        <p:cTn id="145" dur="1" fill="hold">
                                          <p:stCondLst>
                                            <p:cond delay="0"/>
                                          </p:stCondLst>
                                        </p:cTn>
                                        <p:tgtEl>
                                          <p:spTgt spid="10"/>
                                        </p:tgtEl>
                                        <p:attrNameLst>
                                          <p:attrName>style.visibility</p:attrName>
                                        </p:attrNameLst>
                                      </p:cBhvr>
                                      <p:to>
                                        <p:strVal val="visible"/>
                                      </p:to>
                                    </p:set>
                                    <p:animEffect transition="in" filter="wheel(8)">
                                      <p:cBhvr>
                                        <p:cTn id="146" dur="3750"/>
                                        <p:tgtEl>
                                          <p:spTgt spid="10"/>
                                        </p:tgtEl>
                                      </p:cBhvr>
                                    </p:animEffect>
                                  </p:childTnLst>
                                </p:cTn>
                              </p:par>
                              <p:par>
                                <p:cTn id="147" presetID="23" presetClass="exit" presetSubtype="16" fill="hold" grpId="1" nodeType="withEffect">
                                  <p:stCondLst>
                                    <p:cond delay="0"/>
                                  </p:stCondLst>
                                  <p:childTnLst>
                                    <p:anim calcmode="lin" valueType="num">
                                      <p:cBhvr>
                                        <p:cTn id="148" dur="3000"/>
                                        <p:tgtEl>
                                          <p:spTgt spid="13"/>
                                        </p:tgtEl>
                                        <p:attrNameLst>
                                          <p:attrName>ppt_w</p:attrName>
                                        </p:attrNameLst>
                                      </p:cBhvr>
                                      <p:tavLst>
                                        <p:tav tm="0">
                                          <p:val>
                                            <p:strVal val="ppt_w"/>
                                          </p:val>
                                        </p:tav>
                                        <p:tav tm="100000">
                                          <p:val>
                                            <p:strVal val="4*ppt_w"/>
                                          </p:val>
                                        </p:tav>
                                      </p:tavLst>
                                    </p:anim>
                                    <p:anim calcmode="lin" valueType="num">
                                      <p:cBhvr>
                                        <p:cTn id="149" dur="3000"/>
                                        <p:tgtEl>
                                          <p:spTgt spid="13"/>
                                        </p:tgtEl>
                                        <p:attrNameLst>
                                          <p:attrName>ppt_h</p:attrName>
                                        </p:attrNameLst>
                                      </p:cBhvr>
                                      <p:tavLst>
                                        <p:tav tm="0">
                                          <p:val>
                                            <p:strVal val="ppt_h"/>
                                          </p:val>
                                        </p:tav>
                                        <p:tav tm="100000">
                                          <p:val>
                                            <p:strVal val="4*ppt_h"/>
                                          </p:val>
                                        </p:tav>
                                      </p:tavLst>
                                    </p:anim>
                                    <p:set>
                                      <p:cBhvr>
                                        <p:cTn id="150" dur="1" fill="hold">
                                          <p:stCondLst>
                                            <p:cond delay="2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0" y="-45643"/>
            <a:ext cx="9126413" cy="6858000"/>
          </a:xfrm>
          <a:prstGeom prst="rect">
            <a:avLst/>
          </a:prstGeom>
          <a:gradFill flip="none" rotWithShape="1">
            <a:gsLst>
              <a:gs pos="25000">
                <a:srgbClr val="700000"/>
              </a:gs>
              <a:gs pos="80000">
                <a:srgbClr val="CC0000">
                  <a:lumMod val="49000"/>
                </a:srgbClr>
              </a:gs>
              <a:gs pos="43000">
                <a:srgbClr val="1A0000"/>
              </a:gs>
              <a:gs pos="58000">
                <a:srgbClr val="391B03">
                  <a:lumMod val="0"/>
                </a:srgbClr>
              </a:gs>
              <a:gs pos="1250">
                <a:schemeClr val="accent6">
                  <a:lumMod val="75000"/>
                </a:schemeClr>
              </a:gs>
              <a:gs pos="5004">
                <a:srgbClr val="D64206"/>
              </a:gs>
              <a:gs pos="100000">
                <a:schemeClr val="accent6">
                  <a:lumMod val="75000"/>
                </a:schemeClr>
              </a:gs>
              <a:gs pos="89000">
                <a:srgbClr val="B70000"/>
              </a:gs>
              <a:gs pos="11000">
                <a:srgbClr val="C0000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7" name="16 Imagen" descr="Diapositiva20.JPG"/>
          <p:cNvPicPr>
            <a:picLocks noGrp="1" noChangeAspect="1"/>
          </p:cNvPicPr>
          <p:nvPr isPhoto="1"/>
        </p:nvPicPr>
        <p:blipFill>
          <a:blip r:embed="rId2" cstate="email">
            <a:extLst>
              <a:ext uri="{28A0092B-C50C-407E-A947-70E740481C1C}">
                <a14:useLocalDpi xmlns:a14="http://schemas.microsoft.com/office/drawing/2010/main"/>
              </a:ext>
            </a:extLst>
          </a:blip>
          <a:stretch>
            <a:fillRect/>
          </a:stretch>
        </p:blipFill>
        <p:spPr>
          <a:xfrm>
            <a:off x="0" y="375556"/>
            <a:ext cx="9144000" cy="6309320"/>
          </a:xfrm>
          <a:prstGeom prst="rect">
            <a:avLst/>
          </a:prstGeom>
          <a:noFill/>
          <a:ln>
            <a:noFill/>
          </a:ln>
        </p:spPr>
      </p:pic>
      <p:sp>
        <p:nvSpPr>
          <p:cNvPr id="9" name="Forma libre 15"/>
          <p:cNvSpPr/>
          <p:nvPr/>
        </p:nvSpPr>
        <p:spPr>
          <a:xfrm rot="5400000">
            <a:off x="-1903829" y="2170580"/>
            <a:ext cx="6192689" cy="2516848"/>
          </a:xfrm>
          <a:custGeom>
            <a:avLst/>
            <a:gdLst>
              <a:gd name="connsiteX0" fmla="*/ 5314990 w 5717010"/>
              <a:gd name="connsiteY0" fmla="*/ 1396042 h 2376265"/>
              <a:gd name="connsiteX1" fmla="*/ 5435167 w 5717010"/>
              <a:gd name="connsiteY1" fmla="*/ 1843836 h 2376265"/>
              <a:gd name="connsiteX2" fmla="*/ 5555344 w 5717010"/>
              <a:gd name="connsiteY2" fmla="*/ 1396042 h 2376265"/>
              <a:gd name="connsiteX3" fmla="*/ 5435167 w 5717010"/>
              <a:gd name="connsiteY3" fmla="*/ 948246 h 2376265"/>
              <a:gd name="connsiteX4" fmla="*/ 5314990 w 5717010"/>
              <a:gd name="connsiteY4" fmla="*/ 1396042 h 2376265"/>
              <a:gd name="connsiteX5" fmla="*/ 4937289 w 5717010"/>
              <a:gd name="connsiteY5" fmla="*/ 1539978 h 2376265"/>
              <a:gd name="connsiteX6" fmla="*/ 5057466 w 5717010"/>
              <a:gd name="connsiteY6" fmla="*/ 1987773 h 2376265"/>
              <a:gd name="connsiteX7" fmla="*/ 5177644 w 5717010"/>
              <a:gd name="connsiteY7" fmla="*/ 1539978 h 2376265"/>
              <a:gd name="connsiteX8" fmla="*/ 5057466 w 5717010"/>
              <a:gd name="connsiteY8" fmla="*/ 1092183 h 2376265"/>
              <a:gd name="connsiteX9" fmla="*/ 4937289 w 5717010"/>
              <a:gd name="connsiteY9" fmla="*/ 1539978 h 2376265"/>
              <a:gd name="connsiteX10" fmla="*/ 4559588 w 5717010"/>
              <a:gd name="connsiteY10" fmla="*/ 1412030 h 2376265"/>
              <a:gd name="connsiteX11" fmla="*/ 4679765 w 5717010"/>
              <a:gd name="connsiteY11" fmla="*/ 1859825 h 2376265"/>
              <a:gd name="connsiteX12" fmla="*/ 4799943 w 5717010"/>
              <a:gd name="connsiteY12" fmla="*/ 1412030 h 2376265"/>
              <a:gd name="connsiteX13" fmla="*/ 4679765 w 5717010"/>
              <a:gd name="connsiteY13" fmla="*/ 964235 h 2376265"/>
              <a:gd name="connsiteX14" fmla="*/ 4559588 w 5717010"/>
              <a:gd name="connsiteY14" fmla="*/ 1412030 h 2376265"/>
              <a:gd name="connsiteX15" fmla="*/ 4186180 w 5717010"/>
              <a:gd name="connsiteY15" fmla="*/ 1188134 h 2376265"/>
              <a:gd name="connsiteX16" fmla="*/ 4306358 w 5717010"/>
              <a:gd name="connsiteY16" fmla="*/ 1635929 h 2376265"/>
              <a:gd name="connsiteX17" fmla="*/ 4426535 w 5717010"/>
              <a:gd name="connsiteY17" fmla="*/ 1188134 h 2376265"/>
              <a:gd name="connsiteX18" fmla="*/ 4306358 w 5717010"/>
              <a:gd name="connsiteY18" fmla="*/ 740339 h 2376265"/>
              <a:gd name="connsiteX19" fmla="*/ 4186180 w 5717010"/>
              <a:gd name="connsiteY19" fmla="*/ 1188134 h 2376265"/>
              <a:gd name="connsiteX20" fmla="*/ 3808479 w 5717010"/>
              <a:gd name="connsiteY20" fmla="*/ 1108172 h 2376265"/>
              <a:gd name="connsiteX21" fmla="*/ 3928657 w 5717010"/>
              <a:gd name="connsiteY21" fmla="*/ 1555967 h 2376265"/>
              <a:gd name="connsiteX22" fmla="*/ 4048834 w 5717010"/>
              <a:gd name="connsiteY22" fmla="*/ 1108172 h 2376265"/>
              <a:gd name="connsiteX23" fmla="*/ 3928657 w 5717010"/>
              <a:gd name="connsiteY23" fmla="*/ 660376 h 2376265"/>
              <a:gd name="connsiteX24" fmla="*/ 3808479 w 5717010"/>
              <a:gd name="connsiteY24" fmla="*/ 1108172 h 2376265"/>
              <a:gd name="connsiteX25" fmla="*/ 3402165 w 5717010"/>
              <a:gd name="connsiteY25" fmla="*/ 964235 h 2376265"/>
              <a:gd name="connsiteX26" fmla="*/ 3522342 w 5717010"/>
              <a:gd name="connsiteY26" fmla="*/ 1412030 h 2376265"/>
              <a:gd name="connsiteX27" fmla="*/ 3642520 w 5717010"/>
              <a:gd name="connsiteY27" fmla="*/ 964235 h 2376265"/>
              <a:gd name="connsiteX28" fmla="*/ 3522342 w 5717010"/>
              <a:gd name="connsiteY28" fmla="*/ 516440 h 2376265"/>
              <a:gd name="connsiteX29" fmla="*/ 3402165 w 5717010"/>
              <a:gd name="connsiteY29" fmla="*/ 964235 h 2376265"/>
              <a:gd name="connsiteX30" fmla="*/ 2995851 w 5717010"/>
              <a:gd name="connsiteY30" fmla="*/ 1156152 h 2376265"/>
              <a:gd name="connsiteX31" fmla="*/ 3116028 w 5717010"/>
              <a:gd name="connsiteY31" fmla="*/ 1603947 h 2376265"/>
              <a:gd name="connsiteX32" fmla="*/ 3236206 w 5717010"/>
              <a:gd name="connsiteY32" fmla="*/ 1156152 h 2376265"/>
              <a:gd name="connsiteX33" fmla="*/ 3116028 w 5717010"/>
              <a:gd name="connsiteY33" fmla="*/ 708357 h 2376265"/>
              <a:gd name="connsiteX34" fmla="*/ 2995851 w 5717010"/>
              <a:gd name="connsiteY34" fmla="*/ 1156152 h 2376265"/>
              <a:gd name="connsiteX35" fmla="*/ 2456484 w 5717010"/>
              <a:gd name="connsiteY35" fmla="*/ 1396042 h 2376265"/>
              <a:gd name="connsiteX36" fmla="*/ 2576662 w 5717010"/>
              <a:gd name="connsiteY36" fmla="*/ 1843836 h 2376265"/>
              <a:gd name="connsiteX37" fmla="*/ 2696839 w 5717010"/>
              <a:gd name="connsiteY37" fmla="*/ 1396042 h 2376265"/>
              <a:gd name="connsiteX38" fmla="*/ 2576662 w 5717010"/>
              <a:gd name="connsiteY38" fmla="*/ 948246 h 2376265"/>
              <a:gd name="connsiteX39" fmla="*/ 2456484 w 5717010"/>
              <a:gd name="connsiteY39" fmla="*/ 1396042 h 2376265"/>
              <a:gd name="connsiteX40" fmla="*/ 2078783 w 5717010"/>
              <a:gd name="connsiteY40" fmla="*/ 1539978 h 2376265"/>
              <a:gd name="connsiteX41" fmla="*/ 2198961 w 5717010"/>
              <a:gd name="connsiteY41" fmla="*/ 1987773 h 2376265"/>
              <a:gd name="connsiteX42" fmla="*/ 2319138 w 5717010"/>
              <a:gd name="connsiteY42" fmla="*/ 1539978 h 2376265"/>
              <a:gd name="connsiteX43" fmla="*/ 2198961 w 5717010"/>
              <a:gd name="connsiteY43" fmla="*/ 1092183 h 2376265"/>
              <a:gd name="connsiteX44" fmla="*/ 2078783 w 5717010"/>
              <a:gd name="connsiteY44" fmla="*/ 1539978 h 2376265"/>
              <a:gd name="connsiteX45" fmla="*/ 1701083 w 5717010"/>
              <a:gd name="connsiteY45" fmla="*/ 1412030 h 2376265"/>
              <a:gd name="connsiteX46" fmla="*/ 1821260 w 5717010"/>
              <a:gd name="connsiteY46" fmla="*/ 1859825 h 2376265"/>
              <a:gd name="connsiteX47" fmla="*/ 1941437 w 5717010"/>
              <a:gd name="connsiteY47" fmla="*/ 1412030 h 2376265"/>
              <a:gd name="connsiteX48" fmla="*/ 1821260 w 5717010"/>
              <a:gd name="connsiteY48" fmla="*/ 964235 h 2376265"/>
              <a:gd name="connsiteX49" fmla="*/ 1701083 w 5717010"/>
              <a:gd name="connsiteY49" fmla="*/ 1412030 h 2376265"/>
              <a:gd name="connsiteX50" fmla="*/ 1327675 w 5717010"/>
              <a:gd name="connsiteY50" fmla="*/ 1188134 h 2376265"/>
              <a:gd name="connsiteX51" fmla="*/ 1447853 w 5717010"/>
              <a:gd name="connsiteY51" fmla="*/ 1635929 h 2376265"/>
              <a:gd name="connsiteX52" fmla="*/ 1568030 w 5717010"/>
              <a:gd name="connsiteY52" fmla="*/ 1188134 h 2376265"/>
              <a:gd name="connsiteX53" fmla="*/ 1447853 w 5717010"/>
              <a:gd name="connsiteY53" fmla="*/ 740339 h 2376265"/>
              <a:gd name="connsiteX54" fmla="*/ 1327675 w 5717010"/>
              <a:gd name="connsiteY54" fmla="*/ 1188134 h 2376265"/>
              <a:gd name="connsiteX55" fmla="*/ 949974 w 5717010"/>
              <a:gd name="connsiteY55" fmla="*/ 1108172 h 2376265"/>
              <a:gd name="connsiteX56" fmla="*/ 1070152 w 5717010"/>
              <a:gd name="connsiteY56" fmla="*/ 1555967 h 2376265"/>
              <a:gd name="connsiteX57" fmla="*/ 1190329 w 5717010"/>
              <a:gd name="connsiteY57" fmla="*/ 1108172 h 2376265"/>
              <a:gd name="connsiteX58" fmla="*/ 1070152 w 5717010"/>
              <a:gd name="connsiteY58" fmla="*/ 660376 h 2376265"/>
              <a:gd name="connsiteX59" fmla="*/ 949974 w 5717010"/>
              <a:gd name="connsiteY59" fmla="*/ 1108172 h 2376265"/>
              <a:gd name="connsiteX60" fmla="*/ 543660 w 5717010"/>
              <a:gd name="connsiteY60" fmla="*/ 964235 h 2376265"/>
              <a:gd name="connsiteX61" fmla="*/ 663837 w 5717010"/>
              <a:gd name="connsiteY61" fmla="*/ 1412030 h 2376265"/>
              <a:gd name="connsiteX62" fmla="*/ 784015 w 5717010"/>
              <a:gd name="connsiteY62" fmla="*/ 964235 h 2376265"/>
              <a:gd name="connsiteX63" fmla="*/ 663837 w 5717010"/>
              <a:gd name="connsiteY63" fmla="*/ 516440 h 2376265"/>
              <a:gd name="connsiteX64" fmla="*/ 543660 w 5717010"/>
              <a:gd name="connsiteY64" fmla="*/ 964235 h 2376265"/>
              <a:gd name="connsiteX65" fmla="*/ 137346 w 5717010"/>
              <a:gd name="connsiteY65" fmla="*/ 1156152 h 2376265"/>
              <a:gd name="connsiteX66" fmla="*/ 257523 w 5717010"/>
              <a:gd name="connsiteY66" fmla="*/ 1603947 h 2376265"/>
              <a:gd name="connsiteX67" fmla="*/ 377700 w 5717010"/>
              <a:gd name="connsiteY67" fmla="*/ 1156152 h 2376265"/>
              <a:gd name="connsiteX68" fmla="*/ 257523 w 5717010"/>
              <a:gd name="connsiteY68" fmla="*/ 708357 h 2376265"/>
              <a:gd name="connsiteX69" fmla="*/ 137346 w 5717010"/>
              <a:gd name="connsiteY69" fmla="*/ 1156152 h 2376265"/>
              <a:gd name="connsiteX70" fmla="*/ 0 w 5717010"/>
              <a:gd name="connsiteY70" fmla="*/ 2087722 h 2376265"/>
              <a:gd name="connsiteX71" fmla="*/ 0 w 5717010"/>
              <a:gd name="connsiteY71" fmla="*/ 288544 h 2376265"/>
              <a:gd name="connsiteX72" fmla="*/ 2858505 w 5717010"/>
              <a:gd name="connsiteY72" fmla="*/ 288544 h 2376265"/>
              <a:gd name="connsiteX73" fmla="*/ 5717010 w 5717010"/>
              <a:gd name="connsiteY73" fmla="*/ 288544 h 2376265"/>
              <a:gd name="connsiteX74" fmla="*/ 5717010 w 5717010"/>
              <a:gd name="connsiteY74" fmla="*/ 2087722 h 2376265"/>
              <a:gd name="connsiteX75" fmla="*/ 2858505 w 5717010"/>
              <a:gd name="connsiteY75" fmla="*/ 2087722 h 2376265"/>
              <a:gd name="connsiteX76" fmla="*/ 0 w 5717010"/>
              <a:gd name="connsiteY76" fmla="*/ 2087722 h 2376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5717010" h="2376265">
                <a:moveTo>
                  <a:pt x="5314990" y="1396042"/>
                </a:moveTo>
                <a:cubicBezTo>
                  <a:pt x="5314990" y="1643351"/>
                  <a:pt x="5368795" y="1843836"/>
                  <a:pt x="5435167" y="1843836"/>
                </a:cubicBezTo>
                <a:cubicBezTo>
                  <a:pt x="5501539" y="1843836"/>
                  <a:pt x="5555344" y="1643351"/>
                  <a:pt x="5555344" y="1396042"/>
                </a:cubicBezTo>
                <a:cubicBezTo>
                  <a:pt x="5555344" y="1148732"/>
                  <a:pt x="5501539" y="948246"/>
                  <a:pt x="5435167" y="948246"/>
                </a:cubicBezTo>
                <a:cubicBezTo>
                  <a:pt x="5368795" y="948246"/>
                  <a:pt x="5314990" y="1148732"/>
                  <a:pt x="5314990" y="1396042"/>
                </a:cubicBezTo>
                <a:close/>
                <a:moveTo>
                  <a:pt x="4937289" y="1539978"/>
                </a:moveTo>
                <a:cubicBezTo>
                  <a:pt x="4937289" y="1787288"/>
                  <a:pt x="4991094" y="1987773"/>
                  <a:pt x="5057466" y="1987773"/>
                </a:cubicBezTo>
                <a:cubicBezTo>
                  <a:pt x="5123838" y="1987773"/>
                  <a:pt x="5177644" y="1787288"/>
                  <a:pt x="5177644" y="1539978"/>
                </a:cubicBezTo>
                <a:cubicBezTo>
                  <a:pt x="5177644" y="1292669"/>
                  <a:pt x="5123838" y="1092183"/>
                  <a:pt x="5057466" y="1092183"/>
                </a:cubicBezTo>
                <a:cubicBezTo>
                  <a:pt x="4991094" y="1092183"/>
                  <a:pt x="4937289" y="1292669"/>
                  <a:pt x="4937289" y="1539978"/>
                </a:cubicBezTo>
                <a:close/>
                <a:moveTo>
                  <a:pt x="4559588" y="1412030"/>
                </a:moveTo>
                <a:cubicBezTo>
                  <a:pt x="4559588" y="1659340"/>
                  <a:pt x="4613393" y="1859825"/>
                  <a:pt x="4679765" y="1859825"/>
                </a:cubicBezTo>
                <a:cubicBezTo>
                  <a:pt x="4746137" y="1859825"/>
                  <a:pt x="4799943" y="1659340"/>
                  <a:pt x="4799943" y="1412030"/>
                </a:cubicBezTo>
                <a:cubicBezTo>
                  <a:pt x="4799943" y="1164720"/>
                  <a:pt x="4746137" y="964235"/>
                  <a:pt x="4679765" y="964235"/>
                </a:cubicBezTo>
                <a:cubicBezTo>
                  <a:pt x="4613393" y="964235"/>
                  <a:pt x="4559588" y="1164720"/>
                  <a:pt x="4559588" y="1412030"/>
                </a:cubicBezTo>
                <a:close/>
                <a:moveTo>
                  <a:pt x="4186180" y="1188134"/>
                </a:moveTo>
                <a:cubicBezTo>
                  <a:pt x="4186180" y="1435444"/>
                  <a:pt x="4239986" y="1635929"/>
                  <a:pt x="4306358" y="1635929"/>
                </a:cubicBezTo>
                <a:cubicBezTo>
                  <a:pt x="4372730" y="1635929"/>
                  <a:pt x="4426535" y="1435444"/>
                  <a:pt x="4426535" y="1188134"/>
                </a:cubicBezTo>
                <a:cubicBezTo>
                  <a:pt x="4426535" y="940824"/>
                  <a:pt x="4372730" y="740339"/>
                  <a:pt x="4306358" y="740339"/>
                </a:cubicBezTo>
                <a:cubicBezTo>
                  <a:pt x="4239986" y="740339"/>
                  <a:pt x="4186180" y="940824"/>
                  <a:pt x="4186180" y="1188134"/>
                </a:cubicBezTo>
                <a:close/>
                <a:moveTo>
                  <a:pt x="3808479" y="1108172"/>
                </a:moveTo>
                <a:cubicBezTo>
                  <a:pt x="3808479" y="1355481"/>
                  <a:pt x="3862285" y="1555967"/>
                  <a:pt x="3928657" y="1555967"/>
                </a:cubicBezTo>
                <a:cubicBezTo>
                  <a:pt x="3995029" y="1555967"/>
                  <a:pt x="4048834" y="1355481"/>
                  <a:pt x="4048834" y="1108172"/>
                </a:cubicBezTo>
                <a:cubicBezTo>
                  <a:pt x="4048834" y="860862"/>
                  <a:pt x="3995029" y="660376"/>
                  <a:pt x="3928657" y="660376"/>
                </a:cubicBezTo>
                <a:cubicBezTo>
                  <a:pt x="3862285" y="660376"/>
                  <a:pt x="3808479" y="860862"/>
                  <a:pt x="3808479" y="1108172"/>
                </a:cubicBezTo>
                <a:close/>
                <a:moveTo>
                  <a:pt x="3402165" y="964235"/>
                </a:moveTo>
                <a:cubicBezTo>
                  <a:pt x="3402165" y="1211544"/>
                  <a:pt x="3455970" y="1412030"/>
                  <a:pt x="3522342" y="1412030"/>
                </a:cubicBezTo>
                <a:cubicBezTo>
                  <a:pt x="3588714" y="1412030"/>
                  <a:pt x="3642520" y="1211544"/>
                  <a:pt x="3642520" y="964235"/>
                </a:cubicBezTo>
                <a:cubicBezTo>
                  <a:pt x="3642520" y="716925"/>
                  <a:pt x="3588714" y="516440"/>
                  <a:pt x="3522342" y="516440"/>
                </a:cubicBezTo>
                <a:cubicBezTo>
                  <a:pt x="3455970" y="516440"/>
                  <a:pt x="3402165" y="716925"/>
                  <a:pt x="3402165" y="964235"/>
                </a:cubicBezTo>
                <a:close/>
                <a:moveTo>
                  <a:pt x="2995851" y="1156152"/>
                </a:moveTo>
                <a:cubicBezTo>
                  <a:pt x="2995851" y="1403462"/>
                  <a:pt x="3049656" y="1603947"/>
                  <a:pt x="3116028" y="1603947"/>
                </a:cubicBezTo>
                <a:cubicBezTo>
                  <a:pt x="3182400" y="1603947"/>
                  <a:pt x="3236206" y="1403462"/>
                  <a:pt x="3236206" y="1156152"/>
                </a:cubicBezTo>
                <a:cubicBezTo>
                  <a:pt x="3236206" y="908842"/>
                  <a:pt x="3182400" y="708357"/>
                  <a:pt x="3116028" y="708357"/>
                </a:cubicBezTo>
                <a:cubicBezTo>
                  <a:pt x="3049656" y="708357"/>
                  <a:pt x="2995851" y="908842"/>
                  <a:pt x="2995851" y="1156152"/>
                </a:cubicBezTo>
                <a:close/>
                <a:moveTo>
                  <a:pt x="2456484" y="1396042"/>
                </a:moveTo>
                <a:cubicBezTo>
                  <a:pt x="2456484" y="1643351"/>
                  <a:pt x="2510290" y="1843836"/>
                  <a:pt x="2576662" y="1843836"/>
                </a:cubicBezTo>
                <a:cubicBezTo>
                  <a:pt x="2643034" y="1843836"/>
                  <a:pt x="2696839" y="1643351"/>
                  <a:pt x="2696839" y="1396042"/>
                </a:cubicBezTo>
                <a:cubicBezTo>
                  <a:pt x="2696839" y="1148732"/>
                  <a:pt x="2643034" y="948246"/>
                  <a:pt x="2576662" y="948246"/>
                </a:cubicBezTo>
                <a:cubicBezTo>
                  <a:pt x="2510290" y="948246"/>
                  <a:pt x="2456484" y="1148732"/>
                  <a:pt x="2456484" y="1396042"/>
                </a:cubicBezTo>
                <a:close/>
                <a:moveTo>
                  <a:pt x="2078783" y="1539978"/>
                </a:moveTo>
                <a:cubicBezTo>
                  <a:pt x="2078783" y="1787288"/>
                  <a:pt x="2132589" y="1987773"/>
                  <a:pt x="2198961" y="1987773"/>
                </a:cubicBezTo>
                <a:cubicBezTo>
                  <a:pt x="2265333" y="1987773"/>
                  <a:pt x="2319138" y="1787288"/>
                  <a:pt x="2319138" y="1539978"/>
                </a:cubicBezTo>
                <a:cubicBezTo>
                  <a:pt x="2319138" y="1292669"/>
                  <a:pt x="2265333" y="1092183"/>
                  <a:pt x="2198961" y="1092183"/>
                </a:cubicBezTo>
                <a:cubicBezTo>
                  <a:pt x="2132589" y="1092183"/>
                  <a:pt x="2078783" y="1292669"/>
                  <a:pt x="2078783" y="1539978"/>
                </a:cubicBezTo>
                <a:close/>
                <a:moveTo>
                  <a:pt x="1701083" y="1412030"/>
                </a:moveTo>
                <a:cubicBezTo>
                  <a:pt x="1701083" y="1659340"/>
                  <a:pt x="1754888" y="1859825"/>
                  <a:pt x="1821260" y="1859825"/>
                </a:cubicBezTo>
                <a:cubicBezTo>
                  <a:pt x="1887632" y="1859825"/>
                  <a:pt x="1941437" y="1659340"/>
                  <a:pt x="1941437" y="1412030"/>
                </a:cubicBezTo>
                <a:cubicBezTo>
                  <a:pt x="1941437" y="1164720"/>
                  <a:pt x="1887632" y="964235"/>
                  <a:pt x="1821260" y="964235"/>
                </a:cubicBezTo>
                <a:cubicBezTo>
                  <a:pt x="1754888" y="964235"/>
                  <a:pt x="1701083" y="1164720"/>
                  <a:pt x="1701083" y="1412030"/>
                </a:cubicBezTo>
                <a:close/>
                <a:moveTo>
                  <a:pt x="1327675" y="1188134"/>
                </a:moveTo>
                <a:cubicBezTo>
                  <a:pt x="1327675" y="1435444"/>
                  <a:pt x="1381480" y="1635929"/>
                  <a:pt x="1447853" y="1635929"/>
                </a:cubicBezTo>
                <a:cubicBezTo>
                  <a:pt x="1514225" y="1635929"/>
                  <a:pt x="1568030" y="1435444"/>
                  <a:pt x="1568030" y="1188134"/>
                </a:cubicBezTo>
                <a:cubicBezTo>
                  <a:pt x="1568030" y="940824"/>
                  <a:pt x="1514225" y="740339"/>
                  <a:pt x="1447853" y="740339"/>
                </a:cubicBezTo>
                <a:cubicBezTo>
                  <a:pt x="1381480" y="740339"/>
                  <a:pt x="1327675" y="940824"/>
                  <a:pt x="1327675" y="1188134"/>
                </a:cubicBezTo>
                <a:close/>
                <a:moveTo>
                  <a:pt x="949974" y="1108172"/>
                </a:moveTo>
                <a:cubicBezTo>
                  <a:pt x="949974" y="1355481"/>
                  <a:pt x="1003780" y="1555967"/>
                  <a:pt x="1070152" y="1555967"/>
                </a:cubicBezTo>
                <a:cubicBezTo>
                  <a:pt x="1136524" y="1555967"/>
                  <a:pt x="1190329" y="1355481"/>
                  <a:pt x="1190329" y="1108172"/>
                </a:cubicBezTo>
                <a:cubicBezTo>
                  <a:pt x="1190329" y="860862"/>
                  <a:pt x="1136524" y="660376"/>
                  <a:pt x="1070152" y="660376"/>
                </a:cubicBezTo>
                <a:cubicBezTo>
                  <a:pt x="1003780" y="660376"/>
                  <a:pt x="949974" y="860862"/>
                  <a:pt x="949974" y="1108172"/>
                </a:cubicBezTo>
                <a:close/>
                <a:moveTo>
                  <a:pt x="543660" y="964235"/>
                </a:moveTo>
                <a:cubicBezTo>
                  <a:pt x="543660" y="1211544"/>
                  <a:pt x="597465" y="1412030"/>
                  <a:pt x="663837" y="1412030"/>
                </a:cubicBezTo>
                <a:cubicBezTo>
                  <a:pt x="730209" y="1412030"/>
                  <a:pt x="784015" y="1211544"/>
                  <a:pt x="784015" y="964235"/>
                </a:cubicBezTo>
                <a:cubicBezTo>
                  <a:pt x="784015" y="716925"/>
                  <a:pt x="730209" y="516440"/>
                  <a:pt x="663837" y="516440"/>
                </a:cubicBezTo>
                <a:cubicBezTo>
                  <a:pt x="597465" y="516440"/>
                  <a:pt x="543660" y="716925"/>
                  <a:pt x="543660" y="964235"/>
                </a:cubicBezTo>
                <a:close/>
                <a:moveTo>
                  <a:pt x="137346" y="1156152"/>
                </a:moveTo>
                <a:cubicBezTo>
                  <a:pt x="137346" y="1403462"/>
                  <a:pt x="191151" y="1603947"/>
                  <a:pt x="257523" y="1603947"/>
                </a:cubicBezTo>
                <a:cubicBezTo>
                  <a:pt x="323895" y="1603947"/>
                  <a:pt x="377700" y="1403462"/>
                  <a:pt x="377700" y="1156152"/>
                </a:cubicBezTo>
                <a:cubicBezTo>
                  <a:pt x="377700" y="908842"/>
                  <a:pt x="323895" y="708357"/>
                  <a:pt x="257523" y="708357"/>
                </a:cubicBezTo>
                <a:cubicBezTo>
                  <a:pt x="191151" y="708357"/>
                  <a:pt x="137346" y="908842"/>
                  <a:pt x="137346" y="1156152"/>
                </a:cubicBezTo>
                <a:close/>
                <a:moveTo>
                  <a:pt x="0" y="2087722"/>
                </a:moveTo>
                <a:lnTo>
                  <a:pt x="0" y="288544"/>
                </a:lnTo>
                <a:cubicBezTo>
                  <a:pt x="952835" y="-710999"/>
                  <a:pt x="1905670" y="1288087"/>
                  <a:pt x="2858505" y="288544"/>
                </a:cubicBezTo>
                <a:cubicBezTo>
                  <a:pt x="3811340" y="-710999"/>
                  <a:pt x="4764175" y="1288087"/>
                  <a:pt x="5717010" y="288544"/>
                </a:cubicBezTo>
                <a:lnTo>
                  <a:pt x="5717010" y="2087722"/>
                </a:lnTo>
                <a:cubicBezTo>
                  <a:pt x="4764175" y="3087265"/>
                  <a:pt x="3811340" y="1088179"/>
                  <a:pt x="2858505" y="2087722"/>
                </a:cubicBezTo>
                <a:cubicBezTo>
                  <a:pt x="1905670" y="3087265"/>
                  <a:pt x="952835" y="1088179"/>
                  <a:pt x="0" y="2087722"/>
                </a:cubicBezTo>
                <a:close/>
              </a:path>
            </a:pathLst>
          </a:custGeom>
          <a:noFill/>
          <a:ln w="38100">
            <a:solidFill>
              <a:schemeClr val="tx1"/>
            </a:solidFill>
            <a:prstDash val="sysDash"/>
          </a:ln>
          <a:scene3d>
            <a:camera prst="orthographicFront"/>
            <a:lightRig rig="flood" dir="t"/>
          </a:scene3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15"/>
          <p:cNvSpPr/>
          <p:nvPr/>
        </p:nvSpPr>
        <p:spPr>
          <a:xfrm rot="16200000" flipH="1">
            <a:off x="4743235" y="2147553"/>
            <a:ext cx="6192689" cy="2502712"/>
          </a:xfrm>
          <a:custGeom>
            <a:avLst/>
            <a:gdLst>
              <a:gd name="connsiteX0" fmla="*/ 5314990 w 5717010"/>
              <a:gd name="connsiteY0" fmla="*/ 1396042 h 2376265"/>
              <a:gd name="connsiteX1" fmla="*/ 5435167 w 5717010"/>
              <a:gd name="connsiteY1" fmla="*/ 1843836 h 2376265"/>
              <a:gd name="connsiteX2" fmla="*/ 5555344 w 5717010"/>
              <a:gd name="connsiteY2" fmla="*/ 1396042 h 2376265"/>
              <a:gd name="connsiteX3" fmla="*/ 5435167 w 5717010"/>
              <a:gd name="connsiteY3" fmla="*/ 948246 h 2376265"/>
              <a:gd name="connsiteX4" fmla="*/ 5314990 w 5717010"/>
              <a:gd name="connsiteY4" fmla="*/ 1396042 h 2376265"/>
              <a:gd name="connsiteX5" fmla="*/ 4937289 w 5717010"/>
              <a:gd name="connsiteY5" fmla="*/ 1539978 h 2376265"/>
              <a:gd name="connsiteX6" fmla="*/ 5057466 w 5717010"/>
              <a:gd name="connsiteY6" fmla="*/ 1987773 h 2376265"/>
              <a:gd name="connsiteX7" fmla="*/ 5177644 w 5717010"/>
              <a:gd name="connsiteY7" fmla="*/ 1539978 h 2376265"/>
              <a:gd name="connsiteX8" fmla="*/ 5057466 w 5717010"/>
              <a:gd name="connsiteY8" fmla="*/ 1092183 h 2376265"/>
              <a:gd name="connsiteX9" fmla="*/ 4937289 w 5717010"/>
              <a:gd name="connsiteY9" fmla="*/ 1539978 h 2376265"/>
              <a:gd name="connsiteX10" fmla="*/ 4559588 w 5717010"/>
              <a:gd name="connsiteY10" fmla="*/ 1412030 h 2376265"/>
              <a:gd name="connsiteX11" fmla="*/ 4679765 w 5717010"/>
              <a:gd name="connsiteY11" fmla="*/ 1859825 h 2376265"/>
              <a:gd name="connsiteX12" fmla="*/ 4799943 w 5717010"/>
              <a:gd name="connsiteY12" fmla="*/ 1412030 h 2376265"/>
              <a:gd name="connsiteX13" fmla="*/ 4679765 w 5717010"/>
              <a:gd name="connsiteY13" fmla="*/ 964235 h 2376265"/>
              <a:gd name="connsiteX14" fmla="*/ 4559588 w 5717010"/>
              <a:gd name="connsiteY14" fmla="*/ 1412030 h 2376265"/>
              <a:gd name="connsiteX15" fmla="*/ 4186180 w 5717010"/>
              <a:gd name="connsiteY15" fmla="*/ 1188134 h 2376265"/>
              <a:gd name="connsiteX16" fmla="*/ 4306358 w 5717010"/>
              <a:gd name="connsiteY16" fmla="*/ 1635929 h 2376265"/>
              <a:gd name="connsiteX17" fmla="*/ 4426535 w 5717010"/>
              <a:gd name="connsiteY17" fmla="*/ 1188134 h 2376265"/>
              <a:gd name="connsiteX18" fmla="*/ 4306358 w 5717010"/>
              <a:gd name="connsiteY18" fmla="*/ 740339 h 2376265"/>
              <a:gd name="connsiteX19" fmla="*/ 4186180 w 5717010"/>
              <a:gd name="connsiteY19" fmla="*/ 1188134 h 2376265"/>
              <a:gd name="connsiteX20" fmla="*/ 3808479 w 5717010"/>
              <a:gd name="connsiteY20" fmla="*/ 1108172 h 2376265"/>
              <a:gd name="connsiteX21" fmla="*/ 3928657 w 5717010"/>
              <a:gd name="connsiteY21" fmla="*/ 1555967 h 2376265"/>
              <a:gd name="connsiteX22" fmla="*/ 4048834 w 5717010"/>
              <a:gd name="connsiteY22" fmla="*/ 1108172 h 2376265"/>
              <a:gd name="connsiteX23" fmla="*/ 3928657 w 5717010"/>
              <a:gd name="connsiteY23" fmla="*/ 660376 h 2376265"/>
              <a:gd name="connsiteX24" fmla="*/ 3808479 w 5717010"/>
              <a:gd name="connsiteY24" fmla="*/ 1108172 h 2376265"/>
              <a:gd name="connsiteX25" fmla="*/ 3402165 w 5717010"/>
              <a:gd name="connsiteY25" fmla="*/ 964235 h 2376265"/>
              <a:gd name="connsiteX26" fmla="*/ 3522342 w 5717010"/>
              <a:gd name="connsiteY26" fmla="*/ 1412030 h 2376265"/>
              <a:gd name="connsiteX27" fmla="*/ 3642520 w 5717010"/>
              <a:gd name="connsiteY27" fmla="*/ 964235 h 2376265"/>
              <a:gd name="connsiteX28" fmla="*/ 3522342 w 5717010"/>
              <a:gd name="connsiteY28" fmla="*/ 516440 h 2376265"/>
              <a:gd name="connsiteX29" fmla="*/ 3402165 w 5717010"/>
              <a:gd name="connsiteY29" fmla="*/ 964235 h 2376265"/>
              <a:gd name="connsiteX30" fmla="*/ 2995851 w 5717010"/>
              <a:gd name="connsiteY30" fmla="*/ 1156152 h 2376265"/>
              <a:gd name="connsiteX31" fmla="*/ 3116028 w 5717010"/>
              <a:gd name="connsiteY31" fmla="*/ 1603947 h 2376265"/>
              <a:gd name="connsiteX32" fmla="*/ 3236206 w 5717010"/>
              <a:gd name="connsiteY32" fmla="*/ 1156152 h 2376265"/>
              <a:gd name="connsiteX33" fmla="*/ 3116028 w 5717010"/>
              <a:gd name="connsiteY33" fmla="*/ 708357 h 2376265"/>
              <a:gd name="connsiteX34" fmla="*/ 2995851 w 5717010"/>
              <a:gd name="connsiteY34" fmla="*/ 1156152 h 2376265"/>
              <a:gd name="connsiteX35" fmla="*/ 2456484 w 5717010"/>
              <a:gd name="connsiteY35" fmla="*/ 1396042 h 2376265"/>
              <a:gd name="connsiteX36" fmla="*/ 2576662 w 5717010"/>
              <a:gd name="connsiteY36" fmla="*/ 1843836 h 2376265"/>
              <a:gd name="connsiteX37" fmla="*/ 2696839 w 5717010"/>
              <a:gd name="connsiteY37" fmla="*/ 1396042 h 2376265"/>
              <a:gd name="connsiteX38" fmla="*/ 2576662 w 5717010"/>
              <a:gd name="connsiteY38" fmla="*/ 948246 h 2376265"/>
              <a:gd name="connsiteX39" fmla="*/ 2456484 w 5717010"/>
              <a:gd name="connsiteY39" fmla="*/ 1396042 h 2376265"/>
              <a:gd name="connsiteX40" fmla="*/ 2078783 w 5717010"/>
              <a:gd name="connsiteY40" fmla="*/ 1539978 h 2376265"/>
              <a:gd name="connsiteX41" fmla="*/ 2198961 w 5717010"/>
              <a:gd name="connsiteY41" fmla="*/ 1987773 h 2376265"/>
              <a:gd name="connsiteX42" fmla="*/ 2319138 w 5717010"/>
              <a:gd name="connsiteY42" fmla="*/ 1539978 h 2376265"/>
              <a:gd name="connsiteX43" fmla="*/ 2198961 w 5717010"/>
              <a:gd name="connsiteY43" fmla="*/ 1092183 h 2376265"/>
              <a:gd name="connsiteX44" fmla="*/ 2078783 w 5717010"/>
              <a:gd name="connsiteY44" fmla="*/ 1539978 h 2376265"/>
              <a:gd name="connsiteX45" fmla="*/ 1701083 w 5717010"/>
              <a:gd name="connsiteY45" fmla="*/ 1412030 h 2376265"/>
              <a:gd name="connsiteX46" fmla="*/ 1821260 w 5717010"/>
              <a:gd name="connsiteY46" fmla="*/ 1859825 h 2376265"/>
              <a:gd name="connsiteX47" fmla="*/ 1941437 w 5717010"/>
              <a:gd name="connsiteY47" fmla="*/ 1412030 h 2376265"/>
              <a:gd name="connsiteX48" fmla="*/ 1821260 w 5717010"/>
              <a:gd name="connsiteY48" fmla="*/ 964235 h 2376265"/>
              <a:gd name="connsiteX49" fmla="*/ 1701083 w 5717010"/>
              <a:gd name="connsiteY49" fmla="*/ 1412030 h 2376265"/>
              <a:gd name="connsiteX50" fmla="*/ 1327675 w 5717010"/>
              <a:gd name="connsiteY50" fmla="*/ 1188134 h 2376265"/>
              <a:gd name="connsiteX51" fmla="*/ 1447853 w 5717010"/>
              <a:gd name="connsiteY51" fmla="*/ 1635929 h 2376265"/>
              <a:gd name="connsiteX52" fmla="*/ 1568030 w 5717010"/>
              <a:gd name="connsiteY52" fmla="*/ 1188134 h 2376265"/>
              <a:gd name="connsiteX53" fmla="*/ 1447853 w 5717010"/>
              <a:gd name="connsiteY53" fmla="*/ 740339 h 2376265"/>
              <a:gd name="connsiteX54" fmla="*/ 1327675 w 5717010"/>
              <a:gd name="connsiteY54" fmla="*/ 1188134 h 2376265"/>
              <a:gd name="connsiteX55" fmla="*/ 949974 w 5717010"/>
              <a:gd name="connsiteY55" fmla="*/ 1108172 h 2376265"/>
              <a:gd name="connsiteX56" fmla="*/ 1070152 w 5717010"/>
              <a:gd name="connsiteY56" fmla="*/ 1555967 h 2376265"/>
              <a:gd name="connsiteX57" fmla="*/ 1190329 w 5717010"/>
              <a:gd name="connsiteY57" fmla="*/ 1108172 h 2376265"/>
              <a:gd name="connsiteX58" fmla="*/ 1070152 w 5717010"/>
              <a:gd name="connsiteY58" fmla="*/ 660376 h 2376265"/>
              <a:gd name="connsiteX59" fmla="*/ 949974 w 5717010"/>
              <a:gd name="connsiteY59" fmla="*/ 1108172 h 2376265"/>
              <a:gd name="connsiteX60" fmla="*/ 543660 w 5717010"/>
              <a:gd name="connsiteY60" fmla="*/ 964235 h 2376265"/>
              <a:gd name="connsiteX61" fmla="*/ 663837 w 5717010"/>
              <a:gd name="connsiteY61" fmla="*/ 1412030 h 2376265"/>
              <a:gd name="connsiteX62" fmla="*/ 784015 w 5717010"/>
              <a:gd name="connsiteY62" fmla="*/ 964235 h 2376265"/>
              <a:gd name="connsiteX63" fmla="*/ 663837 w 5717010"/>
              <a:gd name="connsiteY63" fmla="*/ 516440 h 2376265"/>
              <a:gd name="connsiteX64" fmla="*/ 543660 w 5717010"/>
              <a:gd name="connsiteY64" fmla="*/ 964235 h 2376265"/>
              <a:gd name="connsiteX65" fmla="*/ 137346 w 5717010"/>
              <a:gd name="connsiteY65" fmla="*/ 1156152 h 2376265"/>
              <a:gd name="connsiteX66" fmla="*/ 257523 w 5717010"/>
              <a:gd name="connsiteY66" fmla="*/ 1603947 h 2376265"/>
              <a:gd name="connsiteX67" fmla="*/ 377700 w 5717010"/>
              <a:gd name="connsiteY67" fmla="*/ 1156152 h 2376265"/>
              <a:gd name="connsiteX68" fmla="*/ 257523 w 5717010"/>
              <a:gd name="connsiteY68" fmla="*/ 708357 h 2376265"/>
              <a:gd name="connsiteX69" fmla="*/ 137346 w 5717010"/>
              <a:gd name="connsiteY69" fmla="*/ 1156152 h 2376265"/>
              <a:gd name="connsiteX70" fmla="*/ 0 w 5717010"/>
              <a:gd name="connsiteY70" fmla="*/ 2087722 h 2376265"/>
              <a:gd name="connsiteX71" fmla="*/ 0 w 5717010"/>
              <a:gd name="connsiteY71" fmla="*/ 288544 h 2376265"/>
              <a:gd name="connsiteX72" fmla="*/ 2858505 w 5717010"/>
              <a:gd name="connsiteY72" fmla="*/ 288544 h 2376265"/>
              <a:gd name="connsiteX73" fmla="*/ 5717010 w 5717010"/>
              <a:gd name="connsiteY73" fmla="*/ 288544 h 2376265"/>
              <a:gd name="connsiteX74" fmla="*/ 5717010 w 5717010"/>
              <a:gd name="connsiteY74" fmla="*/ 2087722 h 2376265"/>
              <a:gd name="connsiteX75" fmla="*/ 2858505 w 5717010"/>
              <a:gd name="connsiteY75" fmla="*/ 2087722 h 2376265"/>
              <a:gd name="connsiteX76" fmla="*/ 0 w 5717010"/>
              <a:gd name="connsiteY76" fmla="*/ 2087722 h 2376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5717010" h="2376265">
                <a:moveTo>
                  <a:pt x="5314990" y="1396042"/>
                </a:moveTo>
                <a:cubicBezTo>
                  <a:pt x="5314990" y="1643351"/>
                  <a:pt x="5368795" y="1843836"/>
                  <a:pt x="5435167" y="1843836"/>
                </a:cubicBezTo>
                <a:cubicBezTo>
                  <a:pt x="5501539" y="1843836"/>
                  <a:pt x="5555344" y="1643351"/>
                  <a:pt x="5555344" y="1396042"/>
                </a:cubicBezTo>
                <a:cubicBezTo>
                  <a:pt x="5555344" y="1148732"/>
                  <a:pt x="5501539" y="948246"/>
                  <a:pt x="5435167" y="948246"/>
                </a:cubicBezTo>
                <a:cubicBezTo>
                  <a:pt x="5368795" y="948246"/>
                  <a:pt x="5314990" y="1148732"/>
                  <a:pt x="5314990" y="1396042"/>
                </a:cubicBezTo>
                <a:close/>
                <a:moveTo>
                  <a:pt x="4937289" y="1539978"/>
                </a:moveTo>
                <a:cubicBezTo>
                  <a:pt x="4937289" y="1787288"/>
                  <a:pt x="4991094" y="1987773"/>
                  <a:pt x="5057466" y="1987773"/>
                </a:cubicBezTo>
                <a:cubicBezTo>
                  <a:pt x="5123838" y="1987773"/>
                  <a:pt x="5177644" y="1787288"/>
                  <a:pt x="5177644" y="1539978"/>
                </a:cubicBezTo>
                <a:cubicBezTo>
                  <a:pt x="5177644" y="1292669"/>
                  <a:pt x="5123838" y="1092183"/>
                  <a:pt x="5057466" y="1092183"/>
                </a:cubicBezTo>
                <a:cubicBezTo>
                  <a:pt x="4991094" y="1092183"/>
                  <a:pt x="4937289" y="1292669"/>
                  <a:pt x="4937289" y="1539978"/>
                </a:cubicBezTo>
                <a:close/>
                <a:moveTo>
                  <a:pt x="4559588" y="1412030"/>
                </a:moveTo>
                <a:cubicBezTo>
                  <a:pt x="4559588" y="1659340"/>
                  <a:pt x="4613393" y="1859825"/>
                  <a:pt x="4679765" y="1859825"/>
                </a:cubicBezTo>
                <a:cubicBezTo>
                  <a:pt x="4746137" y="1859825"/>
                  <a:pt x="4799943" y="1659340"/>
                  <a:pt x="4799943" y="1412030"/>
                </a:cubicBezTo>
                <a:cubicBezTo>
                  <a:pt x="4799943" y="1164720"/>
                  <a:pt x="4746137" y="964235"/>
                  <a:pt x="4679765" y="964235"/>
                </a:cubicBezTo>
                <a:cubicBezTo>
                  <a:pt x="4613393" y="964235"/>
                  <a:pt x="4559588" y="1164720"/>
                  <a:pt x="4559588" y="1412030"/>
                </a:cubicBezTo>
                <a:close/>
                <a:moveTo>
                  <a:pt x="4186180" y="1188134"/>
                </a:moveTo>
                <a:cubicBezTo>
                  <a:pt x="4186180" y="1435444"/>
                  <a:pt x="4239986" y="1635929"/>
                  <a:pt x="4306358" y="1635929"/>
                </a:cubicBezTo>
                <a:cubicBezTo>
                  <a:pt x="4372730" y="1635929"/>
                  <a:pt x="4426535" y="1435444"/>
                  <a:pt x="4426535" y="1188134"/>
                </a:cubicBezTo>
                <a:cubicBezTo>
                  <a:pt x="4426535" y="940824"/>
                  <a:pt x="4372730" y="740339"/>
                  <a:pt x="4306358" y="740339"/>
                </a:cubicBezTo>
                <a:cubicBezTo>
                  <a:pt x="4239986" y="740339"/>
                  <a:pt x="4186180" y="940824"/>
                  <a:pt x="4186180" y="1188134"/>
                </a:cubicBezTo>
                <a:close/>
                <a:moveTo>
                  <a:pt x="3808479" y="1108172"/>
                </a:moveTo>
                <a:cubicBezTo>
                  <a:pt x="3808479" y="1355481"/>
                  <a:pt x="3862285" y="1555967"/>
                  <a:pt x="3928657" y="1555967"/>
                </a:cubicBezTo>
                <a:cubicBezTo>
                  <a:pt x="3995029" y="1555967"/>
                  <a:pt x="4048834" y="1355481"/>
                  <a:pt x="4048834" y="1108172"/>
                </a:cubicBezTo>
                <a:cubicBezTo>
                  <a:pt x="4048834" y="860862"/>
                  <a:pt x="3995029" y="660376"/>
                  <a:pt x="3928657" y="660376"/>
                </a:cubicBezTo>
                <a:cubicBezTo>
                  <a:pt x="3862285" y="660376"/>
                  <a:pt x="3808479" y="860862"/>
                  <a:pt x="3808479" y="1108172"/>
                </a:cubicBezTo>
                <a:close/>
                <a:moveTo>
                  <a:pt x="3402165" y="964235"/>
                </a:moveTo>
                <a:cubicBezTo>
                  <a:pt x="3402165" y="1211544"/>
                  <a:pt x="3455970" y="1412030"/>
                  <a:pt x="3522342" y="1412030"/>
                </a:cubicBezTo>
                <a:cubicBezTo>
                  <a:pt x="3588714" y="1412030"/>
                  <a:pt x="3642520" y="1211544"/>
                  <a:pt x="3642520" y="964235"/>
                </a:cubicBezTo>
                <a:cubicBezTo>
                  <a:pt x="3642520" y="716925"/>
                  <a:pt x="3588714" y="516440"/>
                  <a:pt x="3522342" y="516440"/>
                </a:cubicBezTo>
                <a:cubicBezTo>
                  <a:pt x="3455970" y="516440"/>
                  <a:pt x="3402165" y="716925"/>
                  <a:pt x="3402165" y="964235"/>
                </a:cubicBezTo>
                <a:close/>
                <a:moveTo>
                  <a:pt x="2995851" y="1156152"/>
                </a:moveTo>
                <a:cubicBezTo>
                  <a:pt x="2995851" y="1403462"/>
                  <a:pt x="3049656" y="1603947"/>
                  <a:pt x="3116028" y="1603947"/>
                </a:cubicBezTo>
                <a:cubicBezTo>
                  <a:pt x="3182400" y="1603947"/>
                  <a:pt x="3236206" y="1403462"/>
                  <a:pt x="3236206" y="1156152"/>
                </a:cubicBezTo>
                <a:cubicBezTo>
                  <a:pt x="3236206" y="908842"/>
                  <a:pt x="3182400" y="708357"/>
                  <a:pt x="3116028" y="708357"/>
                </a:cubicBezTo>
                <a:cubicBezTo>
                  <a:pt x="3049656" y="708357"/>
                  <a:pt x="2995851" y="908842"/>
                  <a:pt x="2995851" y="1156152"/>
                </a:cubicBezTo>
                <a:close/>
                <a:moveTo>
                  <a:pt x="2456484" y="1396042"/>
                </a:moveTo>
                <a:cubicBezTo>
                  <a:pt x="2456484" y="1643351"/>
                  <a:pt x="2510290" y="1843836"/>
                  <a:pt x="2576662" y="1843836"/>
                </a:cubicBezTo>
                <a:cubicBezTo>
                  <a:pt x="2643034" y="1843836"/>
                  <a:pt x="2696839" y="1643351"/>
                  <a:pt x="2696839" y="1396042"/>
                </a:cubicBezTo>
                <a:cubicBezTo>
                  <a:pt x="2696839" y="1148732"/>
                  <a:pt x="2643034" y="948246"/>
                  <a:pt x="2576662" y="948246"/>
                </a:cubicBezTo>
                <a:cubicBezTo>
                  <a:pt x="2510290" y="948246"/>
                  <a:pt x="2456484" y="1148732"/>
                  <a:pt x="2456484" y="1396042"/>
                </a:cubicBezTo>
                <a:close/>
                <a:moveTo>
                  <a:pt x="2078783" y="1539978"/>
                </a:moveTo>
                <a:cubicBezTo>
                  <a:pt x="2078783" y="1787288"/>
                  <a:pt x="2132589" y="1987773"/>
                  <a:pt x="2198961" y="1987773"/>
                </a:cubicBezTo>
                <a:cubicBezTo>
                  <a:pt x="2265333" y="1987773"/>
                  <a:pt x="2319138" y="1787288"/>
                  <a:pt x="2319138" y="1539978"/>
                </a:cubicBezTo>
                <a:cubicBezTo>
                  <a:pt x="2319138" y="1292669"/>
                  <a:pt x="2265333" y="1092183"/>
                  <a:pt x="2198961" y="1092183"/>
                </a:cubicBezTo>
                <a:cubicBezTo>
                  <a:pt x="2132589" y="1092183"/>
                  <a:pt x="2078783" y="1292669"/>
                  <a:pt x="2078783" y="1539978"/>
                </a:cubicBezTo>
                <a:close/>
                <a:moveTo>
                  <a:pt x="1701083" y="1412030"/>
                </a:moveTo>
                <a:cubicBezTo>
                  <a:pt x="1701083" y="1659340"/>
                  <a:pt x="1754888" y="1859825"/>
                  <a:pt x="1821260" y="1859825"/>
                </a:cubicBezTo>
                <a:cubicBezTo>
                  <a:pt x="1887632" y="1859825"/>
                  <a:pt x="1941437" y="1659340"/>
                  <a:pt x="1941437" y="1412030"/>
                </a:cubicBezTo>
                <a:cubicBezTo>
                  <a:pt x="1941437" y="1164720"/>
                  <a:pt x="1887632" y="964235"/>
                  <a:pt x="1821260" y="964235"/>
                </a:cubicBezTo>
                <a:cubicBezTo>
                  <a:pt x="1754888" y="964235"/>
                  <a:pt x="1701083" y="1164720"/>
                  <a:pt x="1701083" y="1412030"/>
                </a:cubicBezTo>
                <a:close/>
                <a:moveTo>
                  <a:pt x="1327675" y="1188134"/>
                </a:moveTo>
                <a:cubicBezTo>
                  <a:pt x="1327675" y="1435444"/>
                  <a:pt x="1381480" y="1635929"/>
                  <a:pt x="1447853" y="1635929"/>
                </a:cubicBezTo>
                <a:cubicBezTo>
                  <a:pt x="1514225" y="1635929"/>
                  <a:pt x="1568030" y="1435444"/>
                  <a:pt x="1568030" y="1188134"/>
                </a:cubicBezTo>
                <a:cubicBezTo>
                  <a:pt x="1568030" y="940824"/>
                  <a:pt x="1514225" y="740339"/>
                  <a:pt x="1447853" y="740339"/>
                </a:cubicBezTo>
                <a:cubicBezTo>
                  <a:pt x="1381480" y="740339"/>
                  <a:pt x="1327675" y="940824"/>
                  <a:pt x="1327675" y="1188134"/>
                </a:cubicBezTo>
                <a:close/>
                <a:moveTo>
                  <a:pt x="949974" y="1108172"/>
                </a:moveTo>
                <a:cubicBezTo>
                  <a:pt x="949974" y="1355481"/>
                  <a:pt x="1003780" y="1555967"/>
                  <a:pt x="1070152" y="1555967"/>
                </a:cubicBezTo>
                <a:cubicBezTo>
                  <a:pt x="1136524" y="1555967"/>
                  <a:pt x="1190329" y="1355481"/>
                  <a:pt x="1190329" y="1108172"/>
                </a:cubicBezTo>
                <a:cubicBezTo>
                  <a:pt x="1190329" y="860862"/>
                  <a:pt x="1136524" y="660376"/>
                  <a:pt x="1070152" y="660376"/>
                </a:cubicBezTo>
                <a:cubicBezTo>
                  <a:pt x="1003780" y="660376"/>
                  <a:pt x="949974" y="860862"/>
                  <a:pt x="949974" y="1108172"/>
                </a:cubicBezTo>
                <a:close/>
                <a:moveTo>
                  <a:pt x="543660" y="964235"/>
                </a:moveTo>
                <a:cubicBezTo>
                  <a:pt x="543660" y="1211544"/>
                  <a:pt x="597465" y="1412030"/>
                  <a:pt x="663837" y="1412030"/>
                </a:cubicBezTo>
                <a:cubicBezTo>
                  <a:pt x="730209" y="1412030"/>
                  <a:pt x="784015" y="1211544"/>
                  <a:pt x="784015" y="964235"/>
                </a:cubicBezTo>
                <a:cubicBezTo>
                  <a:pt x="784015" y="716925"/>
                  <a:pt x="730209" y="516440"/>
                  <a:pt x="663837" y="516440"/>
                </a:cubicBezTo>
                <a:cubicBezTo>
                  <a:pt x="597465" y="516440"/>
                  <a:pt x="543660" y="716925"/>
                  <a:pt x="543660" y="964235"/>
                </a:cubicBezTo>
                <a:close/>
                <a:moveTo>
                  <a:pt x="137346" y="1156152"/>
                </a:moveTo>
                <a:cubicBezTo>
                  <a:pt x="137346" y="1403462"/>
                  <a:pt x="191151" y="1603947"/>
                  <a:pt x="257523" y="1603947"/>
                </a:cubicBezTo>
                <a:cubicBezTo>
                  <a:pt x="323895" y="1603947"/>
                  <a:pt x="377700" y="1403462"/>
                  <a:pt x="377700" y="1156152"/>
                </a:cubicBezTo>
                <a:cubicBezTo>
                  <a:pt x="377700" y="908842"/>
                  <a:pt x="323895" y="708357"/>
                  <a:pt x="257523" y="708357"/>
                </a:cubicBezTo>
                <a:cubicBezTo>
                  <a:pt x="191151" y="708357"/>
                  <a:pt x="137346" y="908842"/>
                  <a:pt x="137346" y="1156152"/>
                </a:cubicBezTo>
                <a:close/>
                <a:moveTo>
                  <a:pt x="0" y="2087722"/>
                </a:moveTo>
                <a:lnTo>
                  <a:pt x="0" y="288544"/>
                </a:lnTo>
                <a:cubicBezTo>
                  <a:pt x="952835" y="-710999"/>
                  <a:pt x="1905670" y="1288087"/>
                  <a:pt x="2858505" y="288544"/>
                </a:cubicBezTo>
                <a:cubicBezTo>
                  <a:pt x="3811340" y="-710999"/>
                  <a:pt x="4764175" y="1288087"/>
                  <a:pt x="5717010" y="288544"/>
                </a:cubicBezTo>
                <a:lnTo>
                  <a:pt x="5717010" y="2087722"/>
                </a:lnTo>
                <a:cubicBezTo>
                  <a:pt x="4764175" y="3087265"/>
                  <a:pt x="3811340" y="1088179"/>
                  <a:pt x="2858505" y="2087722"/>
                </a:cubicBezTo>
                <a:cubicBezTo>
                  <a:pt x="1905670" y="3087265"/>
                  <a:pt x="952835" y="1088179"/>
                  <a:pt x="0" y="2087722"/>
                </a:cubicBezTo>
                <a:close/>
              </a:path>
            </a:pathLst>
          </a:custGeom>
          <a:noFill/>
          <a:ln w="38100">
            <a:solidFill>
              <a:schemeClr val="tx1"/>
            </a:solidFill>
            <a:prstDash val="sysDash"/>
          </a:ln>
          <a:scene3d>
            <a:camera prst="orthographicFront"/>
            <a:lightRig rig="flood" dir="t"/>
          </a:scene3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15"/>
          <p:cNvSpPr/>
          <p:nvPr/>
        </p:nvSpPr>
        <p:spPr>
          <a:xfrm rot="5400000">
            <a:off x="-668190" y="2236263"/>
            <a:ext cx="6192689" cy="2471276"/>
          </a:xfrm>
          <a:custGeom>
            <a:avLst/>
            <a:gdLst>
              <a:gd name="connsiteX0" fmla="*/ 5314990 w 5717010"/>
              <a:gd name="connsiteY0" fmla="*/ 1396042 h 2376265"/>
              <a:gd name="connsiteX1" fmla="*/ 5435167 w 5717010"/>
              <a:gd name="connsiteY1" fmla="*/ 1843836 h 2376265"/>
              <a:gd name="connsiteX2" fmla="*/ 5555344 w 5717010"/>
              <a:gd name="connsiteY2" fmla="*/ 1396042 h 2376265"/>
              <a:gd name="connsiteX3" fmla="*/ 5435167 w 5717010"/>
              <a:gd name="connsiteY3" fmla="*/ 948246 h 2376265"/>
              <a:gd name="connsiteX4" fmla="*/ 5314990 w 5717010"/>
              <a:gd name="connsiteY4" fmla="*/ 1396042 h 2376265"/>
              <a:gd name="connsiteX5" fmla="*/ 4937289 w 5717010"/>
              <a:gd name="connsiteY5" fmla="*/ 1539978 h 2376265"/>
              <a:gd name="connsiteX6" fmla="*/ 5057466 w 5717010"/>
              <a:gd name="connsiteY6" fmla="*/ 1987773 h 2376265"/>
              <a:gd name="connsiteX7" fmla="*/ 5177644 w 5717010"/>
              <a:gd name="connsiteY7" fmla="*/ 1539978 h 2376265"/>
              <a:gd name="connsiteX8" fmla="*/ 5057466 w 5717010"/>
              <a:gd name="connsiteY8" fmla="*/ 1092183 h 2376265"/>
              <a:gd name="connsiteX9" fmla="*/ 4937289 w 5717010"/>
              <a:gd name="connsiteY9" fmla="*/ 1539978 h 2376265"/>
              <a:gd name="connsiteX10" fmla="*/ 4559588 w 5717010"/>
              <a:gd name="connsiteY10" fmla="*/ 1412030 h 2376265"/>
              <a:gd name="connsiteX11" fmla="*/ 4679765 w 5717010"/>
              <a:gd name="connsiteY11" fmla="*/ 1859825 h 2376265"/>
              <a:gd name="connsiteX12" fmla="*/ 4799943 w 5717010"/>
              <a:gd name="connsiteY12" fmla="*/ 1412030 h 2376265"/>
              <a:gd name="connsiteX13" fmla="*/ 4679765 w 5717010"/>
              <a:gd name="connsiteY13" fmla="*/ 964235 h 2376265"/>
              <a:gd name="connsiteX14" fmla="*/ 4559588 w 5717010"/>
              <a:gd name="connsiteY14" fmla="*/ 1412030 h 2376265"/>
              <a:gd name="connsiteX15" fmla="*/ 4186180 w 5717010"/>
              <a:gd name="connsiteY15" fmla="*/ 1188134 h 2376265"/>
              <a:gd name="connsiteX16" fmla="*/ 4306358 w 5717010"/>
              <a:gd name="connsiteY16" fmla="*/ 1635929 h 2376265"/>
              <a:gd name="connsiteX17" fmla="*/ 4426535 w 5717010"/>
              <a:gd name="connsiteY17" fmla="*/ 1188134 h 2376265"/>
              <a:gd name="connsiteX18" fmla="*/ 4306358 w 5717010"/>
              <a:gd name="connsiteY18" fmla="*/ 740339 h 2376265"/>
              <a:gd name="connsiteX19" fmla="*/ 4186180 w 5717010"/>
              <a:gd name="connsiteY19" fmla="*/ 1188134 h 2376265"/>
              <a:gd name="connsiteX20" fmla="*/ 3808479 w 5717010"/>
              <a:gd name="connsiteY20" fmla="*/ 1108172 h 2376265"/>
              <a:gd name="connsiteX21" fmla="*/ 3928657 w 5717010"/>
              <a:gd name="connsiteY21" fmla="*/ 1555967 h 2376265"/>
              <a:gd name="connsiteX22" fmla="*/ 4048834 w 5717010"/>
              <a:gd name="connsiteY22" fmla="*/ 1108172 h 2376265"/>
              <a:gd name="connsiteX23" fmla="*/ 3928657 w 5717010"/>
              <a:gd name="connsiteY23" fmla="*/ 660376 h 2376265"/>
              <a:gd name="connsiteX24" fmla="*/ 3808479 w 5717010"/>
              <a:gd name="connsiteY24" fmla="*/ 1108172 h 2376265"/>
              <a:gd name="connsiteX25" fmla="*/ 3402165 w 5717010"/>
              <a:gd name="connsiteY25" fmla="*/ 964235 h 2376265"/>
              <a:gd name="connsiteX26" fmla="*/ 3522342 w 5717010"/>
              <a:gd name="connsiteY26" fmla="*/ 1412030 h 2376265"/>
              <a:gd name="connsiteX27" fmla="*/ 3642520 w 5717010"/>
              <a:gd name="connsiteY27" fmla="*/ 964235 h 2376265"/>
              <a:gd name="connsiteX28" fmla="*/ 3522342 w 5717010"/>
              <a:gd name="connsiteY28" fmla="*/ 516440 h 2376265"/>
              <a:gd name="connsiteX29" fmla="*/ 3402165 w 5717010"/>
              <a:gd name="connsiteY29" fmla="*/ 964235 h 2376265"/>
              <a:gd name="connsiteX30" fmla="*/ 2995851 w 5717010"/>
              <a:gd name="connsiteY30" fmla="*/ 1156152 h 2376265"/>
              <a:gd name="connsiteX31" fmla="*/ 3116028 w 5717010"/>
              <a:gd name="connsiteY31" fmla="*/ 1603947 h 2376265"/>
              <a:gd name="connsiteX32" fmla="*/ 3236206 w 5717010"/>
              <a:gd name="connsiteY32" fmla="*/ 1156152 h 2376265"/>
              <a:gd name="connsiteX33" fmla="*/ 3116028 w 5717010"/>
              <a:gd name="connsiteY33" fmla="*/ 708357 h 2376265"/>
              <a:gd name="connsiteX34" fmla="*/ 2995851 w 5717010"/>
              <a:gd name="connsiteY34" fmla="*/ 1156152 h 2376265"/>
              <a:gd name="connsiteX35" fmla="*/ 2456484 w 5717010"/>
              <a:gd name="connsiteY35" fmla="*/ 1396042 h 2376265"/>
              <a:gd name="connsiteX36" fmla="*/ 2576662 w 5717010"/>
              <a:gd name="connsiteY36" fmla="*/ 1843836 h 2376265"/>
              <a:gd name="connsiteX37" fmla="*/ 2696839 w 5717010"/>
              <a:gd name="connsiteY37" fmla="*/ 1396042 h 2376265"/>
              <a:gd name="connsiteX38" fmla="*/ 2576662 w 5717010"/>
              <a:gd name="connsiteY38" fmla="*/ 948246 h 2376265"/>
              <a:gd name="connsiteX39" fmla="*/ 2456484 w 5717010"/>
              <a:gd name="connsiteY39" fmla="*/ 1396042 h 2376265"/>
              <a:gd name="connsiteX40" fmla="*/ 2078783 w 5717010"/>
              <a:gd name="connsiteY40" fmla="*/ 1539978 h 2376265"/>
              <a:gd name="connsiteX41" fmla="*/ 2198961 w 5717010"/>
              <a:gd name="connsiteY41" fmla="*/ 1987773 h 2376265"/>
              <a:gd name="connsiteX42" fmla="*/ 2319138 w 5717010"/>
              <a:gd name="connsiteY42" fmla="*/ 1539978 h 2376265"/>
              <a:gd name="connsiteX43" fmla="*/ 2198961 w 5717010"/>
              <a:gd name="connsiteY43" fmla="*/ 1092183 h 2376265"/>
              <a:gd name="connsiteX44" fmla="*/ 2078783 w 5717010"/>
              <a:gd name="connsiteY44" fmla="*/ 1539978 h 2376265"/>
              <a:gd name="connsiteX45" fmla="*/ 1701083 w 5717010"/>
              <a:gd name="connsiteY45" fmla="*/ 1412030 h 2376265"/>
              <a:gd name="connsiteX46" fmla="*/ 1821260 w 5717010"/>
              <a:gd name="connsiteY46" fmla="*/ 1859825 h 2376265"/>
              <a:gd name="connsiteX47" fmla="*/ 1941437 w 5717010"/>
              <a:gd name="connsiteY47" fmla="*/ 1412030 h 2376265"/>
              <a:gd name="connsiteX48" fmla="*/ 1821260 w 5717010"/>
              <a:gd name="connsiteY48" fmla="*/ 964235 h 2376265"/>
              <a:gd name="connsiteX49" fmla="*/ 1701083 w 5717010"/>
              <a:gd name="connsiteY49" fmla="*/ 1412030 h 2376265"/>
              <a:gd name="connsiteX50" fmla="*/ 1327675 w 5717010"/>
              <a:gd name="connsiteY50" fmla="*/ 1188134 h 2376265"/>
              <a:gd name="connsiteX51" fmla="*/ 1447853 w 5717010"/>
              <a:gd name="connsiteY51" fmla="*/ 1635929 h 2376265"/>
              <a:gd name="connsiteX52" fmla="*/ 1568030 w 5717010"/>
              <a:gd name="connsiteY52" fmla="*/ 1188134 h 2376265"/>
              <a:gd name="connsiteX53" fmla="*/ 1447853 w 5717010"/>
              <a:gd name="connsiteY53" fmla="*/ 740339 h 2376265"/>
              <a:gd name="connsiteX54" fmla="*/ 1327675 w 5717010"/>
              <a:gd name="connsiteY54" fmla="*/ 1188134 h 2376265"/>
              <a:gd name="connsiteX55" fmla="*/ 949974 w 5717010"/>
              <a:gd name="connsiteY55" fmla="*/ 1108172 h 2376265"/>
              <a:gd name="connsiteX56" fmla="*/ 1070152 w 5717010"/>
              <a:gd name="connsiteY56" fmla="*/ 1555967 h 2376265"/>
              <a:gd name="connsiteX57" fmla="*/ 1190329 w 5717010"/>
              <a:gd name="connsiteY57" fmla="*/ 1108172 h 2376265"/>
              <a:gd name="connsiteX58" fmla="*/ 1070152 w 5717010"/>
              <a:gd name="connsiteY58" fmla="*/ 660376 h 2376265"/>
              <a:gd name="connsiteX59" fmla="*/ 949974 w 5717010"/>
              <a:gd name="connsiteY59" fmla="*/ 1108172 h 2376265"/>
              <a:gd name="connsiteX60" fmla="*/ 543660 w 5717010"/>
              <a:gd name="connsiteY60" fmla="*/ 964235 h 2376265"/>
              <a:gd name="connsiteX61" fmla="*/ 663837 w 5717010"/>
              <a:gd name="connsiteY61" fmla="*/ 1412030 h 2376265"/>
              <a:gd name="connsiteX62" fmla="*/ 784015 w 5717010"/>
              <a:gd name="connsiteY62" fmla="*/ 964235 h 2376265"/>
              <a:gd name="connsiteX63" fmla="*/ 663837 w 5717010"/>
              <a:gd name="connsiteY63" fmla="*/ 516440 h 2376265"/>
              <a:gd name="connsiteX64" fmla="*/ 543660 w 5717010"/>
              <a:gd name="connsiteY64" fmla="*/ 964235 h 2376265"/>
              <a:gd name="connsiteX65" fmla="*/ 137346 w 5717010"/>
              <a:gd name="connsiteY65" fmla="*/ 1156152 h 2376265"/>
              <a:gd name="connsiteX66" fmla="*/ 257523 w 5717010"/>
              <a:gd name="connsiteY66" fmla="*/ 1603947 h 2376265"/>
              <a:gd name="connsiteX67" fmla="*/ 377700 w 5717010"/>
              <a:gd name="connsiteY67" fmla="*/ 1156152 h 2376265"/>
              <a:gd name="connsiteX68" fmla="*/ 257523 w 5717010"/>
              <a:gd name="connsiteY68" fmla="*/ 708357 h 2376265"/>
              <a:gd name="connsiteX69" fmla="*/ 137346 w 5717010"/>
              <a:gd name="connsiteY69" fmla="*/ 1156152 h 2376265"/>
              <a:gd name="connsiteX70" fmla="*/ 0 w 5717010"/>
              <a:gd name="connsiteY70" fmla="*/ 2087722 h 2376265"/>
              <a:gd name="connsiteX71" fmla="*/ 0 w 5717010"/>
              <a:gd name="connsiteY71" fmla="*/ 288544 h 2376265"/>
              <a:gd name="connsiteX72" fmla="*/ 2858505 w 5717010"/>
              <a:gd name="connsiteY72" fmla="*/ 288544 h 2376265"/>
              <a:gd name="connsiteX73" fmla="*/ 5717010 w 5717010"/>
              <a:gd name="connsiteY73" fmla="*/ 288544 h 2376265"/>
              <a:gd name="connsiteX74" fmla="*/ 5717010 w 5717010"/>
              <a:gd name="connsiteY74" fmla="*/ 2087722 h 2376265"/>
              <a:gd name="connsiteX75" fmla="*/ 2858505 w 5717010"/>
              <a:gd name="connsiteY75" fmla="*/ 2087722 h 2376265"/>
              <a:gd name="connsiteX76" fmla="*/ 0 w 5717010"/>
              <a:gd name="connsiteY76" fmla="*/ 2087722 h 2376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5717010" h="2376265">
                <a:moveTo>
                  <a:pt x="5314990" y="1396042"/>
                </a:moveTo>
                <a:cubicBezTo>
                  <a:pt x="5314990" y="1643351"/>
                  <a:pt x="5368795" y="1843836"/>
                  <a:pt x="5435167" y="1843836"/>
                </a:cubicBezTo>
                <a:cubicBezTo>
                  <a:pt x="5501539" y="1843836"/>
                  <a:pt x="5555344" y="1643351"/>
                  <a:pt x="5555344" y="1396042"/>
                </a:cubicBezTo>
                <a:cubicBezTo>
                  <a:pt x="5555344" y="1148732"/>
                  <a:pt x="5501539" y="948246"/>
                  <a:pt x="5435167" y="948246"/>
                </a:cubicBezTo>
                <a:cubicBezTo>
                  <a:pt x="5368795" y="948246"/>
                  <a:pt x="5314990" y="1148732"/>
                  <a:pt x="5314990" y="1396042"/>
                </a:cubicBezTo>
                <a:close/>
                <a:moveTo>
                  <a:pt x="4937289" y="1539978"/>
                </a:moveTo>
                <a:cubicBezTo>
                  <a:pt x="4937289" y="1787288"/>
                  <a:pt x="4991094" y="1987773"/>
                  <a:pt x="5057466" y="1987773"/>
                </a:cubicBezTo>
                <a:cubicBezTo>
                  <a:pt x="5123838" y="1987773"/>
                  <a:pt x="5177644" y="1787288"/>
                  <a:pt x="5177644" y="1539978"/>
                </a:cubicBezTo>
                <a:cubicBezTo>
                  <a:pt x="5177644" y="1292669"/>
                  <a:pt x="5123838" y="1092183"/>
                  <a:pt x="5057466" y="1092183"/>
                </a:cubicBezTo>
                <a:cubicBezTo>
                  <a:pt x="4991094" y="1092183"/>
                  <a:pt x="4937289" y="1292669"/>
                  <a:pt x="4937289" y="1539978"/>
                </a:cubicBezTo>
                <a:close/>
                <a:moveTo>
                  <a:pt x="4559588" y="1412030"/>
                </a:moveTo>
                <a:cubicBezTo>
                  <a:pt x="4559588" y="1659340"/>
                  <a:pt x="4613393" y="1859825"/>
                  <a:pt x="4679765" y="1859825"/>
                </a:cubicBezTo>
                <a:cubicBezTo>
                  <a:pt x="4746137" y="1859825"/>
                  <a:pt x="4799943" y="1659340"/>
                  <a:pt x="4799943" y="1412030"/>
                </a:cubicBezTo>
                <a:cubicBezTo>
                  <a:pt x="4799943" y="1164720"/>
                  <a:pt x="4746137" y="964235"/>
                  <a:pt x="4679765" y="964235"/>
                </a:cubicBezTo>
                <a:cubicBezTo>
                  <a:pt x="4613393" y="964235"/>
                  <a:pt x="4559588" y="1164720"/>
                  <a:pt x="4559588" y="1412030"/>
                </a:cubicBezTo>
                <a:close/>
                <a:moveTo>
                  <a:pt x="4186180" y="1188134"/>
                </a:moveTo>
                <a:cubicBezTo>
                  <a:pt x="4186180" y="1435444"/>
                  <a:pt x="4239986" y="1635929"/>
                  <a:pt x="4306358" y="1635929"/>
                </a:cubicBezTo>
                <a:cubicBezTo>
                  <a:pt x="4372730" y="1635929"/>
                  <a:pt x="4426535" y="1435444"/>
                  <a:pt x="4426535" y="1188134"/>
                </a:cubicBezTo>
                <a:cubicBezTo>
                  <a:pt x="4426535" y="940824"/>
                  <a:pt x="4372730" y="740339"/>
                  <a:pt x="4306358" y="740339"/>
                </a:cubicBezTo>
                <a:cubicBezTo>
                  <a:pt x="4239986" y="740339"/>
                  <a:pt x="4186180" y="940824"/>
                  <a:pt x="4186180" y="1188134"/>
                </a:cubicBezTo>
                <a:close/>
                <a:moveTo>
                  <a:pt x="3808479" y="1108172"/>
                </a:moveTo>
                <a:cubicBezTo>
                  <a:pt x="3808479" y="1355481"/>
                  <a:pt x="3862285" y="1555967"/>
                  <a:pt x="3928657" y="1555967"/>
                </a:cubicBezTo>
                <a:cubicBezTo>
                  <a:pt x="3995029" y="1555967"/>
                  <a:pt x="4048834" y="1355481"/>
                  <a:pt x="4048834" y="1108172"/>
                </a:cubicBezTo>
                <a:cubicBezTo>
                  <a:pt x="4048834" y="860862"/>
                  <a:pt x="3995029" y="660376"/>
                  <a:pt x="3928657" y="660376"/>
                </a:cubicBezTo>
                <a:cubicBezTo>
                  <a:pt x="3862285" y="660376"/>
                  <a:pt x="3808479" y="860862"/>
                  <a:pt x="3808479" y="1108172"/>
                </a:cubicBezTo>
                <a:close/>
                <a:moveTo>
                  <a:pt x="3402165" y="964235"/>
                </a:moveTo>
                <a:cubicBezTo>
                  <a:pt x="3402165" y="1211544"/>
                  <a:pt x="3455970" y="1412030"/>
                  <a:pt x="3522342" y="1412030"/>
                </a:cubicBezTo>
                <a:cubicBezTo>
                  <a:pt x="3588714" y="1412030"/>
                  <a:pt x="3642520" y="1211544"/>
                  <a:pt x="3642520" y="964235"/>
                </a:cubicBezTo>
                <a:cubicBezTo>
                  <a:pt x="3642520" y="716925"/>
                  <a:pt x="3588714" y="516440"/>
                  <a:pt x="3522342" y="516440"/>
                </a:cubicBezTo>
                <a:cubicBezTo>
                  <a:pt x="3455970" y="516440"/>
                  <a:pt x="3402165" y="716925"/>
                  <a:pt x="3402165" y="964235"/>
                </a:cubicBezTo>
                <a:close/>
                <a:moveTo>
                  <a:pt x="2995851" y="1156152"/>
                </a:moveTo>
                <a:cubicBezTo>
                  <a:pt x="2995851" y="1403462"/>
                  <a:pt x="3049656" y="1603947"/>
                  <a:pt x="3116028" y="1603947"/>
                </a:cubicBezTo>
                <a:cubicBezTo>
                  <a:pt x="3182400" y="1603947"/>
                  <a:pt x="3236206" y="1403462"/>
                  <a:pt x="3236206" y="1156152"/>
                </a:cubicBezTo>
                <a:cubicBezTo>
                  <a:pt x="3236206" y="908842"/>
                  <a:pt x="3182400" y="708357"/>
                  <a:pt x="3116028" y="708357"/>
                </a:cubicBezTo>
                <a:cubicBezTo>
                  <a:pt x="3049656" y="708357"/>
                  <a:pt x="2995851" y="908842"/>
                  <a:pt x="2995851" y="1156152"/>
                </a:cubicBezTo>
                <a:close/>
                <a:moveTo>
                  <a:pt x="2456484" y="1396042"/>
                </a:moveTo>
                <a:cubicBezTo>
                  <a:pt x="2456484" y="1643351"/>
                  <a:pt x="2510290" y="1843836"/>
                  <a:pt x="2576662" y="1843836"/>
                </a:cubicBezTo>
                <a:cubicBezTo>
                  <a:pt x="2643034" y="1843836"/>
                  <a:pt x="2696839" y="1643351"/>
                  <a:pt x="2696839" y="1396042"/>
                </a:cubicBezTo>
                <a:cubicBezTo>
                  <a:pt x="2696839" y="1148732"/>
                  <a:pt x="2643034" y="948246"/>
                  <a:pt x="2576662" y="948246"/>
                </a:cubicBezTo>
                <a:cubicBezTo>
                  <a:pt x="2510290" y="948246"/>
                  <a:pt x="2456484" y="1148732"/>
                  <a:pt x="2456484" y="1396042"/>
                </a:cubicBezTo>
                <a:close/>
                <a:moveTo>
                  <a:pt x="2078783" y="1539978"/>
                </a:moveTo>
                <a:cubicBezTo>
                  <a:pt x="2078783" y="1787288"/>
                  <a:pt x="2132589" y="1987773"/>
                  <a:pt x="2198961" y="1987773"/>
                </a:cubicBezTo>
                <a:cubicBezTo>
                  <a:pt x="2265333" y="1987773"/>
                  <a:pt x="2319138" y="1787288"/>
                  <a:pt x="2319138" y="1539978"/>
                </a:cubicBezTo>
                <a:cubicBezTo>
                  <a:pt x="2319138" y="1292669"/>
                  <a:pt x="2265333" y="1092183"/>
                  <a:pt x="2198961" y="1092183"/>
                </a:cubicBezTo>
                <a:cubicBezTo>
                  <a:pt x="2132589" y="1092183"/>
                  <a:pt x="2078783" y="1292669"/>
                  <a:pt x="2078783" y="1539978"/>
                </a:cubicBezTo>
                <a:close/>
                <a:moveTo>
                  <a:pt x="1701083" y="1412030"/>
                </a:moveTo>
                <a:cubicBezTo>
                  <a:pt x="1701083" y="1659340"/>
                  <a:pt x="1754888" y="1859825"/>
                  <a:pt x="1821260" y="1859825"/>
                </a:cubicBezTo>
                <a:cubicBezTo>
                  <a:pt x="1887632" y="1859825"/>
                  <a:pt x="1941437" y="1659340"/>
                  <a:pt x="1941437" y="1412030"/>
                </a:cubicBezTo>
                <a:cubicBezTo>
                  <a:pt x="1941437" y="1164720"/>
                  <a:pt x="1887632" y="964235"/>
                  <a:pt x="1821260" y="964235"/>
                </a:cubicBezTo>
                <a:cubicBezTo>
                  <a:pt x="1754888" y="964235"/>
                  <a:pt x="1701083" y="1164720"/>
                  <a:pt x="1701083" y="1412030"/>
                </a:cubicBezTo>
                <a:close/>
                <a:moveTo>
                  <a:pt x="1327675" y="1188134"/>
                </a:moveTo>
                <a:cubicBezTo>
                  <a:pt x="1327675" y="1435444"/>
                  <a:pt x="1381480" y="1635929"/>
                  <a:pt x="1447853" y="1635929"/>
                </a:cubicBezTo>
                <a:cubicBezTo>
                  <a:pt x="1514225" y="1635929"/>
                  <a:pt x="1568030" y="1435444"/>
                  <a:pt x="1568030" y="1188134"/>
                </a:cubicBezTo>
                <a:cubicBezTo>
                  <a:pt x="1568030" y="940824"/>
                  <a:pt x="1514225" y="740339"/>
                  <a:pt x="1447853" y="740339"/>
                </a:cubicBezTo>
                <a:cubicBezTo>
                  <a:pt x="1381480" y="740339"/>
                  <a:pt x="1327675" y="940824"/>
                  <a:pt x="1327675" y="1188134"/>
                </a:cubicBezTo>
                <a:close/>
                <a:moveTo>
                  <a:pt x="949974" y="1108172"/>
                </a:moveTo>
                <a:cubicBezTo>
                  <a:pt x="949974" y="1355481"/>
                  <a:pt x="1003780" y="1555967"/>
                  <a:pt x="1070152" y="1555967"/>
                </a:cubicBezTo>
                <a:cubicBezTo>
                  <a:pt x="1136524" y="1555967"/>
                  <a:pt x="1190329" y="1355481"/>
                  <a:pt x="1190329" y="1108172"/>
                </a:cubicBezTo>
                <a:cubicBezTo>
                  <a:pt x="1190329" y="860862"/>
                  <a:pt x="1136524" y="660376"/>
                  <a:pt x="1070152" y="660376"/>
                </a:cubicBezTo>
                <a:cubicBezTo>
                  <a:pt x="1003780" y="660376"/>
                  <a:pt x="949974" y="860862"/>
                  <a:pt x="949974" y="1108172"/>
                </a:cubicBezTo>
                <a:close/>
                <a:moveTo>
                  <a:pt x="543660" y="964235"/>
                </a:moveTo>
                <a:cubicBezTo>
                  <a:pt x="543660" y="1211544"/>
                  <a:pt x="597465" y="1412030"/>
                  <a:pt x="663837" y="1412030"/>
                </a:cubicBezTo>
                <a:cubicBezTo>
                  <a:pt x="730209" y="1412030"/>
                  <a:pt x="784015" y="1211544"/>
                  <a:pt x="784015" y="964235"/>
                </a:cubicBezTo>
                <a:cubicBezTo>
                  <a:pt x="784015" y="716925"/>
                  <a:pt x="730209" y="516440"/>
                  <a:pt x="663837" y="516440"/>
                </a:cubicBezTo>
                <a:cubicBezTo>
                  <a:pt x="597465" y="516440"/>
                  <a:pt x="543660" y="716925"/>
                  <a:pt x="543660" y="964235"/>
                </a:cubicBezTo>
                <a:close/>
                <a:moveTo>
                  <a:pt x="137346" y="1156152"/>
                </a:moveTo>
                <a:cubicBezTo>
                  <a:pt x="137346" y="1403462"/>
                  <a:pt x="191151" y="1603947"/>
                  <a:pt x="257523" y="1603947"/>
                </a:cubicBezTo>
                <a:cubicBezTo>
                  <a:pt x="323895" y="1603947"/>
                  <a:pt x="377700" y="1403462"/>
                  <a:pt x="377700" y="1156152"/>
                </a:cubicBezTo>
                <a:cubicBezTo>
                  <a:pt x="377700" y="908842"/>
                  <a:pt x="323895" y="708357"/>
                  <a:pt x="257523" y="708357"/>
                </a:cubicBezTo>
                <a:cubicBezTo>
                  <a:pt x="191151" y="708357"/>
                  <a:pt x="137346" y="908842"/>
                  <a:pt x="137346" y="1156152"/>
                </a:cubicBezTo>
                <a:close/>
                <a:moveTo>
                  <a:pt x="0" y="2087722"/>
                </a:moveTo>
                <a:lnTo>
                  <a:pt x="0" y="288544"/>
                </a:lnTo>
                <a:cubicBezTo>
                  <a:pt x="952835" y="-710999"/>
                  <a:pt x="1905670" y="1288087"/>
                  <a:pt x="2858505" y="288544"/>
                </a:cubicBezTo>
                <a:cubicBezTo>
                  <a:pt x="3811340" y="-710999"/>
                  <a:pt x="4764175" y="1288087"/>
                  <a:pt x="5717010" y="288544"/>
                </a:cubicBezTo>
                <a:lnTo>
                  <a:pt x="5717010" y="2087722"/>
                </a:lnTo>
                <a:cubicBezTo>
                  <a:pt x="4764175" y="3087265"/>
                  <a:pt x="3811340" y="1088179"/>
                  <a:pt x="2858505" y="2087722"/>
                </a:cubicBezTo>
                <a:cubicBezTo>
                  <a:pt x="1905670" y="3087265"/>
                  <a:pt x="952835" y="1088179"/>
                  <a:pt x="0" y="2087722"/>
                </a:cubicBezTo>
                <a:close/>
              </a:path>
            </a:pathLst>
          </a:custGeom>
          <a:noFill/>
          <a:ln w="38100">
            <a:solidFill>
              <a:schemeClr val="tx1"/>
            </a:solidFill>
            <a:prstDash val="sysDash"/>
          </a:ln>
          <a:scene3d>
            <a:camera prst="orthographicFront"/>
            <a:lightRig rig="flood" dir="t"/>
          </a:scene3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15"/>
          <p:cNvSpPr/>
          <p:nvPr/>
        </p:nvSpPr>
        <p:spPr>
          <a:xfrm rot="16200000" flipH="1">
            <a:off x="3524120" y="2193168"/>
            <a:ext cx="6192689" cy="2448273"/>
          </a:xfrm>
          <a:custGeom>
            <a:avLst/>
            <a:gdLst>
              <a:gd name="connsiteX0" fmla="*/ 5314990 w 5717010"/>
              <a:gd name="connsiteY0" fmla="*/ 1396042 h 2376265"/>
              <a:gd name="connsiteX1" fmla="*/ 5435167 w 5717010"/>
              <a:gd name="connsiteY1" fmla="*/ 1843836 h 2376265"/>
              <a:gd name="connsiteX2" fmla="*/ 5555344 w 5717010"/>
              <a:gd name="connsiteY2" fmla="*/ 1396042 h 2376265"/>
              <a:gd name="connsiteX3" fmla="*/ 5435167 w 5717010"/>
              <a:gd name="connsiteY3" fmla="*/ 948246 h 2376265"/>
              <a:gd name="connsiteX4" fmla="*/ 5314990 w 5717010"/>
              <a:gd name="connsiteY4" fmla="*/ 1396042 h 2376265"/>
              <a:gd name="connsiteX5" fmla="*/ 4937289 w 5717010"/>
              <a:gd name="connsiteY5" fmla="*/ 1539978 h 2376265"/>
              <a:gd name="connsiteX6" fmla="*/ 5057466 w 5717010"/>
              <a:gd name="connsiteY6" fmla="*/ 1987773 h 2376265"/>
              <a:gd name="connsiteX7" fmla="*/ 5177644 w 5717010"/>
              <a:gd name="connsiteY7" fmla="*/ 1539978 h 2376265"/>
              <a:gd name="connsiteX8" fmla="*/ 5057466 w 5717010"/>
              <a:gd name="connsiteY8" fmla="*/ 1092183 h 2376265"/>
              <a:gd name="connsiteX9" fmla="*/ 4937289 w 5717010"/>
              <a:gd name="connsiteY9" fmla="*/ 1539978 h 2376265"/>
              <a:gd name="connsiteX10" fmla="*/ 4559588 w 5717010"/>
              <a:gd name="connsiteY10" fmla="*/ 1412030 h 2376265"/>
              <a:gd name="connsiteX11" fmla="*/ 4679765 w 5717010"/>
              <a:gd name="connsiteY11" fmla="*/ 1859825 h 2376265"/>
              <a:gd name="connsiteX12" fmla="*/ 4799943 w 5717010"/>
              <a:gd name="connsiteY12" fmla="*/ 1412030 h 2376265"/>
              <a:gd name="connsiteX13" fmla="*/ 4679765 w 5717010"/>
              <a:gd name="connsiteY13" fmla="*/ 964235 h 2376265"/>
              <a:gd name="connsiteX14" fmla="*/ 4559588 w 5717010"/>
              <a:gd name="connsiteY14" fmla="*/ 1412030 h 2376265"/>
              <a:gd name="connsiteX15" fmla="*/ 4186180 w 5717010"/>
              <a:gd name="connsiteY15" fmla="*/ 1188134 h 2376265"/>
              <a:gd name="connsiteX16" fmla="*/ 4306358 w 5717010"/>
              <a:gd name="connsiteY16" fmla="*/ 1635929 h 2376265"/>
              <a:gd name="connsiteX17" fmla="*/ 4426535 w 5717010"/>
              <a:gd name="connsiteY17" fmla="*/ 1188134 h 2376265"/>
              <a:gd name="connsiteX18" fmla="*/ 4306358 w 5717010"/>
              <a:gd name="connsiteY18" fmla="*/ 740339 h 2376265"/>
              <a:gd name="connsiteX19" fmla="*/ 4186180 w 5717010"/>
              <a:gd name="connsiteY19" fmla="*/ 1188134 h 2376265"/>
              <a:gd name="connsiteX20" fmla="*/ 3808479 w 5717010"/>
              <a:gd name="connsiteY20" fmla="*/ 1108172 h 2376265"/>
              <a:gd name="connsiteX21" fmla="*/ 3928657 w 5717010"/>
              <a:gd name="connsiteY21" fmla="*/ 1555967 h 2376265"/>
              <a:gd name="connsiteX22" fmla="*/ 4048834 w 5717010"/>
              <a:gd name="connsiteY22" fmla="*/ 1108172 h 2376265"/>
              <a:gd name="connsiteX23" fmla="*/ 3928657 w 5717010"/>
              <a:gd name="connsiteY23" fmla="*/ 660376 h 2376265"/>
              <a:gd name="connsiteX24" fmla="*/ 3808479 w 5717010"/>
              <a:gd name="connsiteY24" fmla="*/ 1108172 h 2376265"/>
              <a:gd name="connsiteX25" fmla="*/ 3402165 w 5717010"/>
              <a:gd name="connsiteY25" fmla="*/ 964235 h 2376265"/>
              <a:gd name="connsiteX26" fmla="*/ 3522342 w 5717010"/>
              <a:gd name="connsiteY26" fmla="*/ 1412030 h 2376265"/>
              <a:gd name="connsiteX27" fmla="*/ 3642520 w 5717010"/>
              <a:gd name="connsiteY27" fmla="*/ 964235 h 2376265"/>
              <a:gd name="connsiteX28" fmla="*/ 3522342 w 5717010"/>
              <a:gd name="connsiteY28" fmla="*/ 516440 h 2376265"/>
              <a:gd name="connsiteX29" fmla="*/ 3402165 w 5717010"/>
              <a:gd name="connsiteY29" fmla="*/ 964235 h 2376265"/>
              <a:gd name="connsiteX30" fmla="*/ 2995851 w 5717010"/>
              <a:gd name="connsiteY30" fmla="*/ 1156152 h 2376265"/>
              <a:gd name="connsiteX31" fmla="*/ 3116028 w 5717010"/>
              <a:gd name="connsiteY31" fmla="*/ 1603947 h 2376265"/>
              <a:gd name="connsiteX32" fmla="*/ 3236206 w 5717010"/>
              <a:gd name="connsiteY32" fmla="*/ 1156152 h 2376265"/>
              <a:gd name="connsiteX33" fmla="*/ 3116028 w 5717010"/>
              <a:gd name="connsiteY33" fmla="*/ 708357 h 2376265"/>
              <a:gd name="connsiteX34" fmla="*/ 2995851 w 5717010"/>
              <a:gd name="connsiteY34" fmla="*/ 1156152 h 2376265"/>
              <a:gd name="connsiteX35" fmla="*/ 2456484 w 5717010"/>
              <a:gd name="connsiteY35" fmla="*/ 1396042 h 2376265"/>
              <a:gd name="connsiteX36" fmla="*/ 2576662 w 5717010"/>
              <a:gd name="connsiteY36" fmla="*/ 1843836 h 2376265"/>
              <a:gd name="connsiteX37" fmla="*/ 2696839 w 5717010"/>
              <a:gd name="connsiteY37" fmla="*/ 1396042 h 2376265"/>
              <a:gd name="connsiteX38" fmla="*/ 2576662 w 5717010"/>
              <a:gd name="connsiteY38" fmla="*/ 948246 h 2376265"/>
              <a:gd name="connsiteX39" fmla="*/ 2456484 w 5717010"/>
              <a:gd name="connsiteY39" fmla="*/ 1396042 h 2376265"/>
              <a:gd name="connsiteX40" fmla="*/ 2078783 w 5717010"/>
              <a:gd name="connsiteY40" fmla="*/ 1539978 h 2376265"/>
              <a:gd name="connsiteX41" fmla="*/ 2198961 w 5717010"/>
              <a:gd name="connsiteY41" fmla="*/ 1987773 h 2376265"/>
              <a:gd name="connsiteX42" fmla="*/ 2319138 w 5717010"/>
              <a:gd name="connsiteY42" fmla="*/ 1539978 h 2376265"/>
              <a:gd name="connsiteX43" fmla="*/ 2198961 w 5717010"/>
              <a:gd name="connsiteY43" fmla="*/ 1092183 h 2376265"/>
              <a:gd name="connsiteX44" fmla="*/ 2078783 w 5717010"/>
              <a:gd name="connsiteY44" fmla="*/ 1539978 h 2376265"/>
              <a:gd name="connsiteX45" fmla="*/ 1701083 w 5717010"/>
              <a:gd name="connsiteY45" fmla="*/ 1412030 h 2376265"/>
              <a:gd name="connsiteX46" fmla="*/ 1821260 w 5717010"/>
              <a:gd name="connsiteY46" fmla="*/ 1859825 h 2376265"/>
              <a:gd name="connsiteX47" fmla="*/ 1941437 w 5717010"/>
              <a:gd name="connsiteY47" fmla="*/ 1412030 h 2376265"/>
              <a:gd name="connsiteX48" fmla="*/ 1821260 w 5717010"/>
              <a:gd name="connsiteY48" fmla="*/ 964235 h 2376265"/>
              <a:gd name="connsiteX49" fmla="*/ 1701083 w 5717010"/>
              <a:gd name="connsiteY49" fmla="*/ 1412030 h 2376265"/>
              <a:gd name="connsiteX50" fmla="*/ 1327675 w 5717010"/>
              <a:gd name="connsiteY50" fmla="*/ 1188134 h 2376265"/>
              <a:gd name="connsiteX51" fmla="*/ 1447853 w 5717010"/>
              <a:gd name="connsiteY51" fmla="*/ 1635929 h 2376265"/>
              <a:gd name="connsiteX52" fmla="*/ 1568030 w 5717010"/>
              <a:gd name="connsiteY52" fmla="*/ 1188134 h 2376265"/>
              <a:gd name="connsiteX53" fmla="*/ 1447853 w 5717010"/>
              <a:gd name="connsiteY53" fmla="*/ 740339 h 2376265"/>
              <a:gd name="connsiteX54" fmla="*/ 1327675 w 5717010"/>
              <a:gd name="connsiteY54" fmla="*/ 1188134 h 2376265"/>
              <a:gd name="connsiteX55" fmla="*/ 949974 w 5717010"/>
              <a:gd name="connsiteY55" fmla="*/ 1108172 h 2376265"/>
              <a:gd name="connsiteX56" fmla="*/ 1070152 w 5717010"/>
              <a:gd name="connsiteY56" fmla="*/ 1555967 h 2376265"/>
              <a:gd name="connsiteX57" fmla="*/ 1190329 w 5717010"/>
              <a:gd name="connsiteY57" fmla="*/ 1108172 h 2376265"/>
              <a:gd name="connsiteX58" fmla="*/ 1070152 w 5717010"/>
              <a:gd name="connsiteY58" fmla="*/ 660376 h 2376265"/>
              <a:gd name="connsiteX59" fmla="*/ 949974 w 5717010"/>
              <a:gd name="connsiteY59" fmla="*/ 1108172 h 2376265"/>
              <a:gd name="connsiteX60" fmla="*/ 543660 w 5717010"/>
              <a:gd name="connsiteY60" fmla="*/ 964235 h 2376265"/>
              <a:gd name="connsiteX61" fmla="*/ 663837 w 5717010"/>
              <a:gd name="connsiteY61" fmla="*/ 1412030 h 2376265"/>
              <a:gd name="connsiteX62" fmla="*/ 784015 w 5717010"/>
              <a:gd name="connsiteY62" fmla="*/ 964235 h 2376265"/>
              <a:gd name="connsiteX63" fmla="*/ 663837 w 5717010"/>
              <a:gd name="connsiteY63" fmla="*/ 516440 h 2376265"/>
              <a:gd name="connsiteX64" fmla="*/ 543660 w 5717010"/>
              <a:gd name="connsiteY64" fmla="*/ 964235 h 2376265"/>
              <a:gd name="connsiteX65" fmla="*/ 137346 w 5717010"/>
              <a:gd name="connsiteY65" fmla="*/ 1156152 h 2376265"/>
              <a:gd name="connsiteX66" fmla="*/ 257523 w 5717010"/>
              <a:gd name="connsiteY66" fmla="*/ 1603947 h 2376265"/>
              <a:gd name="connsiteX67" fmla="*/ 377700 w 5717010"/>
              <a:gd name="connsiteY67" fmla="*/ 1156152 h 2376265"/>
              <a:gd name="connsiteX68" fmla="*/ 257523 w 5717010"/>
              <a:gd name="connsiteY68" fmla="*/ 708357 h 2376265"/>
              <a:gd name="connsiteX69" fmla="*/ 137346 w 5717010"/>
              <a:gd name="connsiteY69" fmla="*/ 1156152 h 2376265"/>
              <a:gd name="connsiteX70" fmla="*/ 0 w 5717010"/>
              <a:gd name="connsiteY70" fmla="*/ 2087722 h 2376265"/>
              <a:gd name="connsiteX71" fmla="*/ 0 w 5717010"/>
              <a:gd name="connsiteY71" fmla="*/ 288544 h 2376265"/>
              <a:gd name="connsiteX72" fmla="*/ 2858505 w 5717010"/>
              <a:gd name="connsiteY72" fmla="*/ 288544 h 2376265"/>
              <a:gd name="connsiteX73" fmla="*/ 5717010 w 5717010"/>
              <a:gd name="connsiteY73" fmla="*/ 288544 h 2376265"/>
              <a:gd name="connsiteX74" fmla="*/ 5717010 w 5717010"/>
              <a:gd name="connsiteY74" fmla="*/ 2087722 h 2376265"/>
              <a:gd name="connsiteX75" fmla="*/ 2858505 w 5717010"/>
              <a:gd name="connsiteY75" fmla="*/ 2087722 h 2376265"/>
              <a:gd name="connsiteX76" fmla="*/ 0 w 5717010"/>
              <a:gd name="connsiteY76" fmla="*/ 2087722 h 2376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5717010" h="2376265">
                <a:moveTo>
                  <a:pt x="5314990" y="1396042"/>
                </a:moveTo>
                <a:cubicBezTo>
                  <a:pt x="5314990" y="1643351"/>
                  <a:pt x="5368795" y="1843836"/>
                  <a:pt x="5435167" y="1843836"/>
                </a:cubicBezTo>
                <a:cubicBezTo>
                  <a:pt x="5501539" y="1843836"/>
                  <a:pt x="5555344" y="1643351"/>
                  <a:pt x="5555344" y="1396042"/>
                </a:cubicBezTo>
                <a:cubicBezTo>
                  <a:pt x="5555344" y="1148732"/>
                  <a:pt x="5501539" y="948246"/>
                  <a:pt x="5435167" y="948246"/>
                </a:cubicBezTo>
                <a:cubicBezTo>
                  <a:pt x="5368795" y="948246"/>
                  <a:pt x="5314990" y="1148732"/>
                  <a:pt x="5314990" y="1396042"/>
                </a:cubicBezTo>
                <a:close/>
                <a:moveTo>
                  <a:pt x="4937289" y="1539978"/>
                </a:moveTo>
                <a:cubicBezTo>
                  <a:pt x="4937289" y="1787288"/>
                  <a:pt x="4991094" y="1987773"/>
                  <a:pt x="5057466" y="1987773"/>
                </a:cubicBezTo>
                <a:cubicBezTo>
                  <a:pt x="5123838" y="1987773"/>
                  <a:pt x="5177644" y="1787288"/>
                  <a:pt x="5177644" y="1539978"/>
                </a:cubicBezTo>
                <a:cubicBezTo>
                  <a:pt x="5177644" y="1292669"/>
                  <a:pt x="5123838" y="1092183"/>
                  <a:pt x="5057466" y="1092183"/>
                </a:cubicBezTo>
                <a:cubicBezTo>
                  <a:pt x="4991094" y="1092183"/>
                  <a:pt x="4937289" y="1292669"/>
                  <a:pt x="4937289" y="1539978"/>
                </a:cubicBezTo>
                <a:close/>
                <a:moveTo>
                  <a:pt x="4559588" y="1412030"/>
                </a:moveTo>
                <a:cubicBezTo>
                  <a:pt x="4559588" y="1659340"/>
                  <a:pt x="4613393" y="1859825"/>
                  <a:pt x="4679765" y="1859825"/>
                </a:cubicBezTo>
                <a:cubicBezTo>
                  <a:pt x="4746137" y="1859825"/>
                  <a:pt x="4799943" y="1659340"/>
                  <a:pt x="4799943" y="1412030"/>
                </a:cubicBezTo>
                <a:cubicBezTo>
                  <a:pt x="4799943" y="1164720"/>
                  <a:pt x="4746137" y="964235"/>
                  <a:pt x="4679765" y="964235"/>
                </a:cubicBezTo>
                <a:cubicBezTo>
                  <a:pt x="4613393" y="964235"/>
                  <a:pt x="4559588" y="1164720"/>
                  <a:pt x="4559588" y="1412030"/>
                </a:cubicBezTo>
                <a:close/>
                <a:moveTo>
                  <a:pt x="4186180" y="1188134"/>
                </a:moveTo>
                <a:cubicBezTo>
                  <a:pt x="4186180" y="1435444"/>
                  <a:pt x="4239986" y="1635929"/>
                  <a:pt x="4306358" y="1635929"/>
                </a:cubicBezTo>
                <a:cubicBezTo>
                  <a:pt x="4372730" y="1635929"/>
                  <a:pt x="4426535" y="1435444"/>
                  <a:pt x="4426535" y="1188134"/>
                </a:cubicBezTo>
                <a:cubicBezTo>
                  <a:pt x="4426535" y="940824"/>
                  <a:pt x="4372730" y="740339"/>
                  <a:pt x="4306358" y="740339"/>
                </a:cubicBezTo>
                <a:cubicBezTo>
                  <a:pt x="4239986" y="740339"/>
                  <a:pt x="4186180" y="940824"/>
                  <a:pt x="4186180" y="1188134"/>
                </a:cubicBezTo>
                <a:close/>
                <a:moveTo>
                  <a:pt x="3808479" y="1108172"/>
                </a:moveTo>
                <a:cubicBezTo>
                  <a:pt x="3808479" y="1355481"/>
                  <a:pt x="3862285" y="1555967"/>
                  <a:pt x="3928657" y="1555967"/>
                </a:cubicBezTo>
                <a:cubicBezTo>
                  <a:pt x="3995029" y="1555967"/>
                  <a:pt x="4048834" y="1355481"/>
                  <a:pt x="4048834" y="1108172"/>
                </a:cubicBezTo>
                <a:cubicBezTo>
                  <a:pt x="4048834" y="860862"/>
                  <a:pt x="3995029" y="660376"/>
                  <a:pt x="3928657" y="660376"/>
                </a:cubicBezTo>
                <a:cubicBezTo>
                  <a:pt x="3862285" y="660376"/>
                  <a:pt x="3808479" y="860862"/>
                  <a:pt x="3808479" y="1108172"/>
                </a:cubicBezTo>
                <a:close/>
                <a:moveTo>
                  <a:pt x="3402165" y="964235"/>
                </a:moveTo>
                <a:cubicBezTo>
                  <a:pt x="3402165" y="1211544"/>
                  <a:pt x="3455970" y="1412030"/>
                  <a:pt x="3522342" y="1412030"/>
                </a:cubicBezTo>
                <a:cubicBezTo>
                  <a:pt x="3588714" y="1412030"/>
                  <a:pt x="3642520" y="1211544"/>
                  <a:pt x="3642520" y="964235"/>
                </a:cubicBezTo>
                <a:cubicBezTo>
                  <a:pt x="3642520" y="716925"/>
                  <a:pt x="3588714" y="516440"/>
                  <a:pt x="3522342" y="516440"/>
                </a:cubicBezTo>
                <a:cubicBezTo>
                  <a:pt x="3455970" y="516440"/>
                  <a:pt x="3402165" y="716925"/>
                  <a:pt x="3402165" y="964235"/>
                </a:cubicBezTo>
                <a:close/>
                <a:moveTo>
                  <a:pt x="2995851" y="1156152"/>
                </a:moveTo>
                <a:cubicBezTo>
                  <a:pt x="2995851" y="1403462"/>
                  <a:pt x="3049656" y="1603947"/>
                  <a:pt x="3116028" y="1603947"/>
                </a:cubicBezTo>
                <a:cubicBezTo>
                  <a:pt x="3182400" y="1603947"/>
                  <a:pt x="3236206" y="1403462"/>
                  <a:pt x="3236206" y="1156152"/>
                </a:cubicBezTo>
                <a:cubicBezTo>
                  <a:pt x="3236206" y="908842"/>
                  <a:pt x="3182400" y="708357"/>
                  <a:pt x="3116028" y="708357"/>
                </a:cubicBezTo>
                <a:cubicBezTo>
                  <a:pt x="3049656" y="708357"/>
                  <a:pt x="2995851" y="908842"/>
                  <a:pt x="2995851" y="1156152"/>
                </a:cubicBezTo>
                <a:close/>
                <a:moveTo>
                  <a:pt x="2456484" y="1396042"/>
                </a:moveTo>
                <a:cubicBezTo>
                  <a:pt x="2456484" y="1643351"/>
                  <a:pt x="2510290" y="1843836"/>
                  <a:pt x="2576662" y="1843836"/>
                </a:cubicBezTo>
                <a:cubicBezTo>
                  <a:pt x="2643034" y="1843836"/>
                  <a:pt x="2696839" y="1643351"/>
                  <a:pt x="2696839" y="1396042"/>
                </a:cubicBezTo>
                <a:cubicBezTo>
                  <a:pt x="2696839" y="1148732"/>
                  <a:pt x="2643034" y="948246"/>
                  <a:pt x="2576662" y="948246"/>
                </a:cubicBezTo>
                <a:cubicBezTo>
                  <a:pt x="2510290" y="948246"/>
                  <a:pt x="2456484" y="1148732"/>
                  <a:pt x="2456484" y="1396042"/>
                </a:cubicBezTo>
                <a:close/>
                <a:moveTo>
                  <a:pt x="2078783" y="1539978"/>
                </a:moveTo>
                <a:cubicBezTo>
                  <a:pt x="2078783" y="1787288"/>
                  <a:pt x="2132589" y="1987773"/>
                  <a:pt x="2198961" y="1987773"/>
                </a:cubicBezTo>
                <a:cubicBezTo>
                  <a:pt x="2265333" y="1987773"/>
                  <a:pt x="2319138" y="1787288"/>
                  <a:pt x="2319138" y="1539978"/>
                </a:cubicBezTo>
                <a:cubicBezTo>
                  <a:pt x="2319138" y="1292669"/>
                  <a:pt x="2265333" y="1092183"/>
                  <a:pt x="2198961" y="1092183"/>
                </a:cubicBezTo>
                <a:cubicBezTo>
                  <a:pt x="2132589" y="1092183"/>
                  <a:pt x="2078783" y="1292669"/>
                  <a:pt x="2078783" y="1539978"/>
                </a:cubicBezTo>
                <a:close/>
                <a:moveTo>
                  <a:pt x="1701083" y="1412030"/>
                </a:moveTo>
                <a:cubicBezTo>
                  <a:pt x="1701083" y="1659340"/>
                  <a:pt x="1754888" y="1859825"/>
                  <a:pt x="1821260" y="1859825"/>
                </a:cubicBezTo>
                <a:cubicBezTo>
                  <a:pt x="1887632" y="1859825"/>
                  <a:pt x="1941437" y="1659340"/>
                  <a:pt x="1941437" y="1412030"/>
                </a:cubicBezTo>
                <a:cubicBezTo>
                  <a:pt x="1941437" y="1164720"/>
                  <a:pt x="1887632" y="964235"/>
                  <a:pt x="1821260" y="964235"/>
                </a:cubicBezTo>
                <a:cubicBezTo>
                  <a:pt x="1754888" y="964235"/>
                  <a:pt x="1701083" y="1164720"/>
                  <a:pt x="1701083" y="1412030"/>
                </a:cubicBezTo>
                <a:close/>
                <a:moveTo>
                  <a:pt x="1327675" y="1188134"/>
                </a:moveTo>
                <a:cubicBezTo>
                  <a:pt x="1327675" y="1435444"/>
                  <a:pt x="1381480" y="1635929"/>
                  <a:pt x="1447853" y="1635929"/>
                </a:cubicBezTo>
                <a:cubicBezTo>
                  <a:pt x="1514225" y="1635929"/>
                  <a:pt x="1568030" y="1435444"/>
                  <a:pt x="1568030" y="1188134"/>
                </a:cubicBezTo>
                <a:cubicBezTo>
                  <a:pt x="1568030" y="940824"/>
                  <a:pt x="1514225" y="740339"/>
                  <a:pt x="1447853" y="740339"/>
                </a:cubicBezTo>
                <a:cubicBezTo>
                  <a:pt x="1381480" y="740339"/>
                  <a:pt x="1327675" y="940824"/>
                  <a:pt x="1327675" y="1188134"/>
                </a:cubicBezTo>
                <a:close/>
                <a:moveTo>
                  <a:pt x="949974" y="1108172"/>
                </a:moveTo>
                <a:cubicBezTo>
                  <a:pt x="949974" y="1355481"/>
                  <a:pt x="1003780" y="1555967"/>
                  <a:pt x="1070152" y="1555967"/>
                </a:cubicBezTo>
                <a:cubicBezTo>
                  <a:pt x="1136524" y="1555967"/>
                  <a:pt x="1190329" y="1355481"/>
                  <a:pt x="1190329" y="1108172"/>
                </a:cubicBezTo>
                <a:cubicBezTo>
                  <a:pt x="1190329" y="860862"/>
                  <a:pt x="1136524" y="660376"/>
                  <a:pt x="1070152" y="660376"/>
                </a:cubicBezTo>
                <a:cubicBezTo>
                  <a:pt x="1003780" y="660376"/>
                  <a:pt x="949974" y="860862"/>
                  <a:pt x="949974" y="1108172"/>
                </a:cubicBezTo>
                <a:close/>
                <a:moveTo>
                  <a:pt x="543660" y="964235"/>
                </a:moveTo>
                <a:cubicBezTo>
                  <a:pt x="543660" y="1211544"/>
                  <a:pt x="597465" y="1412030"/>
                  <a:pt x="663837" y="1412030"/>
                </a:cubicBezTo>
                <a:cubicBezTo>
                  <a:pt x="730209" y="1412030"/>
                  <a:pt x="784015" y="1211544"/>
                  <a:pt x="784015" y="964235"/>
                </a:cubicBezTo>
                <a:cubicBezTo>
                  <a:pt x="784015" y="716925"/>
                  <a:pt x="730209" y="516440"/>
                  <a:pt x="663837" y="516440"/>
                </a:cubicBezTo>
                <a:cubicBezTo>
                  <a:pt x="597465" y="516440"/>
                  <a:pt x="543660" y="716925"/>
                  <a:pt x="543660" y="964235"/>
                </a:cubicBezTo>
                <a:close/>
                <a:moveTo>
                  <a:pt x="137346" y="1156152"/>
                </a:moveTo>
                <a:cubicBezTo>
                  <a:pt x="137346" y="1403462"/>
                  <a:pt x="191151" y="1603947"/>
                  <a:pt x="257523" y="1603947"/>
                </a:cubicBezTo>
                <a:cubicBezTo>
                  <a:pt x="323895" y="1603947"/>
                  <a:pt x="377700" y="1403462"/>
                  <a:pt x="377700" y="1156152"/>
                </a:cubicBezTo>
                <a:cubicBezTo>
                  <a:pt x="377700" y="908842"/>
                  <a:pt x="323895" y="708357"/>
                  <a:pt x="257523" y="708357"/>
                </a:cubicBezTo>
                <a:cubicBezTo>
                  <a:pt x="191151" y="708357"/>
                  <a:pt x="137346" y="908842"/>
                  <a:pt x="137346" y="1156152"/>
                </a:cubicBezTo>
                <a:close/>
                <a:moveTo>
                  <a:pt x="0" y="2087722"/>
                </a:moveTo>
                <a:lnTo>
                  <a:pt x="0" y="288544"/>
                </a:lnTo>
                <a:cubicBezTo>
                  <a:pt x="952835" y="-710999"/>
                  <a:pt x="1905670" y="1288087"/>
                  <a:pt x="2858505" y="288544"/>
                </a:cubicBezTo>
                <a:cubicBezTo>
                  <a:pt x="3811340" y="-710999"/>
                  <a:pt x="4764175" y="1288087"/>
                  <a:pt x="5717010" y="288544"/>
                </a:cubicBezTo>
                <a:lnTo>
                  <a:pt x="5717010" y="2087722"/>
                </a:lnTo>
                <a:cubicBezTo>
                  <a:pt x="4764175" y="3087265"/>
                  <a:pt x="3811340" y="1088179"/>
                  <a:pt x="2858505" y="2087722"/>
                </a:cubicBezTo>
                <a:cubicBezTo>
                  <a:pt x="1905670" y="3087265"/>
                  <a:pt x="952835" y="1088179"/>
                  <a:pt x="0" y="2087722"/>
                </a:cubicBezTo>
                <a:close/>
              </a:path>
            </a:pathLst>
          </a:custGeom>
          <a:noFill/>
          <a:ln w="38100">
            <a:solidFill>
              <a:schemeClr val="tx1">
                <a:lumMod val="95000"/>
              </a:schemeClr>
            </a:solidFill>
            <a:prstDash val="sysDash"/>
          </a:ln>
          <a:scene3d>
            <a:camera prst="orthographicFront"/>
            <a:lightRig rig="flood" dir="t"/>
          </a:scene3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15"/>
          <p:cNvSpPr/>
          <p:nvPr/>
        </p:nvSpPr>
        <p:spPr>
          <a:xfrm rot="5400000">
            <a:off x="567449" y="2236263"/>
            <a:ext cx="6192689" cy="2471276"/>
          </a:xfrm>
          <a:custGeom>
            <a:avLst/>
            <a:gdLst>
              <a:gd name="connsiteX0" fmla="*/ 5314990 w 5717010"/>
              <a:gd name="connsiteY0" fmla="*/ 1396042 h 2376265"/>
              <a:gd name="connsiteX1" fmla="*/ 5435167 w 5717010"/>
              <a:gd name="connsiteY1" fmla="*/ 1843836 h 2376265"/>
              <a:gd name="connsiteX2" fmla="*/ 5555344 w 5717010"/>
              <a:gd name="connsiteY2" fmla="*/ 1396042 h 2376265"/>
              <a:gd name="connsiteX3" fmla="*/ 5435167 w 5717010"/>
              <a:gd name="connsiteY3" fmla="*/ 948246 h 2376265"/>
              <a:gd name="connsiteX4" fmla="*/ 5314990 w 5717010"/>
              <a:gd name="connsiteY4" fmla="*/ 1396042 h 2376265"/>
              <a:gd name="connsiteX5" fmla="*/ 4937289 w 5717010"/>
              <a:gd name="connsiteY5" fmla="*/ 1539978 h 2376265"/>
              <a:gd name="connsiteX6" fmla="*/ 5057466 w 5717010"/>
              <a:gd name="connsiteY6" fmla="*/ 1987773 h 2376265"/>
              <a:gd name="connsiteX7" fmla="*/ 5177644 w 5717010"/>
              <a:gd name="connsiteY7" fmla="*/ 1539978 h 2376265"/>
              <a:gd name="connsiteX8" fmla="*/ 5057466 w 5717010"/>
              <a:gd name="connsiteY8" fmla="*/ 1092183 h 2376265"/>
              <a:gd name="connsiteX9" fmla="*/ 4937289 w 5717010"/>
              <a:gd name="connsiteY9" fmla="*/ 1539978 h 2376265"/>
              <a:gd name="connsiteX10" fmla="*/ 4559588 w 5717010"/>
              <a:gd name="connsiteY10" fmla="*/ 1412030 h 2376265"/>
              <a:gd name="connsiteX11" fmla="*/ 4679765 w 5717010"/>
              <a:gd name="connsiteY11" fmla="*/ 1859825 h 2376265"/>
              <a:gd name="connsiteX12" fmla="*/ 4799943 w 5717010"/>
              <a:gd name="connsiteY12" fmla="*/ 1412030 h 2376265"/>
              <a:gd name="connsiteX13" fmla="*/ 4679765 w 5717010"/>
              <a:gd name="connsiteY13" fmla="*/ 964235 h 2376265"/>
              <a:gd name="connsiteX14" fmla="*/ 4559588 w 5717010"/>
              <a:gd name="connsiteY14" fmla="*/ 1412030 h 2376265"/>
              <a:gd name="connsiteX15" fmla="*/ 4186180 w 5717010"/>
              <a:gd name="connsiteY15" fmla="*/ 1188134 h 2376265"/>
              <a:gd name="connsiteX16" fmla="*/ 4306358 w 5717010"/>
              <a:gd name="connsiteY16" fmla="*/ 1635929 h 2376265"/>
              <a:gd name="connsiteX17" fmla="*/ 4426535 w 5717010"/>
              <a:gd name="connsiteY17" fmla="*/ 1188134 h 2376265"/>
              <a:gd name="connsiteX18" fmla="*/ 4306358 w 5717010"/>
              <a:gd name="connsiteY18" fmla="*/ 740339 h 2376265"/>
              <a:gd name="connsiteX19" fmla="*/ 4186180 w 5717010"/>
              <a:gd name="connsiteY19" fmla="*/ 1188134 h 2376265"/>
              <a:gd name="connsiteX20" fmla="*/ 3808479 w 5717010"/>
              <a:gd name="connsiteY20" fmla="*/ 1108172 h 2376265"/>
              <a:gd name="connsiteX21" fmla="*/ 3928657 w 5717010"/>
              <a:gd name="connsiteY21" fmla="*/ 1555967 h 2376265"/>
              <a:gd name="connsiteX22" fmla="*/ 4048834 w 5717010"/>
              <a:gd name="connsiteY22" fmla="*/ 1108172 h 2376265"/>
              <a:gd name="connsiteX23" fmla="*/ 3928657 w 5717010"/>
              <a:gd name="connsiteY23" fmla="*/ 660376 h 2376265"/>
              <a:gd name="connsiteX24" fmla="*/ 3808479 w 5717010"/>
              <a:gd name="connsiteY24" fmla="*/ 1108172 h 2376265"/>
              <a:gd name="connsiteX25" fmla="*/ 3402165 w 5717010"/>
              <a:gd name="connsiteY25" fmla="*/ 964235 h 2376265"/>
              <a:gd name="connsiteX26" fmla="*/ 3522342 w 5717010"/>
              <a:gd name="connsiteY26" fmla="*/ 1412030 h 2376265"/>
              <a:gd name="connsiteX27" fmla="*/ 3642520 w 5717010"/>
              <a:gd name="connsiteY27" fmla="*/ 964235 h 2376265"/>
              <a:gd name="connsiteX28" fmla="*/ 3522342 w 5717010"/>
              <a:gd name="connsiteY28" fmla="*/ 516440 h 2376265"/>
              <a:gd name="connsiteX29" fmla="*/ 3402165 w 5717010"/>
              <a:gd name="connsiteY29" fmla="*/ 964235 h 2376265"/>
              <a:gd name="connsiteX30" fmla="*/ 2995851 w 5717010"/>
              <a:gd name="connsiteY30" fmla="*/ 1156152 h 2376265"/>
              <a:gd name="connsiteX31" fmla="*/ 3116028 w 5717010"/>
              <a:gd name="connsiteY31" fmla="*/ 1603947 h 2376265"/>
              <a:gd name="connsiteX32" fmla="*/ 3236206 w 5717010"/>
              <a:gd name="connsiteY32" fmla="*/ 1156152 h 2376265"/>
              <a:gd name="connsiteX33" fmla="*/ 3116028 w 5717010"/>
              <a:gd name="connsiteY33" fmla="*/ 708357 h 2376265"/>
              <a:gd name="connsiteX34" fmla="*/ 2995851 w 5717010"/>
              <a:gd name="connsiteY34" fmla="*/ 1156152 h 2376265"/>
              <a:gd name="connsiteX35" fmla="*/ 2456484 w 5717010"/>
              <a:gd name="connsiteY35" fmla="*/ 1396042 h 2376265"/>
              <a:gd name="connsiteX36" fmla="*/ 2576662 w 5717010"/>
              <a:gd name="connsiteY36" fmla="*/ 1843836 h 2376265"/>
              <a:gd name="connsiteX37" fmla="*/ 2696839 w 5717010"/>
              <a:gd name="connsiteY37" fmla="*/ 1396042 h 2376265"/>
              <a:gd name="connsiteX38" fmla="*/ 2576662 w 5717010"/>
              <a:gd name="connsiteY38" fmla="*/ 948246 h 2376265"/>
              <a:gd name="connsiteX39" fmla="*/ 2456484 w 5717010"/>
              <a:gd name="connsiteY39" fmla="*/ 1396042 h 2376265"/>
              <a:gd name="connsiteX40" fmla="*/ 2078783 w 5717010"/>
              <a:gd name="connsiteY40" fmla="*/ 1539978 h 2376265"/>
              <a:gd name="connsiteX41" fmla="*/ 2198961 w 5717010"/>
              <a:gd name="connsiteY41" fmla="*/ 1987773 h 2376265"/>
              <a:gd name="connsiteX42" fmla="*/ 2319138 w 5717010"/>
              <a:gd name="connsiteY42" fmla="*/ 1539978 h 2376265"/>
              <a:gd name="connsiteX43" fmla="*/ 2198961 w 5717010"/>
              <a:gd name="connsiteY43" fmla="*/ 1092183 h 2376265"/>
              <a:gd name="connsiteX44" fmla="*/ 2078783 w 5717010"/>
              <a:gd name="connsiteY44" fmla="*/ 1539978 h 2376265"/>
              <a:gd name="connsiteX45" fmla="*/ 1701083 w 5717010"/>
              <a:gd name="connsiteY45" fmla="*/ 1412030 h 2376265"/>
              <a:gd name="connsiteX46" fmla="*/ 1821260 w 5717010"/>
              <a:gd name="connsiteY46" fmla="*/ 1859825 h 2376265"/>
              <a:gd name="connsiteX47" fmla="*/ 1941437 w 5717010"/>
              <a:gd name="connsiteY47" fmla="*/ 1412030 h 2376265"/>
              <a:gd name="connsiteX48" fmla="*/ 1821260 w 5717010"/>
              <a:gd name="connsiteY48" fmla="*/ 964235 h 2376265"/>
              <a:gd name="connsiteX49" fmla="*/ 1701083 w 5717010"/>
              <a:gd name="connsiteY49" fmla="*/ 1412030 h 2376265"/>
              <a:gd name="connsiteX50" fmla="*/ 1327675 w 5717010"/>
              <a:gd name="connsiteY50" fmla="*/ 1188134 h 2376265"/>
              <a:gd name="connsiteX51" fmla="*/ 1447853 w 5717010"/>
              <a:gd name="connsiteY51" fmla="*/ 1635929 h 2376265"/>
              <a:gd name="connsiteX52" fmla="*/ 1568030 w 5717010"/>
              <a:gd name="connsiteY52" fmla="*/ 1188134 h 2376265"/>
              <a:gd name="connsiteX53" fmla="*/ 1447853 w 5717010"/>
              <a:gd name="connsiteY53" fmla="*/ 740339 h 2376265"/>
              <a:gd name="connsiteX54" fmla="*/ 1327675 w 5717010"/>
              <a:gd name="connsiteY54" fmla="*/ 1188134 h 2376265"/>
              <a:gd name="connsiteX55" fmla="*/ 949974 w 5717010"/>
              <a:gd name="connsiteY55" fmla="*/ 1108172 h 2376265"/>
              <a:gd name="connsiteX56" fmla="*/ 1070152 w 5717010"/>
              <a:gd name="connsiteY56" fmla="*/ 1555967 h 2376265"/>
              <a:gd name="connsiteX57" fmla="*/ 1190329 w 5717010"/>
              <a:gd name="connsiteY57" fmla="*/ 1108172 h 2376265"/>
              <a:gd name="connsiteX58" fmla="*/ 1070152 w 5717010"/>
              <a:gd name="connsiteY58" fmla="*/ 660376 h 2376265"/>
              <a:gd name="connsiteX59" fmla="*/ 949974 w 5717010"/>
              <a:gd name="connsiteY59" fmla="*/ 1108172 h 2376265"/>
              <a:gd name="connsiteX60" fmla="*/ 543660 w 5717010"/>
              <a:gd name="connsiteY60" fmla="*/ 964235 h 2376265"/>
              <a:gd name="connsiteX61" fmla="*/ 663837 w 5717010"/>
              <a:gd name="connsiteY61" fmla="*/ 1412030 h 2376265"/>
              <a:gd name="connsiteX62" fmla="*/ 784015 w 5717010"/>
              <a:gd name="connsiteY62" fmla="*/ 964235 h 2376265"/>
              <a:gd name="connsiteX63" fmla="*/ 663837 w 5717010"/>
              <a:gd name="connsiteY63" fmla="*/ 516440 h 2376265"/>
              <a:gd name="connsiteX64" fmla="*/ 543660 w 5717010"/>
              <a:gd name="connsiteY64" fmla="*/ 964235 h 2376265"/>
              <a:gd name="connsiteX65" fmla="*/ 137346 w 5717010"/>
              <a:gd name="connsiteY65" fmla="*/ 1156152 h 2376265"/>
              <a:gd name="connsiteX66" fmla="*/ 257523 w 5717010"/>
              <a:gd name="connsiteY66" fmla="*/ 1603947 h 2376265"/>
              <a:gd name="connsiteX67" fmla="*/ 377700 w 5717010"/>
              <a:gd name="connsiteY67" fmla="*/ 1156152 h 2376265"/>
              <a:gd name="connsiteX68" fmla="*/ 257523 w 5717010"/>
              <a:gd name="connsiteY68" fmla="*/ 708357 h 2376265"/>
              <a:gd name="connsiteX69" fmla="*/ 137346 w 5717010"/>
              <a:gd name="connsiteY69" fmla="*/ 1156152 h 2376265"/>
              <a:gd name="connsiteX70" fmla="*/ 0 w 5717010"/>
              <a:gd name="connsiteY70" fmla="*/ 2087722 h 2376265"/>
              <a:gd name="connsiteX71" fmla="*/ 0 w 5717010"/>
              <a:gd name="connsiteY71" fmla="*/ 288544 h 2376265"/>
              <a:gd name="connsiteX72" fmla="*/ 2858505 w 5717010"/>
              <a:gd name="connsiteY72" fmla="*/ 288544 h 2376265"/>
              <a:gd name="connsiteX73" fmla="*/ 5717010 w 5717010"/>
              <a:gd name="connsiteY73" fmla="*/ 288544 h 2376265"/>
              <a:gd name="connsiteX74" fmla="*/ 5717010 w 5717010"/>
              <a:gd name="connsiteY74" fmla="*/ 2087722 h 2376265"/>
              <a:gd name="connsiteX75" fmla="*/ 2858505 w 5717010"/>
              <a:gd name="connsiteY75" fmla="*/ 2087722 h 2376265"/>
              <a:gd name="connsiteX76" fmla="*/ 0 w 5717010"/>
              <a:gd name="connsiteY76" fmla="*/ 2087722 h 2376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5717010" h="2376265">
                <a:moveTo>
                  <a:pt x="5314990" y="1396042"/>
                </a:moveTo>
                <a:cubicBezTo>
                  <a:pt x="5314990" y="1643351"/>
                  <a:pt x="5368795" y="1843836"/>
                  <a:pt x="5435167" y="1843836"/>
                </a:cubicBezTo>
                <a:cubicBezTo>
                  <a:pt x="5501539" y="1843836"/>
                  <a:pt x="5555344" y="1643351"/>
                  <a:pt x="5555344" y="1396042"/>
                </a:cubicBezTo>
                <a:cubicBezTo>
                  <a:pt x="5555344" y="1148732"/>
                  <a:pt x="5501539" y="948246"/>
                  <a:pt x="5435167" y="948246"/>
                </a:cubicBezTo>
                <a:cubicBezTo>
                  <a:pt x="5368795" y="948246"/>
                  <a:pt x="5314990" y="1148732"/>
                  <a:pt x="5314990" y="1396042"/>
                </a:cubicBezTo>
                <a:close/>
                <a:moveTo>
                  <a:pt x="4937289" y="1539978"/>
                </a:moveTo>
                <a:cubicBezTo>
                  <a:pt x="4937289" y="1787288"/>
                  <a:pt x="4991094" y="1987773"/>
                  <a:pt x="5057466" y="1987773"/>
                </a:cubicBezTo>
                <a:cubicBezTo>
                  <a:pt x="5123838" y="1987773"/>
                  <a:pt x="5177644" y="1787288"/>
                  <a:pt x="5177644" y="1539978"/>
                </a:cubicBezTo>
                <a:cubicBezTo>
                  <a:pt x="5177644" y="1292669"/>
                  <a:pt x="5123838" y="1092183"/>
                  <a:pt x="5057466" y="1092183"/>
                </a:cubicBezTo>
                <a:cubicBezTo>
                  <a:pt x="4991094" y="1092183"/>
                  <a:pt x="4937289" y="1292669"/>
                  <a:pt x="4937289" y="1539978"/>
                </a:cubicBezTo>
                <a:close/>
                <a:moveTo>
                  <a:pt x="4559588" y="1412030"/>
                </a:moveTo>
                <a:cubicBezTo>
                  <a:pt x="4559588" y="1659340"/>
                  <a:pt x="4613393" y="1859825"/>
                  <a:pt x="4679765" y="1859825"/>
                </a:cubicBezTo>
                <a:cubicBezTo>
                  <a:pt x="4746137" y="1859825"/>
                  <a:pt x="4799943" y="1659340"/>
                  <a:pt x="4799943" y="1412030"/>
                </a:cubicBezTo>
                <a:cubicBezTo>
                  <a:pt x="4799943" y="1164720"/>
                  <a:pt x="4746137" y="964235"/>
                  <a:pt x="4679765" y="964235"/>
                </a:cubicBezTo>
                <a:cubicBezTo>
                  <a:pt x="4613393" y="964235"/>
                  <a:pt x="4559588" y="1164720"/>
                  <a:pt x="4559588" y="1412030"/>
                </a:cubicBezTo>
                <a:close/>
                <a:moveTo>
                  <a:pt x="4186180" y="1188134"/>
                </a:moveTo>
                <a:cubicBezTo>
                  <a:pt x="4186180" y="1435444"/>
                  <a:pt x="4239986" y="1635929"/>
                  <a:pt x="4306358" y="1635929"/>
                </a:cubicBezTo>
                <a:cubicBezTo>
                  <a:pt x="4372730" y="1635929"/>
                  <a:pt x="4426535" y="1435444"/>
                  <a:pt x="4426535" y="1188134"/>
                </a:cubicBezTo>
                <a:cubicBezTo>
                  <a:pt x="4426535" y="940824"/>
                  <a:pt x="4372730" y="740339"/>
                  <a:pt x="4306358" y="740339"/>
                </a:cubicBezTo>
                <a:cubicBezTo>
                  <a:pt x="4239986" y="740339"/>
                  <a:pt x="4186180" y="940824"/>
                  <a:pt x="4186180" y="1188134"/>
                </a:cubicBezTo>
                <a:close/>
                <a:moveTo>
                  <a:pt x="3808479" y="1108172"/>
                </a:moveTo>
                <a:cubicBezTo>
                  <a:pt x="3808479" y="1355481"/>
                  <a:pt x="3862285" y="1555967"/>
                  <a:pt x="3928657" y="1555967"/>
                </a:cubicBezTo>
                <a:cubicBezTo>
                  <a:pt x="3995029" y="1555967"/>
                  <a:pt x="4048834" y="1355481"/>
                  <a:pt x="4048834" y="1108172"/>
                </a:cubicBezTo>
                <a:cubicBezTo>
                  <a:pt x="4048834" y="860862"/>
                  <a:pt x="3995029" y="660376"/>
                  <a:pt x="3928657" y="660376"/>
                </a:cubicBezTo>
                <a:cubicBezTo>
                  <a:pt x="3862285" y="660376"/>
                  <a:pt x="3808479" y="860862"/>
                  <a:pt x="3808479" y="1108172"/>
                </a:cubicBezTo>
                <a:close/>
                <a:moveTo>
                  <a:pt x="3402165" y="964235"/>
                </a:moveTo>
                <a:cubicBezTo>
                  <a:pt x="3402165" y="1211544"/>
                  <a:pt x="3455970" y="1412030"/>
                  <a:pt x="3522342" y="1412030"/>
                </a:cubicBezTo>
                <a:cubicBezTo>
                  <a:pt x="3588714" y="1412030"/>
                  <a:pt x="3642520" y="1211544"/>
                  <a:pt x="3642520" y="964235"/>
                </a:cubicBezTo>
                <a:cubicBezTo>
                  <a:pt x="3642520" y="716925"/>
                  <a:pt x="3588714" y="516440"/>
                  <a:pt x="3522342" y="516440"/>
                </a:cubicBezTo>
                <a:cubicBezTo>
                  <a:pt x="3455970" y="516440"/>
                  <a:pt x="3402165" y="716925"/>
                  <a:pt x="3402165" y="964235"/>
                </a:cubicBezTo>
                <a:close/>
                <a:moveTo>
                  <a:pt x="2995851" y="1156152"/>
                </a:moveTo>
                <a:cubicBezTo>
                  <a:pt x="2995851" y="1403462"/>
                  <a:pt x="3049656" y="1603947"/>
                  <a:pt x="3116028" y="1603947"/>
                </a:cubicBezTo>
                <a:cubicBezTo>
                  <a:pt x="3182400" y="1603947"/>
                  <a:pt x="3236206" y="1403462"/>
                  <a:pt x="3236206" y="1156152"/>
                </a:cubicBezTo>
                <a:cubicBezTo>
                  <a:pt x="3236206" y="908842"/>
                  <a:pt x="3182400" y="708357"/>
                  <a:pt x="3116028" y="708357"/>
                </a:cubicBezTo>
                <a:cubicBezTo>
                  <a:pt x="3049656" y="708357"/>
                  <a:pt x="2995851" y="908842"/>
                  <a:pt x="2995851" y="1156152"/>
                </a:cubicBezTo>
                <a:close/>
                <a:moveTo>
                  <a:pt x="2456484" y="1396042"/>
                </a:moveTo>
                <a:cubicBezTo>
                  <a:pt x="2456484" y="1643351"/>
                  <a:pt x="2510290" y="1843836"/>
                  <a:pt x="2576662" y="1843836"/>
                </a:cubicBezTo>
                <a:cubicBezTo>
                  <a:pt x="2643034" y="1843836"/>
                  <a:pt x="2696839" y="1643351"/>
                  <a:pt x="2696839" y="1396042"/>
                </a:cubicBezTo>
                <a:cubicBezTo>
                  <a:pt x="2696839" y="1148732"/>
                  <a:pt x="2643034" y="948246"/>
                  <a:pt x="2576662" y="948246"/>
                </a:cubicBezTo>
                <a:cubicBezTo>
                  <a:pt x="2510290" y="948246"/>
                  <a:pt x="2456484" y="1148732"/>
                  <a:pt x="2456484" y="1396042"/>
                </a:cubicBezTo>
                <a:close/>
                <a:moveTo>
                  <a:pt x="2078783" y="1539978"/>
                </a:moveTo>
                <a:cubicBezTo>
                  <a:pt x="2078783" y="1787288"/>
                  <a:pt x="2132589" y="1987773"/>
                  <a:pt x="2198961" y="1987773"/>
                </a:cubicBezTo>
                <a:cubicBezTo>
                  <a:pt x="2265333" y="1987773"/>
                  <a:pt x="2319138" y="1787288"/>
                  <a:pt x="2319138" y="1539978"/>
                </a:cubicBezTo>
                <a:cubicBezTo>
                  <a:pt x="2319138" y="1292669"/>
                  <a:pt x="2265333" y="1092183"/>
                  <a:pt x="2198961" y="1092183"/>
                </a:cubicBezTo>
                <a:cubicBezTo>
                  <a:pt x="2132589" y="1092183"/>
                  <a:pt x="2078783" y="1292669"/>
                  <a:pt x="2078783" y="1539978"/>
                </a:cubicBezTo>
                <a:close/>
                <a:moveTo>
                  <a:pt x="1701083" y="1412030"/>
                </a:moveTo>
                <a:cubicBezTo>
                  <a:pt x="1701083" y="1659340"/>
                  <a:pt x="1754888" y="1859825"/>
                  <a:pt x="1821260" y="1859825"/>
                </a:cubicBezTo>
                <a:cubicBezTo>
                  <a:pt x="1887632" y="1859825"/>
                  <a:pt x="1941437" y="1659340"/>
                  <a:pt x="1941437" y="1412030"/>
                </a:cubicBezTo>
                <a:cubicBezTo>
                  <a:pt x="1941437" y="1164720"/>
                  <a:pt x="1887632" y="964235"/>
                  <a:pt x="1821260" y="964235"/>
                </a:cubicBezTo>
                <a:cubicBezTo>
                  <a:pt x="1754888" y="964235"/>
                  <a:pt x="1701083" y="1164720"/>
                  <a:pt x="1701083" y="1412030"/>
                </a:cubicBezTo>
                <a:close/>
                <a:moveTo>
                  <a:pt x="1327675" y="1188134"/>
                </a:moveTo>
                <a:cubicBezTo>
                  <a:pt x="1327675" y="1435444"/>
                  <a:pt x="1381480" y="1635929"/>
                  <a:pt x="1447853" y="1635929"/>
                </a:cubicBezTo>
                <a:cubicBezTo>
                  <a:pt x="1514225" y="1635929"/>
                  <a:pt x="1568030" y="1435444"/>
                  <a:pt x="1568030" y="1188134"/>
                </a:cubicBezTo>
                <a:cubicBezTo>
                  <a:pt x="1568030" y="940824"/>
                  <a:pt x="1514225" y="740339"/>
                  <a:pt x="1447853" y="740339"/>
                </a:cubicBezTo>
                <a:cubicBezTo>
                  <a:pt x="1381480" y="740339"/>
                  <a:pt x="1327675" y="940824"/>
                  <a:pt x="1327675" y="1188134"/>
                </a:cubicBezTo>
                <a:close/>
                <a:moveTo>
                  <a:pt x="949974" y="1108172"/>
                </a:moveTo>
                <a:cubicBezTo>
                  <a:pt x="949974" y="1355481"/>
                  <a:pt x="1003780" y="1555967"/>
                  <a:pt x="1070152" y="1555967"/>
                </a:cubicBezTo>
                <a:cubicBezTo>
                  <a:pt x="1136524" y="1555967"/>
                  <a:pt x="1190329" y="1355481"/>
                  <a:pt x="1190329" y="1108172"/>
                </a:cubicBezTo>
                <a:cubicBezTo>
                  <a:pt x="1190329" y="860862"/>
                  <a:pt x="1136524" y="660376"/>
                  <a:pt x="1070152" y="660376"/>
                </a:cubicBezTo>
                <a:cubicBezTo>
                  <a:pt x="1003780" y="660376"/>
                  <a:pt x="949974" y="860862"/>
                  <a:pt x="949974" y="1108172"/>
                </a:cubicBezTo>
                <a:close/>
                <a:moveTo>
                  <a:pt x="543660" y="964235"/>
                </a:moveTo>
                <a:cubicBezTo>
                  <a:pt x="543660" y="1211544"/>
                  <a:pt x="597465" y="1412030"/>
                  <a:pt x="663837" y="1412030"/>
                </a:cubicBezTo>
                <a:cubicBezTo>
                  <a:pt x="730209" y="1412030"/>
                  <a:pt x="784015" y="1211544"/>
                  <a:pt x="784015" y="964235"/>
                </a:cubicBezTo>
                <a:cubicBezTo>
                  <a:pt x="784015" y="716925"/>
                  <a:pt x="730209" y="516440"/>
                  <a:pt x="663837" y="516440"/>
                </a:cubicBezTo>
                <a:cubicBezTo>
                  <a:pt x="597465" y="516440"/>
                  <a:pt x="543660" y="716925"/>
                  <a:pt x="543660" y="964235"/>
                </a:cubicBezTo>
                <a:close/>
                <a:moveTo>
                  <a:pt x="137346" y="1156152"/>
                </a:moveTo>
                <a:cubicBezTo>
                  <a:pt x="137346" y="1403462"/>
                  <a:pt x="191151" y="1603947"/>
                  <a:pt x="257523" y="1603947"/>
                </a:cubicBezTo>
                <a:cubicBezTo>
                  <a:pt x="323895" y="1603947"/>
                  <a:pt x="377700" y="1403462"/>
                  <a:pt x="377700" y="1156152"/>
                </a:cubicBezTo>
                <a:cubicBezTo>
                  <a:pt x="377700" y="908842"/>
                  <a:pt x="323895" y="708357"/>
                  <a:pt x="257523" y="708357"/>
                </a:cubicBezTo>
                <a:cubicBezTo>
                  <a:pt x="191151" y="708357"/>
                  <a:pt x="137346" y="908842"/>
                  <a:pt x="137346" y="1156152"/>
                </a:cubicBezTo>
                <a:close/>
                <a:moveTo>
                  <a:pt x="0" y="2087722"/>
                </a:moveTo>
                <a:lnTo>
                  <a:pt x="0" y="288544"/>
                </a:lnTo>
                <a:cubicBezTo>
                  <a:pt x="952835" y="-710999"/>
                  <a:pt x="1905670" y="1288087"/>
                  <a:pt x="2858505" y="288544"/>
                </a:cubicBezTo>
                <a:cubicBezTo>
                  <a:pt x="3811340" y="-710999"/>
                  <a:pt x="4764175" y="1288087"/>
                  <a:pt x="5717010" y="288544"/>
                </a:cubicBezTo>
                <a:lnTo>
                  <a:pt x="5717010" y="2087722"/>
                </a:lnTo>
                <a:cubicBezTo>
                  <a:pt x="4764175" y="3087265"/>
                  <a:pt x="3811340" y="1088179"/>
                  <a:pt x="2858505" y="2087722"/>
                </a:cubicBezTo>
                <a:cubicBezTo>
                  <a:pt x="1905670" y="3087265"/>
                  <a:pt x="952835" y="1088179"/>
                  <a:pt x="0" y="2087722"/>
                </a:cubicBezTo>
                <a:close/>
              </a:path>
            </a:pathLst>
          </a:custGeom>
          <a:noFill/>
          <a:ln w="38100">
            <a:solidFill>
              <a:schemeClr val="tx1"/>
            </a:solidFill>
            <a:prstDash val="sysDash"/>
          </a:ln>
          <a:scene3d>
            <a:camera prst="orthographicFront"/>
            <a:lightRig rig="flood" dir="t"/>
          </a:scene3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15"/>
          <p:cNvSpPr/>
          <p:nvPr/>
        </p:nvSpPr>
        <p:spPr>
          <a:xfrm rot="16200000" flipH="1">
            <a:off x="2289336" y="2204868"/>
            <a:ext cx="6192689" cy="2448273"/>
          </a:xfrm>
          <a:custGeom>
            <a:avLst/>
            <a:gdLst>
              <a:gd name="connsiteX0" fmla="*/ 5314990 w 5717010"/>
              <a:gd name="connsiteY0" fmla="*/ 1396042 h 2376265"/>
              <a:gd name="connsiteX1" fmla="*/ 5435167 w 5717010"/>
              <a:gd name="connsiteY1" fmla="*/ 1843836 h 2376265"/>
              <a:gd name="connsiteX2" fmla="*/ 5555344 w 5717010"/>
              <a:gd name="connsiteY2" fmla="*/ 1396042 h 2376265"/>
              <a:gd name="connsiteX3" fmla="*/ 5435167 w 5717010"/>
              <a:gd name="connsiteY3" fmla="*/ 948246 h 2376265"/>
              <a:gd name="connsiteX4" fmla="*/ 5314990 w 5717010"/>
              <a:gd name="connsiteY4" fmla="*/ 1396042 h 2376265"/>
              <a:gd name="connsiteX5" fmla="*/ 4937289 w 5717010"/>
              <a:gd name="connsiteY5" fmla="*/ 1539978 h 2376265"/>
              <a:gd name="connsiteX6" fmla="*/ 5057466 w 5717010"/>
              <a:gd name="connsiteY6" fmla="*/ 1987773 h 2376265"/>
              <a:gd name="connsiteX7" fmla="*/ 5177644 w 5717010"/>
              <a:gd name="connsiteY7" fmla="*/ 1539978 h 2376265"/>
              <a:gd name="connsiteX8" fmla="*/ 5057466 w 5717010"/>
              <a:gd name="connsiteY8" fmla="*/ 1092183 h 2376265"/>
              <a:gd name="connsiteX9" fmla="*/ 4937289 w 5717010"/>
              <a:gd name="connsiteY9" fmla="*/ 1539978 h 2376265"/>
              <a:gd name="connsiteX10" fmla="*/ 4559588 w 5717010"/>
              <a:gd name="connsiteY10" fmla="*/ 1412030 h 2376265"/>
              <a:gd name="connsiteX11" fmla="*/ 4679765 w 5717010"/>
              <a:gd name="connsiteY11" fmla="*/ 1859825 h 2376265"/>
              <a:gd name="connsiteX12" fmla="*/ 4799943 w 5717010"/>
              <a:gd name="connsiteY12" fmla="*/ 1412030 h 2376265"/>
              <a:gd name="connsiteX13" fmla="*/ 4679765 w 5717010"/>
              <a:gd name="connsiteY13" fmla="*/ 964235 h 2376265"/>
              <a:gd name="connsiteX14" fmla="*/ 4559588 w 5717010"/>
              <a:gd name="connsiteY14" fmla="*/ 1412030 h 2376265"/>
              <a:gd name="connsiteX15" fmla="*/ 4186180 w 5717010"/>
              <a:gd name="connsiteY15" fmla="*/ 1188134 h 2376265"/>
              <a:gd name="connsiteX16" fmla="*/ 4306358 w 5717010"/>
              <a:gd name="connsiteY16" fmla="*/ 1635929 h 2376265"/>
              <a:gd name="connsiteX17" fmla="*/ 4426535 w 5717010"/>
              <a:gd name="connsiteY17" fmla="*/ 1188134 h 2376265"/>
              <a:gd name="connsiteX18" fmla="*/ 4306358 w 5717010"/>
              <a:gd name="connsiteY18" fmla="*/ 740339 h 2376265"/>
              <a:gd name="connsiteX19" fmla="*/ 4186180 w 5717010"/>
              <a:gd name="connsiteY19" fmla="*/ 1188134 h 2376265"/>
              <a:gd name="connsiteX20" fmla="*/ 3808479 w 5717010"/>
              <a:gd name="connsiteY20" fmla="*/ 1108172 h 2376265"/>
              <a:gd name="connsiteX21" fmla="*/ 3928657 w 5717010"/>
              <a:gd name="connsiteY21" fmla="*/ 1555967 h 2376265"/>
              <a:gd name="connsiteX22" fmla="*/ 4048834 w 5717010"/>
              <a:gd name="connsiteY22" fmla="*/ 1108172 h 2376265"/>
              <a:gd name="connsiteX23" fmla="*/ 3928657 w 5717010"/>
              <a:gd name="connsiteY23" fmla="*/ 660376 h 2376265"/>
              <a:gd name="connsiteX24" fmla="*/ 3808479 w 5717010"/>
              <a:gd name="connsiteY24" fmla="*/ 1108172 h 2376265"/>
              <a:gd name="connsiteX25" fmla="*/ 3402165 w 5717010"/>
              <a:gd name="connsiteY25" fmla="*/ 964235 h 2376265"/>
              <a:gd name="connsiteX26" fmla="*/ 3522342 w 5717010"/>
              <a:gd name="connsiteY26" fmla="*/ 1412030 h 2376265"/>
              <a:gd name="connsiteX27" fmla="*/ 3642520 w 5717010"/>
              <a:gd name="connsiteY27" fmla="*/ 964235 h 2376265"/>
              <a:gd name="connsiteX28" fmla="*/ 3522342 w 5717010"/>
              <a:gd name="connsiteY28" fmla="*/ 516440 h 2376265"/>
              <a:gd name="connsiteX29" fmla="*/ 3402165 w 5717010"/>
              <a:gd name="connsiteY29" fmla="*/ 964235 h 2376265"/>
              <a:gd name="connsiteX30" fmla="*/ 2995851 w 5717010"/>
              <a:gd name="connsiteY30" fmla="*/ 1156152 h 2376265"/>
              <a:gd name="connsiteX31" fmla="*/ 3116028 w 5717010"/>
              <a:gd name="connsiteY31" fmla="*/ 1603947 h 2376265"/>
              <a:gd name="connsiteX32" fmla="*/ 3236206 w 5717010"/>
              <a:gd name="connsiteY32" fmla="*/ 1156152 h 2376265"/>
              <a:gd name="connsiteX33" fmla="*/ 3116028 w 5717010"/>
              <a:gd name="connsiteY33" fmla="*/ 708357 h 2376265"/>
              <a:gd name="connsiteX34" fmla="*/ 2995851 w 5717010"/>
              <a:gd name="connsiteY34" fmla="*/ 1156152 h 2376265"/>
              <a:gd name="connsiteX35" fmla="*/ 2456484 w 5717010"/>
              <a:gd name="connsiteY35" fmla="*/ 1396042 h 2376265"/>
              <a:gd name="connsiteX36" fmla="*/ 2576662 w 5717010"/>
              <a:gd name="connsiteY36" fmla="*/ 1843836 h 2376265"/>
              <a:gd name="connsiteX37" fmla="*/ 2696839 w 5717010"/>
              <a:gd name="connsiteY37" fmla="*/ 1396042 h 2376265"/>
              <a:gd name="connsiteX38" fmla="*/ 2576662 w 5717010"/>
              <a:gd name="connsiteY38" fmla="*/ 948246 h 2376265"/>
              <a:gd name="connsiteX39" fmla="*/ 2456484 w 5717010"/>
              <a:gd name="connsiteY39" fmla="*/ 1396042 h 2376265"/>
              <a:gd name="connsiteX40" fmla="*/ 2078783 w 5717010"/>
              <a:gd name="connsiteY40" fmla="*/ 1539978 h 2376265"/>
              <a:gd name="connsiteX41" fmla="*/ 2198961 w 5717010"/>
              <a:gd name="connsiteY41" fmla="*/ 1987773 h 2376265"/>
              <a:gd name="connsiteX42" fmla="*/ 2319138 w 5717010"/>
              <a:gd name="connsiteY42" fmla="*/ 1539978 h 2376265"/>
              <a:gd name="connsiteX43" fmla="*/ 2198961 w 5717010"/>
              <a:gd name="connsiteY43" fmla="*/ 1092183 h 2376265"/>
              <a:gd name="connsiteX44" fmla="*/ 2078783 w 5717010"/>
              <a:gd name="connsiteY44" fmla="*/ 1539978 h 2376265"/>
              <a:gd name="connsiteX45" fmla="*/ 1701083 w 5717010"/>
              <a:gd name="connsiteY45" fmla="*/ 1412030 h 2376265"/>
              <a:gd name="connsiteX46" fmla="*/ 1821260 w 5717010"/>
              <a:gd name="connsiteY46" fmla="*/ 1859825 h 2376265"/>
              <a:gd name="connsiteX47" fmla="*/ 1941437 w 5717010"/>
              <a:gd name="connsiteY47" fmla="*/ 1412030 h 2376265"/>
              <a:gd name="connsiteX48" fmla="*/ 1821260 w 5717010"/>
              <a:gd name="connsiteY48" fmla="*/ 964235 h 2376265"/>
              <a:gd name="connsiteX49" fmla="*/ 1701083 w 5717010"/>
              <a:gd name="connsiteY49" fmla="*/ 1412030 h 2376265"/>
              <a:gd name="connsiteX50" fmla="*/ 1327675 w 5717010"/>
              <a:gd name="connsiteY50" fmla="*/ 1188134 h 2376265"/>
              <a:gd name="connsiteX51" fmla="*/ 1447853 w 5717010"/>
              <a:gd name="connsiteY51" fmla="*/ 1635929 h 2376265"/>
              <a:gd name="connsiteX52" fmla="*/ 1568030 w 5717010"/>
              <a:gd name="connsiteY52" fmla="*/ 1188134 h 2376265"/>
              <a:gd name="connsiteX53" fmla="*/ 1447853 w 5717010"/>
              <a:gd name="connsiteY53" fmla="*/ 740339 h 2376265"/>
              <a:gd name="connsiteX54" fmla="*/ 1327675 w 5717010"/>
              <a:gd name="connsiteY54" fmla="*/ 1188134 h 2376265"/>
              <a:gd name="connsiteX55" fmla="*/ 949974 w 5717010"/>
              <a:gd name="connsiteY55" fmla="*/ 1108172 h 2376265"/>
              <a:gd name="connsiteX56" fmla="*/ 1070152 w 5717010"/>
              <a:gd name="connsiteY56" fmla="*/ 1555967 h 2376265"/>
              <a:gd name="connsiteX57" fmla="*/ 1190329 w 5717010"/>
              <a:gd name="connsiteY57" fmla="*/ 1108172 h 2376265"/>
              <a:gd name="connsiteX58" fmla="*/ 1070152 w 5717010"/>
              <a:gd name="connsiteY58" fmla="*/ 660376 h 2376265"/>
              <a:gd name="connsiteX59" fmla="*/ 949974 w 5717010"/>
              <a:gd name="connsiteY59" fmla="*/ 1108172 h 2376265"/>
              <a:gd name="connsiteX60" fmla="*/ 543660 w 5717010"/>
              <a:gd name="connsiteY60" fmla="*/ 964235 h 2376265"/>
              <a:gd name="connsiteX61" fmla="*/ 663837 w 5717010"/>
              <a:gd name="connsiteY61" fmla="*/ 1412030 h 2376265"/>
              <a:gd name="connsiteX62" fmla="*/ 784015 w 5717010"/>
              <a:gd name="connsiteY62" fmla="*/ 964235 h 2376265"/>
              <a:gd name="connsiteX63" fmla="*/ 663837 w 5717010"/>
              <a:gd name="connsiteY63" fmla="*/ 516440 h 2376265"/>
              <a:gd name="connsiteX64" fmla="*/ 543660 w 5717010"/>
              <a:gd name="connsiteY64" fmla="*/ 964235 h 2376265"/>
              <a:gd name="connsiteX65" fmla="*/ 137346 w 5717010"/>
              <a:gd name="connsiteY65" fmla="*/ 1156152 h 2376265"/>
              <a:gd name="connsiteX66" fmla="*/ 257523 w 5717010"/>
              <a:gd name="connsiteY66" fmla="*/ 1603947 h 2376265"/>
              <a:gd name="connsiteX67" fmla="*/ 377700 w 5717010"/>
              <a:gd name="connsiteY67" fmla="*/ 1156152 h 2376265"/>
              <a:gd name="connsiteX68" fmla="*/ 257523 w 5717010"/>
              <a:gd name="connsiteY68" fmla="*/ 708357 h 2376265"/>
              <a:gd name="connsiteX69" fmla="*/ 137346 w 5717010"/>
              <a:gd name="connsiteY69" fmla="*/ 1156152 h 2376265"/>
              <a:gd name="connsiteX70" fmla="*/ 0 w 5717010"/>
              <a:gd name="connsiteY70" fmla="*/ 2087722 h 2376265"/>
              <a:gd name="connsiteX71" fmla="*/ 0 w 5717010"/>
              <a:gd name="connsiteY71" fmla="*/ 288544 h 2376265"/>
              <a:gd name="connsiteX72" fmla="*/ 2858505 w 5717010"/>
              <a:gd name="connsiteY72" fmla="*/ 288544 h 2376265"/>
              <a:gd name="connsiteX73" fmla="*/ 5717010 w 5717010"/>
              <a:gd name="connsiteY73" fmla="*/ 288544 h 2376265"/>
              <a:gd name="connsiteX74" fmla="*/ 5717010 w 5717010"/>
              <a:gd name="connsiteY74" fmla="*/ 2087722 h 2376265"/>
              <a:gd name="connsiteX75" fmla="*/ 2858505 w 5717010"/>
              <a:gd name="connsiteY75" fmla="*/ 2087722 h 2376265"/>
              <a:gd name="connsiteX76" fmla="*/ 0 w 5717010"/>
              <a:gd name="connsiteY76" fmla="*/ 2087722 h 2376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5717010" h="2376265">
                <a:moveTo>
                  <a:pt x="5314990" y="1396042"/>
                </a:moveTo>
                <a:cubicBezTo>
                  <a:pt x="5314990" y="1643351"/>
                  <a:pt x="5368795" y="1843836"/>
                  <a:pt x="5435167" y="1843836"/>
                </a:cubicBezTo>
                <a:cubicBezTo>
                  <a:pt x="5501539" y="1843836"/>
                  <a:pt x="5555344" y="1643351"/>
                  <a:pt x="5555344" y="1396042"/>
                </a:cubicBezTo>
                <a:cubicBezTo>
                  <a:pt x="5555344" y="1148732"/>
                  <a:pt x="5501539" y="948246"/>
                  <a:pt x="5435167" y="948246"/>
                </a:cubicBezTo>
                <a:cubicBezTo>
                  <a:pt x="5368795" y="948246"/>
                  <a:pt x="5314990" y="1148732"/>
                  <a:pt x="5314990" y="1396042"/>
                </a:cubicBezTo>
                <a:close/>
                <a:moveTo>
                  <a:pt x="4937289" y="1539978"/>
                </a:moveTo>
                <a:cubicBezTo>
                  <a:pt x="4937289" y="1787288"/>
                  <a:pt x="4991094" y="1987773"/>
                  <a:pt x="5057466" y="1987773"/>
                </a:cubicBezTo>
                <a:cubicBezTo>
                  <a:pt x="5123838" y="1987773"/>
                  <a:pt x="5177644" y="1787288"/>
                  <a:pt x="5177644" y="1539978"/>
                </a:cubicBezTo>
                <a:cubicBezTo>
                  <a:pt x="5177644" y="1292669"/>
                  <a:pt x="5123838" y="1092183"/>
                  <a:pt x="5057466" y="1092183"/>
                </a:cubicBezTo>
                <a:cubicBezTo>
                  <a:pt x="4991094" y="1092183"/>
                  <a:pt x="4937289" y="1292669"/>
                  <a:pt x="4937289" y="1539978"/>
                </a:cubicBezTo>
                <a:close/>
                <a:moveTo>
                  <a:pt x="4559588" y="1412030"/>
                </a:moveTo>
                <a:cubicBezTo>
                  <a:pt x="4559588" y="1659340"/>
                  <a:pt x="4613393" y="1859825"/>
                  <a:pt x="4679765" y="1859825"/>
                </a:cubicBezTo>
                <a:cubicBezTo>
                  <a:pt x="4746137" y="1859825"/>
                  <a:pt x="4799943" y="1659340"/>
                  <a:pt x="4799943" y="1412030"/>
                </a:cubicBezTo>
                <a:cubicBezTo>
                  <a:pt x="4799943" y="1164720"/>
                  <a:pt x="4746137" y="964235"/>
                  <a:pt x="4679765" y="964235"/>
                </a:cubicBezTo>
                <a:cubicBezTo>
                  <a:pt x="4613393" y="964235"/>
                  <a:pt x="4559588" y="1164720"/>
                  <a:pt x="4559588" y="1412030"/>
                </a:cubicBezTo>
                <a:close/>
                <a:moveTo>
                  <a:pt x="4186180" y="1188134"/>
                </a:moveTo>
                <a:cubicBezTo>
                  <a:pt x="4186180" y="1435444"/>
                  <a:pt x="4239986" y="1635929"/>
                  <a:pt x="4306358" y="1635929"/>
                </a:cubicBezTo>
                <a:cubicBezTo>
                  <a:pt x="4372730" y="1635929"/>
                  <a:pt x="4426535" y="1435444"/>
                  <a:pt x="4426535" y="1188134"/>
                </a:cubicBezTo>
                <a:cubicBezTo>
                  <a:pt x="4426535" y="940824"/>
                  <a:pt x="4372730" y="740339"/>
                  <a:pt x="4306358" y="740339"/>
                </a:cubicBezTo>
                <a:cubicBezTo>
                  <a:pt x="4239986" y="740339"/>
                  <a:pt x="4186180" y="940824"/>
                  <a:pt x="4186180" y="1188134"/>
                </a:cubicBezTo>
                <a:close/>
                <a:moveTo>
                  <a:pt x="3808479" y="1108172"/>
                </a:moveTo>
                <a:cubicBezTo>
                  <a:pt x="3808479" y="1355481"/>
                  <a:pt x="3862285" y="1555967"/>
                  <a:pt x="3928657" y="1555967"/>
                </a:cubicBezTo>
                <a:cubicBezTo>
                  <a:pt x="3995029" y="1555967"/>
                  <a:pt x="4048834" y="1355481"/>
                  <a:pt x="4048834" y="1108172"/>
                </a:cubicBezTo>
                <a:cubicBezTo>
                  <a:pt x="4048834" y="860862"/>
                  <a:pt x="3995029" y="660376"/>
                  <a:pt x="3928657" y="660376"/>
                </a:cubicBezTo>
                <a:cubicBezTo>
                  <a:pt x="3862285" y="660376"/>
                  <a:pt x="3808479" y="860862"/>
                  <a:pt x="3808479" y="1108172"/>
                </a:cubicBezTo>
                <a:close/>
                <a:moveTo>
                  <a:pt x="3402165" y="964235"/>
                </a:moveTo>
                <a:cubicBezTo>
                  <a:pt x="3402165" y="1211544"/>
                  <a:pt x="3455970" y="1412030"/>
                  <a:pt x="3522342" y="1412030"/>
                </a:cubicBezTo>
                <a:cubicBezTo>
                  <a:pt x="3588714" y="1412030"/>
                  <a:pt x="3642520" y="1211544"/>
                  <a:pt x="3642520" y="964235"/>
                </a:cubicBezTo>
                <a:cubicBezTo>
                  <a:pt x="3642520" y="716925"/>
                  <a:pt x="3588714" y="516440"/>
                  <a:pt x="3522342" y="516440"/>
                </a:cubicBezTo>
                <a:cubicBezTo>
                  <a:pt x="3455970" y="516440"/>
                  <a:pt x="3402165" y="716925"/>
                  <a:pt x="3402165" y="964235"/>
                </a:cubicBezTo>
                <a:close/>
                <a:moveTo>
                  <a:pt x="2995851" y="1156152"/>
                </a:moveTo>
                <a:cubicBezTo>
                  <a:pt x="2995851" y="1403462"/>
                  <a:pt x="3049656" y="1603947"/>
                  <a:pt x="3116028" y="1603947"/>
                </a:cubicBezTo>
                <a:cubicBezTo>
                  <a:pt x="3182400" y="1603947"/>
                  <a:pt x="3236206" y="1403462"/>
                  <a:pt x="3236206" y="1156152"/>
                </a:cubicBezTo>
                <a:cubicBezTo>
                  <a:pt x="3236206" y="908842"/>
                  <a:pt x="3182400" y="708357"/>
                  <a:pt x="3116028" y="708357"/>
                </a:cubicBezTo>
                <a:cubicBezTo>
                  <a:pt x="3049656" y="708357"/>
                  <a:pt x="2995851" y="908842"/>
                  <a:pt x="2995851" y="1156152"/>
                </a:cubicBezTo>
                <a:close/>
                <a:moveTo>
                  <a:pt x="2456484" y="1396042"/>
                </a:moveTo>
                <a:cubicBezTo>
                  <a:pt x="2456484" y="1643351"/>
                  <a:pt x="2510290" y="1843836"/>
                  <a:pt x="2576662" y="1843836"/>
                </a:cubicBezTo>
                <a:cubicBezTo>
                  <a:pt x="2643034" y="1843836"/>
                  <a:pt x="2696839" y="1643351"/>
                  <a:pt x="2696839" y="1396042"/>
                </a:cubicBezTo>
                <a:cubicBezTo>
                  <a:pt x="2696839" y="1148732"/>
                  <a:pt x="2643034" y="948246"/>
                  <a:pt x="2576662" y="948246"/>
                </a:cubicBezTo>
                <a:cubicBezTo>
                  <a:pt x="2510290" y="948246"/>
                  <a:pt x="2456484" y="1148732"/>
                  <a:pt x="2456484" y="1396042"/>
                </a:cubicBezTo>
                <a:close/>
                <a:moveTo>
                  <a:pt x="2078783" y="1539978"/>
                </a:moveTo>
                <a:cubicBezTo>
                  <a:pt x="2078783" y="1787288"/>
                  <a:pt x="2132589" y="1987773"/>
                  <a:pt x="2198961" y="1987773"/>
                </a:cubicBezTo>
                <a:cubicBezTo>
                  <a:pt x="2265333" y="1987773"/>
                  <a:pt x="2319138" y="1787288"/>
                  <a:pt x="2319138" y="1539978"/>
                </a:cubicBezTo>
                <a:cubicBezTo>
                  <a:pt x="2319138" y="1292669"/>
                  <a:pt x="2265333" y="1092183"/>
                  <a:pt x="2198961" y="1092183"/>
                </a:cubicBezTo>
                <a:cubicBezTo>
                  <a:pt x="2132589" y="1092183"/>
                  <a:pt x="2078783" y="1292669"/>
                  <a:pt x="2078783" y="1539978"/>
                </a:cubicBezTo>
                <a:close/>
                <a:moveTo>
                  <a:pt x="1701083" y="1412030"/>
                </a:moveTo>
                <a:cubicBezTo>
                  <a:pt x="1701083" y="1659340"/>
                  <a:pt x="1754888" y="1859825"/>
                  <a:pt x="1821260" y="1859825"/>
                </a:cubicBezTo>
                <a:cubicBezTo>
                  <a:pt x="1887632" y="1859825"/>
                  <a:pt x="1941437" y="1659340"/>
                  <a:pt x="1941437" y="1412030"/>
                </a:cubicBezTo>
                <a:cubicBezTo>
                  <a:pt x="1941437" y="1164720"/>
                  <a:pt x="1887632" y="964235"/>
                  <a:pt x="1821260" y="964235"/>
                </a:cubicBezTo>
                <a:cubicBezTo>
                  <a:pt x="1754888" y="964235"/>
                  <a:pt x="1701083" y="1164720"/>
                  <a:pt x="1701083" y="1412030"/>
                </a:cubicBezTo>
                <a:close/>
                <a:moveTo>
                  <a:pt x="1327675" y="1188134"/>
                </a:moveTo>
                <a:cubicBezTo>
                  <a:pt x="1327675" y="1435444"/>
                  <a:pt x="1381480" y="1635929"/>
                  <a:pt x="1447853" y="1635929"/>
                </a:cubicBezTo>
                <a:cubicBezTo>
                  <a:pt x="1514225" y="1635929"/>
                  <a:pt x="1568030" y="1435444"/>
                  <a:pt x="1568030" y="1188134"/>
                </a:cubicBezTo>
                <a:cubicBezTo>
                  <a:pt x="1568030" y="940824"/>
                  <a:pt x="1514225" y="740339"/>
                  <a:pt x="1447853" y="740339"/>
                </a:cubicBezTo>
                <a:cubicBezTo>
                  <a:pt x="1381480" y="740339"/>
                  <a:pt x="1327675" y="940824"/>
                  <a:pt x="1327675" y="1188134"/>
                </a:cubicBezTo>
                <a:close/>
                <a:moveTo>
                  <a:pt x="949974" y="1108172"/>
                </a:moveTo>
                <a:cubicBezTo>
                  <a:pt x="949974" y="1355481"/>
                  <a:pt x="1003780" y="1555967"/>
                  <a:pt x="1070152" y="1555967"/>
                </a:cubicBezTo>
                <a:cubicBezTo>
                  <a:pt x="1136524" y="1555967"/>
                  <a:pt x="1190329" y="1355481"/>
                  <a:pt x="1190329" y="1108172"/>
                </a:cubicBezTo>
                <a:cubicBezTo>
                  <a:pt x="1190329" y="860862"/>
                  <a:pt x="1136524" y="660376"/>
                  <a:pt x="1070152" y="660376"/>
                </a:cubicBezTo>
                <a:cubicBezTo>
                  <a:pt x="1003780" y="660376"/>
                  <a:pt x="949974" y="860862"/>
                  <a:pt x="949974" y="1108172"/>
                </a:cubicBezTo>
                <a:close/>
                <a:moveTo>
                  <a:pt x="543660" y="964235"/>
                </a:moveTo>
                <a:cubicBezTo>
                  <a:pt x="543660" y="1211544"/>
                  <a:pt x="597465" y="1412030"/>
                  <a:pt x="663837" y="1412030"/>
                </a:cubicBezTo>
                <a:cubicBezTo>
                  <a:pt x="730209" y="1412030"/>
                  <a:pt x="784015" y="1211544"/>
                  <a:pt x="784015" y="964235"/>
                </a:cubicBezTo>
                <a:cubicBezTo>
                  <a:pt x="784015" y="716925"/>
                  <a:pt x="730209" y="516440"/>
                  <a:pt x="663837" y="516440"/>
                </a:cubicBezTo>
                <a:cubicBezTo>
                  <a:pt x="597465" y="516440"/>
                  <a:pt x="543660" y="716925"/>
                  <a:pt x="543660" y="964235"/>
                </a:cubicBezTo>
                <a:close/>
                <a:moveTo>
                  <a:pt x="137346" y="1156152"/>
                </a:moveTo>
                <a:cubicBezTo>
                  <a:pt x="137346" y="1403462"/>
                  <a:pt x="191151" y="1603947"/>
                  <a:pt x="257523" y="1603947"/>
                </a:cubicBezTo>
                <a:cubicBezTo>
                  <a:pt x="323895" y="1603947"/>
                  <a:pt x="377700" y="1403462"/>
                  <a:pt x="377700" y="1156152"/>
                </a:cubicBezTo>
                <a:cubicBezTo>
                  <a:pt x="377700" y="908842"/>
                  <a:pt x="323895" y="708357"/>
                  <a:pt x="257523" y="708357"/>
                </a:cubicBezTo>
                <a:cubicBezTo>
                  <a:pt x="191151" y="708357"/>
                  <a:pt x="137346" y="908842"/>
                  <a:pt x="137346" y="1156152"/>
                </a:cubicBezTo>
                <a:close/>
                <a:moveTo>
                  <a:pt x="0" y="2087722"/>
                </a:moveTo>
                <a:lnTo>
                  <a:pt x="0" y="288544"/>
                </a:lnTo>
                <a:cubicBezTo>
                  <a:pt x="952835" y="-710999"/>
                  <a:pt x="1905670" y="1288087"/>
                  <a:pt x="2858505" y="288544"/>
                </a:cubicBezTo>
                <a:cubicBezTo>
                  <a:pt x="3811340" y="-710999"/>
                  <a:pt x="4764175" y="1288087"/>
                  <a:pt x="5717010" y="288544"/>
                </a:cubicBezTo>
                <a:lnTo>
                  <a:pt x="5717010" y="2087722"/>
                </a:lnTo>
                <a:cubicBezTo>
                  <a:pt x="4764175" y="3087265"/>
                  <a:pt x="3811340" y="1088179"/>
                  <a:pt x="2858505" y="2087722"/>
                </a:cubicBezTo>
                <a:cubicBezTo>
                  <a:pt x="1905670" y="3087265"/>
                  <a:pt x="952835" y="1088179"/>
                  <a:pt x="0" y="2087722"/>
                </a:cubicBezTo>
                <a:close/>
              </a:path>
            </a:pathLst>
          </a:custGeom>
          <a:noFill/>
          <a:ln w="38100">
            <a:solidFill>
              <a:schemeClr val="tx1"/>
            </a:solidFill>
            <a:prstDash val="sysDash"/>
          </a:ln>
          <a:scene3d>
            <a:camera prst="orthographicFront"/>
            <a:lightRig rig="flood" dir="t"/>
          </a:scene3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4 Forma libre"/>
          <p:cNvSpPr/>
          <p:nvPr/>
        </p:nvSpPr>
        <p:spPr>
          <a:xfrm rot="10800000">
            <a:off x="-105090" y="5717004"/>
            <a:ext cx="9249089"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rgbClr val="C00000"/>
              </a:gs>
              <a:gs pos="28000">
                <a:srgbClr val="FFFF00">
                  <a:lumMod val="47000"/>
                  <a:lumOff val="53000"/>
                </a:srgbClr>
              </a:gs>
              <a:gs pos="0">
                <a:schemeClr val="tx1"/>
              </a:gs>
              <a:gs pos="86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a:off x="-105088" y="0"/>
            <a:ext cx="9249088"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rgbClr val="C00000"/>
              </a:gs>
              <a:gs pos="28000">
                <a:srgbClr val="FFFF00">
                  <a:lumMod val="47000"/>
                  <a:lumOff val="53000"/>
                </a:srgbClr>
              </a:gs>
              <a:gs pos="0">
                <a:schemeClr val="tx1"/>
              </a:gs>
              <a:gs pos="86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a:off x="-69397" y="-45643"/>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056263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8"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additive="base">
                                        <p:cTn id="10" dur="3000" fill="hold"/>
                                        <p:tgtEl>
                                          <p:spTgt spid="15"/>
                                        </p:tgtEl>
                                        <p:attrNameLst>
                                          <p:attrName>ppt_x</p:attrName>
                                        </p:attrNameLst>
                                      </p:cBhvr>
                                      <p:tavLst>
                                        <p:tav tm="0">
                                          <p:val>
                                            <p:strVal val="0-#ppt_w/2"/>
                                          </p:val>
                                        </p:tav>
                                        <p:tav tm="100000">
                                          <p:val>
                                            <p:strVal val="#ppt_x"/>
                                          </p:val>
                                        </p:tav>
                                      </p:tavLst>
                                    </p:anim>
                                    <p:anim calcmode="lin" valueType="num">
                                      <p:cBhvr additive="base">
                                        <p:cTn id="11" dur="3000" fill="hold"/>
                                        <p:tgtEl>
                                          <p:spTgt spid="15"/>
                                        </p:tgtEl>
                                        <p:attrNameLst>
                                          <p:attrName>ppt_y</p:attrName>
                                        </p:attrNameLst>
                                      </p:cBhvr>
                                      <p:tavLst>
                                        <p:tav tm="0">
                                          <p:val>
                                            <p:strVal val="#ppt_y"/>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2750" fill="hold"/>
                                        <p:tgtEl>
                                          <p:spTgt spid="15"/>
                                        </p:tgtEl>
                                        <p:attrNameLst>
                                          <p:attrName>ppt_w</p:attrName>
                                        </p:attrNameLst>
                                      </p:cBhvr>
                                      <p:tavLst>
                                        <p:tav tm="0" fmla="#ppt_w*sin(2.5*pi*$)">
                                          <p:val>
                                            <p:fltVal val="0"/>
                                          </p:val>
                                        </p:tav>
                                        <p:tav tm="100000">
                                          <p:val>
                                            <p:fltVal val="1"/>
                                          </p:val>
                                        </p:tav>
                                      </p:tavLst>
                                    </p:anim>
                                    <p:anim calcmode="lin" valueType="num">
                                      <p:cBhvr>
                                        <p:cTn id="15" dur="2750" fill="hold"/>
                                        <p:tgtEl>
                                          <p:spTgt spid="15"/>
                                        </p:tgtEl>
                                        <p:attrNameLst>
                                          <p:attrName>ppt_h</p:attrName>
                                        </p:attrNameLst>
                                      </p:cBhvr>
                                      <p:tavLst>
                                        <p:tav tm="0">
                                          <p:val>
                                            <p:strVal val="#ppt_h"/>
                                          </p:val>
                                        </p:tav>
                                        <p:tav tm="100000">
                                          <p:val>
                                            <p:strVal val="#ppt_h"/>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0-#ppt_w/2"/>
                                          </p:val>
                                        </p:tav>
                                        <p:tav tm="100000">
                                          <p:val>
                                            <p:strVal val="#ppt_x"/>
                                          </p:val>
                                        </p:tav>
                                      </p:tavLst>
                                    </p:anim>
                                    <p:anim calcmode="lin" valueType="num">
                                      <p:cBhvr additive="base">
                                        <p:cTn id="19" dur="3000" fill="hold"/>
                                        <p:tgtEl>
                                          <p:spTgt spid="11"/>
                                        </p:tgtEl>
                                        <p:attrNameLst>
                                          <p:attrName>ppt_y</p:attrName>
                                        </p:attrNameLst>
                                      </p:cBhvr>
                                      <p:tavLst>
                                        <p:tav tm="0">
                                          <p:val>
                                            <p:strVal val="#ppt_y"/>
                                          </p:val>
                                        </p:tav>
                                        <p:tav tm="100000">
                                          <p:val>
                                            <p:strVal val="#ppt_y"/>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2750" fill="hold"/>
                                        <p:tgtEl>
                                          <p:spTgt spid="11"/>
                                        </p:tgtEl>
                                        <p:attrNameLst>
                                          <p:attrName>ppt_w</p:attrName>
                                        </p:attrNameLst>
                                      </p:cBhvr>
                                      <p:tavLst>
                                        <p:tav tm="0" fmla="#ppt_w*sin(2.5*pi*$)">
                                          <p:val>
                                            <p:fltVal val="0"/>
                                          </p:val>
                                        </p:tav>
                                        <p:tav tm="100000">
                                          <p:val>
                                            <p:fltVal val="1"/>
                                          </p:val>
                                        </p:tav>
                                      </p:tavLst>
                                    </p:anim>
                                    <p:anim calcmode="lin" valueType="num">
                                      <p:cBhvr>
                                        <p:cTn id="23" dur="2750" fill="hold"/>
                                        <p:tgtEl>
                                          <p:spTgt spid="11"/>
                                        </p:tgtEl>
                                        <p:attrNameLst>
                                          <p:attrName>ppt_h</p:attrName>
                                        </p:attrNameLst>
                                      </p:cBhvr>
                                      <p:tavLst>
                                        <p:tav tm="0">
                                          <p:val>
                                            <p:strVal val="#ppt_h"/>
                                          </p:val>
                                        </p:tav>
                                        <p:tav tm="100000">
                                          <p:val>
                                            <p:strVal val="#ppt_h"/>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2750" fill="hold"/>
                                        <p:tgtEl>
                                          <p:spTgt spid="12"/>
                                        </p:tgtEl>
                                        <p:attrNameLst>
                                          <p:attrName>ppt_w</p:attrName>
                                        </p:attrNameLst>
                                      </p:cBhvr>
                                      <p:tavLst>
                                        <p:tav tm="0" fmla="#ppt_w*sin(2.5*pi*$)">
                                          <p:val>
                                            <p:fltVal val="0"/>
                                          </p:val>
                                        </p:tav>
                                        <p:tav tm="100000">
                                          <p:val>
                                            <p:fltVal val="1"/>
                                          </p:val>
                                        </p:tav>
                                      </p:tavLst>
                                    </p:anim>
                                    <p:anim calcmode="lin" valueType="num">
                                      <p:cBhvr>
                                        <p:cTn id="31" dur="2750" fill="hold"/>
                                        <p:tgtEl>
                                          <p:spTgt spid="12"/>
                                        </p:tgtEl>
                                        <p:attrNameLst>
                                          <p:attrName>ppt_h</p:attrName>
                                        </p:attrNameLst>
                                      </p:cBhvr>
                                      <p:tavLst>
                                        <p:tav tm="0">
                                          <p:val>
                                            <p:strVal val="#ppt_h"/>
                                          </p:val>
                                        </p:tav>
                                        <p:tav tm="100000">
                                          <p:val>
                                            <p:strVal val="#ppt_h"/>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1+#ppt_w/2"/>
                                          </p:val>
                                        </p:tav>
                                        <p:tav tm="100000">
                                          <p:val>
                                            <p:strVal val="#ppt_x"/>
                                          </p:val>
                                        </p:tav>
                                      </p:tavLst>
                                    </p:anim>
                                    <p:anim calcmode="lin" valueType="num">
                                      <p:cBhvr additive="base">
                                        <p:cTn id="35" dur="3000" fill="hold"/>
                                        <p:tgtEl>
                                          <p:spTgt spid="13"/>
                                        </p:tgtEl>
                                        <p:attrNameLst>
                                          <p:attrName>ppt_y</p:attrName>
                                        </p:attrNameLst>
                                      </p:cBhvr>
                                      <p:tavLst>
                                        <p:tav tm="0">
                                          <p:val>
                                            <p:strVal val="#ppt_y"/>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p:cTn id="38" dur="2750" fill="hold"/>
                                        <p:tgtEl>
                                          <p:spTgt spid="13"/>
                                        </p:tgtEl>
                                        <p:attrNameLst>
                                          <p:attrName>ppt_w</p:attrName>
                                        </p:attrNameLst>
                                      </p:cBhvr>
                                      <p:tavLst>
                                        <p:tav tm="0" fmla="#ppt_w*sin(2.5*pi*$)">
                                          <p:val>
                                            <p:fltVal val="0"/>
                                          </p:val>
                                        </p:tav>
                                        <p:tav tm="100000">
                                          <p:val>
                                            <p:fltVal val="1"/>
                                          </p:val>
                                        </p:tav>
                                      </p:tavLst>
                                    </p:anim>
                                    <p:anim calcmode="lin" valueType="num">
                                      <p:cBhvr>
                                        <p:cTn id="39" dur="2750" fill="hold"/>
                                        <p:tgtEl>
                                          <p:spTgt spid="13"/>
                                        </p:tgtEl>
                                        <p:attrNameLst>
                                          <p:attrName>ppt_h</p:attrName>
                                        </p:attrNameLst>
                                      </p:cBhvr>
                                      <p:tavLst>
                                        <p:tav tm="0">
                                          <p:val>
                                            <p:strVal val="#ppt_h"/>
                                          </p:val>
                                        </p:tav>
                                        <p:tav tm="100000">
                                          <p:val>
                                            <p:strVal val="#ppt_h"/>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1+#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2750" fill="hold"/>
                                        <p:tgtEl>
                                          <p:spTgt spid="10"/>
                                        </p:tgtEl>
                                        <p:attrNameLst>
                                          <p:attrName>ppt_w</p:attrName>
                                        </p:attrNameLst>
                                      </p:cBhvr>
                                      <p:tavLst>
                                        <p:tav tm="0" fmla="#ppt_w*sin(2.5*pi*$)">
                                          <p:val>
                                            <p:fltVal val="0"/>
                                          </p:val>
                                        </p:tav>
                                        <p:tav tm="100000">
                                          <p:val>
                                            <p:fltVal val="1"/>
                                          </p:val>
                                        </p:tav>
                                      </p:tavLst>
                                    </p:anim>
                                    <p:anim calcmode="lin" valueType="num">
                                      <p:cBhvr>
                                        <p:cTn id="47" dur="2750" fill="hold"/>
                                        <p:tgtEl>
                                          <p:spTgt spid="10"/>
                                        </p:tgtEl>
                                        <p:attrNameLst>
                                          <p:attrName>ppt_h</p:attrName>
                                        </p:attrNameLst>
                                      </p:cBhvr>
                                      <p:tavLst>
                                        <p:tav tm="0">
                                          <p:val>
                                            <p:strVal val="#ppt_h"/>
                                          </p:val>
                                        </p:tav>
                                        <p:tav tm="100000">
                                          <p:val>
                                            <p:strVal val="#ppt_h"/>
                                          </p:val>
                                        </p:tav>
                                      </p:tavLst>
                                    </p:anim>
                                  </p:childTnLst>
                                </p:cTn>
                              </p:par>
                              <p:par>
                                <p:cTn id="48" presetID="2" presetClass="entr" presetSubtype="2"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ppt_y"/>
                                          </p:val>
                                        </p:tav>
                                        <p:tav tm="100000">
                                          <p:val>
                                            <p:strVal val="#ppt_y"/>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p:cTn id="54" dur="2750" fill="hold"/>
                                        <p:tgtEl>
                                          <p:spTgt spid="9"/>
                                        </p:tgtEl>
                                        <p:attrNameLst>
                                          <p:attrName>ppt_w</p:attrName>
                                        </p:attrNameLst>
                                      </p:cBhvr>
                                      <p:tavLst>
                                        <p:tav tm="0" fmla="#ppt_w*sin(2.5*pi*$)">
                                          <p:val>
                                            <p:fltVal val="0"/>
                                          </p:val>
                                        </p:tav>
                                        <p:tav tm="100000">
                                          <p:val>
                                            <p:fltVal val="1"/>
                                          </p:val>
                                        </p:tav>
                                      </p:tavLst>
                                    </p:anim>
                                    <p:anim calcmode="lin" valueType="num">
                                      <p:cBhvr>
                                        <p:cTn id="55" dur="2750" fill="hold"/>
                                        <p:tgtEl>
                                          <p:spTgt spid="9"/>
                                        </p:tgtEl>
                                        <p:attrNameLst>
                                          <p:attrName>ppt_h</p:attrName>
                                        </p:attrNameLst>
                                      </p:cBhvr>
                                      <p:tavLst>
                                        <p:tav tm="0">
                                          <p:val>
                                            <p:strVal val="#ppt_h"/>
                                          </p:val>
                                        </p:tav>
                                        <p:tav tm="100000">
                                          <p:val>
                                            <p:strVal val="#ppt_h"/>
                                          </p:val>
                                        </p:tav>
                                      </p:tavLst>
                                    </p:anim>
                                  </p:childTnLst>
                                </p:cTn>
                              </p:par>
                              <p:par>
                                <p:cTn id="56" presetID="2" presetClass="exit" presetSubtype="8" fill="hold" grpId="2" nodeType="withEffect">
                                  <p:stCondLst>
                                    <p:cond delay="0"/>
                                  </p:stCondLst>
                                  <p:childTnLst>
                                    <p:anim calcmode="lin" valueType="num">
                                      <p:cBhvr additive="base">
                                        <p:cTn id="57" dur="4000"/>
                                        <p:tgtEl>
                                          <p:spTgt spid="15"/>
                                        </p:tgtEl>
                                        <p:attrNameLst>
                                          <p:attrName>ppt_x</p:attrName>
                                        </p:attrNameLst>
                                      </p:cBhvr>
                                      <p:tavLst>
                                        <p:tav tm="0">
                                          <p:val>
                                            <p:strVal val="ppt_x"/>
                                          </p:val>
                                        </p:tav>
                                        <p:tav tm="100000">
                                          <p:val>
                                            <p:strVal val="0-ppt_w/2"/>
                                          </p:val>
                                        </p:tav>
                                      </p:tavLst>
                                    </p:anim>
                                    <p:anim calcmode="lin" valueType="num">
                                      <p:cBhvr additive="base">
                                        <p:cTn id="58" dur="4000"/>
                                        <p:tgtEl>
                                          <p:spTgt spid="15"/>
                                        </p:tgtEl>
                                        <p:attrNameLst>
                                          <p:attrName>ppt_y</p:attrName>
                                        </p:attrNameLst>
                                      </p:cBhvr>
                                      <p:tavLst>
                                        <p:tav tm="0">
                                          <p:val>
                                            <p:strVal val="ppt_y"/>
                                          </p:val>
                                        </p:tav>
                                        <p:tav tm="100000">
                                          <p:val>
                                            <p:strVal val="ppt_y"/>
                                          </p:val>
                                        </p:tav>
                                      </p:tavLst>
                                    </p:anim>
                                    <p:set>
                                      <p:cBhvr>
                                        <p:cTn id="59" dur="1" fill="hold">
                                          <p:stCondLst>
                                            <p:cond delay="3999"/>
                                          </p:stCondLst>
                                        </p:cTn>
                                        <p:tgtEl>
                                          <p:spTgt spid="15"/>
                                        </p:tgtEl>
                                        <p:attrNameLst>
                                          <p:attrName>style.visibility</p:attrName>
                                        </p:attrNameLst>
                                      </p:cBhvr>
                                      <p:to>
                                        <p:strVal val="hidden"/>
                                      </p:to>
                                    </p:set>
                                  </p:childTnLst>
                                </p:cTn>
                              </p:par>
                              <p:par>
                                <p:cTn id="60" presetID="2" presetClass="exit" presetSubtype="8" fill="hold" grpId="2" nodeType="withEffect">
                                  <p:stCondLst>
                                    <p:cond delay="0"/>
                                  </p:stCondLst>
                                  <p:childTnLst>
                                    <p:anim calcmode="lin" valueType="num">
                                      <p:cBhvr additive="base">
                                        <p:cTn id="61" dur="4000"/>
                                        <p:tgtEl>
                                          <p:spTgt spid="11"/>
                                        </p:tgtEl>
                                        <p:attrNameLst>
                                          <p:attrName>ppt_x</p:attrName>
                                        </p:attrNameLst>
                                      </p:cBhvr>
                                      <p:tavLst>
                                        <p:tav tm="0">
                                          <p:val>
                                            <p:strVal val="ppt_x"/>
                                          </p:val>
                                        </p:tav>
                                        <p:tav tm="100000">
                                          <p:val>
                                            <p:strVal val="0-ppt_w/2"/>
                                          </p:val>
                                        </p:tav>
                                      </p:tavLst>
                                    </p:anim>
                                    <p:anim calcmode="lin" valueType="num">
                                      <p:cBhvr additive="base">
                                        <p:cTn id="62" dur="4000"/>
                                        <p:tgtEl>
                                          <p:spTgt spid="11"/>
                                        </p:tgtEl>
                                        <p:attrNameLst>
                                          <p:attrName>ppt_y</p:attrName>
                                        </p:attrNameLst>
                                      </p:cBhvr>
                                      <p:tavLst>
                                        <p:tav tm="0">
                                          <p:val>
                                            <p:strVal val="ppt_y"/>
                                          </p:val>
                                        </p:tav>
                                        <p:tav tm="100000">
                                          <p:val>
                                            <p:strVal val="ppt_y"/>
                                          </p:val>
                                        </p:tav>
                                      </p:tavLst>
                                    </p:anim>
                                    <p:set>
                                      <p:cBhvr>
                                        <p:cTn id="63" dur="1" fill="hold">
                                          <p:stCondLst>
                                            <p:cond delay="3999"/>
                                          </p:stCondLst>
                                        </p:cTn>
                                        <p:tgtEl>
                                          <p:spTgt spid="11"/>
                                        </p:tgtEl>
                                        <p:attrNameLst>
                                          <p:attrName>style.visibility</p:attrName>
                                        </p:attrNameLst>
                                      </p:cBhvr>
                                      <p:to>
                                        <p:strVal val="hidden"/>
                                      </p:to>
                                    </p:set>
                                  </p:childTnLst>
                                </p:cTn>
                              </p:par>
                              <p:par>
                                <p:cTn id="64" presetID="2" presetClass="exit" presetSubtype="8" fill="hold" grpId="2" nodeType="withEffect">
                                  <p:stCondLst>
                                    <p:cond delay="0"/>
                                  </p:stCondLst>
                                  <p:childTnLst>
                                    <p:anim calcmode="lin" valueType="num">
                                      <p:cBhvr additive="base">
                                        <p:cTn id="65" dur="4000"/>
                                        <p:tgtEl>
                                          <p:spTgt spid="12"/>
                                        </p:tgtEl>
                                        <p:attrNameLst>
                                          <p:attrName>ppt_x</p:attrName>
                                        </p:attrNameLst>
                                      </p:cBhvr>
                                      <p:tavLst>
                                        <p:tav tm="0">
                                          <p:val>
                                            <p:strVal val="ppt_x"/>
                                          </p:val>
                                        </p:tav>
                                        <p:tav tm="100000">
                                          <p:val>
                                            <p:strVal val="0-ppt_w/2"/>
                                          </p:val>
                                        </p:tav>
                                      </p:tavLst>
                                    </p:anim>
                                    <p:anim calcmode="lin" valueType="num">
                                      <p:cBhvr additive="base">
                                        <p:cTn id="66" dur="4000"/>
                                        <p:tgtEl>
                                          <p:spTgt spid="12"/>
                                        </p:tgtEl>
                                        <p:attrNameLst>
                                          <p:attrName>ppt_y</p:attrName>
                                        </p:attrNameLst>
                                      </p:cBhvr>
                                      <p:tavLst>
                                        <p:tav tm="0">
                                          <p:val>
                                            <p:strVal val="ppt_y"/>
                                          </p:val>
                                        </p:tav>
                                        <p:tav tm="100000">
                                          <p:val>
                                            <p:strVal val="ppt_y"/>
                                          </p:val>
                                        </p:tav>
                                      </p:tavLst>
                                    </p:anim>
                                    <p:set>
                                      <p:cBhvr>
                                        <p:cTn id="67" dur="1" fill="hold">
                                          <p:stCondLst>
                                            <p:cond delay="3999"/>
                                          </p:stCondLst>
                                        </p:cTn>
                                        <p:tgtEl>
                                          <p:spTgt spid="12"/>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4000"/>
                                        <p:tgtEl>
                                          <p:spTgt spid="13"/>
                                        </p:tgtEl>
                                        <p:attrNameLst>
                                          <p:attrName>ppt_x</p:attrName>
                                        </p:attrNameLst>
                                      </p:cBhvr>
                                      <p:tavLst>
                                        <p:tav tm="0">
                                          <p:val>
                                            <p:strVal val="ppt_x"/>
                                          </p:val>
                                        </p:tav>
                                        <p:tav tm="100000">
                                          <p:val>
                                            <p:strVal val="1+ppt_w/2"/>
                                          </p:val>
                                        </p:tav>
                                      </p:tavLst>
                                    </p:anim>
                                    <p:anim calcmode="lin" valueType="num">
                                      <p:cBhvr additive="base">
                                        <p:cTn id="70" dur="4000"/>
                                        <p:tgtEl>
                                          <p:spTgt spid="13"/>
                                        </p:tgtEl>
                                        <p:attrNameLst>
                                          <p:attrName>ppt_y</p:attrName>
                                        </p:attrNameLst>
                                      </p:cBhvr>
                                      <p:tavLst>
                                        <p:tav tm="0">
                                          <p:val>
                                            <p:strVal val="ppt_y"/>
                                          </p:val>
                                        </p:tav>
                                        <p:tav tm="100000">
                                          <p:val>
                                            <p:strVal val="ppt_y"/>
                                          </p:val>
                                        </p:tav>
                                      </p:tavLst>
                                    </p:anim>
                                    <p:set>
                                      <p:cBhvr>
                                        <p:cTn id="71" dur="1" fill="hold">
                                          <p:stCondLst>
                                            <p:cond delay="3999"/>
                                          </p:stCondLst>
                                        </p:cTn>
                                        <p:tgtEl>
                                          <p:spTgt spid="13"/>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4000"/>
                                        <p:tgtEl>
                                          <p:spTgt spid="10"/>
                                        </p:tgtEl>
                                        <p:attrNameLst>
                                          <p:attrName>ppt_x</p:attrName>
                                        </p:attrNameLst>
                                      </p:cBhvr>
                                      <p:tavLst>
                                        <p:tav tm="0">
                                          <p:val>
                                            <p:strVal val="ppt_x"/>
                                          </p:val>
                                        </p:tav>
                                        <p:tav tm="100000">
                                          <p:val>
                                            <p:strVal val="1+ppt_w/2"/>
                                          </p:val>
                                        </p:tav>
                                      </p:tavLst>
                                    </p:anim>
                                    <p:anim calcmode="lin" valueType="num">
                                      <p:cBhvr additive="base">
                                        <p:cTn id="74" dur="4000"/>
                                        <p:tgtEl>
                                          <p:spTgt spid="10"/>
                                        </p:tgtEl>
                                        <p:attrNameLst>
                                          <p:attrName>ppt_y</p:attrName>
                                        </p:attrNameLst>
                                      </p:cBhvr>
                                      <p:tavLst>
                                        <p:tav tm="0">
                                          <p:val>
                                            <p:strVal val="ppt_y"/>
                                          </p:val>
                                        </p:tav>
                                        <p:tav tm="100000">
                                          <p:val>
                                            <p:strVal val="ppt_y"/>
                                          </p:val>
                                        </p:tav>
                                      </p:tavLst>
                                    </p:anim>
                                    <p:set>
                                      <p:cBhvr>
                                        <p:cTn id="75" dur="1" fill="hold">
                                          <p:stCondLst>
                                            <p:cond delay="3999"/>
                                          </p:stCondLst>
                                        </p:cTn>
                                        <p:tgtEl>
                                          <p:spTgt spid="10"/>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4000"/>
                                        <p:tgtEl>
                                          <p:spTgt spid="9"/>
                                        </p:tgtEl>
                                        <p:attrNameLst>
                                          <p:attrName>ppt_x</p:attrName>
                                        </p:attrNameLst>
                                      </p:cBhvr>
                                      <p:tavLst>
                                        <p:tav tm="0">
                                          <p:val>
                                            <p:strVal val="ppt_x"/>
                                          </p:val>
                                        </p:tav>
                                        <p:tav tm="100000">
                                          <p:val>
                                            <p:strVal val="1+ppt_w/2"/>
                                          </p:val>
                                        </p:tav>
                                      </p:tavLst>
                                    </p:anim>
                                    <p:anim calcmode="lin" valueType="num">
                                      <p:cBhvr additive="base">
                                        <p:cTn id="78" dur="4000"/>
                                        <p:tgtEl>
                                          <p:spTgt spid="9"/>
                                        </p:tgtEl>
                                        <p:attrNameLst>
                                          <p:attrName>ppt_y</p:attrName>
                                        </p:attrNameLst>
                                      </p:cBhvr>
                                      <p:tavLst>
                                        <p:tav tm="0">
                                          <p:val>
                                            <p:strVal val="ppt_y"/>
                                          </p:val>
                                        </p:tav>
                                        <p:tav tm="100000">
                                          <p:val>
                                            <p:strVal val="ppt_y"/>
                                          </p:val>
                                        </p:tav>
                                      </p:tavLst>
                                    </p:anim>
                                    <p:set>
                                      <p:cBhvr>
                                        <p:cTn id="79" dur="1" fill="hold">
                                          <p:stCondLst>
                                            <p:cond delay="3999"/>
                                          </p:stCondLst>
                                        </p:cTn>
                                        <p:tgtEl>
                                          <p:spTgt spid="9"/>
                                        </p:tgtEl>
                                        <p:attrNameLst>
                                          <p:attrName>style.visibility</p:attrName>
                                        </p:attrNameLst>
                                      </p:cBhvr>
                                      <p:to>
                                        <p:strVal val="hidden"/>
                                      </p:to>
                                    </p:set>
                                  </p:childTnLst>
                                </p:cTn>
                              </p:par>
                              <p:par>
                                <p:cTn id="80" presetID="23" presetClass="entr" presetSubtype="288" fill="hold"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4000" fill="hold"/>
                                        <p:tgtEl>
                                          <p:spTgt spid="17"/>
                                        </p:tgtEl>
                                        <p:attrNameLst>
                                          <p:attrName>ppt_w</p:attrName>
                                        </p:attrNameLst>
                                      </p:cBhvr>
                                      <p:tavLst>
                                        <p:tav tm="0">
                                          <p:val>
                                            <p:strVal val="4/3*#ppt_w"/>
                                          </p:val>
                                        </p:tav>
                                        <p:tav tm="100000">
                                          <p:val>
                                            <p:strVal val="#ppt_w"/>
                                          </p:val>
                                        </p:tav>
                                      </p:tavLst>
                                    </p:anim>
                                    <p:anim calcmode="lin" valueType="num">
                                      <p:cBhvr>
                                        <p:cTn id="83" dur="4000" fill="hold"/>
                                        <p:tgtEl>
                                          <p:spTgt spid="17"/>
                                        </p:tgtEl>
                                        <p:attrNameLst>
                                          <p:attrName>ppt_h</p:attrName>
                                        </p:attrNameLst>
                                      </p:cBhvr>
                                      <p:tavLst>
                                        <p:tav tm="0">
                                          <p:val>
                                            <p:strVal val="4/3*#ppt_h"/>
                                          </p:val>
                                        </p:tav>
                                        <p:tav tm="100000">
                                          <p:val>
                                            <p:strVal val="#ppt_h"/>
                                          </p:val>
                                        </p:tav>
                                      </p:tavLst>
                                    </p:anim>
                                  </p:childTnLst>
                                </p:cTn>
                              </p:par>
                              <p:par>
                                <p:cTn id="84" presetID="16" presetClass="entr" presetSubtype="37" fill="hold" nodeType="withEffect">
                                  <p:stCondLst>
                                    <p:cond delay="0"/>
                                  </p:stCondLst>
                                  <p:childTnLst>
                                    <p:set>
                                      <p:cBhvr>
                                        <p:cTn id="85" dur="1" fill="hold">
                                          <p:stCondLst>
                                            <p:cond delay="0"/>
                                          </p:stCondLst>
                                        </p:cTn>
                                        <p:tgtEl>
                                          <p:spTgt spid="17"/>
                                        </p:tgtEl>
                                        <p:attrNameLst>
                                          <p:attrName>style.visibility</p:attrName>
                                        </p:attrNameLst>
                                      </p:cBhvr>
                                      <p:to>
                                        <p:strVal val="visible"/>
                                      </p:to>
                                    </p:set>
                                    <p:animEffect transition="in" filter="barn(outVertical)">
                                      <p:cBhvr>
                                        <p:cTn id="86" dur="4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12" grpId="0" animBg="1"/>
      <p:bldP spid="12" grpId="1" animBg="1"/>
      <p:bldP spid="12" grpId="2" animBg="1"/>
      <p:bldP spid="10" grpId="0" animBg="1"/>
      <p:bldP spid="10" grpId="1" animBg="1"/>
      <p:bldP spid="10" grpId="2" animBg="1"/>
      <p:bldP spid="11" grpId="0" animBg="1"/>
      <p:bldP spid="11" grpId="1" animBg="1"/>
      <p:bldP spid="11" grpId="2" animBg="1"/>
      <p:bldP spid="13" grpId="0" animBg="1"/>
      <p:bldP spid="13" grpId="1" animBg="1"/>
      <p:bldP spid="13" grpId="2" animBg="1"/>
      <p:bldP spid="15" grpId="0" animBg="1"/>
      <p:bldP spid="15" grpId="1" animBg="1"/>
      <p:bldP spid="15" grpId="2" animBg="1"/>
      <p:bldP spid="1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LA MANZANA Y SUS PROPIEDADES SALUDABLES"/>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57314" y="-4254"/>
            <a:ext cx="9258625" cy="6858000"/>
          </a:xfrm>
          <a:prstGeom prst="rect">
            <a:avLst/>
          </a:prstGeom>
          <a:noFill/>
          <a:ln>
            <a:noFill/>
          </a:ln>
        </p:spPr>
      </p:pic>
      <p:pic>
        <p:nvPicPr>
          <p:cNvPr id="7" name="6 Imagen" descr="Diapositiva9"/>
          <p:cNvPicPr>
            <a:picLocks noGrp="1" noChangeAspect="1"/>
          </p:cNvPicPr>
          <p:nvPr isPhoto="1"/>
        </p:nvPicPr>
        <p:blipFill>
          <a:blip r:embed="rId3" cstate="print">
            <a:lum/>
            <a:extLst>
              <a:ext uri="{28A0092B-C50C-407E-A947-70E740481C1C}">
                <a14:useLocalDpi xmlns:a14="http://schemas.microsoft.com/office/drawing/2010/main"/>
              </a:ext>
            </a:extLst>
          </a:blip>
          <a:stretch>
            <a:fillRect/>
          </a:stretch>
        </p:blipFill>
        <p:spPr>
          <a:xfrm>
            <a:off x="-57313" y="-4254"/>
            <a:ext cx="9258626" cy="6858000"/>
          </a:xfrm>
          <a:prstGeom prst="rect">
            <a:avLst/>
          </a:prstGeom>
          <a:noFill/>
          <a:ln>
            <a:noFill/>
          </a:ln>
        </p:spPr>
      </p:pic>
      <p:pic>
        <p:nvPicPr>
          <p:cNvPr id="2"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2986621" flipH="1">
            <a:off x="4597585" y="717462"/>
            <a:ext cx="2808312" cy="30674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18613379">
            <a:off x="1645256" y="704514"/>
            <a:ext cx="2808312" cy="30674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8008897">
            <a:off x="4596301" y="3110586"/>
            <a:ext cx="2808312" cy="30674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13591103" flipH="1">
            <a:off x="1718549" y="3110585"/>
            <a:ext cx="2808312" cy="30674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7 Forma libre"/>
          <p:cNvSpPr/>
          <p:nvPr/>
        </p:nvSpPr>
        <p:spPr>
          <a:xfrm>
            <a:off x="-57313" y="0"/>
            <a:ext cx="9258626"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rgbClr val="FFFF00">
                  <a:lumMod val="54000"/>
                  <a:lumOff val="46000"/>
                </a:srgbClr>
              </a:gs>
              <a:gs pos="50000">
                <a:srgbClr val="AC0056">
                  <a:lumMod val="90000"/>
                  <a:lumOff val="1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libre"/>
          <p:cNvSpPr/>
          <p:nvPr/>
        </p:nvSpPr>
        <p:spPr>
          <a:xfrm rot="10800000">
            <a:off x="-57313" y="5587175"/>
            <a:ext cx="9258626"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rgbClr val="FFFF00">
                  <a:lumMod val="54000"/>
                  <a:lumOff val="46000"/>
                </a:srgbClr>
              </a:gs>
              <a:gs pos="50000">
                <a:srgbClr val="AC0056">
                  <a:lumMod val="90000"/>
                  <a:lumOff val="1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57313" y="0"/>
            <a:ext cx="9268423"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5441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1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2500" fill="hold"/>
                                        <p:tgtEl>
                                          <p:spTgt spid="2"/>
                                        </p:tgtEl>
                                        <p:attrNameLst>
                                          <p:attrName>ppt_x</p:attrName>
                                        </p:attrNameLst>
                                      </p:cBhvr>
                                      <p:tavLst>
                                        <p:tav tm="0">
                                          <p:val>
                                            <p:strVal val="0-#ppt_w/2"/>
                                          </p:val>
                                        </p:tav>
                                        <p:tav tm="100000">
                                          <p:val>
                                            <p:strVal val="#ppt_x"/>
                                          </p:val>
                                        </p:tav>
                                      </p:tavLst>
                                    </p:anim>
                                    <p:anim calcmode="lin" valueType="num">
                                      <p:cBhvr additive="base">
                                        <p:cTn id="11" dur="2500" fill="hold"/>
                                        <p:tgtEl>
                                          <p:spTgt spid="2"/>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2500" fill="hold"/>
                                        <p:tgtEl>
                                          <p:spTgt spid="2"/>
                                        </p:tgtEl>
                                        <p:attrNameLst>
                                          <p:attrName>ppt_w</p:attrName>
                                        </p:attrNameLst>
                                      </p:cBhvr>
                                      <p:tavLst>
                                        <p:tav tm="0" fmla="#ppt_w*sin(2.5*pi*$)">
                                          <p:val>
                                            <p:fltVal val="0"/>
                                          </p:val>
                                        </p:tav>
                                        <p:tav tm="100000">
                                          <p:val>
                                            <p:fltVal val="1"/>
                                          </p:val>
                                        </p:tav>
                                      </p:tavLst>
                                    </p:anim>
                                    <p:anim calcmode="lin" valueType="num">
                                      <p:cBhvr>
                                        <p:cTn id="15" dur="2500" fill="hold"/>
                                        <p:tgtEl>
                                          <p:spTgt spid="2"/>
                                        </p:tgtEl>
                                        <p:attrNameLst>
                                          <p:attrName>ppt_h</p:attrName>
                                        </p:attrNameLst>
                                      </p:cBhvr>
                                      <p:tavLst>
                                        <p:tav tm="0">
                                          <p:val>
                                            <p:strVal val="#ppt_h"/>
                                          </p:val>
                                        </p:tav>
                                        <p:tav tm="100000">
                                          <p:val>
                                            <p:strVal val="#ppt_h"/>
                                          </p:val>
                                        </p:tav>
                                      </p:tavLst>
                                    </p:anim>
                                  </p:childTnLst>
                                </p:cTn>
                              </p:par>
                              <p:par>
                                <p:cTn id="16" presetID="2" presetClass="entr" presetSubtype="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2500" fill="hold"/>
                                        <p:tgtEl>
                                          <p:spTgt spid="3"/>
                                        </p:tgtEl>
                                        <p:attrNameLst>
                                          <p:attrName>ppt_x</p:attrName>
                                        </p:attrNameLst>
                                      </p:cBhvr>
                                      <p:tavLst>
                                        <p:tav tm="0">
                                          <p:val>
                                            <p:strVal val="1+#ppt_w/2"/>
                                          </p:val>
                                        </p:tav>
                                        <p:tav tm="100000">
                                          <p:val>
                                            <p:strVal val="#ppt_x"/>
                                          </p:val>
                                        </p:tav>
                                      </p:tavLst>
                                    </p:anim>
                                    <p:anim calcmode="lin" valueType="num">
                                      <p:cBhvr additive="base">
                                        <p:cTn id="19" dur="2500" fill="hold"/>
                                        <p:tgtEl>
                                          <p:spTgt spid="3"/>
                                        </p:tgtEl>
                                        <p:attrNameLst>
                                          <p:attrName>ppt_y</p:attrName>
                                        </p:attrNameLst>
                                      </p:cBhvr>
                                      <p:tavLst>
                                        <p:tav tm="0">
                                          <p:val>
                                            <p:strVal val="1+#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2500" fill="hold"/>
                                        <p:tgtEl>
                                          <p:spTgt spid="3"/>
                                        </p:tgtEl>
                                        <p:attrNameLst>
                                          <p:attrName>ppt_w</p:attrName>
                                        </p:attrNameLst>
                                      </p:cBhvr>
                                      <p:tavLst>
                                        <p:tav tm="0" fmla="#ppt_w*sin(2.5*pi*$)">
                                          <p:val>
                                            <p:fltVal val="0"/>
                                          </p:val>
                                        </p:tav>
                                        <p:tav tm="100000">
                                          <p:val>
                                            <p:fltVal val="1"/>
                                          </p:val>
                                        </p:tav>
                                      </p:tavLst>
                                    </p:anim>
                                    <p:anim calcmode="lin" valueType="num">
                                      <p:cBhvr>
                                        <p:cTn id="23" dur="2500" fill="hold"/>
                                        <p:tgtEl>
                                          <p:spTgt spid="3"/>
                                        </p:tgtEl>
                                        <p:attrNameLst>
                                          <p:attrName>ppt_h</p:attrName>
                                        </p:attrNameLst>
                                      </p:cBhvr>
                                      <p:tavLst>
                                        <p:tav tm="0">
                                          <p:val>
                                            <p:strVal val="#ppt_h"/>
                                          </p:val>
                                        </p:tav>
                                        <p:tav tm="100000">
                                          <p:val>
                                            <p:strVal val="#ppt_h"/>
                                          </p:val>
                                        </p:tav>
                                      </p:tavLst>
                                    </p:anim>
                                  </p:childTnLst>
                                </p:cTn>
                              </p:par>
                              <p:par>
                                <p:cTn id="24" presetID="2" presetClass="entr" presetSubtype="3"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500" fill="hold"/>
                                        <p:tgtEl>
                                          <p:spTgt spid="5"/>
                                        </p:tgtEl>
                                        <p:attrNameLst>
                                          <p:attrName>ppt_x</p:attrName>
                                        </p:attrNameLst>
                                      </p:cBhvr>
                                      <p:tavLst>
                                        <p:tav tm="0">
                                          <p:val>
                                            <p:strVal val="1+#ppt_w/2"/>
                                          </p:val>
                                        </p:tav>
                                        <p:tav tm="100000">
                                          <p:val>
                                            <p:strVal val="#ppt_x"/>
                                          </p:val>
                                        </p:tav>
                                      </p:tavLst>
                                    </p:anim>
                                    <p:anim calcmode="lin" valueType="num">
                                      <p:cBhvr additive="base">
                                        <p:cTn id="27" dur="2500" fill="hold"/>
                                        <p:tgtEl>
                                          <p:spTgt spid="5"/>
                                        </p:tgtEl>
                                        <p:attrNameLst>
                                          <p:attrName>ppt_y</p:attrName>
                                        </p:attrNameLst>
                                      </p:cBhvr>
                                      <p:tavLst>
                                        <p:tav tm="0">
                                          <p:val>
                                            <p:strVal val="0-#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2500" fill="hold"/>
                                        <p:tgtEl>
                                          <p:spTgt spid="5"/>
                                        </p:tgtEl>
                                        <p:attrNameLst>
                                          <p:attrName>ppt_w</p:attrName>
                                        </p:attrNameLst>
                                      </p:cBhvr>
                                      <p:tavLst>
                                        <p:tav tm="0" fmla="#ppt_w*sin(2.5*pi*$)">
                                          <p:val>
                                            <p:fltVal val="0"/>
                                          </p:val>
                                        </p:tav>
                                        <p:tav tm="100000">
                                          <p:val>
                                            <p:fltVal val="1"/>
                                          </p:val>
                                        </p:tav>
                                      </p:tavLst>
                                    </p:anim>
                                    <p:anim calcmode="lin" valueType="num">
                                      <p:cBhvr>
                                        <p:cTn id="31" dur="2500" fill="hold"/>
                                        <p:tgtEl>
                                          <p:spTgt spid="5"/>
                                        </p:tgtEl>
                                        <p:attrNameLst>
                                          <p:attrName>ppt_h</p:attrName>
                                        </p:attrNameLst>
                                      </p:cBhvr>
                                      <p:tavLst>
                                        <p:tav tm="0">
                                          <p:val>
                                            <p:strVal val="#ppt_h"/>
                                          </p:val>
                                        </p:tav>
                                        <p:tav tm="100000">
                                          <p:val>
                                            <p:strVal val="#ppt_h"/>
                                          </p:val>
                                        </p:tav>
                                      </p:tavLst>
                                    </p:anim>
                                  </p:childTnLst>
                                </p:cTn>
                              </p:par>
                              <p:par>
                                <p:cTn id="32" presetID="2" presetClass="entr" presetSubtype="9"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500" fill="hold"/>
                                        <p:tgtEl>
                                          <p:spTgt spid="4"/>
                                        </p:tgtEl>
                                        <p:attrNameLst>
                                          <p:attrName>ppt_x</p:attrName>
                                        </p:attrNameLst>
                                      </p:cBhvr>
                                      <p:tavLst>
                                        <p:tav tm="0">
                                          <p:val>
                                            <p:strVal val="0-#ppt_w/2"/>
                                          </p:val>
                                        </p:tav>
                                        <p:tav tm="100000">
                                          <p:val>
                                            <p:strVal val="#ppt_x"/>
                                          </p:val>
                                        </p:tav>
                                      </p:tavLst>
                                    </p:anim>
                                    <p:anim calcmode="lin" valueType="num">
                                      <p:cBhvr additive="base">
                                        <p:cTn id="35" dur="2500" fill="hold"/>
                                        <p:tgtEl>
                                          <p:spTgt spid="4"/>
                                        </p:tgtEl>
                                        <p:attrNameLst>
                                          <p:attrName>ppt_y</p:attrName>
                                        </p:attrNameLst>
                                      </p:cBhvr>
                                      <p:tavLst>
                                        <p:tav tm="0">
                                          <p:val>
                                            <p:strVal val="0-#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2500" fill="hold"/>
                                        <p:tgtEl>
                                          <p:spTgt spid="4"/>
                                        </p:tgtEl>
                                        <p:attrNameLst>
                                          <p:attrName>ppt_w</p:attrName>
                                        </p:attrNameLst>
                                      </p:cBhvr>
                                      <p:tavLst>
                                        <p:tav tm="0" fmla="#ppt_w*sin(2.5*pi*$)">
                                          <p:val>
                                            <p:fltVal val="0"/>
                                          </p:val>
                                        </p:tav>
                                        <p:tav tm="100000">
                                          <p:val>
                                            <p:fltVal val="1"/>
                                          </p:val>
                                        </p:tav>
                                      </p:tavLst>
                                    </p:anim>
                                    <p:anim calcmode="lin" valueType="num">
                                      <p:cBhvr>
                                        <p:cTn id="39" dur="2500" fill="hold"/>
                                        <p:tgtEl>
                                          <p:spTgt spid="4"/>
                                        </p:tgtEl>
                                        <p:attrNameLst>
                                          <p:attrName>ppt_h</p:attrName>
                                        </p:attrNameLst>
                                      </p:cBhvr>
                                      <p:tavLst>
                                        <p:tav tm="0">
                                          <p:val>
                                            <p:strVal val="#ppt_h"/>
                                          </p:val>
                                        </p:tav>
                                        <p:tav tm="100000">
                                          <p:val>
                                            <p:strVal val="#ppt_h"/>
                                          </p:val>
                                        </p:tav>
                                      </p:tavLst>
                                    </p:anim>
                                  </p:childTnLst>
                                </p:cTn>
                              </p:par>
                            </p:childTnLst>
                          </p:cTn>
                        </p:par>
                        <p:par>
                          <p:cTn id="40" fill="hold">
                            <p:stCondLst>
                              <p:cond delay="2500"/>
                            </p:stCondLst>
                            <p:childTnLst>
                              <p:par>
                                <p:cTn id="41" presetID="2" presetClass="exit" presetSubtype="9" fill="hold" nodeType="afterEffect">
                                  <p:stCondLst>
                                    <p:cond delay="0"/>
                                  </p:stCondLst>
                                  <p:childTnLst>
                                    <p:anim calcmode="lin" valueType="num">
                                      <p:cBhvr additive="base">
                                        <p:cTn id="42" dur="4500"/>
                                        <p:tgtEl>
                                          <p:spTgt spid="4"/>
                                        </p:tgtEl>
                                        <p:attrNameLst>
                                          <p:attrName>ppt_x</p:attrName>
                                        </p:attrNameLst>
                                      </p:cBhvr>
                                      <p:tavLst>
                                        <p:tav tm="0">
                                          <p:val>
                                            <p:strVal val="ppt_x"/>
                                          </p:val>
                                        </p:tav>
                                        <p:tav tm="100000">
                                          <p:val>
                                            <p:strVal val="0-ppt_w/2"/>
                                          </p:val>
                                        </p:tav>
                                      </p:tavLst>
                                    </p:anim>
                                    <p:anim calcmode="lin" valueType="num">
                                      <p:cBhvr additive="base">
                                        <p:cTn id="43" dur="4500"/>
                                        <p:tgtEl>
                                          <p:spTgt spid="4"/>
                                        </p:tgtEl>
                                        <p:attrNameLst>
                                          <p:attrName>ppt_y</p:attrName>
                                        </p:attrNameLst>
                                      </p:cBhvr>
                                      <p:tavLst>
                                        <p:tav tm="0">
                                          <p:val>
                                            <p:strVal val="ppt_y"/>
                                          </p:val>
                                        </p:tav>
                                        <p:tav tm="100000">
                                          <p:val>
                                            <p:strVal val="0-ppt_h/2"/>
                                          </p:val>
                                        </p:tav>
                                      </p:tavLst>
                                    </p:anim>
                                    <p:set>
                                      <p:cBhvr>
                                        <p:cTn id="44" dur="1" fill="hold">
                                          <p:stCondLst>
                                            <p:cond delay="4499"/>
                                          </p:stCondLst>
                                        </p:cTn>
                                        <p:tgtEl>
                                          <p:spTgt spid="4"/>
                                        </p:tgtEl>
                                        <p:attrNameLst>
                                          <p:attrName>style.visibility</p:attrName>
                                        </p:attrNameLst>
                                      </p:cBhvr>
                                      <p:to>
                                        <p:strVal val="hidden"/>
                                      </p:to>
                                    </p:set>
                                  </p:childTnLst>
                                </p:cTn>
                              </p:par>
                              <p:par>
                                <p:cTn id="45" presetID="2" presetClass="exit" presetSubtype="3" fill="hold" nodeType="withEffect">
                                  <p:stCondLst>
                                    <p:cond delay="0"/>
                                  </p:stCondLst>
                                  <p:childTnLst>
                                    <p:anim calcmode="lin" valueType="num">
                                      <p:cBhvr additive="base">
                                        <p:cTn id="46" dur="4500"/>
                                        <p:tgtEl>
                                          <p:spTgt spid="5"/>
                                        </p:tgtEl>
                                        <p:attrNameLst>
                                          <p:attrName>ppt_x</p:attrName>
                                        </p:attrNameLst>
                                      </p:cBhvr>
                                      <p:tavLst>
                                        <p:tav tm="0">
                                          <p:val>
                                            <p:strVal val="ppt_x"/>
                                          </p:val>
                                        </p:tav>
                                        <p:tav tm="100000">
                                          <p:val>
                                            <p:strVal val="1+ppt_w/2"/>
                                          </p:val>
                                        </p:tav>
                                      </p:tavLst>
                                    </p:anim>
                                    <p:anim calcmode="lin" valueType="num">
                                      <p:cBhvr additive="base">
                                        <p:cTn id="47" dur="4500"/>
                                        <p:tgtEl>
                                          <p:spTgt spid="5"/>
                                        </p:tgtEl>
                                        <p:attrNameLst>
                                          <p:attrName>ppt_y</p:attrName>
                                        </p:attrNameLst>
                                      </p:cBhvr>
                                      <p:tavLst>
                                        <p:tav tm="0">
                                          <p:val>
                                            <p:strVal val="ppt_y"/>
                                          </p:val>
                                        </p:tav>
                                        <p:tav tm="100000">
                                          <p:val>
                                            <p:strVal val="0-ppt_h/2"/>
                                          </p:val>
                                        </p:tav>
                                      </p:tavLst>
                                    </p:anim>
                                    <p:set>
                                      <p:cBhvr>
                                        <p:cTn id="48" dur="1" fill="hold">
                                          <p:stCondLst>
                                            <p:cond delay="4499"/>
                                          </p:stCondLst>
                                        </p:cTn>
                                        <p:tgtEl>
                                          <p:spTgt spid="5"/>
                                        </p:tgtEl>
                                        <p:attrNameLst>
                                          <p:attrName>style.visibility</p:attrName>
                                        </p:attrNameLst>
                                      </p:cBhvr>
                                      <p:to>
                                        <p:strVal val="hidden"/>
                                      </p:to>
                                    </p:set>
                                  </p:childTnLst>
                                </p:cTn>
                              </p:par>
                              <p:par>
                                <p:cTn id="49" presetID="2" presetClass="exit" presetSubtype="6" fill="hold" nodeType="withEffect">
                                  <p:stCondLst>
                                    <p:cond delay="0"/>
                                  </p:stCondLst>
                                  <p:childTnLst>
                                    <p:anim calcmode="lin" valueType="num">
                                      <p:cBhvr additive="base">
                                        <p:cTn id="50" dur="4500"/>
                                        <p:tgtEl>
                                          <p:spTgt spid="3"/>
                                        </p:tgtEl>
                                        <p:attrNameLst>
                                          <p:attrName>ppt_x</p:attrName>
                                        </p:attrNameLst>
                                      </p:cBhvr>
                                      <p:tavLst>
                                        <p:tav tm="0">
                                          <p:val>
                                            <p:strVal val="ppt_x"/>
                                          </p:val>
                                        </p:tav>
                                        <p:tav tm="100000">
                                          <p:val>
                                            <p:strVal val="1+ppt_w/2"/>
                                          </p:val>
                                        </p:tav>
                                      </p:tavLst>
                                    </p:anim>
                                    <p:anim calcmode="lin" valueType="num">
                                      <p:cBhvr additive="base">
                                        <p:cTn id="51" dur="4500"/>
                                        <p:tgtEl>
                                          <p:spTgt spid="3"/>
                                        </p:tgtEl>
                                        <p:attrNameLst>
                                          <p:attrName>ppt_y</p:attrName>
                                        </p:attrNameLst>
                                      </p:cBhvr>
                                      <p:tavLst>
                                        <p:tav tm="0">
                                          <p:val>
                                            <p:strVal val="ppt_y"/>
                                          </p:val>
                                        </p:tav>
                                        <p:tav tm="100000">
                                          <p:val>
                                            <p:strVal val="1+ppt_h/2"/>
                                          </p:val>
                                        </p:tav>
                                      </p:tavLst>
                                    </p:anim>
                                    <p:set>
                                      <p:cBhvr>
                                        <p:cTn id="52" dur="1" fill="hold">
                                          <p:stCondLst>
                                            <p:cond delay="4499"/>
                                          </p:stCondLst>
                                        </p:cTn>
                                        <p:tgtEl>
                                          <p:spTgt spid="3"/>
                                        </p:tgtEl>
                                        <p:attrNameLst>
                                          <p:attrName>style.visibility</p:attrName>
                                        </p:attrNameLst>
                                      </p:cBhvr>
                                      <p:to>
                                        <p:strVal val="hidden"/>
                                      </p:to>
                                    </p:set>
                                  </p:childTnLst>
                                </p:cTn>
                              </p:par>
                              <p:par>
                                <p:cTn id="53" presetID="2" presetClass="exit" presetSubtype="12" fill="hold" nodeType="withEffect">
                                  <p:stCondLst>
                                    <p:cond delay="0"/>
                                  </p:stCondLst>
                                  <p:childTnLst>
                                    <p:anim calcmode="lin" valueType="num">
                                      <p:cBhvr additive="base">
                                        <p:cTn id="54" dur="4500"/>
                                        <p:tgtEl>
                                          <p:spTgt spid="2"/>
                                        </p:tgtEl>
                                        <p:attrNameLst>
                                          <p:attrName>ppt_x</p:attrName>
                                        </p:attrNameLst>
                                      </p:cBhvr>
                                      <p:tavLst>
                                        <p:tav tm="0">
                                          <p:val>
                                            <p:strVal val="ppt_x"/>
                                          </p:val>
                                        </p:tav>
                                        <p:tav tm="100000">
                                          <p:val>
                                            <p:strVal val="0-ppt_w/2"/>
                                          </p:val>
                                        </p:tav>
                                      </p:tavLst>
                                    </p:anim>
                                    <p:anim calcmode="lin" valueType="num">
                                      <p:cBhvr additive="base">
                                        <p:cTn id="55" dur="4500"/>
                                        <p:tgtEl>
                                          <p:spTgt spid="2"/>
                                        </p:tgtEl>
                                        <p:attrNameLst>
                                          <p:attrName>ppt_y</p:attrName>
                                        </p:attrNameLst>
                                      </p:cBhvr>
                                      <p:tavLst>
                                        <p:tav tm="0">
                                          <p:val>
                                            <p:strVal val="ppt_y"/>
                                          </p:val>
                                        </p:tav>
                                        <p:tav tm="100000">
                                          <p:val>
                                            <p:strVal val="1+ppt_h/2"/>
                                          </p:val>
                                        </p:tav>
                                      </p:tavLst>
                                    </p:anim>
                                    <p:set>
                                      <p:cBhvr>
                                        <p:cTn id="56" dur="1" fill="hold">
                                          <p:stCondLst>
                                            <p:cond delay="4499"/>
                                          </p:stCondLst>
                                        </p:cTn>
                                        <p:tgtEl>
                                          <p:spTgt spid="2"/>
                                        </p:tgtEl>
                                        <p:attrNameLst>
                                          <p:attrName>style.visibility</p:attrName>
                                        </p:attrNameLst>
                                      </p:cBhvr>
                                      <p:to>
                                        <p:strVal val="hidden"/>
                                      </p:to>
                                    </p:set>
                                  </p:childTnLst>
                                </p:cTn>
                              </p:par>
                              <p:par>
                                <p:cTn id="57" presetID="23" presetClass="entr" presetSubtype="272" fill="hold" nodeType="withEffect">
                                  <p:stCondLst>
                                    <p:cond delay="750"/>
                                  </p:stCondLst>
                                  <p:childTnLst>
                                    <p:set>
                                      <p:cBhvr>
                                        <p:cTn id="58" dur="1" fill="hold">
                                          <p:stCondLst>
                                            <p:cond delay="0"/>
                                          </p:stCondLst>
                                        </p:cTn>
                                        <p:tgtEl>
                                          <p:spTgt spid="7"/>
                                        </p:tgtEl>
                                        <p:attrNameLst>
                                          <p:attrName>style.visibility</p:attrName>
                                        </p:attrNameLst>
                                      </p:cBhvr>
                                      <p:to>
                                        <p:strVal val="visible"/>
                                      </p:to>
                                    </p:set>
                                    <p:anim calcmode="lin" valueType="num">
                                      <p:cBhvr>
                                        <p:cTn id="59" dur="2500" fill="hold"/>
                                        <p:tgtEl>
                                          <p:spTgt spid="7"/>
                                        </p:tgtEl>
                                        <p:attrNameLst>
                                          <p:attrName>ppt_w</p:attrName>
                                        </p:attrNameLst>
                                      </p:cBhvr>
                                      <p:tavLst>
                                        <p:tav tm="0">
                                          <p:val>
                                            <p:strVal val="2/3*#ppt_w"/>
                                          </p:val>
                                        </p:tav>
                                        <p:tav tm="100000">
                                          <p:val>
                                            <p:strVal val="#ppt_w"/>
                                          </p:val>
                                        </p:tav>
                                      </p:tavLst>
                                    </p:anim>
                                    <p:anim calcmode="lin" valueType="num">
                                      <p:cBhvr>
                                        <p:cTn id="60" dur="2500" fill="hold"/>
                                        <p:tgtEl>
                                          <p:spTgt spid="7"/>
                                        </p:tgtEl>
                                        <p:attrNameLst>
                                          <p:attrName>ppt_h</p:attrName>
                                        </p:attrNameLst>
                                      </p:cBhvr>
                                      <p:tavLst>
                                        <p:tav tm="0">
                                          <p:val>
                                            <p:strVal val="2/3*#ppt_h"/>
                                          </p:val>
                                        </p:tav>
                                        <p:tav tm="100000">
                                          <p:val>
                                            <p:strVal val="#ppt_h"/>
                                          </p:val>
                                        </p:tav>
                                      </p:tavLst>
                                    </p:anim>
                                  </p:childTnLst>
                                </p:cTn>
                              </p:par>
                              <p:par>
                                <p:cTn id="61" presetID="8" presetClass="entr" presetSubtype="32" fill="hold" nodeType="withEffect">
                                  <p:stCondLst>
                                    <p:cond delay="750"/>
                                  </p:stCondLst>
                                  <p:childTnLst>
                                    <p:set>
                                      <p:cBhvr>
                                        <p:cTn id="62" dur="1" fill="hold">
                                          <p:stCondLst>
                                            <p:cond delay="0"/>
                                          </p:stCondLst>
                                        </p:cTn>
                                        <p:tgtEl>
                                          <p:spTgt spid="7"/>
                                        </p:tgtEl>
                                        <p:attrNameLst>
                                          <p:attrName>style.visibility</p:attrName>
                                        </p:attrNameLst>
                                      </p:cBhvr>
                                      <p:to>
                                        <p:strVal val="visible"/>
                                      </p:to>
                                    </p:set>
                                    <p:animEffect transition="in" filter="diamond(out)">
                                      <p:cBhvr>
                                        <p:cTn id="63" dur="2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4" name="3 Rectángulo"/>
          <p:cNvSpPr/>
          <p:nvPr/>
        </p:nvSpPr>
        <p:spPr>
          <a:xfrm>
            <a:off x="611560" y="1772816"/>
            <a:ext cx="5794295" cy="2769989"/>
          </a:xfrm>
          <a:prstGeom prst="rect">
            <a:avLst/>
          </a:prstGeom>
        </p:spPr>
        <p:txBody>
          <a:bodyPr wrap="square">
            <a:spAutoFit/>
            <a:scene3d>
              <a:camera prst="obliqueBottomLeft"/>
              <a:lightRig rig="threePt" dir="t"/>
            </a:scene3d>
            <a:sp3d extrusionH="50800">
              <a:extrusionClr>
                <a:srgbClr val="FF0000"/>
              </a:extrusionClr>
            </a:sp3d>
          </a:bodyPr>
          <a:lstStyle/>
          <a:p>
            <a:pPr algn="ctr"/>
            <a:endParaRPr lang="es-ES" sz="1400" dirty="0">
              <a:solidFill>
                <a:schemeClr val="bg1"/>
              </a:solidFill>
              <a:latin typeface="Hobo Std" pitchFamily="34" charset="0"/>
            </a:endParaRPr>
          </a:p>
          <a:p>
            <a:pPr algn="ctr"/>
            <a:r>
              <a:rPr lang="es-ES" sz="1600" dirty="0">
                <a:solidFill>
                  <a:schemeClr val="bg1"/>
                </a:solidFill>
                <a:latin typeface="Hobo Std" pitchFamily="34" charset="0"/>
              </a:rPr>
              <a:t>Algunos estudios recientes han demostrado </a:t>
            </a:r>
            <a:endParaRPr lang="es-ES" sz="1600" dirty="0" smtClean="0">
              <a:solidFill>
                <a:schemeClr val="bg1"/>
              </a:solidFill>
              <a:latin typeface="Hobo Std" pitchFamily="34" charset="0"/>
            </a:endParaRPr>
          </a:p>
          <a:p>
            <a:pPr algn="ctr"/>
            <a:r>
              <a:rPr lang="es-ES" sz="1600" dirty="0" smtClean="0">
                <a:solidFill>
                  <a:schemeClr val="bg1"/>
                </a:solidFill>
                <a:latin typeface="Hobo Std" pitchFamily="34" charset="0"/>
              </a:rPr>
              <a:t>que </a:t>
            </a:r>
            <a:r>
              <a:rPr lang="es-ES" sz="1600" dirty="0">
                <a:solidFill>
                  <a:schemeClr val="bg1"/>
                </a:solidFill>
                <a:latin typeface="Hobo Std" pitchFamily="34" charset="0"/>
              </a:rPr>
              <a:t>los </a:t>
            </a:r>
            <a:r>
              <a:rPr lang="es-ES" sz="1600" dirty="0" err="1">
                <a:solidFill>
                  <a:schemeClr val="bg1"/>
                </a:solidFill>
                <a:latin typeface="Hobo Std" pitchFamily="34" charset="0"/>
              </a:rPr>
              <a:t>polifenoles</a:t>
            </a:r>
            <a:r>
              <a:rPr lang="es-ES" sz="1600" dirty="0">
                <a:solidFill>
                  <a:schemeClr val="bg1"/>
                </a:solidFill>
                <a:latin typeface="Hobo Std" pitchFamily="34" charset="0"/>
              </a:rPr>
              <a:t> </a:t>
            </a:r>
            <a:r>
              <a:rPr lang="es-ES" sz="1600" dirty="0" smtClean="0">
                <a:solidFill>
                  <a:schemeClr val="bg1"/>
                </a:solidFill>
                <a:latin typeface="Hobo Std" pitchFamily="34" charset="0"/>
              </a:rPr>
              <a:t>de </a:t>
            </a:r>
            <a:r>
              <a:rPr lang="es-ES" sz="1600" dirty="0">
                <a:solidFill>
                  <a:schemeClr val="bg1"/>
                </a:solidFill>
                <a:latin typeface="Hobo Std" pitchFamily="34" charset="0"/>
              </a:rPr>
              <a:t>la manzana pueden ayudar a </a:t>
            </a:r>
            <a:endParaRPr lang="es-ES" sz="1600" dirty="0" smtClean="0">
              <a:solidFill>
                <a:schemeClr val="bg1"/>
              </a:solidFill>
              <a:latin typeface="Hobo Std" pitchFamily="34" charset="0"/>
            </a:endParaRPr>
          </a:p>
          <a:p>
            <a:pPr algn="ctr"/>
            <a:r>
              <a:rPr lang="es-ES" sz="1600" dirty="0" smtClean="0">
                <a:solidFill>
                  <a:schemeClr val="bg1"/>
                </a:solidFill>
                <a:latin typeface="Hobo Std" pitchFamily="34" charset="0"/>
              </a:rPr>
              <a:t>controlar </a:t>
            </a:r>
            <a:r>
              <a:rPr lang="es-ES" sz="1600" dirty="0">
                <a:solidFill>
                  <a:schemeClr val="bg1"/>
                </a:solidFill>
                <a:latin typeface="Hobo Std" pitchFamily="34" charset="0"/>
              </a:rPr>
              <a:t>los niveles de azúcar en la sangre de </a:t>
            </a:r>
            <a:endParaRPr lang="es-ES" sz="1600" dirty="0" smtClean="0">
              <a:solidFill>
                <a:schemeClr val="bg1"/>
              </a:solidFill>
              <a:latin typeface="Hobo Std" pitchFamily="34" charset="0"/>
            </a:endParaRPr>
          </a:p>
          <a:p>
            <a:pPr algn="ctr"/>
            <a:r>
              <a:rPr lang="es-ES" sz="1600" dirty="0" smtClean="0">
                <a:solidFill>
                  <a:schemeClr val="bg1"/>
                </a:solidFill>
                <a:latin typeface="Hobo Std" pitchFamily="34" charset="0"/>
              </a:rPr>
              <a:t>distintas </a:t>
            </a:r>
            <a:r>
              <a:rPr lang="es-ES" sz="1600" dirty="0">
                <a:solidFill>
                  <a:schemeClr val="bg1"/>
                </a:solidFill>
                <a:latin typeface="Hobo Std" pitchFamily="34" charset="0"/>
              </a:rPr>
              <a:t>maneras.</a:t>
            </a:r>
          </a:p>
          <a:p>
            <a:pPr algn="ctr"/>
            <a:endParaRPr lang="es-ES" sz="1600" dirty="0">
              <a:solidFill>
                <a:schemeClr val="bg1"/>
              </a:solidFill>
              <a:latin typeface="Hobo Std" pitchFamily="34" charset="0"/>
            </a:endParaRPr>
          </a:p>
          <a:p>
            <a:pPr algn="ctr"/>
            <a:r>
              <a:rPr lang="es-ES" sz="1600" dirty="0">
                <a:solidFill>
                  <a:schemeClr val="bg1"/>
                </a:solidFill>
                <a:latin typeface="Hobo Std" pitchFamily="34" charset="0"/>
              </a:rPr>
              <a:t>Comer una manzana reduce el apetito y las </a:t>
            </a:r>
            <a:r>
              <a:rPr lang="es-ES" sz="1600" dirty="0" smtClean="0">
                <a:solidFill>
                  <a:schemeClr val="bg1"/>
                </a:solidFill>
                <a:latin typeface="Hobo Std" pitchFamily="34" charset="0"/>
              </a:rPr>
              <a:t>personas pueden </a:t>
            </a:r>
          </a:p>
          <a:p>
            <a:pPr algn="ctr"/>
            <a:r>
              <a:rPr lang="es-ES" sz="1600" dirty="0" smtClean="0">
                <a:solidFill>
                  <a:schemeClr val="bg1"/>
                </a:solidFill>
                <a:latin typeface="Hobo Std" pitchFamily="34" charset="0"/>
              </a:rPr>
              <a:t>beneficiarse </a:t>
            </a:r>
            <a:r>
              <a:rPr lang="es-ES" sz="1600" dirty="0">
                <a:solidFill>
                  <a:schemeClr val="bg1"/>
                </a:solidFill>
                <a:latin typeface="Hobo Std" pitchFamily="34" charset="0"/>
              </a:rPr>
              <a:t>de esto para reducir de peso. Comer una </a:t>
            </a:r>
            <a:r>
              <a:rPr lang="es-ES" sz="1600" dirty="0" smtClean="0">
                <a:solidFill>
                  <a:schemeClr val="bg1"/>
                </a:solidFill>
                <a:latin typeface="Hobo Std" pitchFamily="34" charset="0"/>
              </a:rPr>
              <a:t>manzana </a:t>
            </a:r>
            <a:r>
              <a:rPr lang="es-ES" sz="1600" dirty="0">
                <a:solidFill>
                  <a:schemeClr val="bg1"/>
                </a:solidFill>
                <a:latin typeface="Hobo Std" pitchFamily="34" charset="0"/>
              </a:rPr>
              <a:t>de tamaño mediano unos 15 minutos antes </a:t>
            </a:r>
            <a:endParaRPr lang="es-ES" sz="1600" dirty="0" smtClean="0">
              <a:solidFill>
                <a:schemeClr val="bg1"/>
              </a:solidFill>
              <a:latin typeface="Hobo Std" pitchFamily="34" charset="0"/>
            </a:endParaRPr>
          </a:p>
          <a:p>
            <a:pPr algn="ctr"/>
            <a:r>
              <a:rPr lang="es-ES" sz="1600" dirty="0" smtClean="0">
                <a:solidFill>
                  <a:schemeClr val="bg1"/>
                </a:solidFill>
                <a:latin typeface="Hobo Std" pitchFamily="34" charset="0"/>
              </a:rPr>
              <a:t>de </a:t>
            </a:r>
            <a:r>
              <a:rPr lang="es-ES" sz="1600" dirty="0">
                <a:solidFill>
                  <a:schemeClr val="bg1"/>
                </a:solidFill>
                <a:latin typeface="Hobo Std" pitchFamily="34" charset="0"/>
              </a:rPr>
              <a:t>una comida, </a:t>
            </a:r>
            <a:r>
              <a:rPr lang="es-ES" sz="1600" dirty="0" smtClean="0">
                <a:solidFill>
                  <a:schemeClr val="bg1"/>
                </a:solidFill>
                <a:latin typeface="Hobo Std" pitchFamily="34" charset="0"/>
              </a:rPr>
              <a:t>reduce </a:t>
            </a:r>
            <a:r>
              <a:rPr lang="es-ES" sz="1600" dirty="0">
                <a:solidFill>
                  <a:schemeClr val="bg1"/>
                </a:solidFill>
                <a:latin typeface="Hobo Std" pitchFamily="34" charset="0"/>
              </a:rPr>
              <a:t>hasta en 15% la cantidad </a:t>
            </a:r>
            <a:endParaRPr lang="es-ES" sz="1600" dirty="0" smtClean="0">
              <a:solidFill>
                <a:schemeClr val="bg1"/>
              </a:solidFill>
              <a:latin typeface="Hobo Std" pitchFamily="34" charset="0"/>
            </a:endParaRPr>
          </a:p>
          <a:p>
            <a:pPr algn="ctr"/>
            <a:r>
              <a:rPr lang="es-ES" sz="1600" dirty="0" smtClean="0">
                <a:solidFill>
                  <a:schemeClr val="bg1"/>
                </a:solidFill>
                <a:latin typeface="Hobo Std" pitchFamily="34" charset="0"/>
              </a:rPr>
              <a:t>de </a:t>
            </a:r>
            <a:r>
              <a:rPr lang="es-ES" sz="1600" dirty="0">
                <a:solidFill>
                  <a:schemeClr val="bg1"/>
                </a:solidFill>
                <a:latin typeface="Hobo Std" pitchFamily="34" charset="0"/>
              </a:rPr>
              <a:t>calorías que </a:t>
            </a:r>
            <a:r>
              <a:rPr lang="es-ES" sz="1600" dirty="0" smtClean="0">
                <a:solidFill>
                  <a:schemeClr val="bg1"/>
                </a:solidFill>
                <a:latin typeface="Hobo Std" pitchFamily="34" charset="0"/>
              </a:rPr>
              <a:t>se </a:t>
            </a:r>
            <a:r>
              <a:rPr lang="es-ES" sz="1600" dirty="0">
                <a:solidFill>
                  <a:schemeClr val="bg1"/>
                </a:solidFill>
                <a:latin typeface="Hobo Std" pitchFamily="34" charset="0"/>
              </a:rPr>
              <a:t>consumen. </a:t>
            </a:r>
          </a:p>
        </p:txBody>
      </p:sp>
    </p:spTree>
    <p:extLst>
      <p:ext uri="{BB962C8B-B14F-4D97-AF65-F5344CB8AC3E}">
        <p14:creationId xmlns:p14="http://schemas.microsoft.com/office/powerpoint/2010/main" val="2027104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a:off x="-28658" y="-10181"/>
            <a:ext cx="9172657" cy="6858000"/>
          </a:xfrm>
          <a:prstGeom prst="rect">
            <a:avLst/>
          </a:prstGeom>
          <a:gradFill flip="none" rotWithShape="1">
            <a:gsLst>
              <a:gs pos="76000">
                <a:srgbClr val="391B03">
                  <a:lumMod val="0"/>
                </a:srgbClr>
              </a:gs>
              <a:gs pos="1250">
                <a:srgbClr val="66FF33"/>
              </a:gs>
              <a:gs pos="9000">
                <a:srgbClr val="C00000">
                  <a:lumMod val="84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Diapositiva3"/>
          <p:cNvPicPr>
            <a:picLocks noGrp="1" noChangeAspect="1"/>
          </p:cNvPicPr>
          <p:nvPr isPhoto="1"/>
        </p:nvPicPr>
        <p:blipFill>
          <a:blip r:embed="rId3" cstate="print">
            <a:lum/>
            <a:extLst>
              <a:ext uri="{28A0092B-C50C-407E-A947-70E740481C1C}">
                <a14:useLocalDpi xmlns:a14="http://schemas.microsoft.com/office/drawing/2010/main"/>
              </a:ext>
            </a:extLst>
          </a:blip>
          <a:stretch>
            <a:fillRect/>
          </a:stretch>
        </p:blipFill>
        <p:spPr>
          <a:xfrm>
            <a:off x="-69132" y="-21946"/>
            <a:ext cx="9198595" cy="6858000"/>
          </a:xfrm>
          <a:prstGeom prst="rect">
            <a:avLst/>
          </a:prstGeom>
          <a:noFill/>
          <a:ln>
            <a:noFill/>
          </a:ln>
        </p:spPr>
      </p:pic>
      <p:sp>
        <p:nvSpPr>
          <p:cNvPr id="14" name="Forma libre 13"/>
          <p:cNvSpPr/>
          <p:nvPr/>
        </p:nvSpPr>
        <p:spPr>
          <a:xfrm rot="5400000">
            <a:off x="1940059" y="648725"/>
            <a:ext cx="5209287" cy="5297229"/>
          </a:xfrm>
          <a:custGeom>
            <a:avLst/>
            <a:gdLst/>
            <a:ahLst/>
            <a:cxnLst/>
            <a:rect l="l" t="t" r="r" b="b"/>
            <a:pathLst>
              <a:path w="5209287" h="5297229">
                <a:moveTo>
                  <a:pt x="4336249" y="2059154"/>
                </a:moveTo>
                <a:cubicBezTo>
                  <a:pt x="4646307" y="1819783"/>
                  <a:pt x="4687769" y="1825912"/>
                  <a:pt x="4978424" y="1335188"/>
                </a:cubicBezTo>
                <a:cubicBezTo>
                  <a:pt x="5097603" y="1587019"/>
                  <a:pt x="5195709" y="1797106"/>
                  <a:pt x="5209287" y="2076056"/>
                </a:cubicBezTo>
                <a:cubicBezTo>
                  <a:pt x="4888051" y="2461881"/>
                  <a:pt x="4693522" y="2541765"/>
                  <a:pt x="4377529" y="2660695"/>
                </a:cubicBezTo>
                <a:cubicBezTo>
                  <a:pt x="4441154" y="2431013"/>
                  <a:pt x="4395674" y="2233267"/>
                  <a:pt x="4336249" y="2059154"/>
                </a:cubicBezTo>
                <a:close/>
                <a:moveTo>
                  <a:pt x="3573999" y="3062655"/>
                </a:moveTo>
                <a:cubicBezTo>
                  <a:pt x="3678140" y="2942250"/>
                  <a:pt x="3720115" y="2800367"/>
                  <a:pt x="3747854" y="2668052"/>
                </a:cubicBezTo>
                <a:cubicBezTo>
                  <a:pt x="3972329" y="2635492"/>
                  <a:pt x="3990080" y="2655157"/>
                  <a:pt x="4286176" y="2456889"/>
                </a:cubicBezTo>
                <a:cubicBezTo>
                  <a:pt x="4261861" y="2660933"/>
                  <a:pt x="4240949" y="2830651"/>
                  <a:pt x="4157681" y="3011516"/>
                </a:cubicBezTo>
                <a:cubicBezTo>
                  <a:pt x="3880781" y="3132058"/>
                  <a:pt x="3762557" y="3108211"/>
                  <a:pt x="3573999" y="3062655"/>
                </a:cubicBezTo>
                <a:close/>
                <a:moveTo>
                  <a:pt x="3618669" y="4066265"/>
                </a:moveTo>
                <a:cubicBezTo>
                  <a:pt x="3842461" y="3984296"/>
                  <a:pt x="3976775" y="3832204"/>
                  <a:pt x="4083755" y="3682531"/>
                </a:cubicBezTo>
                <a:cubicBezTo>
                  <a:pt x="4458878" y="3795297"/>
                  <a:pt x="4478030" y="3832578"/>
                  <a:pt x="5046236" y="3783250"/>
                </a:cubicBezTo>
                <a:cubicBezTo>
                  <a:pt x="4910847" y="4026750"/>
                  <a:pt x="4797135" y="4228817"/>
                  <a:pt x="4578224" y="4402239"/>
                </a:cubicBezTo>
                <a:cubicBezTo>
                  <a:pt x="4077511" y="4365639"/>
                  <a:pt x="3899318" y="4253968"/>
                  <a:pt x="3618669" y="4066265"/>
                </a:cubicBezTo>
                <a:close/>
                <a:moveTo>
                  <a:pt x="3305519" y="1757957"/>
                </a:moveTo>
                <a:cubicBezTo>
                  <a:pt x="3400462" y="1551959"/>
                  <a:pt x="3426623" y="1547781"/>
                  <a:pt x="3421594" y="1191470"/>
                </a:cubicBezTo>
                <a:cubicBezTo>
                  <a:pt x="3579481" y="1322988"/>
                  <a:pt x="3710433" y="1432956"/>
                  <a:pt x="3816775" y="1601293"/>
                </a:cubicBezTo>
                <a:cubicBezTo>
                  <a:pt x="3767069" y="1899174"/>
                  <a:pt x="3682684" y="1985341"/>
                  <a:pt x="3541785" y="2118672"/>
                </a:cubicBezTo>
                <a:cubicBezTo>
                  <a:pt x="3497520" y="1965756"/>
                  <a:pt x="3401383" y="1853281"/>
                  <a:pt x="3305519" y="1757957"/>
                </a:cubicBezTo>
                <a:close/>
                <a:moveTo>
                  <a:pt x="3246212" y="2356031"/>
                </a:moveTo>
                <a:cubicBezTo>
                  <a:pt x="3341564" y="2246439"/>
                  <a:pt x="3358270" y="2248243"/>
                  <a:pt x="3420049" y="2030566"/>
                </a:cubicBezTo>
                <a:cubicBezTo>
                  <a:pt x="3492342" y="2136835"/>
                  <a:pt x="3552143" y="2225516"/>
                  <a:pt x="3586323" y="2345630"/>
                </a:cubicBezTo>
                <a:cubicBezTo>
                  <a:pt x="3501818" y="2518656"/>
                  <a:pt x="3434705" y="2557074"/>
                  <a:pt x="3324567" y="2614808"/>
                </a:cubicBezTo>
                <a:cubicBezTo>
                  <a:pt x="3325416" y="2514392"/>
                  <a:pt x="3287291" y="2429969"/>
                  <a:pt x="3246212" y="2356031"/>
                </a:cubicBezTo>
                <a:close/>
                <a:moveTo>
                  <a:pt x="3019026" y="2692877"/>
                </a:moveTo>
                <a:cubicBezTo>
                  <a:pt x="3018352" y="2690578"/>
                  <a:pt x="3018324" y="2688499"/>
                  <a:pt x="3018942" y="2686640"/>
                </a:cubicBezTo>
                <a:cubicBezTo>
                  <a:pt x="3019561" y="2684782"/>
                  <a:pt x="3020628" y="2683133"/>
                  <a:pt x="3022145" y="2681693"/>
                </a:cubicBezTo>
                <a:cubicBezTo>
                  <a:pt x="3023661" y="2680254"/>
                  <a:pt x="3025516" y="2679008"/>
                  <a:pt x="3027708" y="2677956"/>
                </a:cubicBezTo>
                <a:cubicBezTo>
                  <a:pt x="3029901" y="2676904"/>
                  <a:pt x="3032229" y="2676016"/>
                  <a:pt x="3034692" y="2675294"/>
                </a:cubicBezTo>
                <a:cubicBezTo>
                  <a:pt x="3036942" y="2674635"/>
                  <a:pt x="3039242" y="2674214"/>
                  <a:pt x="3041592" y="2674032"/>
                </a:cubicBezTo>
                <a:cubicBezTo>
                  <a:pt x="3043943" y="2673850"/>
                  <a:pt x="3046156" y="2673991"/>
                  <a:pt x="3048230" y="2674456"/>
                </a:cubicBezTo>
                <a:cubicBezTo>
                  <a:pt x="3050305" y="2674920"/>
                  <a:pt x="3052113" y="2675795"/>
                  <a:pt x="3053652" y="2677080"/>
                </a:cubicBezTo>
                <a:cubicBezTo>
                  <a:pt x="3055192" y="2678364"/>
                  <a:pt x="3056289" y="2680120"/>
                  <a:pt x="3056942" y="2682347"/>
                </a:cubicBezTo>
                <a:cubicBezTo>
                  <a:pt x="3057647" y="2684754"/>
                  <a:pt x="3057536" y="2687283"/>
                  <a:pt x="3056607" y="2689935"/>
                </a:cubicBezTo>
                <a:cubicBezTo>
                  <a:pt x="3055678" y="2692587"/>
                  <a:pt x="3054090" y="2695569"/>
                  <a:pt x="3051843" y="2698881"/>
                </a:cubicBezTo>
                <a:lnTo>
                  <a:pt x="3032670" y="2704502"/>
                </a:lnTo>
                <a:cubicBezTo>
                  <a:pt x="3030509" y="2703614"/>
                  <a:pt x="3028647" y="2702716"/>
                  <a:pt x="3027083" y="2701809"/>
                </a:cubicBezTo>
                <a:cubicBezTo>
                  <a:pt x="3025518" y="2700902"/>
                  <a:pt x="3024201" y="2699982"/>
                  <a:pt x="3023132" y="2699047"/>
                </a:cubicBezTo>
                <a:cubicBezTo>
                  <a:pt x="3022063" y="2698112"/>
                  <a:pt x="3021196" y="2697137"/>
                  <a:pt x="3020530" y="2696123"/>
                </a:cubicBezTo>
                <a:cubicBezTo>
                  <a:pt x="3019864" y="2695109"/>
                  <a:pt x="3019363" y="2694027"/>
                  <a:pt x="3019026" y="2692877"/>
                </a:cubicBezTo>
                <a:close/>
                <a:moveTo>
                  <a:pt x="3039596" y="3150676"/>
                </a:moveTo>
                <a:cubicBezTo>
                  <a:pt x="3124276" y="3096701"/>
                  <a:pt x="3174317" y="3018749"/>
                  <a:pt x="3213956" y="2944028"/>
                </a:cubicBezTo>
                <a:cubicBezTo>
                  <a:pt x="3357800" y="2964315"/>
                  <a:pt x="3365384" y="2979308"/>
                  <a:pt x="3581593" y="2912572"/>
                </a:cubicBezTo>
                <a:cubicBezTo>
                  <a:pt x="3531838" y="3031080"/>
                  <a:pt x="3490031" y="3129530"/>
                  <a:pt x="3407907" y="3223611"/>
                </a:cubicBezTo>
                <a:cubicBezTo>
                  <a:pt x="3216770" y="3246970"/>
                  <a:pt x="3147999" y="3211606"/>
                  <a:pt x="3039596" y="3150676"/>
                </a:cubicBezTo>
                <a:close/>
                <a:moveTo>
                  <a:pt x="3010342" y="2683887"/>
                </a:moveTo>
                <a:cubicBezTo>
                  <a:pt x="3009707" y="2686748"/>
                  <a:pt x="3009903" y="2689928"/>
                  <a:pt x="3010929" y="2693427"/>
                </a:cubicBezTo>
                <a:cubicBezTo>
                  <a:pt x="3011400" y="2695034"/>
                  <a:pt x="3012034" y="2696505"/>
                  <a:pt x="3012833" y="2697842"/>
                </a:cubicBezTo>
                <a:cubicBezTo>
                  <a:pt x="3013632" y="2699178"/>
                  <a:pt x="3014599" y="2700426"/>
                  <a:pt x="3015734" y="2701586"/>
                </a:cubicBezTo>
                <a:cubicBezTo>
                  <a:pt x="3016869" y="2702746"/>
                  <a:pt x="3018189" y="2703842"/>
                  <a:pt x="3019693" y="2704874"/>
                </a:cubicBezTo>
                <a:cubicBezTo>
                  <a:pt x="3021198" y="2705906"/>
                  <a:pt x="3022915" y="2706935"/>
                  <a:pt x="3024843" y="2707959"/>
                </a:cubicBezTo>
                <a:lnTo>
                  <a:pt x="3018363" y="2709859"/>
                </a:lnTo>
                <a:cubicBezTo>
                  <a:pt x="3018041" y="2709953"/>
                  <a:pt x="3017801" y="2710091"/>
                  <a:pt x="3017641" y="2710274"/>
                </a:cubicBezTo>
                <a:cubicBezTo>
                  <a:pt x="3017481" y="2710456"/>
                  <a:pt x="3017377" y="2710729"/>
                  <a:pt x="3017329" y="2711093"/>
                </a:cubicBezTo>
                <a:cubicBezTo>
                  <a:pt x="3017280" y="2711456"/>
                  <a:pt x="3017300" y="2711886"/>
                  <a:pt x="3017387" y="2712384"/>
                </a:cubicBezTo>
                <a:cubicBezTo>
                  <a:pt x="3017475" y="2712882"/>
                  <a:pt x="3017629" y="2713505"/>
                  <a:pt x="3017849" y="2714255"/>
                </a:cubicBezTo>
                <a:cubicBezTo>
                  <a:pt x="3018058" y="2714969"/>
                  <a:pt x="3018263" y="2715568"/>
                  <a:pt x="3018463" y="2716053"/>
                </a:cubicBezTo>
                <a:cubicBezTo>
                  <a:pt x="3018663" y="2716537"/>
                  <a:pt x="3018882" y="2716919"/>
                  <a:pt x="3019119" y="2717198"/>
                </a:cubicBezTo>
                <a:cubicBezTo>
                  <a:pt x="3019355" y="2717478"/>
                  <a:pt x="3019588" y="2717642"/>
                  <a:pt x="3019816" y="2717692"/>
                </a:cubicBezTo>
                <a:cubicBezTo>
                  <a:pt x="3020043" y="2717741"/>
                  <a:pt x="3020318" y="2717719"/>
                  <a:pt x="3020639" y="2717625"/>
                </a:cubicBezTo>
                <a:lnTo>
                  <a:pt x="3087960" y="2697889"/>
                </a:lnTo>
                <a:cubicBezTo>
                  <a:pt x="3088246" y="2697805"/>
                  <a:pt x="3088477" y="2697669"/>
                  <a:pt x="3088655" y="2697482"/>
                </a:cubicBezTo>
                <a:cubicBezTo>
                  <a:pt x="3088832" y="2697294"/>
                  <a:pt x="3088943" y="2697009"/>
                  <a:pt x="3088986" y="2696628"/>
                </a:cubicBezTo>
                <a:cubicBezTo>
                  <a:pt x="3089030" y="2696247"/>
                  <a:pt x="3089004" y="2695761"/>
                  <a:pt x="3088907" y="2695168"/>
                </a:cubicBezTo>
                <a:cubicBezTo>
                  <a:pt x="3088811" y="2694576"/>
                  <a:pt x="3088638" y="2693852"/>
                  <a:pt x="3088386" y="2692995"/>
                </a:cubicBezTo>
                <a:cubicBezTo>
                  <a:pt x="3088125" y="2692102"/>
                  <a:pt x="3087875" y="2691381"/>
                  <a:pt x="3087635" y="2690830"/>
                </a:cubicBezTo>
                <a:cubicBezTo>
                  <a:pt x="3087397" y="2690280"/>
                  <a:pt x="3087159" y="2689865"/>
                  <a:pt x="3086922" y="2689586"/>
                </a:cubicBezTo>
                <a:cubicBezTo>
                  <a:pt x="3086684" y="2689306"/>
                  <a:pt x="3086438" y="2689126"/>
                  <a:pt x="3086182" y="2689046"/>
                </a:cubicBezTo>
                <a:cubicBezTo>
                  <a:pt x="3085926" y="2688966"/>
                  <a:pt x="3085655" y="2688968"/>
                  <a:pt x="3085369" y="2689052"/>
                </a:cubicBezTo>
                <a:lnTo>
                  <a:pt x="3061269" y="2696117"/>
                </a:lnTo>
                <a:cubicBezTo>
                  <a:pt x="3062142" y="2694465"/>
                  <a:pt x="3062875" y="2692932"/>
                  <a:pt x="3063468" y="2691518"/>
                </a:cubicBezTo>
                <a:cubicBezTo>
                  <a:pt x="3064062" y="2690103"/>
                  <a:pt x="3064492" y="2688726"/>
                  <a:pt x="3064759" y="2687388"/>
                </a:cubicBezTo>
                <a:cubicBezTo>
                  <a:pt x="3065025" y="2686050"/>
                  <a:pt x="3065124" y="2684732"/>
                  <a:pt x="3065054" y="2683434"/>
                </a:cubicBezTo>
                <a:cubicBezTo>
                  <a:pt x="3064983" y="2682136"/>
                  <a:pt x="3064739" y="2680774"/>
                  <a:pt x="3064320" y="2679345"/>
                </a:cubicBezTo>
                <a:cubicBezTo>
                  <a:pt x="3063336" y="2675989"/>
                  <a:pt x="3061828" y="2673194"/>
                  <a:pt x="3059797" y="2670959"/>
                </a:cubicBezTo>
                <a:cubicBezTo>
                  <a:pt x="3057765" y="2668724"/>
                  <a:pt x="3055321" y="2667066"/>
                  <a:pt x="3052464" y="2665984"/>
                </a:cubicBezTo>
                <a:cubicBezTo>
                  <a:pt x="3049607" y="2664902"/>
                  <a:pt x="3046367" y="2664398"/>
                  <a:pt x="3042744" y="2664471"/>
                </a:cubicBezTo>
                <a:cubicBezTo>
                  <a:pt x="3039121" y="2664545"/>
                  <a:pt x="3035203" y="2665199"/>
                  <a:pt x="3030990" y="2666434"/>
                </a:cubicBezTo>
                <a:cubicBezTo>
                  <a:pt x="3027491" y="2667460"/>
                  <a:pt x="3024284" y="2668788"/>
                  <a:pt x="3021369" y="2670418"/>
                </a:cubicBezTo>
                <a:cubicBezTo>
                  <a:pt x="3018454" y="2672048"/>
                  <a:pt x="3016047" y="2673985"/>
                  <a:pt x="3014145" y="2676229"/>
                </a:cubicBezTo>
                <a:cubicBezTo>
                  <a:pt x="3012244" y="2678473"/>
                  <a:pt x="3010976" y="2681025"/>
                  <a:pt x="3010342" y="2683887"/>
                </a:cubicBezTo>
                <a:close/>
                <a:moveTo>
                  <a:pt x="2857840" y="0"/>
                </a:moveTo>
                <a:cubicBezTo>
                  <a:pt x="3133954" y="37196"/>
                  <a:pt x="3363581" y="69330"/>
                  <a:pt x="3604929" y="209862"/>
                </a:cubicBezTo>
                <a:cubicBezTo>
                  <a:pt x="3753568" y="689402"/>
                  <a:pt x="3714623" y="896058"/>
                  <a:pt x="3642276" y="1225848"/>
                </a:cubicBezTo>
                <a:cubicBezTo>
                  <a:pt x="3484295" y="1047400"/>
                  <a:pt x="3293678" y="977848"/>
                  <a:pt x="3115288" y="932864"/>
                </a:cubicBezTo>
                <a:cubicBezTo>
                  <a:pt x="3083391" y="542458"/>
                  <a:pt x="3111112" y="511022"/>
                  <a:pt x="2857840" y="0"/>
                </a:cubicBezTo>
                <a:close/>
                <a:moveTo>
                  <a:pt x="2915768" y="2807520"/>
                </a:moveTo>
                <a:cubicBezTo>
                  <a:pt x="2954249" y="2745297"/>
                  <a:pt x="2957259" y="2683895"/>
                  <a:pt x="2954086" y="2628319"/>
                </a:cubicBezTo>
                <a:cubicBezTo>
                  <a:pt x="3067420" y="2582509"/>
                  <a:pt x="3079360" y="2587539"/>
                  <a:pt x="3208057" y="2466682"/>
                </a:cubicBezTo>
                <a:cubicBezTo>
                  <a:pt x="3222627" y="2549662"/>
                  <a:pt x="3234387" y="2618785"/>
                  <a:pt x="3214946" y="2701449"/>
                </a:cubicBezTo>
                <a:cubicBezTo>
                  <a:pt x="3085906" y="2789231"/>
                  <a:pt x="3020730" y="2797407"/>
                  <a:pt x="2915768" y="2807520"/>
                </a:cubicBezTo>
                <a:close/>
                <a:moveTo>
                  <a:pt x="2831553" y="2368235"/>
                </a:moveTo>
                <a:cubicBezTo>
                  <a:pt x="2878415" y="2255333"/>
                  <a:pt x="2890376" y="2250353"/>
                  <a:pt x="2894536" y="2073854"/>
                </a:cubicBezTo>
                <a:cubicBezTo>
                  <a:pt x="2963892" y="2121685"/>
                  <a:pt x="3021400" y="2161796"/>
                  <a:pt x="3066671" y="2233643"/>
                </a:cubicBezTo>
                <a:cubicBezTo>
                  <a:pt x="3038700" y="2387183"/>
                  <a:pt x="2998803" y="2439366"/>
                  <a:pt x="2932375" y="2521259"/>
                </a:cubicBezTo>
                <a:cubicBezTo>
                  <a:pt x="2915029" y="2450184"/>
                  <a:pt x="2873384" y="2404964"/>
                  <a:pt x="2831553" y="2368235"/>
                </a:cubicBezTo>
                <a:close/>
                <a:moveTo>
                  <a:pt x="2732468" y="1616830"/>
                </a:moveTo>
                <a:cubicBezTo>
                  <a:pt x="2858915" y="1639863"/>
                  <a:pt x="2964064" y="1659460"/>
                  <a:pt x="3073639" y="1719368"/>
                </a:cubicBezTo>
                <a:cubicBezTo>
                  <a:pt x="3137659" y="1900973"/>
                  <a:pt x="3117955" y="1975751"/>
                  <a:pt x="3081831" y="2094741"/>
                </a:cubicBezTo>
                <a:cubicBezTo>
                  <a:pt x="3010868" y="2023690"/>
                  <a:pt x="2923959" y="1991634"/>
                  <a:pt x="2842450" y="1969038"/>
                </a:cubicBezTo>
                <a:cubicBezTo>
                  <a:pt x="2831245" y="1824203"/>
                  <a:pt x="2844250" y="1813564"/>
                  <a:pt x="2732468" y="1616830"/>
                </a:cubicBezTo>
                <a:close/>
                <a:moveTo>
                  <a:pt x="2824084" y="3646901"/>
                </a:moveTo>
                <a:cubicBezTo>
                  <a:pt x="2982608" y="3661489"/>
                  <a:pt x="3122408" y="3613025"/>
                  <a:pt x="3246141" y="3558557"/>
                </a:cubicBezTo>
                <a:cubicBezTo>
                  <a:pt x="3403287" y="3722124"/>
                  <a:pt x="3397631" y="3748005"/>
                  <a:pt x="3731206" y="3873346"/>
                </a:cubicBezTo>
                <a:cubicBezTo>
                  <a:pt x="3551143" y="3972353"/>
                  <a:pt x="3400972" y="4054146"/>
                  <a:pt x="3205438" y="4091726"/>
                </a:cubicBezTo>
                <a:cubicBezTo>
                  <a:pt x="2946236" y="3936747"/>
                  <a:pt x="2896805" y="3826737"/>
                  <a:pt x="2824084" y="3646901"/>
                </a:cubicBezTo>
                <a:close/>
                <a:moveTo>
                  <a:pt x="2655334" y="2912774"/>
                </a:moveTo>
                <a:cubicBezTo>
                  <a:pt x="2728477" y="2911160"/>
                  <a:pt x="2781613" y="2880245"/>
                  <a:pt x="2826497" y="2847316"/>
                </a:cubicBezTo>
                <a:cubicBezTo>
                  <a:pt x="2926640" y="2917420"/>
                  <a:pt x="2928923" y="2930173"/>
                  <a:pt x="3100375" y="2972290"/>
                </a:cubicBezTo>
                <a:cubicBezTo>
                  <a:pt x="3038715" y="3029701"/>
                  <a:pt x="2987148" y="3077209"/>
                  <a:pt x="2907230" y="3105924"/>
                </a:cubicBezTo>
                <a:cubicBezTo>
                  <a:pt x="2763332" y="3045506"/>
                  <a:pt x="2720979" y="2995296"/>
                  <a:pt x="2655334" y="2912774"/>
                </a:cubicBezTo>
                <a:close/>
                <a:moveTo>
                  <a:pt x="2414299" y="2096642"/>
                </a:moveTo>
                <a:cubicBezTo>
                  <a:pt x="2495215" y="2073178"/>
                  <a:pt x="2562659" y="2054007"/>
                  <a:pt x="2646942" y="2064389"/>
                </a:cubicBezTo>
                <a:cubicBezTo>
                  <a:pt x="2748172" y="2183172"/>
                  <a:pt x="2763353" y="2247081"/>
                  <a:pt x="2784765" y="2350332"/>
                </a:cubicBezTo>
                <a:cubicBezTo>
                  <a:pt x="2718743" y="2318810"/>
                  <a:pt x="2657376" y="2322462"/>
                  <a:pt x="2602469" y="2331630"/>
                </a:cubicBezTo>
                <a:cubicBezTo>
                  <a:pt x="2544664" y="2223919"/>
                  <a:pt x="2548373" y="2211505"/>
                  <a:pt x="2414299" y="2096642"/>
                </a:cubicBezTo>
                <a:close/>
                <a:moveTo>
                  <a:pt x="2441426" y="3263615"/>
                </a:moveTo>
                <a:cubicBezTo>
                  <a:pt x="2534608" y="3301049"/>
                  <a:pt x="2627121" y="3296359"/>
                  <a:pt x="2710951" y="3285094"/>
                </a:cubicBezTo>
                <a:cubicBezTo>
                  <a:pt x="2778190" y="3413863"/>
                  <a:pt x="2770415" y="3428758"/>
                  <a:pt x="2950537" y="3565710"/>
                </a:cubicBezTo>
                <a:cubicBezTo>
                  <a:pt x="2825215" y="3594240"/>
                  <a:pt x="2720827" y="3617556"/>
                  <a:pt x="2596524" y="3605547"/>
                </a:cubicBezTo>
                <a:cubicBezTo>
                  <a:pt x="2466267" y="3463730"/>
                  <a:pt x="2454988" y="3387227"/>
                  <a:pt x="2441426" y="3263615"/>
                </a:cubicBezTo>
                <a:close/>
                <a:moveTo>
                  <a:pt x="2383714" y="3030429"/>
                </a:moveTo>
                <a:cubicBezTo>
                  <a:pt x="2375002" y="2943571"/>
                  <a:pt x="2389514" y="2888744"/>
                  <a:pt x="2411179" y="2812683"/>
                </a:cubicBezTo>
                <a:cubicBezTo>
                  <a:pt x="2455069" y="2871217"/>
                  <a:pt x="2511138" y="2896425"/>
                  <a:pt x="2564040" y="2913752"/>
                </a:cubicBezTo>
                <a:cubicBezTo>
                  <a:pt x="2565334" y="3035987"/>
                  <a:pt x="2556293" y="3045268"/>
                  <a:pt x="2621853" y="3209193"/>
                </a:cubicBezTo>
                <a:cubicBezTo>
                  <a:pt x="2539279" y="3192477"/>
                  <a:pt x="2470631" y="3178203"/>
                  <a:pt x="2400762" y="3129937"/>
                </a:cubicBezTo>
                <a:cubicBezTo>
                  <a:pt x="2392102" y="3091893"/>
                  <a:pt x="2386617" y="3059382"/>
                  <a:pt x="2383714" y="3030429"/>
                </a:cubicBezTo>
                <a:close/>
                <a:moveTo>
                  <a:pt x="2135587" y="1027068"/>
                </a:moveTo>
                <a:cubicBezTo>
                  <a:pt x="2340074" y="1006818"/>
                  <a:pt x="2510309" y="990645"/>
                  <a:pt x="2704874" y="1032958"/>
                </a:cubicBezTo>
                <a:cubicBezTo>
                  <a:pt x="2882283" y="1277355"/>
                  <a:pt x="2884488" y="1397940"/>
                  <a:pt x="2880658" y="1591886"/>
                </a:cubicBezTo>
                <a:cubicBezTo>
                  <a:pt x="2740631" y="1516154"/>
                  <a:pt x="2593035" y="1505758"/>
                  <a:pt x="2457851" y="1507200"/>
                </a:cubicBezTo>
                <a:cubicBezTo>
                  <a:pt x="2377658" y="1295025"/>
                  <a:pt x="2393033" y="1273451"/>
                  <a:pt x="2135587" y="1027068"/>
                </a:cubicBezTo>
                <a:close/>
                <a:moveTo>
                  <a:pt x="2084471" y="2739910"/>
                </a:moveTo>
                <a:cubicBezTo>
                  <a:pt x="2187139" y="2622368"/>
                  <a:pt x="2248134" y="2597987"/>
                  <a:pt x="2347133" y="2561676"/>
                </a:cubicBezTo>
                <a:cubicBezTo>
                  <a:pt x="2325625" y="2631605"/>
                  <a:pt x="2338230" y="2691774"/>
                  <a:pt x="2355344" y="2744745"/>
                </a:cubicBezTo>
                <a:cubicBezTo>
                  <a:pt x="2257265" y="2817709"/>
                  <a:pt x="2244442" y="2815859"/>
                  <a:pt x="2150464" y="2965316"/>
                </a:cubicBezTo>
                <a:cubicBezTo>
                  <a:pt x="2115397" y="2888712"/>
                  <a:pt x="2086551" y="2824804"/>
                  <a:pt x="2084471" y="2739910"/>
                </a:cubicBezTo>
                <a:close/>
                <a:moveTo>
                  <a:pt x="2066484" y="2470971"/>
                </a:moveTo>
                <a:cubicBezTo>
                  <a:pt x="2103789" y="2395431"/>
                  <a:pt x="2135169" y="2332729"/>
                  <a:pt x="2199719" y="2277550"/>
                </a:cubicBezTo>
                <a:cubicBezTo>
                  <a:pt x="2355690" y="2283038"/>
                  <a:pt x="2413090" y="2314974"/>
                  <a:pt x="2503724" y="2368870"/>
                </a:cubicBezTo>
                <a:cubicBezTo>
                  <a:pt x="2435903" y="2396306"/>
                  <a:pt x="2397175" y="2444049"/>
                  <a:pt x="2366878" y="2490749"/>
                </a:cubicBezTo>
                <a:cubicBezTo>
                  <a:pt x="2248388" y="2460695"/>
                  <a:pt x="2241732" y="2449579"/>
                  <a:pt x="2066484" y="2470971"/>
                </a:cubicBezTo>
                <a:close/>
                <a:moveTo>
                  <a:pt x="1957804" y="1933088"/>
                </a:moveTo>
                <a:cubicBezTo>
                  <a:pt x="2055626" y="1849719"/>
                  <a:pt x="2137315" y="1780673"/>
                  <a:pt x="2253025" y="1733697"/>
                </a:cubicBezTo>
                <a:cubicBezTo>
                  <a:pt x="2434179" y="1798982"/>
                  <a:pt x="2479634" y="1861543"/>
                  <a:pt x="2548947" y="1964787"/>
                </a:cubicBezTo>
                <a:cubicBezTo>
                  <a:pt x="2449029" y="1974809"/>
                  <a:pt x="2369228" y="2021846"/>
                  <a:pt x="2300169" y="2070685"/>
                </a:cubicBezTo>
                <a:cubicBezTo>
                  <a:pt x="2180902" y="1987751"/>
                  <a:pt x="2180888" y="1970949"/>
                  <a:pt x="1957804" y="1933088"/>
                </a:cubicBezTo>
                <a:close/>
                <a:moveTo>
                  <a:pt x="2049454" y="4396812"/>
                </a:moveTo>
                <a:cubicBezTo>
                  <a:pt x="2047262" y="4357955"/>
                  <a:pt x="2045575" y="4317777"/>
                  <a:pt x="2043908" y="4275607"/>
                </a:cubicBezTo>
                <a:cubicBezTo>
                  <a:pt x="2241857" y="4408339"/>
                  <a:pt x="2443863" y="4427463"/>
                  <a:pt x="2627831" y="4425907"/>
                </a:cubicBezTo>
                <a:cubicBezTo>
                  <a:pt x="2757351" y="4795580"/>
                  <a:pt x="2738474" y="4833001"/>
                  <a:pt x="3112665" y="5263433"/>
                </a:cubicBezTo>
                <a:cubicBezTo>
                  <a:pt x="2836113" y="5297220"/>
                  <a:pt x="2605819" y="5324158"/>
                  <a:pt x="2336792" y="5249178"/>
                </a:cubicBezTo>
                <a:cubicBezTo>
                  <a:pt x="2104917" y="4876067"/>
                  <a:pt x="2064799" y="4668808"/>
                  <a:pt x="2049454" y="4396812"/>
                </a:cubicBezTo>
                <a:close/>
                <a:moveTo>
                  <a:pt x="1815067" y="3178030"/>
                </a:moveTo>
                <a:cubicBezTo>
                  <a:pt x="1853104" y="2989266"/>
                  <a:pt x="1908329" y="2935134"/>
                  <a:pt x="2000303" y="2851441"/>
                </a:cubicBezTo>
                <a:cubicBezTo>
                  <a:pt x="2024857" y="2948813"/>
                  <a:pt x="2083079" y="3020860"/>
                  <a:pt x="2141510" y="3082018"/>
                </a:cubicBezTo>
                <a:cubicBezTo>
                  <a:pt x="2076947" y="3212149"/>
                  <a:pt x="2060328" y="3214625"/>
                  <a:pt x="2055563" y="3440849"/>
                </a:cubicBezTo>
                <a:cubicBezTo>
                  <a:pt x="1958761" y="3356298"/>
                  <a:pt x="1878490" y="3285608"/>
                  <a:pt x="1815067" y="3178030"/>
                </a:cubicBezTo>
                <a:close/>
                <a:moveTo>
                  <a:pt x="1773995" y="3852346"/>
                </a:moveTo>
                <a:cubicBezTo>
                  <a:pt x="1768646" y="3628561"/>
                  <a:pt x="1825711" y="3530400"/>
                  <a:pt x="1915513" y="3386367"/>
                </a:cubicBezTo>
                <a:cubicBezTo>
                  <a:pt x="1996985" y="3523133"/>
                  <a:pt x="2118424" y="3607663"/>
                  <a:pt x="2235266" y="3675667"/>
                </a:cubicBezTo>
                <a:cubicBezTo>
                  <a:pt x="2195462" y="3898972"/>
                  <a:pt x="2171206" y="3909625"/>
                  <a:pt x="2266114" y="4253101"/>
                </a:cubicBezTo>
                <a:cubicBezTo>
                  <a:pt x="2080117" y="4165751"/>
                  <a:pt x="1925625" y="4092445"/>
                  <a:pt x="1780195" y="3956445"/>
                </a:cubicBezTo>
                <a:cubicBezTo>
                  <a:pt x="1776797" y="3918848"/>
                  <a:pt x="1774759" y="3884315"/>
                  <a:pt x="1773995" y="3852346"/>
                </a:cubicBezTo>
                <a:close/>
                <a:moveTo>
                  <a:pt x="1637680" y="2697387"/>
                </a:moveTo>
                <a:cubicBezTo>
                  <a:pt x="1642197" y="2568938"/>
                  <a:pt x="1646392" y="2462060"/>
                  <a:pt x="1689835" y="2344978"/>
                </a:cubicBezTo>
                <a:cubicBezTo>
                  <a:pt x="1860282" y="2255385"/>
                  <a:pt x="1937123" y="2264075"/>
                  <a:pt x="2060084" y="2282623"/>
                </a:cubicBezTo>
                <a:cubicBezTo>
                  <a:pt x="2000035" y="2363110"/>
                  <a:pt x="1980875" y="2453738"/>
                  <a:pt x="1970295" y="2537658"/>
                </a:cubicBezTo>
                <a:cubicBezTo>
                  <a:pt x="1828600" y="2569677"/>
                  <a:pt x="1816194" y="2558346"/>
                  <a:pt x="1637680" y="2697387"/>
                </a:cubicBezTo>
                <a:close/>
                <a:moveTo>
                  <a:pt x="1123468" y="2022351"/>
                </a:moveTo>
                <a:cubicBezTo>
                  <a:pt x="1237128" y="1851160"/>
                  <a:pt x="1332280" y="1709077"/>
                  <a:pt x="1488121" y="1585144"/>
                </a:cubicBezTo>
                <a:cubicBezTo>
                  <a:pt x="1789632" y="1602323"/>
                  <a:pt x="1884424" y="1676889"/>
                  <a:pt x="2032219" y="1802532"/>
                </a:cubicBezTo>
                <a:cubicBezTo>
                  <a:pt x="1884991" y="1863085"/>
                  <a:pt x="1783580" y="1970828"/>
                  <a:pt x="1699189" y="2076444"/>
                </a:cubicBezTo>
                <a:cubicBezTo>
                  <a:pt x="1484127" y="2004350"/>
                  <a:pt x="1477143" y="1978795"/>
                  <a:pt x="1123468" y="2022351"/>
                </a:cubicBezTo>
                <a:close/>
                <a:moveTo>
                  <a:pt x="1063096" y="2952980"/>
                </a:moveTo>
                <a:cubicBezTo>
                  <a:pt x="1060448" y="2906358"/>
                  <a:pt x="1060488" y="2858731"/>
                  <a:pt x="1063926" y="2809072"/>
                </a:cubicBezTo>
                <a:cubicBezTo>
                  <a:pt x="1280118" y="2598205"/>
                  <a:pt x="1399118" y="2578597"/>
                  <a:pt x="1591581" y="2554357"/>
                </a:cubicBezTo>
                <a:cubicBezTo>
                  <a:pt x="1536881" y="2703859"/>
                  <a:pt x="1547925" y="2851408"/>
                  <a:pt x="1568888" y="2984964"/>
                </a:cubicBezTo>
                <a:cubicBezTo>
                  <a:pt x="1370531" y="3094979"/>
                  <a:pt x="1346961" y="3082883"/>
                  <a:pt x="1140371" y="3373233"/>
                </a:cubicBezTo>
                <a:cubicBezTo>
                  <a:pt x="1103178" y="3223673"/>
                  <a:pt x="1071040" y="3092846"/>
                  <a:pt x="1063096" y="2952980"/>
                </a:cubicBezTo>
                <a:close/>
                <a:moveTo>
                  <a:pt x="891014" y="592952"/>
                </a:moveTo>
                <a:cubicBezTo>
                  <a:pt x="1111226" y="422279"/>
                  <a:pt x="1295219" y="281183"/>
                  <a:pt x="1564680" y="207781"/>
                </a:cubicBezTo>
                <a:cubicBezTo>
                  <a:pt x="2010692" y="438273"/>
                  <a:pt x="2130639" y="611003"/>
                  <a:pt x="2314904" y="893921"/>
                </a:cubicBezTo>
                <a:cubicBezTo>
                  <a:pt x="2076905" y="881315"/>
                  <a:pt x="1893615" y="968361"/>
                  <a:pt x="1736410" y="1063928"/>
                </a:cubicBezTo>
                <a:cubicBezTo>
                  <a:pt x="1435819" y="812774"/>
                  <a:pt x="1432864" y="770966"/>
                  <a:pt x="891014" y="592952"/>
                </a:cubicBezTo>
                <a:close/>
                <a:moveTo>
                  <a:pt x="412192" y="4056550"/>
                </a:moveTo>
                <a:cubicBezTo>
                  <a:pt x="575807" y="3581910"/>
                  <a:pt x="729389" y="3438259"/>
                  <a:pt x="982707" y="3215042"/>
                </a:cubicBezTo>
                <a:cubicBezTo>
                  <a:pt x="1004628" y="3452363"/>
                  <a:pt x="1117250" y="3621149"/>
                  <a:pt x="1234533" y="3762893"/>
                </a:cubicBezTo>
                <a:cubicBezTo>
                  <a:pt x="1029457" y="4096625"/>
                  <a:pt x="988515" y="4105591"/>
                  <a:pt x="890678" y="4667480"/>
                </a:cubicBezTo>
                <a:cubicBezTo>
                  <a:pt x="689972" y="4474245"/>
                  <a:pt x="523767" y="4312575"/>
                  <a:pt x="412192" y="4056550"/>
                </a:cubicBezTo>
                <a:close/>
                <a:moveTo>
                  <a:pt x="0" y="2711726"/>
                </a:moveTo>
                <a:cubicBezTo>
                  <a:pt x="7099" y="2433208"/>
                  <a:pt x="14195" y="2201452"/>
                  <a:pt x="127786" y="1946315"/>
                </a:cubicBezTo>
                <a:cubicBezTo>
                  <a:pt x="588425" y="1746656"/>
                  <a:pt x="798082" y="1763010"/>
                  <a:pt x="1133764" y="1799245"/>
                </a:cubicBezTo>
                <a:cubicBezTo>
                  <a:pt x="973459" y="1975609"/>
                  <a:pt x="924943" y="2172633"/>
                  <a:pt x="899526" y="2354843"/>
                </a:cubicBezTo>
                <a:cubicBezTo>
                  <a:pt x="514866" y="2428799"/>
                  <a:pt x="480615" y="2404643"/>
                  <a:pt x="0" y="2711726"/>
                </a:cubicBezTo>
                <a:close/>
              </a:path>
            </a:pathLst>
          </a:custGeom>
          <a:gradFill flip="none" rotWithShape="1">
            <a:gsLst>
              <a:gs pos="0">
                <a:srgbClr val="C00000"/>
              </a:gs>
              <a:gs pos="26000">
                <a:srgbClr val="E8094C">
                  <a:lumMod val="74000"/>
                </a:srgbClr>
              </a:gs>
              <a:gs pos="68000">
                <a:srgbClr val="00B050">
                  <a:lumMod val="52000"/>
                </a:srgbClr>
              </a:gs>
              <a:gs pos="59000">
                <a:srgbClr val="00B050">
                  <a:lumMod val="86000"/>
                </a:srgbClr>
              </a:gs>
              <a:gs pos="44000">
                <a:srgbClr val="FFC000"/>
              </a:gs>
            </a:gsLst>
            <a:path path="circle">
              <a:fillToRect l="50000" t="50000" r="50000" b="50000"/>
            </a:path>
            <a:tileRect/>
          </a:gradFill>
          <a:ln>
            <a:noFill/>
          </a:ln>
          <a:scene3d>
            <a:camera prst="orthographicFront"/>
            <a:lightRig rig="twoPt" dir="t"/>
          </a:scene3d>
          <a:sp3d prstMaterial="softEdge">
            <a:bevelT w="3810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sp3d extrusionH="57150">
              <a:bevelT w="57150" h="38100" prst="artDeco"/>
            </a:sp3d>
          </a:bodyPr>
          <a:lstStyle/>
          <a:p>
            <a:pPr algn="ctr"/>
            <a:endParaRPr lang="es-ES"/>
          </a:p>
        </p:txBody>
      </p:sp>
      <p:sp>
        <p:nvSpPr>
          <p:cNvPr id="16" name="Forma libre 15"/>
          <p:cNvSpPr/>
          <p:nvPr/>
        </p:nvSpPr>
        <p:spPr>
          <a:xfrm rot="5400000">
            <a:off x="1940058" y="648723"/>
            <a:ext cx="5209287" cy="5297229"/>
          </a:xfrm>
          <a:custGeom>
            <a:avLst/>
            <a:gdLst/>
            <a:ahLst/>
            <a:cxnLst/>
            <a:rect l="l" t="t" r="r" b="b"/>
            <a:pathLst>
              <a:path w="5209287" h="5297229">
                <a:moveTo>
                  <a:pt x="4336249" y="2059154"/>
                </a:moveTo>
                <a:cubicBezTo>
                  <a:pt x="4646307" y="1819783"/>
                  <a:pt x="4687769" y="1825912"/>
                  <a:pt x="4978424" y="1335188"/>
                </a:cubicBezTo>
                <a:cubicBezTo>
                  <a:pt x="5097603" y="1587019"/>
                  <a:pt x="5195709" y="1797106"/>
                  <a:pt x="5209287" y="2076056"/>
                </a:cubicBezTo>
                <a:cubicBezTo>
                  <a:pt x="4888051" y="2461881"/>
                  <a:pt x="4693522" y="2541765"/>
                  <a:pt x="4377529" y="2660695"/>
                </a:cubicBezTo>
                <a:cubicBezTo>
                  <a:pt x="4441154" y="2431013"/>
                  <a:pt x="4395674" y="2233267"/>
                  <a:pt x="4336249" y="2059154"/>
                </a:cubicBezTo>
                <a:close/>
                <a:moveTo>
                  <a:pt x="3573999" y="3062655"/>
                </a:moveTo>
                <a:cubicBezTo>
                  <a:pt x="3678140" y="2942250"/>
                  <a:pt x="3720115" y="2800367"/>
                  <a:pt x="3747854" y="2668052"/>
                </a:cubicBezTo>
                <a:cubicBezTo>
                  <a:pt x="3972329" y="2635492"/>
                  <a:pt x="3990080" y="2655157"/>
                  <a:pt x="4286176" y="2456889"/>
                </a:cubicBezTo>
                <a:cubicBezTo>
                  <a:pt x="4261861" y="2660933"/>
                  <a:pt x="4240949" y="2830651"/>
                  <a:pt x="4157681" y="3011516"/>
                </a:cubicBezTo>
                <a:cubicBezTo>
                  <a:pt x="3880781" y="3132058"/>
                  <a:pt x="3762557" y="3108211"/>
                  <a:pt x="3573999" y="3062655"/>
                </a:cubicBezTo>
                <a:close/>
                <a:moveTo>
                  <a:pt x="3618669" y="4066265"/>
                </a:moveTo>
                <a:cubicBezTo>
                  <a:pt x="3842461" y="3984296"/>
                  <a:pt x="3976775" y="3832204"/>
                  <a:pt x="4083755" y="3682531"/>
                </a:cubicBezTo>
                <a:cubicBezTo>
                  <a:pt x="4458878" y="3795297"/>
                  <a:pt x="4478030" y="3832578"/>
                  <a:pt x="5046236" y="3783250"/>
                </a:cubicBezTo>
                <a:cubicBezTo>
                  <a:pt x="4910847" y="4026750"/>
                  <a:pt x="4797135" y="4228817"/>
                  <a:pt x="4578224" y="4402239"/>
                </a:cubicBezTo>
                <a:cubicBezTo>
                  <a:pt x="4077511" y="4365639"/>
                  <a:pt x="3899318" y="4253968"/>
                  <a:pt x="3618669" y="4066265"/>
                </a:cubicBezTo>
                <a:close/>
                <a:moveTo>
                  <a:pt x="3305519" y="1757957"/>
                </a:moveTo>
                <a:cubicBezTo>
                  <a:pt x="3400462" y="1551959"/>
                  <a:pt x="3426623" y="1547781"/>
                  <a:pt x="3421594" y="1191470"/>
                </a:cubicBezTo>
                <a:cubicBezTo>
                  <a:pt x="3579481" y="1322988"/>
                  <a:pt x="3710433" y="1432956"/>
                  <a:pt x="3816775" y="1601293"/>
                </a:cubicBezTo>
                <a:cubicBezTo>
                  <a:pt x="3767069" y="1899174"/>
                  <a:pt x="3682684" y="1985341"/>
                  <a:pt x="3541785" y="2118672"/>
                </a:cubicBezTo>
                <a:cubicBezTo>
                  <a:pt x="3497520" y="1965756"/>
                  <a:pt x="3401383" y="1853281"/>
                  <a:pt x="3305519" y="1757957"/>
                </a:cubicBezTo>
                <a:close/>
                <a:moveTo>
                  <a:pt x="3246212" y="2356031"/>
                </a:moveTo>
                <a:cubicBezTo>
                  <a:pt x="3341564" y="2246439"/>
                  <a:pt x="3358270" y="2248243"/>
                  <a:pt x="3420049" y="2030566"/>
                </a:cubicBezTo>
                <a:cubicBezTo>
                  <a:pt x="3492342" y="2136835"/>
                  <a:pt x="3552143" y="2225516"/>
                  <a:pt x="3586323" y="2345630"/>
                </a:cubicBezTo>
                <a:cubicBezTo>
                  <a:pt x="3501818" y="2518656"/>
                  <a:pt x="3434705" y="2557074"/>
                  <a:pt x="3324567" y="2614808"/>
                </a:cubicBezTo>
                <a:cubicBezTo>
                  <a:pt x="3325416" y="2514392"/>
                  <a:pt x="3287291" y="2429969"/>
                  <a:pt x="3246212" y="2356031"/>
                </a:cubicBezTo>
                <a:close/>
                <a:moveTo>
                  <a:pt x="3019026" y="2692877"/>
                </a:moveTo>
                <a:cubicBezTo>
                  <a:pt x="3018352" y="2690578"/>
                  <a:pt x="3018324" y="2688499"/>
                  <a:pt x="3018942" y="2686640"/>
                </a:cubicBezTo>
                <a:cubicBezTo>
                  <a:pt x="3019561" y="2684782"/>
                  <a:pt x="3020628" y="2683133"/>
                  <a:pt x="3022145" y="2681693"/>
                </a:cubicBezTo>
                <a:cubicBezTo>
                  <a:pt x="3023661" y="2680254"/>
                  <a:pt x="3025516" y="2679008"/>
                  <a:pt x="3027708" y="2677956"/>
                </a:cubicBezTo>
                <a:cubicBezTo>
                  <a:pt x="3029901" y="2676904"/>
                  <a:pt x="3032229" y="2676016"/>
                  <a:pt x="3034692" y="2675294"/>
                </a:cubicBezTo>
                <a:cubicBezTo>
                  <a:pt x="3036942" y="2674635"/>
                  <a:pt x="3039242" y="2674214"/>
                  <a:pt x="3041592" y="2674032"/>
                </a:cubicBezTo>
                <a:cubicBezTo>
                  <a:pt x="3043943" y="2673850"/>
                  <a:pt x="3046156" y="2673991"/>
                  <a:pt x="3048230" y="2674456"/>
                </a:cubicBezTo>
                <a:cubicBezTo>
                  <a:pt x="3050305" y="2674920"/>
                  <a:pt x="3052113" y="2675795"/>
                  <a:pt x="3053652" y="2677080"/>
                </a:cubicBezTo>
                <a:cubicBezTo>
                  <a:pt x="3055192" y="2678364"/>
                  <a:pt x="3056289" y="2680120"/>
                  <a:pt x="3056942" y="2682347"/>
                </a:cubicBezTo>
                <a:cubicBezTo>
                  <a:pt x="3057647" y="2684754"/>
                  <a:pt x="3057536" y="2687283"/>
                  <a:pt x="3056607" y="2689935"/>
                </a:cubicBezTo>
                <a:cubicBezTo>
                  <a:pt x="3055678" y="2692587"/>
                  <a:pt x="3054090" y="2695569"/>
                  <a:pt x="3051843" y="2698881"/>
                </a:cubicBezTo>
                <a:lnTo>
                  <a:pt x="3032670" y="2704502"/>
                </a:lnTo>
                <a:cubicBezTo>
                  <a:pt x="3030509" y="2703614"/>
                  <a:pt x="3028647" y="2702716"/>
                  <a:pt x="3027083" y="2701809"/>
                </a:cubicBezTo>
                <a:cubicBezTo>
                  <a:pt x="3025518" y="2700902"/>
                  <a:pt x="3024201" y="2699982"/>
                  <a:pt x="3023132" y="2699047"/>
                </a:cubicBezTo>
                <a:cubicBezTo>
                  <a:pt x="3022063" y="2698112"/>
                  <a:pt x="3021196" y="2697137"/>
                  <a:pt x="3020530" y="2696123"/>
                </a:cubicBezTo>
                <a:cubicBezTo>
                  <a:pt x="3019864" y="2695109"/>
                  <a:pt x="3019363" y="2694027"/>
                  <a:pt x="3019026" y="2692877"/>
                </a:cubicBezTo>
                <a:close/>
                <a:moveTo>
                  <a:pt x="3039596" y="3150676"/>
                </a:moveTo>
                <a:cubicBezTo>
                  <a:pt x="3124276" y="3096701"/>
                  <a:pt x="3174317" y="3018749"/>
                  <a:pt x="3213956" y="2944028"/>
                </a:cubicBezTo>
                <a:cubicBezTo>
                  <a:pt x="3357800" y="2964315"/>
                  <a:pt x="3365384" y="2979308"/>
                  <a:pt x="3581593" y="2912572"/>
                </a:cubicBezTo>
                <a:cubicBezTo>
                  <a:pt x="3531838" y="3031080"/>
                  <a:pt x="3490031" y="3129530"/>
                  <a:pt x="3407907" y="3223611"/>
                </a:cubicBezTo>
                <a:cubicBezTo>
                  <a:pt x="3216770" y="3246970"/>
                  <a:pt x="3147999" y="3211606"/>
                  <a:pt x="3039596" y="3150676"/>
                </a:cubicBezTo>
                <a:close/>
                <a:moveTo>
                  <a:pt x="3010342" y="2683887"/>
                </a:moveTo>
                <a:cubicBezTo>
                  <a:pt x="3009707" y="2686748"/>
                  <a:pt x="3009903" y="2689928"/>
                  <a:pt x="3010929" y="2693427"/>
                </a:cubicBezTo>
                <a:cubicBezTo>
                  <a:pt x="3011400" y="2695034"/>
                  <a:pt x="3012034" y="2696505"/>
                  <a:pt x="3012833" y="2697842"/>
                </a:cubicBezTo>
                <a:cubicBezTo>
                  <a:pt x="3013632" y="2699178"/>
                  <a:pt x="3014599" y="2700426"/>
                  <a:pt x="3015734" y="2701586"/>
                </a:cubicBezTo>
                <a:cubicBezTo>
                  <a:pt x="3016869" y="2702746"/>
                  <a:pt x="3018189" y="2703842"/>
                  <a:pt x="3019693" y="2704874"/>
                </a:cubicBezTo>
                <a:cubicBezTo>
                  <a:pt x="3021198" y="2705906"/>
                  <a:pt x="3022915" y="2706935"/>
                  <a:pt x="3024843" y="2707959"/>
                </a:cubicBezTo>
                <a:lnTo>
                  <a:pt x="3018363" y="2709859"/>
                </a:lnTo>
                <a:cubicBezTo>
                  <a:pt x="3018041" y="2709953"/>
                  <a:pt x="3017801" y="2710091"/>
                  <a:pt x="3017641" y="2710274"/>
                </a:cubicBezTo>
                <a:cubicBezTo>
                  <a:pt x="3017481" y="2710456"/>
                  <a:pt x="3017377" y="2710729"/>
                  <a:pt x="3017329" y="2711093"/>
                </a:cubicBezTo>
                <a:cubicBezTo>
                  <a:pt x="3017280" y="2711456"/>
                  <a:pt x="3017300" y="2711886"/>
                  <a:pt x="3017387" y="2712384"/>
                </a:cubicBezTo>
                <a:cubicBezTo>
                  <a:pt x="3017475" y="2712882"/>
                  <a:pt x="3017629" y="2713505"/>
                  <a:pt x="3017849" y="2714255"/>
                </a:cubicBezTo>
                <a:cubicBezTo>
                  <a:pt x="3018058" y="2714969"/>
                  <a:pt x="3018263" y="2715568"/>
                  <a:pt x="3018463" y="2716053"/>
                </a:cubicBezTo>
                <a:cubicBezTo>
                  <a:pt x="3018663" y="2716537"/>
                  <a:pt x="3018882" y="2716919"/>
                  <a:pt x="3019119" y="2717198"/>
                </a:cubicBezTo>
                <a:cubicBezTo>
                  <a:pt x="3019355" y="2717478"/>
                  <a:pt x="3019588" y="2717642"/>
                  <a:pt x="3019816" y="2717692"/>
                </a:cubicBezTo>
                <a:cubicBezTo>
                  <a:pt x="3020043" y="2717741"/>
                  <a:pt x="3020318" y="2717719"/>
                  <a:pt x="3020639" y="2717625"/>
                </a:cubicBezTo>
                <a:lnTo>
                  <a:pt x="3087960" y="2697889"/>
                </a:lnTo>
                <a:cubicBezTo>
                  <a:pt x="3088246" y="2697805"/>
                  <a:pt x="3088477" y="2697669"/>
                  <a:pt x="3088655" y="2697482"/>
                </a:cubicBezTo>
                <a:cubicBezTo>
                  <a:pt x="3088832" y="2697294"/>
                  <a:pt x="3088943" y="2697009"/>
                  <a:pt x="3088986" y="2696628"/>
                </a:cubicBezTo>
                <a:cubicBezTo>
                  <a:pt x="3089030" y="2696247"/>
                  <a:pt x="3089004" y="2695761"/>
                  <a:pt x="3088907" y="2695168"/>
                </a:cubicBezTo>
                <a:cubicBezTo>
                  <a:pt x="3088811" y="2694576"/>
                  <a:pt x="3088638" y="2693852"/>
                  <a:pt x="3088386" y="2692995"/>
                </a:cubicBezTo>
                <a:cubicBezTo>
                  <a:pt x="3088125" y="2692102"/>
                  <a:pt x="3087875" y="2691381"/>
                  <a:pt x="3087635" y="2690830"/>
                </a:cubicBezTo>
                <a:cubicBezTo>
                  <a:pt x="3087397" y="2690280"/>
                  <a:pt x="3087159" y="2689865"/>
                  <a:pt x="3086922" y="2689586"/>
                </a:cubicBezTo>
                <a:cubicBezTo>
                  <a:pt x="3086684" y="2689306"/>
                  <a:pt x="3086438" y="2689126"/>
                  <a:pt x="3086182" y="2689046"/>
                </a:cubicBezTo>
                <a:cubicBezTo>
                  <a:pt x="3085926" y="2688966"/>
                  <a:pt x="3085655" y="2688968"/>
                  <a:pt x="3085369" y="2689052"/>
                </a:cubicBezTo>
                <a:lnTo>
                  <a:pt x="3061269" y="2696117"/>
                </a:lnTo>
                <a:cubicBezTo>
                  <a:pt x="3062142" y="2694465"/>
                  <a:pt x="3062875" y="2692932"/>
                  <a:pt x="3063468" y="2691518"/>
                </a:cubicBezTo>
                <a:cubicBezTo>
                  <a:pt x="3064062" y="2690103"/>
                  <a:pt x="3064492" y="2688726"/>
                  <a:pt x="3064759" y="2687388"/>
                </a:cubicBezTo>
                <a:cubicBezTo>
                  <a:pt x="3065025" y="2686050"/>
                  <a:pt x="3065124" y="2684732"/>
                  <a:pt x="3065054" y="2683434"/>
                </a:cubicBezTo>
                <a:cubicBezTo>
                  <a:pt x="3064983" y="2682136"/>
                  <a:pt x="3064739" y="2680774"/>
                  <a:pt x="3064320" y="2679345"/>
                </a:cubicBezTo>
                <a:cubicBezTo>
                  <a:pt x="3063336" y="2675989"/>
                  <a:pt x="3061828" y="2673194"/>
                  <a:pt x="3059797" y="2670959"/>
                </a:cubicBezTo>
                <a:cubicBezTo>
                  <a:pt x="3057765" y="2668724"/>
                  <a:pt x="3055321" y="2667066"/>
                  <a:pt x="3052464" y="2665984"/>
                </a:cubicBezTo>
                <a:cubicBezTo>
                  <a:pt x="3049607" y="2664902"/>
                  <a:pt x="3046367" y="2664398"/>
                  <a:pt x="3042744" y="2664471"/>
                </a:cubicBezTo>
                <a:cubicBezTo>
                  <a:pt x="3039121" y="2664545"/>
                  <a:pt x="3035203" y="2665199"/>
                  <a:pt x="3030990" y="2666434"/>
                </a:cubicBezTo>
                <a:cubicBezTo>
                  <a:pt x="3027491" y="2667460"/>
                  <a:pt x="3024284" y="2668788"/>
                  <a:pt x="3021369" y="2670418"/>
                </a:cubicBezTo>
                <a:cubicBezTo>
                  <a:pt x="3018454" y="2672048"/>
                  <a:pt x="3016047" y="2673985"/>
                  <a:pt x="3014145" y="2676229"/>
                </a:cubicBezTo>
                <a:cubicBezTo>
                  <a:pt x="3012244" y="2678473"/>
                  <a:pt x="3010976" y="2681025"/>
                  <a:pt x="3010342" y="2683887"/>
                </a:cubicBezTo>
                <a:close/>
                <a:moveTo>
                  <a:pt x="2857840" y="0"/>
                </a:moveTo>
                <a:cubicBezTo>
                  <a:pt x="3133954" y="37196"/>
                  <a:pt x="3363581" y="69330"/>
                  <a:pt x="3604929" y="209862"/>
                </a:cubicBezTo>
                <a:cubicBezTo>
                  <a:pt x="3753568" y="689402"/>
                  <a:pt x="3714623" y="896058"/>
                  <a:pt x="3642276" y="1225848"/>
                </a:cubicBezTo>
                <a:cubicBezTo>
                  <a:pt x="3484295" y="1047400"/>
                  <a:pt x="3293678" y="977848"/>
                  <a:pt x="3115288" y="932864"/>
                </a:cubicBezTo>
                <a:cubicBezTo>
                  <a:pt x="3083391" y="542458"/>
                  <a:pt x="3111112" y="511022"/>
                  <a:pt x="2857840" y="0"/>
                </a:cubicBezTo>
                <a:close/>
                <a:moveTo>
                  <a:pt x="2915768" y="2807520"/>
                </a:moveTo>
                <a:cubicBezTo>
                  <a:pt x="2954249" y="2745297"/>
                  <a:pt x="2957259" y="2683895"/>
                  <a:pt x="2954086" y="2628319"/>
                </a:cubicBezTo>
                <a:cubicBezTo>
                  <a:pt x="3067420" y="2582509"/>
                  <a:pt x="3079360" y="2587539"/>
                  <a:pt x="3208057" y="2466682"/>
                </a:cubicBezTo>
                <a:cubicBezTo>
                  <a:pt x="3222627" y="2549662"/>
                  <a:pt x="3234387" y="2618785"/>
                  <a:pt x="3214946" y="2701449"/>
                </a:cubicBezTo>
                <a:cubicBezTo>
                  <a:pt x="3085906" y="2789231"/>
                  <a:pt x="3020730" y="2797407"/>
                  <a:pt x="2915768" y="2807520"/>
                </a:cubicBezTo>
                <a:close/>
                <a:moveTo>
                  <a:pt x="2831553" y="2368235"/>
                </a:moveTo>
                <a:cubicBezTo>
                  <a:pt x="2878415" y="2255333"/>
                  <a:pt x="2890376" y="2250353"/>
                  <a:pt x="2894536" y="2073854"/>
                </a:cubicBezTo>
                <a:cubicBezTo>
                  <a:pt x="2963892" y="2121685"/>
                  <a:pt x="3021400" y="2161796"/>
                  <a:pt x="3066671" y="2233643"/>
                </a:cubicBezTo>
                <a:cubicBezTo>
                  <a:pt x="3038700" y="2387183"/>
                  <a:pt x="2998803" y="2439366"/>
                  <a:pt x="2932375" y="2521259"/>
                </a:cubicBezTo>
                <a:cubicBezTo>
                  <a:pt x="2915029" y="2450184"/>
                  <a:pt x="2873384" y="2404964"/>
                  <a:pt x="2831553" y="2368235"/>
                </a:cubicBezTo>
                <a:close/>
                <a:moveTo>
                  <a:pt x="2732468" y="1616830"/>
                </a:moveTo>
                <a:cubicBezTo>
                  <a:pt x="2858915" y="1639863"/>
                  <a:pt x="2964064" y="1659460"/>
                  <a:pt x="3073639" y="1719368"/>
                </a:cubicBezTo>
                <a:cubicBezTo>
                  <a:pt x="3137659" y="1900973"/>
                  <a:pt x="3117955" y="1975751"/>
                  <a:pt x="3081831" y="2094741"/>
                </a:cubicBezTo>
                <a:cubicBezTo>
                  <a:pt x="3010868" y="2023690"/>
                  <a:pt x="2923959" y="1991634"/>
                  <a:pt x="2842450" y="1969038"/>
                </a:cubicBezTo>
                <a:cubicBezTo>
                  <a:pt x="2831245" y="1824203"/>
                  <a:pt x="2844250" y="1813564"/>
                  <a:pt x="2732468" y="1616830"/>
                </a:cubicBezTo>
                <a:close/>
                <a:moveTo>
                  <a:pt x="2824084" y="3646901"/>
                </a:moveTo>
                <a:cubicBezTo>
                  <a:pt x="2982608" y="3661489"/>
                  <a:pt x="3122408" y="3613025"/>
                  <a:pt x="3246141" y="3558557"/>
                </a:cubicBezTo>
                <a:cubicBezTo>
                  <a:pt x="3403287" y="3722124"/>
                  <a:pt x="3397631" y="3748005"/>
                  <a:pt x="3731206" y="3873346"/>
                </a:cubicBezTo>
                <a:cubicBezTo>
                  <a:pt x="3551143" y="3972353"/>
                  <a:pt x="3400972" y="4054146"/>
                  <a:pt x="3205438" y="4091726"/>
                </a:cubicBezTo>
                <a:cubicBezTo>
                  <a:pt x="2946236" y="3936747"/>
                  <a:pt x="2896805" y="3826737"/>
                  <a:pt x="2824084" y="3646901"/>
                </a:cubicBezTo>
                <a:close/>
                <a:moveTo>
                  <a:pt x="2655334" y="2912774"/>
                </a:moveTo>
                <a:cubicBezTo>
                  <a:pt x="2728477" y="2911160"/>
                  <a:pt x="2781613" y="2880245"/>
                  <a:pt x="2826497" y="2847316"/>
                </a:cubicBezTo>
                <a:cubicBezTo>
                  <a:pt x="2926640" y="2917420"/>
                  <a:pt x="2928923" y="2930173"/>
                  <a:pt x="3100375" y="2972290"/>
                </a:cubicBezTo>
                <a:cubicBezTo>
                  <a:pt x="3038715" y="3029701"/>
                  <a:pt x="2987148" y="3077209"/>
                  <a:pt x="2907230" y="3105924"/>
                </a:cubicBezTo>
                <a:cubicBezTo>
                  <a:pt x="2763332" y="3045506"/>
                  <a:pt x="2720979" y="2995296"/>
                  <a:pt x="2655334" y="2912774"/>
                </a:cubicBezTo>
                <a:close/>
                <a:moveTo>
                  <a:pt x="2414299" y="2096642"/>
                </a:moveTo>
                <a:cubicBezTo>
                  <a:pt x="2495215" y="2073178"/>
                  <a:pt x="2562659" y="2054007"/>
                  <a:pt x="2646942" y="2064389"/>
                </a:cubicBezTo>
                <a:cubicBezTo>
                  <a:pt x="2748172" y="2183172"/>
                  <a:pt x="2763353" y="2247081"/>
                  <a:pt x="2784765" y="2350332"/>
                </a:cubicBezTo>
                <a:cubicBezTo>
                  <a:pt x="2718743" y="2318810"/>
                  <a:pt x="2657376" y="2322462"/>
                  <a:pt x="2602469" y="2331630"/>
                </a:cubicBezTo>
                <a:cubicBezTo>
                  <a:pt x="2544664" y="2223919"/>
                  <a:pt x="2548373" y="2211505"/>
                  <a:pt x="2414299" y="2096642"/>
                </a:cubicBezTo>
                <a:close/>
                <a:moveTo>
                  <a:pt x="2441426" y="3263615"/>
                </a:moveTo>
                <a:cubicBezTo>
                  <a:pt x="2534608" y="3301049"/>
                  <a:pt x="2627121" y="3296359"/>
                  <a:pt x="2710951" y="3285094"/>
                </a:cubicBezTo>
                <a:cubicBezTo>
                  <a:pt x="2778190" y="3413863"/>
                  <a:pt x="2770415" y="3428758"/>
                  <a:pt x="2950537" y="3565710"/>
                </a:cubicBezTo>
                <a:cubicBezTo>
                  <a:pt x="2825215" y="3594240"/>
                  <a:pt x="2720827" y="3617556"/>
                  <a:pt x="2596524" y="3605547"/>
                </a:cubicBezTo>
                <a:cubicBezTo>
                  <a:pt x="2466267" y="3463730"/>
                  <a:pt x="2454988" y="3387227"/>
                  <a:pt x="2441426" y="3263615"/>
                </a:cubicBezTo>
                <a:close/>
                <a:moveTo>
                  <a:pt x="2383714" y="3030429"/>
                </a:moveTo>
                <a:cubicBezTo>
                  <a:pt x="2375002" y="2943571"/>
                  <a:pt x="2389514" y="2888744"/>
                  <a:pt x="2411179" y="2812683"/>
                </a:cubicBezTo>
                <a:cubicBezTo>
                  <a:pt x="2455069" y="2871217"/>
                  <a:pt x="2511138" y="2896425"/>
                  <a:pt x="2564040" y="2913752"/>
                </a:cubicBezTo>
                <a:cubicBezTo>
                  <a:pt x="2565334" y="3035987"/>
                  <a:pt x="2556293" y="3045268"/>
                  <a:pt x="2621853" y="3209193"/>
                </a:cubicBezTo>
                <a:cubicBezTo>
                  <a:pt x="2539279" y="3192477"/>
                  <a:pt x="2470631" y="3178203"/>
                  <a:pt x="2400762" y="3129937"/>
                </a:cubicBezTo>
                <a:cubicBezTo>
                  <a:pt x="2392102" y="3091893"/>
                  <a:pt x="2386617" y="3059382"/>
                  <a:pt x="2383714" y="3030429"/>
                </a:cubicBezTo>
                <a:close/>
                <a:moveTo>
                  <a:pt x="2135587" y="1027068"/>
                </a:moveTo>
                <a:cubicBezTo>
                  <a:pt x="2340074" y="1006818"/>
                  <a:pt x="2510309" y="990645"/>
                  <a:pt x="2704874" y="1032958"/>
                </a:cubicBezTo>
                <a:cubicBezTo>
                  <a:pt x="2882283" y="1277355"/>
                  <a:pt x="2884488" y="1397940"/>
                  <a:pt x="2880658" y="1591886"/>
                </a:cubicBezTo>
                <a:cubicBezTo>
                  <a:pt x="2740631" y="1516154"/>
                  <a:pt x="2593035" y="1505758"/>
                  <a:pt x="2457851" y="1507200"/>
                </a:cubicBezTo>
                <a:cubicBezTo>
                  <a:pt x="2377658" y="1295025"/>
                  <a:pt x="2393033" y="1273451"/>
                  <a:pt x="2135587" y="1027068"/>
                </a:cubicBezTo>
                <a:close/>
                <a:moveTo>
                  <a:pt x="2084471" y="2739910"/>
                </a:moveTo>
                <a:cubicBezTo>
                  <a:pt x="2187139" y="2622368"/>
                  <a:pt x="2248134" y="2597987"/>
                  <a:pt x="2347133" y="2561676"/>
                </a:cubicBezTo>
                <a:cubicBezTo>
                  <a:pt x="2325625" y="2631605"/>
                  <a:pt x="2338230" y="2691774"/>
                  <a:pt x="2355344" y="2744745"/>
                </a:cubicBezTo>
                <a:cubicBezTo>
                  <a:pt x="2257265" y="2817709"/>
                  <a:pt x="2244442" y="2815859"/>
                  <a:pt x="2150464" y="2965316"/>
                </a:cubicBezTo>
                <a:cubicBezTo>
                  <a:pt x="2115397" y="2888712"/>
                  <a:pt x="2086551" y="2824804"/>
                  <a:pt x="2084471" y="2739910"/>
                </a:cubicBezTo>
                <a:close/>
                <a:moveTo>
                  <a:pt x="2066484" y="2470971"/>
                </a:moveTo>
                <a:cubicBezTo>
                  <a:pt x="2103789" y="2395431"/>
                  <a:pt x="2135169" y="2332729"/>
                  <a:pt x="2199719" y="2277550"/>
                </a:cubicBezTo>
                <a:cubicBezTo>
                  <a:pt x="2355690" y="2283038"/>
                  <a:pt x="2413090" y="2314974"/>
                  <a:pt x="2503724" y="2368870"/>
                </a:cubicBezTo>
                <a:cubicBezTo>
                  <a:pt x="2435903" y="2396306"/>
                  <a:pt x="2397175" y="2444049"/>
                  <a:pt x="2366878" y="2490749"/>
                </a:cubicBezTo>
                <a:cubicBezTo>
                  <a:pt x="2248388" y="2460695"/>
                  <a:pt x="2241732" y="2449579"/>
                  <a:pt x="2066484" y="2470971"/>
                </a:cubicBezTo>
                <a:close/>
                <a:moveTo>
                  <a:pt x="1957804" y="1933088"/>
                </a:moveTo>
                <a:cubicBezTo>
                  <a:pt x="2055626" y="1849719"/>
                  <a:pt x="2137315" y="1780673"/>
                  <a:pt x="2253025" y="1733697"/>
                </a:cubicBezTo>
                <a:cubicBezTo>
                  <a:pt x="2434179" y="1798982"/>
                  <a:pt x="2479634" y="1861543"/>
                  <a:pt x="2548947" y="1964787"/>
                </a:cubicBezTo>
                <a:cubicBezTo>
                  <a:pt x="2449029" y="1974809"/>
                  <a:pt x="2369228" y="2021846"/>
                  <a:pt x="2300169" y="2070685"/>
                </a:cubicBezTo>
                <a:cubicBezTo>
                  <a:pt x="2180902" y="1987751"/>
                  <a:pt x="2180888" y="1970949"/>
                  <a:pt x="1957804" y="1933088"/>
                </a:cubicBezTo>
                <a:close/>
                <a:moveTo>
                  <a:pt x="2049454" y="4396812"/>
                </a:moveTo>
                <a:cubicBezTo>
                  <a:pt x="2047262" y="4357955"/>
                  <a:pt x="2045575" y="4317777"/>
                  <a:pt x="2043908" y="4275607"/>
                </a:cubicBezTo>
                <a:cubicBezTo>
                  <a:pt x="2241857" y="4408339"/>
                  <a:pt x="2443863" y="4427463"/>
                  <a:pt x="2627831" y="4425907"/>
                </a:cubicBezTo>
                <a:cubicBezTo>
                  <a:pt x="2757351" y="4795580"/>
                  <a:pt x="2738474" y="4833001"/>
                  <a:pt x="3112665" y="5263433"/>
                </a:cubicBezTo>
                <a:cubicBezTo>
                  <a:pt x="2836113" y="5297220"/>
                  <a:pt x="2605819" y="5324158"/>
                  <a:pt x="2336792" y="5249178"/>
                </a:cubicBezTo>
                <a:cubicBezTo>
                  <a:pt x="2104917" y="4876067"/>
                  <a:pt x="2064799" y="4668808"/>
                  <a:pt x="2049454" y="4396812"/>
                </a:cubicBezTo>
                <a:close/>
                <a:moveTo>
                  <a:pt x="1815067" y="3178030"/>
                </a:moveTo>
                <a:cubicBezTo>
                  <a:pt x="1853104" y="2989266"/>
                  <a:pt x="1908329" y="2935134"/>
                  <a:pt x="2000303" y="2851441"/>
                </a:cubicBezTo>
                <a:cubicBezTo>
                  <a:pt x="2024857" y="2948813"/>
                  <a:pt x="2083079" y="3020860"/>
                  <a:pt x="2141510" y="3082018"/>
                </a:cubicBezTo>
                <a:cubicBezTo>
                  <a:pt x="2076947" y="3212149"/>
                  <a:pt x="2060328" y="3214625"/>
                  <a:pt x="2055563" y="3440849"/>
                </a:cubicBezTo>
                <a:cubicBezTo>
                  <a:pt x="1958761" y="3356298"/>
                  <a:pt x="1878490" y="3285608"/>
                  <a:pt x="1815067" y="3178030"/>
                </a:cubicBezTo>
                <a:close/>
                <a:moveTo>
                  <a:pt x="1773995" y="3852346"/>
                </a:moveTo>
                <a:cubicBezTo>
                  <a:pt x="1768646" y="3628561"/>
                  <a:pt x="1825711" y="3530400"/>
                  <a:pt x="1915513" y="3386367"/>
                </a:cubicBezTo>
                <a:cubicBezTo>
                  <a:pt x="1996985" y="3523133"/>
                  <a:pt x="2118424" y="3607663"/>
                  <a:pt x="2235266" y="3675667"/>
                </a:cubicBezTo>
                <a:cubicBezTo>
                  <a:pt x="2195462" y="3898972"/>
                  <a:pt x="2171206" y="3909625"/>
                  <a:pt x="2266114" y="4253101"/>
                </a:cubicBezTo>
                <a:cubicBezTo>
                  <a:pt x="2080117" y="4165751"/>
                  <a:pt x="1925625" y="4092445"/>
                  <a:pt x="1780195" y="3956445"/>
                </a:cubicBezTo>
                <a:cubicBezTo>
                  <a:pt x="1776797" y="3918848"/>
                  <a:pt x="1774759" y="3884315"/>
                  <a:pt x="1773995" y="3852346"/>
                </a:cubicBezTo>
                <a:close/>
                <a:moveTo>
                  <a:pt x="1637680" y="2697387"/>
                </a:moveTo>
                <a:cubicBezTo>
                  <a:pt x="1642197" y="2568938"/>
                  <a:pt x="1646392" y="2462060"/>
                  <a:pt x="1689835" y="2344978"/>
                </a:cubicBezTo>
                <a:cubicBezTo>
                  <a:pt x="1860282" y="2255385"/>
                  <a:pt x="1937123" y="2264075"/>
                  <a:pt x="2060084" y="2282623"/>
                </a:cubicBezTo>
                <a:cubicBezTo>
                  <a:pt x="2000035" y="2363110"/>
                  <a:pt x="1980875" y="2453738"/>
                  <a:pt x="1970295" y="2537658"/>
                </a:cubicBezTo>
                <a:cubicBezTo>
                  <a:pt x="1828600" y="2569677"/>
                  <a:pt x="1816194" y="2558346"/>
                  <a:pt x="1637680" y="2697387"/>
                </a:cubicBezTo>
                <a:close/>
                <a:moveTo>
                  <a:pt x="1123468" y="2022351"/>
                </a:moveTo>
                <a:cubicBezTo>
                  <a:pt x="1237128" y="1851160"/>
                  <a:pt x="1332280" y="1709077"/>
                  <a:pt x="1488121" y="1585144"/>
                </a:cubicBezTo>
                <a:cubicBezTo>
                  <a:pt x="1789632" y="1602323"/>
                  <a:pt x="1884424" y="1676889"/>
                  <a:pt x="2032219" y="1802532"/>
                </a:cubicBezTo>
                <a:cubicBezTo>
                  <a:pt x="1884991" y="1863085"/>
                  <a:pt x="1783580" y="1970828"/>
                  <a:pt x="1699189" y="2076444"/>
                </a:cubicBezTo>
                <a:cubicBezTo>
                  <a:pt x="1484127" y="2004350"/>
                  <a:pt x="1477143" y="1978795"/>
                  <a:pt x="1123468" y="2022351"/>
                </a:cubicBezTo>
                <a:close/>
                <a:moveTo>
                  <a:pt x="1063096" y="2952980"/>
                </a:moveTo>
                <a:cubicBezTo>
                  <a:pt x="1060448" y="2906358"/>
                  <a:pt x="1060488" y="2858731"/>
                  <a:pt x="1063926" y="2809072"/>
                </a:cubicBezTo>
                <a:cubicBezTo>
                  <a:pt x="1280118" y="2598205"/>
                  <a:pt x="1399118" y="2578597"/>
                  <a:pt x="1591581" y="2554357"/>
                </a:cubicBezTo>
                <a:cubicBezTo>
                  <a:pt x="1536881" y="2703859"/>
                  <a:pt x="1547925" y="2851408"/>
                  <a:pt x="1568888" y="2984964"/>
                </a:cubicBezTo>
                <a:cubicBezTo>
                  <a:pt x="1370531" y="3094979"/>
                  <a:pt x="1346961" y="3082883"/>
                  <a:pt x="1140371" y="3373233"/>
                </a:cubicBezTo>
                <a:cubicBezTo>
                  <a:pt x="1103178" y="3223673"/>
                  <a:pt x="1071040" y="3092846"/>
                  <a:pt x="1063096" y="2952980"/>
                </a:cubicBezTo>
                <a:close/>
                <a:moveTo>
                  <a:pt x="891014" y="592952"/>
                </a:moveTo>
                <a:cubicBezTo>
                  <a:pt x="1111226" y="422279"/>
                  <a:pt x="1295219" y="281183"/>
                  <a:pt x="1564680" y="207781"/>
                </a:cubicBezTo>
                <a:cubicBezTo>
                  <a:pt x="2010692" y="438273"/>
                  <a:pt x="2130639" y="611003"/>
                  <a:pt x="2314904" y="893921"/>
                </a:cubicBezTo>
                <a:cubicBezTo>
                  <a:pt x="2076905" y="881315"/>
                  <a:pt x="1893615" y="968361"/>
                  <a:pt x="1736410" y="1063928"/>
                </a:cubicBezTo>
                <a:cubicBezTo>
                  <a:pt x="1435819" y="812774"/>
                  <a:pt x="1432864" y="770966"/>
                  <a:pt x="891014" y="592952"/>
                </a:cubicBezTo>
                <a:close/>
                <a:moveTo>
                  <a:pt x="412192" y="4056550"/>
                </a:moveTo>
                <a:cubicBezTo>
                  <a:pt x="575807" y="3581910"/>
                  <a:pt x="729389" y="3438259"/>
                  <a:pt x="982707" y="3215042"/>
                </a:cubicBezTo>
                <a:cubicBezTo>
                  <a:pt x="1004628" y="3452363"/>
                  <a:pt x="1117250" y="3621149"/>
                  <a:pt x="1234533" y="3762893"/>
                </a:cubicBezTo>
                <a:cubicBezTo>
                  <a:pt x="1029457" y="4096625"/>
                  <a:pt x="988515" y="4105591"/>
                  <a:pt x="890678" y="4667480"/>
                </a:cubicBezTo>
                <a:cubicBezTo>
                  <a:pt x="689972" y="4474245"/>
                  <a:pt x="523767" y="4312575"/>
                  <a:pt x="412192" y="4056550"/>
                </a:cubicBezTo>
                <a:close/>
                <a:moveTo>
                  <a:pt x="0" y="2711726"/>
                </a:moveTo>
                <a:cubicBezTo>
                  <a:pt x="7099" y="2433208"/>
                  <a:pt x="14195" y="2201452"/>
                  <a:pt x="127786" y="1946315"/>
                </a:cubicBezTo>
                <a:cubicBezTo>
                  <a:pt x="588425" y="1746656"/>
                  <a:pt x="798082" y="1763010"/>
                  <a:pt x="1133764" y="1799245"/>
                </a:cubicBezTo>
                <a:cubicBezTo>
                  <a:pt x="973459" y="1975609"/>
                  <a:pt x="924943" y="2172633"/>
                  <a:pt x="899526" y="2354843"/>
                </a:cubicBezTo>
                <a:cubicBezTo>
                  <a:pt x="514866" y="2428799"/>
                  <a:pt x="480615" y="2404643"/>
                  <a:pt x="0" y="2711726"/>
                </a:cubicBezTo>
                <a:close/>
              </a:path>
            </a:pathLst>
          </a:custGeom>
          <a:gradFill>
            <a:gsLst>
              <a:gs pos="0">
                <a:srgbClr val="C00000"/>
              </a:gs>
              <a:gs pos="26000">
                <a:srgbClr val="E8094C">
                  <a:lumMod val="74000"/>
                </a:srgbClr>
              </a:gs>
              <a:gs pos="68000">
                <a:srgbClr val="00B050">
                  <a:lumMod val="52000"/>
                </a:srgbClr>
              </a:gs>
              <a:gs pos="59000">
                <a:srgbClr val="00B050">
                  <a:lumMod val="86000"/>
                </a:srgbClr>
              </a:gs>
              <a:gs pos="44000">
                <a:srgbClr val="FFC000"/>
              </a:gs>
            </a:gsLst>
            <a:path path="circle">
              <a:fillToRect l="50000" t="50000" r="50000" b="50000"/>
            </a:path>
          </a:gradFill>
          <a:ln>
            <a:noFill/>
          </a:ln>
          <a:scene3d>
            <a:camera prst="orthographicFront"/>
            <a:lightRig rig="twoPt" dir="t"/>
          </a:scene3d>
          <a:sp3d prstMaterial="softEdge">
            <a:bevelT w="3810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3 Forma libre"/>
          <p:cNvSpPr/>
          <p:nvPr/>
        </p:nvSpPr>
        <p:spPr>
          <a:xfrm>
            <a:off x="-54595" y="0"/>
            <a:ext cx="9198596"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3000">
                <a:srgbClr val="92D050"/>
              </a:gs>
              <a:gs pos="66000">
                <a:srgbClr val="C00000">
                  <a:lumMod val="82000"/>
                </a:srgbClr>
              </a:gs>
              <a:gs pos="19000">
                <a:srgbClr val="FFFF60"/>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54595" y="5717006"/>
            <a:ext cx="9198595"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3000">
                <a:srgbClr val="92D050"/>
              </a:gs>
              <a:gs pos="66000">
                <a:srgbClr val="C00000">
                  <a:lumMod val="82000"/>
                </a:srgbClr>
              </a:gs>
              <a:gs pos="19000">
                <a:srgbClr val="FFFF60"/>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105387" y="-72968"/>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129844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32"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p:cTn id="10" dur="2500" fill="hold"/>
                                        <p:tgtEl>
                                          <p:spTgt spid="14"/>
                                        </p:tgtEl>
                                        <p:attrNameLst>
                                          <p:attrName>ppt_w</p:attrName>
                                        </p:attrNameLst>
                                      </p:cBhvr>
                                      <p:tavLst>
                                        <p:tav tm="0">
                                          <p:val>
                                            <p:strVal val="4*#ppt_w"/>
                                          </p:val>
                                        </p:tav>
                                        <p:tav tm="100000">
                                          <p:val>
                                            <p:strVal val="#ppt_w"/>
                                          </p:val>
                                        </p:tav>
                                      </p:tavLst>
                                    </p:anim>
                                    <p:anim calcmode="lin" valueType="num">
                                      <p:cBhvr>
                                        <p:cTn id="11" dur="2500" fill="hold"/>
                                        <p:tgtEl>
                                          <p:spTgt spid="14"/>
                                        </p:tgtEl>
                                        <p:attrNameLst>
                                          <p:attrName>ppt_h</p:attrName>
                                        </p:attrNameLst>
                                      </p:cBhvr>
                                      <p:tavLst>
                                        <p:tav tm="0">
                                          <p:val>
                                            <p:strVal val="4*#ppt_h"/>
                                          </p:val>
                                        </p:tav>
                                        <p:tav tm="100000">
                                          <p:val>
                                            <p:strVal val="#ppt_h"/>
                                          </p:val>
                                        </p:tav>
                                      </p:tavLst>
                                    </p:anim>
                                  </p:childTnLst>
                                </p:cTn>
                              </p:par>
                              <p:par>
                                <p:cTn id="12" presetID="23" presetClass="entr" presetSubtype="528"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p:cTn id="14" dur="2500" fill="hold"/>
                                        <p:tgtEl>
                                          <p:spTgt spid="16"/>
                                        </p:tgtEl>
                                        <p:attrNameLst>
                                          <p:attrName>ppt_w</p:attrName>
                                        </p:attrNameLst>
                                      </p:cBhvr>
                                      <p:tavLst>
                                        <p:tav tm="0">
                                          <p:val>
                                            <p:fltVal val="0"/>
                                          </p:val>
                                        </p:tav>
                                        <p:tav tm="100000">
                                          <p:val>
                                            <p:strVal val="#ppt_w"/>
                                          </p:val>
                                        </p:tav>
                                      </p:tavLst>
                                    </p:anim>
                                    <p:anim calcmode="lin" valueType="num">
                                      <p:cBhvr>
                                        <p:cTn id="15" dur="2500" fill="hold"/>
                                        <p:tgtEl>
                                          <p:spTgt spid="16"/>
                                        </p:tgtEl>
                                        <p:attrNameLst>
                                          <p:attrName>ppt_h</p:attrName>
                                        </p:attrNameLst>
                                      </p:cBhvr>
                                      <p:tavLst>
                                        <p:tav tm="0">
                                          <p:val>
                                            <p:fltVal val="0"/>
                                          </p:val>
                                        </p:tav>
                                        <p:tav tm="100000">
                                          <p:val>
                                            <p:strVal val="#ppt_h"/>
                                          </p:val>
                                        </p:tav>
                                      </p:tavLst>
                                    </p:anim>
                                    <p:anim calcmode="lin" valueType="num">
                                      <p:cBhvr>
                                        <p:cTn id="16" dur="2500" fill="hold"/>
                                        <p:tgtEl>
                                          <p:spTgt spid="16"/>
                                        </p:tgtEl>
                                        <p:attrNameLst>
                                          <p:attrName>ppt_x</p:attrName>
                                        </p:attrNameLst>
                                      </p:cBhvr>
                                      <p:tavLst>
                                        <p:tav tm="0">
                                          <p:val>
                                            <p:fltVal val="0.5"/>
                                          </p:val>
                                        </p:tav>
                                        <p:tav tm="100000">
                                          <p:val>
                                            <p:strVal val="#ppt_x"/>
                                          </p:val>
                                        </p:tav>
                                      </p:tavLst>
                                    </p:anim>
                                    <p:anim calcmode="lin" valueType="num">
                                      <p:cBhvr>
                                        <p:cTn id="17" dur="2500" fill="hold"/>
                                        <p:tgtEl>
                                          <p:spTgt spid="16"/>
                                        </p:tgtEl>
                                        <p:attrNameLst>
                                          <p:attrName>ppt_y</p:attrName>
                                        </p:attrNameLst>
                                      </p:cBhvr>
                                      <p:tavLst>
                                        <p:tav tm="0">
                                          <p:val>
                                            <p:fltVal val="0.5"/>
                                          </p:val>
                                        </p:tav>
                                        <p:tav tm="100000">
                                          <p:val>
                                            <p:strVal val="#ppt_y"/>
                                          </p:val>
                                        </p:tav>
                                      </p:tavLst>
                                    </p:anim>
                                  </p:childTnLst>
                                </p:cTn>
                              </p:par>
                              <p:par>
                                <p:cTn id="18" presetID="8" presetClass="emph" presetSubtype="0" fill="hold" grpId="1" nodeType="withEffect">
                                  <p:stCondLst>
                                    <p:cond delay="0"/>
                                  </p:stCondLst>
                                  <p:childTnLst>
                                    <p:animRot by="21600000">
                                      <p:cBhvr>
                                        <p:cTn id="19" dur="2500" fill="hold"/>
                                        <p:tgtEl>
                                          <p:spTgt spid="16"/>
                                        </p:tgtEl>
                                        <p:attrNameLst>
                                          <p:attrName>r</p:attrName>
                                        </p:attrNameLst>
                                      </p:cBhvr>
                                    </p:animRot>
                                  </p:childTnLst>
                                </p:cTn>
                              </p:par>
                            </p:childTnLst>
                          </p:cTn>
                        </p:par>
                        <p:par>
                          <p:cTn id="20" fill="hold">
                            <p:stCondLst>
                              <p:cond delay="2500"/>
                            </p:stCondLst>
                            <p:childTnLst>
                              <p:par>
                                <p:cTn id="21" presetID="23" presetClass="exit" presetSubtype="544" fill="hold" grpId="2" nodeType="afterEffect">
                                  <p:stCondLst>
                                    <p:cond delay="0"/>
                                  </p:stCondLst>
                                  <p:childTnLst>
                                    <p:anim calcmode="lin" valueType="num">
                                      <p:cBhvr>
                                        <p:cTn id="22" dur="3000"/>
                                        <p:tgtEl>
                                          <p:spTgt spid="16"/>
                                        </p:tgtEl>
                                        <p:attrNameLst>
                                          <p:attrName>ppt_w</p:attrName>
                                        </p:attrNameLst>
                                      </p:cBhvr>
                                      <p:tavLst>
                                        <p:tav tm="0">
                                          <p:val>
                                            <p:strVal val="ppt_w"/>
                                          </p:val>
                                        </p:tav>
                                        <p:tav tm="100000">
                                          <p:val>
                                            <p:fltVal val="0"/>
                                          </p:val>
                                        </p:tav>
                                      </p:tavLst>
                                    </p:anim>
                                    <p:anim calcmode="lin" valueType="num">
                                      <p:cBhvr>
                                        <p:cTn id="23" dur="3000"/>
                                        <p:tgtEl>
                                          <p:spTgt spid="16"/>
                                        </p:tgtEl>
                                        <p:attrNameLst>
                                          <p:attrName>ppt_h</p:attrName>
                                        </p:attrNameLst>
                                      </p:cBhvr>
                                      <p:tavLst>
                                        <p:tav tm="0">
                                          <p:val>
                                            <p:strVal val="ppt_h"/>
                                          </p:val>
                                        </p:tav>
                                        <p:tav tm="100000">
                                          <p:val>
                                            <p:fltVal val="0"/>
                                          </p:val>
                                        </p:tav>
                                      </p:tavLst>
                                    </p:anim>
                                    <p:anim calcmode="lin" valueType="num">
                                      <p:cBhvr>
                                        <p:cTn id="24" dur="3000"/>
                                        <p:tgtEl>
                                          <p:spTgt spid="16"/>
                                        </p:tgtEl>
                                        <p:attrNameLst>
                                          <p:attrName>ppt_x</p:attrName>
                                        </p:attrNameLst>
                                      </p:cBhvr>
                                      <p:tavLst>
                                        <p:tav tm="0">
                                          <p:val>
                                            <p:strVal val="ppt_x"/>
                                          </p:val>
                                        </p:tav>
                                        <p:tav tm="100000">
                                          <p:val>
                                            <p:fltVal val="0.5"/>
                                          </p:val>
                                        </p:tav>
                                      </p:tavLst>
                                    </p:anim>
                                    <p:anim calcmode="lin" valueType="num">
                                      <p:cBhvr>
                                        <p:cTn id="25" dur="3000"/>
                                        <p:tgtEl>
                                          <p:spTgt spid="16"/>
                                        </p:tgtEl>
                                        <p:attrNameLst>
                                          <p:attrName>ppt_y</p:attrName>
                                        </p:attrNameLst>
                                      </p:cBhvr>
                                      <p:tavLst>
                                        <p:tav tm="0">
                                          <p:val>
                                            <p:strVal val="ppt_y"/>
                                          </p:val>
                                        </p:tav>
                                        <p:tav tm="100000">
                                          <p:val>
                                            <p:fltVal val="0.5"/>
                                          </p:val>
                                        </p:tav>
                                      </p:tavLst>
                                    </p:anim>
                                    <p:set>
                                      <p:cBhvr>
                                        <p:cTn id="26" dur="1" fill="hold">
                                          <p:stCondLst>
                                            <p:cond delay="2999"/>
                                          </p:stCondLst>
                                        </p:cTn>
                                        <p:tgtEl>
                                          <p:spTgt spid="16"/>
                                        </p:tgtEl>
                                        <p:attrNameLst>
                                          <p:attrName>style.visibility</p:attrName>
                                        </p:attrNameLst>
                                      </p:cBhvr>
                                      <p:to>
                                        <p:strVal val="hidden"/>
                                      </p:to>
                                    </p:set>
                                  </p:childTnLst>
                                </p:cTn>
                              </p:par>
                              <p:par>
                                <p:cTn id="27" presetID="23" presetClass="exit" presetSubtype="16" fill="hold" grpId="1" nodeType="withEffect">
                                  <p:stCondLst>
                                    <p:cond delay="0"/>
                                  </p:stCondLst>
                                  <p:childTnLst>
                                    <p:anim calcmode="lin" valueType="num">
                                      <p:cBhvr>
                                        <p:cTn id="28" dur="3000"/>
                                        <p:tgtEl>
                                          <p:spTgt spid="14"/>
                                        </p:tgtEl>
                                        <p:attrNameLst>
                                          <p:attrName>ppt_w</p:attrName>
                                        </p:attrNameLst>
                                      </p:cBhvr>
                                      <p:tavLst>
                                        <p:tav tm="0">
                                          <p:val>
                                            <p:strVal val="ppt_w"/>
                                          </p:val>
                                        </p:tav>
                                        <p:tav tm="100000">
                                          <p:val>
                                            <p:strVal val="4*ppt_w"/>
                                          </p:val>
                                        </p:tav>
                                      </p:tavLst>
                                    </p:anim>
                                    <p:anim calcmode="lin" valueType="num">
                                      <p:cBhvr>
                                        <p:cTn id="29" dur="3000"/>
                                        <p:tgtEl>
                                          <p:spTgt spid="14"/>
                                        </p:tgtEl>
                                        <p:attrNameLst>
                                          <p:attrName>ppt_h</p:attrName>
                                        </p:attrNameLst>
                                      </p:cBhvr>
                                      <p:tavLst>
                                        <p:tav tm="0">
                                          <p:val>
                                            <p:strVal val="ppt_h"/>
                                          </p:val>
                                        </p:tav>
                                        <p:tav tm="100000">
                                          <p:val>
                                            <p:strVal val="4*ppt_h"/>
                                          </p:val>
                                        </p:tav>
                                      </p:tavLst>
                                    </p:anim>
                                    <p:set>
                                      <p:cBhvr>
                                        <p:cTn id="30" dur="1" fill="hold">
                                          <p:stCondLst>
                                            <p:cond delay="2999"/>
                                          </p:stCondLst>
                                        </p:cTn>
                                        <p:tgtEl>
                                          <p:spTgt spid="14"/>
                                        </p:tgtEl>
                                        <p:attrNameLst>
                                          <p:attrName>style.visibility</p:attrName>
                                        </p:attrNameLst>
                                      </p:cBhvr>
                                      <p:to>
                                        <p:strVal val="hidden"/>
                                      </p:to>
                                    </p:set>
                                  </p:childTnLst>
                                </p:cTn>
                              </p:par>
                              <p:par>
                                <p:cTn id="31" presetID="23" presetClass="entr" presetSubtype="28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3000" fill="hold"/>
                                        <p:tgtEl>
                                          <p:spTgt spid="9"/>
                                        </p:tgtEl>
                                        <p:attrNameLst>
                                          <p:attrName>ppt_w</p:attrName>
                                        </p:attrNameLst>
                                      </p:cBhvr>
                                      <p:tavLst>
                                        <p:tav tm="0">
                                          <p:val>
                                            <p:strVal val="4/3*#ppt_w"/>
                                          </p:val>
                                        </p:tav>
                                        <p:tav tm="100000">
                                          <p:val>
                                            <p:strVal val="#ppt_w"/>
                                          </p:val>
                                        </p:tav>
                                      </p:tavLst>
                                    </p:anim>
                                    <p:anim calcmode="lin" valueType="num">
                                      <p:cBhvr>
                                        <p:cTn id="34" dur="3000" fill="hold"/>
                                        <p:tgtEl>
                                          <p:spTgt spid="9"/>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6" grpId="0" animBg="1"/>
      <p:bldP spid="16" grpId="1" animBg="1"/>
      <p:bldP spid="16" grpId="2" animBg="1"/>
      <p:bldP spid="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iapositiva30.JPG"/>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2" name="Forma libre 18"/>
          <p:cNvSpPr/>
          <p:nvPr/>
        </p:nvSpPr>
        <p:spPr>
          <a:xfrm>
            <a:off x="611560" y="1052736"/>
            <a:ext cx="4072155" cy="1154963"/>
          </a:xfrm>
          <a:custGeom>
            <a:avLst/>
            <a:gdLst>
              <a:gd name="connsiteX0" fmla="*/ 4098623 w 12819341"/>
              <a:gd name="connsiteY0" fmla="*/ 1247671 h 2036622"/>
              <a:gd name="connsiteX1" fmla="*/ 4072801 w 12819341"/>
              <a:gd name="connsiteY1" fmla="*/ 1281782 h 2036622"/>
              <a:gd name="connsiteX2" fmla="*/ 4065453 w 12819341"/>
              <a:gd name="connsiteY2" fmla="*/ 1286768 h 2036622"/>
              <a:gd name="connsiteX3" fmla="*/ 3229260 w 12819341"/>
              <a:gd name="connsiteY3" fmla="*/ 1435166 h 2036622"/>
              <a:gd name="connsiteX4" fmla="*/ 3110251 w 12819341"/>
              <a:gd name="connsiteY4" fmla="*/ 1410568 h 2036622"/>
              <a:gd name="connsiteX5" fmla="*/ 3041090 w 12819341"/>
              <a:gd name="connsiteY5" fmla="*/ 1389502 h 2036622"/>
              <a:gd name="connsiteX6" fmla="*/ 3120515 w 12819341"/>
              <a:gd name="connsiteY6" fmla="*/ 1323921 h 2036622"/>
              <a:gd name="connsiteX7" fmla="*/ 3163015 w 12819341"/>
              <a:gd name="connsiteY7" fmla="*/ 1296633 h 2036622"/>
              <a:gd name="connsiteX8" fmla="*/ 3201967 w 12819341"/>
              <a:gd name="connsiteY8" fmla="*/ 1309848 h 2036622"/>
              <a:gd name="connsiteX9" fmla="*/ 4017917 w 12819341"/>
              <a:gd name="connsiteY9" fmla="*/ 1284817 h 2036622"/>
              <a:gd name="connsiteX10" fmla="*/ 4191133 w 12819341"/>
              <a:gd name="connsiteY10" fmla="*/ 1194301 h 2036622"/>
              <a:gd name="connsiteX11" fmla="*/ 4158564 w 12819341"/>
              <a:gd name="connsiteY11" fmla="*/ 1223607 h 2036622"/>
              <a:gd name="connsiteX12" fmla="*/ 4114587 w 12819341"/>
              <a:gd name="connsiteY12" fmla="*/ 1253437 h 2036622"/>
              <a:gd name="connsiteX13" fmla="*/ 4120995 w 12819341"/>
              <a:gd name="connsiteY13" fmla="*/ 1237375 h 2036622"/>
              <a:gd name="connsiteX14" fmla="*/ 4129125 w 12819341"/>
              <a:gd name="connsiteY14" fmla="*/ 1233633 h 2036622"/>
              <a:gd name="connsiteX15" fmla="*/ 6882559 w 12819341"/>
              <a:gd name="connsiteY15" fmla="*/ 1106353 h 2036622"/>
              <a:gd name="connsiteX16" fmla="*/ 6856737 w 12819341"/>
              <a:gd name="connsiteY16" fmla="*/ 1140464 h 2036622"/>
              <a:gd name="connsiteX17" fmla="*/ 6849389 w 12819341"/>
              <a:gd name="connsiteY17" fmla="*/ 1145450 h 2036622"/>
              <a:gd name="connsiteX18" fmla="*/ 6013196 w 12819341"/>
              <a:gd name="connsiteY18" fmla="*/ 1293848 h 2036622"/>
              <a:gd name="connsiteX19" fmla="*/ 6004436 w 12819341"/>
              <a:gd name="connsiteY19" fmla="*/ 1292038 h 2036622"/>
              <a:gd name="connsiteX20" fmla="*/ 6021307 w 12819341"/>
              <a:gd name="connsiteY20" fmla="*/ 1274410 h 2036622"/>
              <a:gd name="connsiteX21" fmla="*/ 6114480 w 12819341"/>
              <a:gd name="connsiteY21" fmla="*/ 1197477 h 2036622"/>
              <a:gd name="connsiteX22" fmla="*/ 6202653 w 12819341"/>
              <a:gd name="connsiteY22" fmla="*/ 1211349 h 2036622"/>
              <a:gd name="connsiteX23" fmla="*/ 6801853 w 12819341"/>
              <a:gd name="connsiteY23" fmla="*/ 1143499 h 2036622"/>
              <a:gd name="connsiteX24" fmla="*/ 3802398 w 12819341"/>
              <a:gd name="connsiteY24" fmla="*/ 1099434 h 2036622"/>
              <a:gd name="connsiteX25" fmla="*/ 4202348 w 12819341"/>
              <a:gd name="connsiteY25" fmla="*/ 1171606 h 2036622"/>
              <a:gd name="connsiteX26" fmla="*/ 4202756 w 12819341"/>
              <a:gd name="connsiteY26" fmla="*/ 1171785 h 2036622"/>
              <a:gd name="connsiteX27" fmla="*/ 4150250 w 12819341"/>
              <a:gd name="connsiteY27" fmla="*/ 1196925 h 2036622"/>
              <a:gd name="connsiteX28" fmla="*/ 4134966 w 12819341"/>
              <a:gd name="connsiteY28" fmla="*/ 1202349 h 2036622"/>
              <a:gd name="connsiteX29" fmla="*/ 4151236 w 12819341"/>
              <a:gd name="connsiteY29" fmla="*/ 1161563 h 2036622"/>
              <a:gd name="connsiteX30" fmla="*/ 4126497 w 12819341"/>
              <a:gd name="connsiteY30" fmla="*/ 1205355 h 2036622"/>
              <a:gd name="connsiteX31" fmla="*/ 4060264 w 12819341"/>
              <a:gd name="connsiteY31" fmla="*/ 1228861 h 2036622"/>
              <a:gd name="connsiteX32" fmla="*/ 3444181 w 12819341"/>
              <a:gd name="connsiteY32" fmla="*/ 1229231 h 2036622"/>
              <a:gd name="connsiteX33" fmla="*/ 3348698 w 12819341"/>
              <a:gd name="connsiteY33" fmla="*/ 1198054 h 2036622"/>
              <a:gd name="connsiteX34" fmla="*/ 3344944 w 12819341"/>
              <a:gd name="connsiteY34" fmla="*/ 1196448 h 2036622"/>
              <a:gd name="connsiteX35" fmla="*/ 3371363 w 12819341"/>
              <a:gd name="connsiteY35" fmla="*/ 1183734 h 2036622"/>
              <a:gd name="connsiteX36" fmla="*/ 3802398 w 12819341"/>
              <a:gd name="connsiteY36" fmla="*/ 1099434 h 2036622"/>
              <a:gd name="connsiteX37" fmla="*/ 9806746 w 12819341"/>
              <a:gd name="connsiteY37" fmla="*/ 1076800 h 2036622"/>
              <a:gd name="connsiteX38" fmla="*/ 9721756 w 12819341"/>
              <a:gd name="connsiteY38" fmla="*/ 1165602 h 2036622"/>
              <a:gd name="connsiteX39" fmla="*/ 8928688 w 12819341"/>
              <a:gd name="connsiteY39" fmla="*/ 1481895 h 2036622"/>
              <a:gd name="connsiteX40" fmla="*/ 8656885 w 12819341"/>
              <a:gd name="connsiteY40" fmla="*/ 1449209 h 2036622"/>
              <a:gd name="connsiteX41" fmla="*/ 8549254 w 12819341"/>
              <a:gd name="connsiteY41" fmla="*/ 1416045 h 2036622"/>
              <a:gd name="connsiteX42" fmla="*/ 8584122 w 12819341"/>
              <a:gd name="connsiteY42" fmla="*/ 1354319 h 2036622"/>
              <a:gd name="connsiteX43" fmla="*/ 8648946 w 12819341"/>
              <a:gd name="connsiteY43" fmla="*/ 1268686 h 2036622"/>
              <a:gd name="connsiteX44" fmla="*/ 8749920 w 12819341"/>
              <a:gd name="connsiteY44" fmla="*/ 1290818 h 2036622"/>
              <a:gd name="connsiteX45" fmla="*/ 9718295 w 12819341"/>
              <a:gd name="connsiteY45" fmla="*/ 1134784 h 2036622"/>
              <a:gd name="connsiteX46" fmla="*/ 6975070 w 12819341"/>
              <a:gd name="connsiteY46" fmla="*/ 1052983 h 2036622"/>
              <a:gd name="connsiteX47" fmla="*/ 6942500 w 12819341"/>
              <a:gd name="connsiteY47" fmla="*/ 1082289 h 2036622"/>
              <a:gd name="connsiteX48" fmla="*/ 6898523 w 12819341"/>
              <a:gd name="connsiteY48" fmla="*/ 1112119 h 2036622"/>
              <a:gd name="connsiteX49" fmla="*/ 6904931 w 12819341"/>
              <a:gd name="connsiteY49" fmla="*/ 1096057 h 2036622"/>
              <a:gd name="connsiteX50" fmla="*/ 6913060 w 12819341"/>
              <a:gd name="connsiteY50" fmla="*/ 1092315 h 2036622"/>
              <a:gd name="connsiteX51" fmla="*/ 9894537 w 12819341"/>
              <a:gd name="connsiteY51" fmla="*/ 965037 h 2036622"/>
              <a:gd name="connsiteX52" fmla="*/ 9868715 w 12819341"/>
              <a:gd name="connsiteY52" fmla="*/ 999147 h 2036622"/>
              <a:gd name="connsiteX53" fmla="*/ 9861367 w 12819341"/>
              <a:gd name="connsiteY53" fmla="*/ 1004132 h 2036622"/>
              <a:gd name="connsiteX54" fmla="*/ 9025174 w 12819341"/>
              <a:gd name="connsiteY54" fmla="*/ 1152531 h 2036622"/>
              <a:gd name="connsiteX55" fmla="*/ 8906165 w 12819341"/>
              <a:gd name="connsiteY55" fmla="*/ 1127933 h 2036622"/>
              <a:gd name="connsiteX56" fmla="*/ 8813117 w 12819341"/>
              <a:gd name="connsiteY56" fmla="*/ 1099591 h 2036622"/>
              <a:gd name="connsiteX57" fmla="*/ 8883730 w 12819341"/>
              <a:gd name="connsiteY57" fmla="*/ 1041287 h 2036622"/>
              <a:gd name="connsiteX58" fmla="*/ 8937536 w 12819341"/>
              <a:gd name="connsiteY58" fmla="*/ 1006740 h 2036622"/>
              <a:gd name="connsiteX59" fmla="*/ 8997881 w 12819341"/>
              <a:gd name="connsiteY59" fmla="*/ 1027213 h 2036622"/>
              <a:gd name="connsiteX60" fmla="*/ 9813830 w 12819341"/>
              <a:gd name="connsiteY60" fmla="*/ 1002182 h 2036622"/>
              <a:gd name="connsiteX61" fmla="*/ 9987047 w 12819341"/>
              <a:gd name="connsiteY61" fmla="*/ 911666 h 2036622"/>
              <a:gd name="connsiteX62" fmla="*/ 9954478 w 12819341"/>
              <a:gd name="connsiteY62" fmla="*/ 940972 h 2036622"/>
              <a:gd name="connsiteX63" fmla="*/ 9910500 w 12819341"/>
              <a:gd name="connsiteY63" fmla="*/ 970802 h 2036622"/>
              <a:gd name="connsiteX64" fmla="*/ 9916908 w 12819341"/>
              <a:gd name="connsiteY64" fmla="*/ 954740 h 2036622"/>
              <a:gd name="connsiteX65" fmla="*/ 9925038 w 12819341"/>
              <a:gd name="connsiteY65" fmla="*/ 950998 h 2036622"/>
              <a:gd name="connsiteX66" fmla="*/ 9945598 w 12819341"/>
              <a:gd name="connsiteY66" fmla="*/ 882820 h 2036622"/>
              <a:gd name="connsiteX67" fmla="*/ 9965563 w 12819341"/>
              <a:gd name="connsiteY67" fmla="*/ 888972 h 2036622"/>
              <a:gd name="connsiteX68" fmla="*/ 9982995 w 12819341"/>
              <a:gd name="connsiteY68" fmla="*/ 896655 h 2036622"/>
              <a:gd name="connsiteX69" fmla="*/ 9946164 w 12819341"/>
              <a:gd name="connsiteY69" fmla="*/ 914290 h 2036622"/>
              <a:gd name="connsiteX70" fmla="*/ 9930880 w 12819341"/>
              <a:gd name="connsiteY70" fmla="*/ 919714 h 2036622"/>
              <a:gd name="connsiteX71" fmla="*/ 9565613 w 12819341"/>
              <a:gd name="connsiteY71" fmla="*/ 816800 h 2036622"/>
              <a:gd name="connsiteX72" fmla="*/ 9837415 w 12819341"/>
              <a:gd name="connsiteY72" fmla="*/ 849485 h 2036622"/>
              <a:gd name="connsiteX73" fmla="*/ 9945047 w 12819341"/>
              <a:gd name="connsiteY73" fmla="*/ 882650 h 2036622"/>
              <a:gd name="connsiteX74" fmla="*/ 9922411 w 12819341"/>
              <a:gd name="connsiteY74" fmla="*/ 922720 h 2036622"/>
              <a:gd name="connsiteX75" fmla="*/ 9856178 w 12819341"/>
              <a:gd name="connsiteY75" fmla="*/ 946226 h 2036622"/>
              <a:gd name="connsiteX76" fmla="*/ 9240095 w 12819341"/>
              <a:gd name="connsiteY76" fmla="*/ 946596 h 2036622"/>
              <a:gd name="connsiteX77" fmla="*/ 9144612 w 12819341"/>
              <a:gd name="connsiteY77" fmla="*/ 915419 h 2036622"/>
              <a:gd name="connsiteX78" fmla="*/ 9123546 w 12819341"/>
              <a:gd name="connsiteY78" fmla="*/ 906409 h 2036622"/>
              <a:gd name="connsiteX79" fmla="*/ 9134578 w 12819341"/>
              <a:gd name="connsiteY79" fmla="*/ 901100 h 2036622"/>
              <a:gd name="connsiteX80" fmla="*/ 9565613 w 12819341"/>
              <a:gd name="connsiteY80" fmla="*/ 816800 h 2036622"/>
              <a:gd name="connsiteX81" fmla="*/ 12738284 w 12819341"/>
              <a:gd name="connsiteY81" fmla="*/ 770349 h 2036622"/>
              <a:gd name="connsiteX82" fmla="*/ 12705715 w 12819341"/>
              <a:gd name="connsiteY82" fmla="*/ 799654 h 2036622"/>
              <a:gd name="connsiteX83" fmla="*/ 12661738 w 12819341"/>
              <a:gd name="connsiteY83" fmla="*/ 829485 h 2036622"/>
              <a:gd name="connsiteX84" fmla="*/ 12668145 w 12819341"/>
              <a:gd name="connsiteY84" fmla="*/ 813423 h 2036622"/>
              <a:gd name="connsiteX85" fmla="*/ 12676275 w 12819341"/>
              <a:gd name="connsiteY85" fmla="*/ 809681 h 2036622"/>
              <a:gd name="connsiteX86" fmla="*/ 10417909 w 12819341"/>
              <a:gd name="connsiteY86" fmla="*/ 901 h 2036622"/>
              <a:gd name="connsiteX87" fmla="*/ 9820466 w 12819341"/>
              <a:gd name="connsiteY87" fmla="*/ 191679 h 2036622"/>
              <a:gd name="connsiteX88" fmla="*/ 9776728 w 12819341"/>
              <a:gd name="connsiteY88" fmla="*/ 230458 h 2036622"/>
              <a:gd name="connsiteX89" fmla="*/ 9814939 w 12819341"/>
              <a:gd name="connsiteY89" fmla="*/ 205472 h 2036622"/>
              <a:gd name="connsiteX90" fmla="*/ 10604736 w 12819341"/>
              <a:gd name="connsiteY90" fmla="*/ 133077 h 2036622"/>
              <a:gd name="connsiteX91" fmla="*/ 11169914 w 12819341"/>
              <a:gd name="connsiteY91" fmla="*/ 543787 h 2036622"/>
              <a:gd name="connsiteX92" fmla="*/ 11178706 w 12819341"/>
              <a:gd name="connsiteY92" fmla="*/ 561794 h 2036622"/>
              <a:gd name="connsiteX93" fmla="*/ 11187713 w 12819341"/>
              <a:gd name="connsiteY93" fmla="*/ 556714 h 2036622"/>
              <a:gd name="connsiteX94" fmla="*/ 11244861 w 12819341"/>
              <a:gd name="connsiteY94" fmla="*/ 614344 h 2036622"/>
              <a:gd name="connsiteX95" fmla="*/ 11749118 w 12819341"/>
              <a:gd name="connsiteY95" fmla="*/ 885896 h 2036622"/>
              <a:gd name="connsiteX96" fmla="*/ 12565068 w 12819341"/>
              <a:gd name="connsiteY96" fmla="*/ 860865 h 2036622"/>
              <a:gd name="connsiteX97" fmla="*/ 12645774 w 12819341"/>
              <a:gd name="connsiteY97" fmla="*/ 823719 h 2036622"/>
              <a:gd name="connsiteX98" fmla="*/ 12619952 w 12819341"/>
              <a:gd name="connsiteY98" fmla="*/ 857830 h 2036622"/>
              <a:gd name="connsiteX99" fmla="*/ 12612604 w 12819341"/>
              <a:gd name="connsiteY99" fmla="*/ 862815 h 2036622"/>
              <a:gd name="connsiteX100" fmla="*/ 11776411 w 12819341"/>
              <a:gd name="connsiteY100" fmla="*/ 1011214 h 2036622"/>
              <a:gd name="connsiteX101" fmla="*/ 11034253 w 12819341"/>
              <a:gd name="connsiteY101" fmla="*/ 581403 h 2036622"/>
              <a:gd name="connsiteX102" fmla="*/ 11020770 w 12819341"/>
              <a:gd name="connsiteY102" fmla="*/ 560117 h 2036622"/>
              <a:gd name="connsiteX103" fmla="*/ 11010883 w 12819341"/>
              <a:gd name="connsiteY103" fmla="*/ 567876 h 2036622"/>
              <a:gd name="connsiteX104" fmla="*/ 10933152 w 12819341"/>
              <a:gd name="connsiteY104" fmla="*/ 504181 h 2036622"/>
              <a:gd name="connsiteX105" fmla="*/ 10286820 w 12819341"/>
              <a:gd name="connsiteY105" fmla="*/ 239937 h 2036622"/>
              <a:gd name="connsiteX106" fmla="*/ 9086551 w 12819341"/>
              <a:gd name="connsiteY106" fmla="*/ 571605 h 2036622"/>
              <a:gd name="connsiteX107" fmla="*/ 9040886 w 12819341"/>
              <a:gd name="connsiteY107" fmla="*/ 627014 h 2036622"/>
              <a:gd name="connsiteX108" fmla="*/ 9082263 w 12819341"/>
              <a:gd name="connsiteY108" fmla="*/ 589783 h 2036622"/>
              <a:gd name="connsiteX109" fmla="*/ 10011567 w 12819341"/>
              <a:gd name="connsiteY109" fmla="*/ 378223 h 2036622"/>
              <a:gd name="connsiteX110" fmla="*/ 10753724 w 12819341"/>
              <a:gd name="connsiteY110" fmla="*/ 808034 h 2036622"/>
              <a:gd name="connsiteX111" fmla="*/ 10767208 w 12819341"/>
              <a:gd name="connsiteY111" fmla="*/ 829321 h 2036622"/>
              <a:gd name="connsiteX112" fmla="*/ 10777096 w 12819341"/>
              <a:gd name="connsiteY112" fmla="*/ 821561 h 2036622"/>
              <a:gd name="connsiteX113" fmla="*/ 10854825 w 12819341"/>
              <a:gd name="connsiteY113" fmla="*/ 885255 h 2036622"/>
              <a:gd name="connsiteX114" fmla="*/ 11501157 w 12819341"/>
              <a:gd name="connsiteY114" fmla="*/ 1149501 h 2036622"/>
              <a:gd name="connsiteX115" fmla="*/ 12469532 w 12819341"/>
              <a:gd name="connsiteY115" fmla="*/ 993467 h 2036622"/>
              <a:gd name="connsiteX116" fmla="*/ 12557983 w 12819341"/>
              <a:gd name="connsiteY116" fmla="*/ 935483 h 2036622"/>
              <a:gd name="connsiteX117" fmla="*/ 12472994 w 12819341"/>
              <a:gd name="connsiteY117" fmla="*/ 1024285 h 2036622"/>
              <a:gd name="connsiteX118" fmla="*/ 11679925 w 12819341"/>
              <a:gd name="connsiteY118" fmla="*/ 1340578 h 2036622"/>
              <a:gd name="connsiteX119" fmla="*/ 10751219 w 12819341"/>
              <a:gd name="connsiteY119" fmla="*/ 876078 h 2036622"/>
              <a:gd name="connsiteX120" fmla="*/ 10731085 w 12819341"/>
              <a:gd name="connsiteY120" fmla="*/ 847521 h 2036622"/>
              <a:gd name="connsiteX121" fmla="*/ 10721976 w 12819341"/>
              <a:gd name="connsiteY121" fmla="*/ 861462 h 2036622"/>
              <a:gd name="connsiteX122" fmla="*/ 10620188 w 12819341"/>
              <a:gd name="connsiteY122" fmla="*/ 784932 h 2036622"/>
              <a:gd name="connsiteX123" fmla="*/ 9838025 w 12819341"/>
              <a:gd name="connsiteY123" fmla="*/ 544708 h 2036622"/>
              <a:gd name="connsiteX124" fmla="*/ 9091119 w 12819341"/>
              <a:gd name="connsiteY124" fmla="*/ 761751 h 2036622"/>
              <a:gd name="connsiteX125" fmla="*/ 8988665 w 12819341"/>
              <a:gd name="connsiteY125" fmla="*/ 837223 h 2036622"/>
              <a:gd name="connsiteX126" fmla="*/ 8897268 w 12819341"/>
              <a:gd name="connsiteY126" fmla="*/ 782376 h 2036622"/>
              <a:gd name="connsiteX127" fmla="*/ 8674916 w 12819341"/>
              <a:gd name="connsiteY127" fmla="*/ 535886 h 2036622"/>
              <a:gd name="connsiteX128" fmla="*/ 8666124 w 12819341"/>
              <a:gd name="connsiteY128" fmla="*/ 517879 h 2036622"/>
              <a:gd name="connsiteX129" fmla="*/ 8657119 w 12819341"/>
              <a:gd name="connsiteY129" fmla="*/ 522960 h 2036622"/>
              <a:gd name="connsiteX130" fmla="*/ 8599970 w 12819341"/>
              <a:gd name="connsiteY130" fmla="*/ 465328 h 2036622"/>
              <a:gd name="connsiteX131" fmla="*/ 8095713 w 12819341"/>
              <a:gd name="connsiteY131" fmla="*/ 193777 h 2036622"/>
              <a:gd name="connsiteX132" fmla="*/ 7666672 w 12819341"/>
              <a:gd name="connsiteY132" fmla="*/ 142218 h 2036622"/>
              <a:gd name="connsiteX133" fmla="*/ 7069229 w 12819341"/>
              <a:gd name="connsiteY133" fmla="*/ 332996 h 2036622"/>
              <a:gd name="connsiteX134" fmla="*/ 7025491 w 12819341"/>
              <a:gd name="connsiteY134" fmla="*/ 371775 h 2036622"/>
              <a:gd name="connsiteX135" fmla="*/ 7063702 w 12819341"/>
              <a:gd name="connsiteY135" fmla="*/ 346789 h 2036622"/>
              <a:gd name="connsiteX136" fmla="*/ 7853500 w 12819341"/>
              <a:gd name="connsiteY136" fmla="*/ 274394 h 2036622"/>
              <a:gd name="connsiteX137" fmla="*/ 8418677 w 12819341"/>
              <a:gd name="connsiteY137" fmla="*/ 685104 h 2036622"/>
              <a:gd name="connsiteX138" fmla="*/ 8427470 w 12819341"/>
              <a:gd name="connsiteY138" fmla="*/ 703111 h 2036622"/>
              <a:gd name="connsiteX139" fmla="*/ 8436476 w 12819341"/>
              <a:gd name="connsiteY139" fmla="*/ 698031 h 2036622"/>
              <a:gd name="connsiteX140" fmla="*/ 8493624 w 12819341"/>
              <a:gd name="connsiteY140" fmla="*/ 755662 h 2036622"/>
              <a:gd name="connsiteX141" fmla="*/ 8717608 w 12819341"/>
              <a:gd name="connsiteY141" fmla="*/ 914563 h 2036622"/>
              <a:gd name="connsiteX142" fmla="*/ 8838151 w 12819341"/>
              <a:gd name="connsiteY142" fmla="*/ 971293 h 2036622"/>
              <a:gd name="connsiteX143" fmla="*/ 8799684 w 12819341"/>
              <a:gd name="connsiteY143" fmla="*/ 1008666 h 2036622"/>
              <a:gd name="connsiteX144" fmla="*/ 8747832 w 12819341"/>
              <a:gd name="connsiteY144" fmla="*/ 1074915 h 2036622"/>
              <a:gd name="connsiteX145" fmla="*/ 8687536 w 12819341"/>
              <a:gd name="connsiteY145" fmla="*/ 1050213 h 2036622"/>
              <a:gd name="connsiteX146" fmla="*/ 8283017 w 12819341"/>
              <a:gd name="connsiteY146" fmla="*/ 722720 h 2036622"/>
              <a:gd name="connsiteX147" fmla="*/ 8269533 w 12819341"/>
              <a:gd name="connsiteY147" fmla="*/ 701434 h 2036622"/>
              <a:gd name="connsiteX148" fmla="*/ 8259647 w 12819341"/>
              <a:gd name="connsiteY148" fmla="*/ 709193 h 2036622"/>
              <a:gd name="connsiteX149" fmla="*/ 8181916 w 12819341"/>
              <a:gd name="connsiteY149" fmla="*/ 645498 h 2036622"/>
              <a:gd name="connsiteX150" fmla="*/ 7535584 w 12819341"/>
              <a:gd name="connsiteY150" fmla="*/ 381254 h 2036622"/>
              <a:gd name="connsiteX151" fmla="*/ 6335315 w 12819341"/>
              <a:gd name="connsiteY151" fmla="*/ 712922 h 2036622"/>
              <a:gd name="connsiteX152" fmla="*/ 6289650 w 12819341"/>
              <a:gd name="connsiteY152" fmla="*/ 768331 h 2036622"/>
              <a:gd name="connsiteX153" fmla="*/ 6331027 w 12819341"/>
              <a:gd name="connsiteY153" fmla="*/ 731100 h 2036622"/>
              <a:gd name="connsiteX154" fmla="*/ 7260330 w 12819341"/>
              <a:gd name="connsiteY154" fmla="*/ 519540 h 2036622"/>
              <a:gd name="connsiteX155" fmla="*/ 8002488 w 12819341"/>
              <a:gd name="connsiteY155" fmla="*/ 949351 h 2036622"/>
              <a:gd name="connsiteX156" fmla="*/ 8015972 w 12819341"/>
              <a:gd name="connsiteY156" fmla="*/ 970638 h 2036622"/>
              <a:gd name="connsiteX157" fmla="*/ 8025859 w 12819341"/>
              <a:gd name="connsiteY157" fmla="*/ 962878 h 2036622"/>
              <a:gd name="connsiteX158" fmla="*/ 8103589 w 12819341"/>
              <a:gd name="connsiteY158" fmla="*/ 1026572 h 2036622"/>
              <a:gd name="connsiteX159" fmla="*/ 8566934 w 12819341"/>
              <a:gd name="connsiteY159" fmla="*/ 1250711 h 2036622"/>
              <a:gd name="connsiteX160" fmla="*/ 8621490 w 12819341"/>
              <a:gd name="connsiteY160" fmla="*/ 1262668 h 2036622"/>
              <a:gd name="connsiteX161" fmla="*/ 8584490 w 12819341"/>
              <a:gd name="connsiteY161" fmla="*/ 1326163 h 2036622"/>
              <a:gd name="connsiteX162" fmla="*/ 8548703 w 12819341"/>
              <a:gd name="connsiteY162" fmla="*/ 1415875 h 2036622"/>
              <a:gd name="connsiteX163" fmla="*/ 8528737 w 12819341"/>
              <a:gd name="connsiteY163" fmla="*/ 1409723 h 2036622"/>
              <a:gd name="connsiteX164" fmla="*/ 7999982 w 12819341"/>
              <a:gd name="connsiteY164" fmla="*/ 1017395 h 2036622"/>
              <a:gd name="connsiteX165" fmla="*/ 7979848 w 12819341"/>
              <a:gd name="connsiteY165" fmla="*/ 988838 h 2036622"/>
              <a:gd name="connsiteX166" fmla="*/ 7970740 w 12819341"/>
              <a:gd name="connsiteY166" fmla="*/ 1002779 h 2036622"/>
              <a:gd name="connsiteX167" fmla="*/ 7868952 w 12819341"/>
              <a:gd name="connsiteY167" fmla="*/ 926249 h 2036622"/>
              <a:gd name="connsiteX168" fmla="*/ 7086788 w 12819341"/>
              <a:gd name="connsiteY168" fmla="*/ 686025 h 2036622"/>
              <a:gd name="connsiteX169" fmla="*/ 6185645 w 12819341"/>
              <a:gd name="connsiteY169" fmla="*/ 1016686 h 2036622"/>
              <a:gd name="connsiteX170" fmla="*/ 6141458 w 12819341"/>
              <a:gd name="connsiteY170" fmla="*/ 1059617 h 2036622"/>
              <a:gd name="connsiteX171" fmla="*/ 6132634 w 12819341"/>
              <a:gd name="connsiteY171" fmla="*/ 1056736 h 2036622"/>
              <a:gd name="connsiteX172" fmla="*/ 5662939 w 12819341"/>
              <a:gd name="connsiteY172" fmla="*/ 677203 h 2036622"/>
              <a:gd name="connsiteX173" fmla="*/ 5654147 w 12819341"/>
              <a:gd name="connsiteY173" fmla="*/ 659196 h 2036622"/>
              <a:gd name="connsiteX174" fmla="*/ 5645141 w 12819341"/>
              <a:gd name="connsiteY174" fmla="*/ 664277 h 2036622"/>
              <a:gd name="connsiteX175" fmla="*/ 5587993 w 12819341"/>
              <a:gd name="connsiteY175" fmla="*/ 606645 h 2036622"/>
              <a:gd name="connsiteX176" fmla="*/ 5083735 w 12819341"/>
              <a:gd name="connsiteY176" fmla="*/ 335094 h 2036622"/>
              <a:gd name="connsiteX177" fmla="*/ 4654695 w 12819341"/>
              <a:gd name="connsiteY177" fmla="*/ 283535 h 2036622"/>
              <a:gd name="connsiteX178" fmla="*/ 4057251 w 12819341"/>
              <a:gd name="connsiteY178" fmla="*/ 474313 h 2036622"/>
              <a:gd name="connsiteX179" fmla="*/ 4013513 w 12819341"/>
              <a:gd name="connsiteY179" fmla="*/ 513092 h 2036622"/>
              <a:gd name="connsiteX180" fmla="*/ 4051724 w 12819341"/>
              <a:gd name="connsiteY180" fmla="*/ 488106 h 2036622"/>
              <a:gd name="connsiteX181" fmla="*/ 4841522 w 12819341"/>
              <a:gd name="connsiteY181" fmla="*/ 415711 h 2036622"/>
              <a:gd name="connsiteX182" fmla="*/ 5406699 w 12819341"/>
              <a:gd name="connsiteY182" fmla="*/ 826421 h 2036622"/>
              <a:gd name="connsiteX183" fmla="*/ 5415492 w 12819341"/>
              <a:gd name="connsiteY183" fmla="*/ 844428 h 2036622"/>
              <a:gd name="connsiteX184" fmla="*/ 5424498 w 12819341"/>
              <a:gd name="connsiteY184" fmla="*/ 839348 h 2036622"/>
              <a:gd name="connsiteX185" fmla="*/ 5481647 w 12819341"/>
              <a:gd name="connsiteY185" fmla="*/ 896978 h 2036622"/>
              <a:gd name="connsiteX186" fmla="*/ 5985904 w 12819341"/>
              <a:gd name="connsiteY186" fmla="*/ 1168530 h 2036622"/>
              <a:gd name="connsiteX187" fmla="*/ 6026399 w 12819341"/>
              <a:gd name="connsiteY187" fmla="*/ 1178154 h 2036622"/>
              <a:gd name="connsiteX188" fmla="*/ 5946618 w 12819341"/>
              <a:gd name="connsiteY188" fmla="*/ 1280087 h 2036622"/>
              <a:gd name="connsiteX189" fmla="*/ 5894187 w 12819341"/>
              <a:gd name="connsiteY189" fmla="*/ 1269250 h 2036622"/>
              <a:gd name="connsiteX190" fmla="*/ 5271039 w 12819341"/>
              <a:gd name="connsiteY190" fmla="*/ 864037 h 2036622"/>
              <a:gd name="connsiteX191" fmla="*/ 5257555 w 12819341"/>
              <a:gd name="connsiteY191" fmla="*/ 842751 h 2036622"/>
              <a:gd name="connsiteX192" fmla="*/ 5247669 w 12819341"/>
              <a:gd name="connsiteY192" fmla="*/ 850510 h 2036622"/>
              <a:gd name="connsiteX193" fmla="*/ 5169938 w 12819341"/>
              <a:gd name="connsiteY193" fmla="*/ 786816 h 2036622"/>
              <a:gd name="connsiteX194" fmla="*/ 4523606 w 12819341"/>
              <a:gd name="connsiteY194" fmla="*/ 522571 h 2036622"/>
              <a:gd name="connsiteX195" fmla="*/ 3323337 w 12819341"/>
              <a:gd name="connsiteY195" fmla="*/ 854239 h 2036622"/>
              <a:gd name="connsiteX196" fmla="*/ 3277671 w 12819341"/>
              <a:gd name="connsiteY196" fmla="*/ 909648 h 2036622"/>
              <a:gd name="connsiteX197" fmla="*/ 3319049 w 12819341"/>
              <a:gd name="connsiteY197" fmla="*/ 872417 h 2036622"/>
              <a:gd name="connsiteX198" fmla="*/ 4248352 w 12819341"/>
              <a:gd name="connsiteY198" fmla="*/ 660857 h 2036622"/>
              <a:gd name="connsiteX199" fmla="*/ 4990510 w 12819341"/>
              <a:gd name="connsiteY199" fmla="*/ 1090668 h 2036622"/>
              <a:gd name="connsiteX200" fmla="*/ 5003994 w 12819341"/>
              <a:gd name="connsiteY200" fmla="*/ 1111955 h 2036622"/>
              <a:gd name="connsiteX201" fmla="*/ 5013881 w 12819341"/>
              <a:gd name="connsiteY201" fmla="*/ 1104195 h 2036622"/>
              <a:gd name="connsiteX202" fmla="*/ 5091611 w 12819341"/>
              <a:gd name="connsiteY202" fmla="*/ 1167890 h 2036622"/>
              <a:gd name="connsiteX203" fmla="*/ 5737942 w 12819341"/>
              <a:gd name="connsiteY203" fmla="*/ 1432135 h 2036622"/>
              <a:gd name="connsiteX204" fmla="*/ 5846363 w 12819341"/>
              <a:gd name="connsiteY204" fmla="*/ 1444983 h 2036622"/>
              <a:gd name="connsiteX205" fmla="*/ 5833253 w 12819341"/>
              <a:gd name="connsiteY205" fmla="*/ 1467480 h 2036622"/>
              <a:gd name="connsiteX206" fmla="*/ 5795914 w 12819341"/>
              <a:gd name="connsiteY206" fmla="*/ 1561084 h 2036622"/>
              <a:gd name="connsiteX207" fmla="*/ 5832886 w 12819341"/>
              <a:gd name="connsiteY207" fmla="*/ 1495636 h 2036622"/>
              <a:gd name="connsiteX208" fmla="*/ 5869183 w 12819341"/>
              <a:gd name="connsiteY208" fmla="*/ 1447687 h 2036622"/>
              <a:gd name="connsiteX209" fmla="*/ 5871632 w 12819341"/>
              <a:gd name="connsiteY209" fmla="*/ 1447977 h 2036622"/>
              <a:gd name="connsiteX210" fmla="*/ 6706317 w 12819341"/>
              <a:gd name="connsiteY210" fmla="*/ 1276101 h 2036622"/>
              <a:gd name="connsiteX211" fmla="*/ 6794768 w 12819341"/>
              <a:gd name="connsiteY211" fmla="*/ 1218117 h 2036622"/>
              <a:gd name="connsiteX212" fmla="*/ 6709779 w 12819341"/>
              <a:gd name="connsiteY212" fmla="*/ 1306919 h 2036622"/>
              <a:gd name="connsiteX213" fmla="*/ 5916710 w 12819341"/>
              <a:gd name="connsiteY213" fmla="*/ 1623212 h 2036622"/>
              <a:gd name="connsiteX214" fmla="*/ 4988004 w 12819341"/>
              <a:gd name="connsiteY214" fmla="*/ 1158712 h 2036622"/>
              <a:gd name="connsiteX215" fmla="*/ 4967870 w 12819341"/>
              <a:gd name="connsiteY215" fmla="*/ 1130155 h 2036622"/>
              <a:gd name="connsiteX216" fmla="*/ 4958762 w 12819341"/>
              <a:gd name="connsiteY216" fmla="*/ 1144096 h 2036622"/>
              <a:gd name="connsiteX217" fmla="*/ 4856974 w 12819341"/>
              <a:gd name="connsiteY217" fmla="*/ 1067566 h 2036622"/>
              <a:gd name="connsiteX218" fmla="*/ 4074811 w 12819341"/>
              <a:gd name="connsiteY218" fmla="*/ 827341 h 2036622"/>
              <a:gd name="connsiteX219" fmla="*/ 3327904 w 12819341"/>
              <a:gd name="connsiteY219" fmla="*/ 1044385 h 2036622"/>
              <a:gd name="connsiteX220" fmla="*/ 3210770 w 12819341"/>
              <a:gd name="connsiteY220" fmla="*/ 1130671 h 2036622"/>
              <a:gd name="connsiteX221" fmla="*/ 3101355 w 12819341"/>
              <a:gd name="connsiteY221" fmla="*/ 1065011 h 2036622"/>
              <a:gd name="connsiteX222" fmla="*/ 2879003 w 12819341"/>
              <a:gd name="connsiteY222" fmla="*/ 818521 h 2036622"/>
              <a:gd name="connsiteX223" fmla="*/ 2870211 w 12819341"/>
              <a:gd name="connsiteY223" fmla="*/ 800514 h 2036622"/>
              <a:gd name="connsiteX224" fmla="*/ 2861205 w 12819341"/>
              <a:gd name="connsiteY224" fmla="*/ 805595 h 2036622"/>
              <a:gd name="connsiteX225" fmla="*/ 2804057 w 12819341"/>
              <a:gd name="connsiteY225" fmla="*/ 747963 h 2036622"/>
              <a:gd name="connsiteX226" fmla="*/ 2299799 w 12819341"/>
              <a:gd name="connsiteY226" fmla="*/ 476412 h 2036622"/>
              <a:gd name="connsiteX227" fmla="*/ 1273315 w 12819341"/>
              <a:gd name="connsiteY227" fmla="*/ 615631 h 2036622"/>
              <a:gd name="connsiteX228" fmla="*/ 1229577 w 12819341"/>
              <a:gd name="connsiteY228" fmla="*/ 654410 h 2036622"/>
              <a:gd name="connsiteX229" fmla="*/ 1267788 w 12819341"/>
              <a:gd name="connsiteY229" fmla="*/ 629424 h 2036622"/>
              <a:gd name="connsiteX230" fmla="*/ 2057586 w 12819341"/>
              <a:gd name="connsiteY230" fmla="*/ 557029 h 2036622"/>
              <a:gd name="connsiteX231" fmla="*/ 2622763 w 12819341"/>
              <a:gd name="connsiteY231" fmla="*/ 967739 h 2036622"/>
              <a:gd name="connsiteX232" fmla="*/ 2631556 w 12819341"/>
              <a:gd name="connsiteY232" fmla="*/ 985746 h 2036622"/>
              <a:gd name="connsiteX233" fmla="*/ 2640562 w 12819341"/>
              <a:gd name="connsiteY233" fmla="*/ 980666 h 2036622"/>
              <a:gd name="connsiteX234" fmla="*/ 2697711 w 12819341"/>
              <a:gd name="connsiteY234" fmla="*/ 1038296 h 2036622"/>
              <a:gd name="connsiteX235" fmla="*/ 3055404 w 12819341"/>
              <a:gd name="connsiteY235" fmla="*/ 1260124 h 2036622"/>
              <a:gd name="connsiteX236" fmla="*/ 3065153 w 12819341"/>
              <a:gd name="connsiteY236" fmla="*/ 1263432 h 2036622"/>
              <a:gd name="connsiteX237" fmla="*/ 3036469 w 12819341"/>
              <a:gd name="connsiteY237" fmla="*/ 1291300 h 2036622"/>
              <a:gd name="connsiteX238" fmla="*/ 2976677 w 12819341"/>
              <a:gd name="connsiteY238" fmla="*/ 1367694 h 2036622"/>
              <a:gd name="connsiteX239" fmla="*/ 2891623 w 12819341"/>
              <a:gd name="connsiteY239" fmla="*/ 1332848 h 2036622"/>
              <a:gd name="connsiteX240" fmla="*/ 2487103 w 12819341"/>
              <a:gd name="connsiteY240" fmla="*/ 1005355 h 2036622"/>
              <a:gd name="connsiteX241" fmla="*/ 2473619 w 12819341"/>
              <a:gd name="connsiteY241" fmla="*/ 984069 h 2036622"/>
              <a:gd name="connsiteX242" fmla="*/ 2463733 w 12819341"/>
              <a:gd name="connsiteY242" fmla="*/ 991828 h 2036622"/>
              <a:gd name="connsiteX243" fmla="*/ 2386001 w 12819341"/>
              <a:gd name="connsiteY243" fmla="*/ 928134 h 2036622"/>
              <a:gd name="connsiteX244" fmla="*/ 1739670 w 12819341"/>
              <a:gd name="connsiteY244" fmla="*/ 663889 h 2036622"/>
              <a:gd name="connsiteX245" fmla="*/ 539401 w 12819341"/>
              <a:gd name="connsiteY245" fmla="*/ 995557 h 2036622"/>
              <a:gd name="connsiteX246" fmla="*/ 493735 w 12819341"/>
              <a:gd name="connsiteY246" fmla="*/ 1050966 h 2036622"/>
              <a:gd name="connsiteX247" fmla="*/ 535113 w 12819341"/>
              <a:gd name="connsiteY247" fmla="*/ 1013735 h 2036622"/>
              <a:gd name="connsiteX248" fmla="*/ 1464416 w 12819341"/>
              <a:gd name="connsiteY248" fmla="*/ 802175 h 2036622"/>
              <a:gd name="connsiteX249" fmla="*/ 2206573 w 12819341"/>
              <a:gd name="connsiteY249" fmla="*/ 1231986 h 2036622"/>
              <a:gd name="connsiteX250" fmla="*/ 2220058 w 12819341"/>
              <a:gd name="connsiteY250" fmla="*/ 1253273 h 2036622"/>
              <a:gd name="connsiteX251" fmla="*/ 2229945 w 12819341"/>
              <a:gd name="connsiteY251" fmla="*/ 1245513 h 2036622"/>
              <a:gd name="connsiteX252" fmla="*/ 2307675 w 12819341"/>
              <a:gd name="connsiteY252" fmla="*/ 1309208 h 2036622"/>
              <a:gd name="connsiteX253" fmla="*/ 2771020 w 12819341"/>
              <a:gd name="connsiteY253" fmla="*/ 1533346 h 2036622"/>
              <a:gd name="connsiteX254" fmla="*/ 2854571 w 12819341"/>
              <a:gd name="connsiteY254" fmla="*/ 1551659 h 2036622"/>
              <a:gd name="connsiteX255" fmla="*/ 2821275 w 12819341"/>
              <a:gd name="connsiteY255" fmla="*/ 1608797 h 2036622"/>
              <a:gd name="connsiteX256" fmla="*/ 2783936 w 12819341"/>
              <a:gd name="connsiteY256" fmla="*/ 1702401 h 2036622"/>
              <a:gd name="connsiteX257" fmla="*/ 2820908 w 12819341"/>
              <a:gd name="connsiteY257" fmla="*/ 1636953 h 2036622"/>
              <a:gd name="connsiteX258" fmla="*/ 2881078 w 12819341"/>
              <a:gd name="connsiteY258" fmla="*/ 1557468 h 2036622"/>
              <a:gd name="connsiteX259" fmla="*/ 2954006 w 12819341"/>
              <a:gd name="connsiteY259" fmla="*/ 1573453 h 2036622"/>
              <a:gd name="connsiteX260" fmla="*/ 3922381 w 12819341"/>
              <a:gd name="connsiteY260" fmla="*/ 1417419 h 2036622"/>
              <a:gd name="connsiteX261" fmla="*/ 4010833 w 12819341"/>
              <a:gd name="connsiteY261" fmla="*/ 1359435 h 2036622"/>
              <a:gd name="connsiteX262" fmla="*/ 3925843 w 12819341"/>
              <a:gd name="connsiteY262" fmla="*/ 1448237 h 2036622"/>
              <a:gd name="connsiteX263" fmla="*/ 3132774 w 12819341"/>
              <a:gd name="connsiteY263" fmla="*/ 1764530 h 2036622"/>
              <a:gd name="connsiteX264" fmla="*/ 2204068 w 12819341"/>
              <a:gd name="connsiteY264" fmla="*/ 1300030 h 2036622"/>
              <a:gd name="connsiteX265" fmla="*/ 2183934 w 12819341"/>
              <a:gd name="connsiteY265" fmla="*/ 1271473 h 2036622"/>
              <a:gd name="connsiteX266" fmla="*/ 2174826 w 12819341"/>
              <a:gd name="connsiteY266" fmla="*/ 1285414 h 2036622"/>
              <a:gd name="connsiteX267" fmla="*/ 2073037 w 12819341"/>
              <a:gd name="connsiteY267" fmla="*/ 1208884 h 2036622"/>
              <a:gd name="connsiteX268" fmla="*/ 1290875 w 12819341"/>
              <a:gd name="connsiteY268" fmla="*/ 968659 h 2036622"/>
              <a:gd name="connsiteX269" fmla="*/ 37339 w 12819341"/>
              <a:gd name="connsiteY269" fmla="*/ 1750115 h 2036622"/>
              <a:gd name="connsiteX270" fmla="*/ 0 w 12819341"/>
              <a:gd name="connsiteY270" fmla="*/ 1843719 h 2036622"/>
              <a:gd name="connsiteX271" fmla="*/ 36972 w 12819341"/>
              <a:gd name="connsiteY271" fmla="*/ 1778271 h 2036622"/>
              <a:gd name="connsiteX272" fmla="*/ 1018462 w 12819341"/>
              <a:gd name="connsiteY272" fmla="*/ 1240752 h 2036622"/>
              <a:gd name="connsiteX273" fmla="*/ 1947167 w 12819341"/>
              <a:gd name="connsiteY273" fmla="*/ 1705252 h 2036622"/>
              <a:gd name="connsiteX274" fmla="*/ 1967301 w 12819341"/>
              <a:gd name="connsiteY274" fmla="*/ 1733808 h 2036622"/>
              <a:gd name="connsiteX275" fmla="*/ 1976411 w 12819341"/>
              <a:gd name="connsiteY275" fmla="*/ 1719867 h 2036622"/>
              <a:gd name="connsiteX276" fmla="*/ 2078199 w 12819341"/>
              <a:gd name="connsiteY276" fmla="*/ 1796397 h 2036622"/>
              <a:gd name="connsiteX277" fmla="*/ 2860361 w 12819341"/>
              <a:gd name="connsiteY277" fmla="*/ 2036622 h 2036622"/>
              <a:gd name="connsiteX278" fmla="*/ 4016841 w 12819341"/>
              <a:gd name="connsiteY278" fmla="*/ 1421722 h 2036622"/>
              <a:gd name="connsiteX279" fmla="*/ 4087844 w 12819341"/>
              <a:gd name="connsiteY279" fmla="*/ 1299876 h 2036622"/>
              <a:gd name="connsiteX280" fmla="*/ 4154276 w 12819341"/>
              <a:gd name="connsiteY280" fmla="*/ 1241784 h 2036622"/>
              <a:gd name="connsiteX281" fmla="*/ 4195903 w 12819341"/>
              <a:gd name="connsiteY281" fmla="*/ 1191275 h 2036622"/>
              <a:gd name="connsiteX282" fmla="*/ 4216841 w 12819341"/>
              <a:gd name="connsiteY282" fmla="*/ 1177993 h 2036622"/>
              <a:gd name="connsiteX283" fmla="*/ 4324179 w 12819341"/>
              <a:gd name="connsiteY283" fmla="*/ 1225303 h 2036622"/>
              <a:gd name="connsiteX284" fmla="*/ 4731104 w 12819341"/>
              <a:gd name="connsiteY284" fmla="*/ 1563934 h 2036622"/>
              <a:gd name="connsiteX285" fmla="*/ 4751238 w 12819341"/>
              <a:gd name="connsiteY285" fmla="*/ 1592490 h 2036622"/>
              <a:gd name="connsiteX286" fmla="*/ 4760347 w 12819341"/>
              <a:gd name="connsiteY286" fmla="*/ 1578549 h 2036622"/>
              <a:gd name="connsiteX287" fmla="*/ 4862135 w 12819341"/>
              <a:gd name="connsiteY287" fmla="*/ 1655079 h 2036622"/>
              <a:gd name="connsiteX288" fmla="*/ 5644297 w 12819341"/>
              <a:gd name="connsiteY288" fmla="*/ 1895304 h 2036622"/>
              <a:gd name="connsiteX289" fmla="*/ 6800777 w 12819341"/>
              <a:gd name="connsiteY289" fmla="*/ 1280404 h 2036622"/>
              <a:gd name="connsiteX290" fmla="*/ 6871780 w 12819341"/>
              <a:gd name="connsiteY290" fmla="*/ 1158558 h 2036622"/>
              <a:gd name="connsiteX291" fmla="*/ 6938212 w 12819341"/>
              <a:gd name="connsiteY291" fmla="*/ 1100466 h 2036622"/>
              <a:gd name="connsiteX292" fmla="*/ 6979839 w 12819341"/>
              <a:gd name="connsiteY292" fmla="*/ 1049957 h 2036622"/>
              <a:gd name="connsiteX293" fmla="*/ 7012387 w 12819341"/>
              <a:gd name="connsiteY293" fmla="*/ 1029311 h 2036622"/>
              <a:gd name="connsiteX294" fmla="*/ 7056126 w 12819341"/>
              <a:gd name="connsiteY294" fmla="*/ 990532 h 2036622"/>
              <a:gd name="connsiteX295" fmla="*/ 7017915 w 12819341"/>
              <a:gd name="connsiteY295" fmla="*/ 1015518 h 2036622"/>
              <a:gd name="connsiteX296" fmla="*/ 6934186 w 12819341"/>
              <a:gd name="connsiteY296" fmla="*/ 1055607 h 2036622"/>
              <a:gd name="connsiteX297" fmla="*/ 6918902 w 12819341"/>
              <a:gd name="connsiteY297" fmla="*/ 1061031 h 2036622"/>
              <a:gd name="connsiteX298" fmla="*/ 6935172 w 12819341"/>
              <a:gd name="connsiteY298" fmla="*/ 1020245 h 2036622"/>
              <a:gd name="connsiteX299" fmla="*/ 6910433 w 12819341"/>
              <a:gd name="connsiteY299" fmla="*/ 1064037 h 2036622"/>
              <a:gd name="connsiteX300" fmla="*/ 6844200 w 12819341"/>
              <a:gd name="connsiteY300" fmla="*/ 1087543 h 2036622"/>
              <a:gd name="connsiteX301" fmla="*/ 6388276 w 12819341"/>
              <a:gd name="connsiteY301" fmla="*/ 1120767 h 2036622"/>
              <a:gd name="connsiteX302" fmla="*/ 6270668 w 12819341"/>
              <a:gd name="connsiteY302" fmla="*/ 1096641 h 2036622"/>
              <a:gd name="connsiteX303" fmla="*/ 6383341 w 12819341"/>
              <a:gd name="connsiteY303" fmla="*/ 1042417 h 2036622"/>
              <a:gd name="connsiteX304" fmla="*/ 6814376 w 12819341"/>
              <a:gd name="connsiteY304" fmla="*/ 958117 h 2036622"/>
              <a:gd name="connsiteX305" fmla="*/ 7743081 w 12819341"/>
              <a:gd name="connsiteY305" fmla="*/ 1422617 h 2036622"/>
              <a:gd name="connsiteX306" fmla="*/ 7763216 w 12819341"/>
              <a:gd name="connsiteY306" fmla="*/ 1451173 h 2036622"/>
              <a:gd name="connsiteX307" fmla="*/ 7772325 w 12819341"/>
              <a:gd name="connsiteY307" fmla="*/ 1437232 h 2036622"/>
              <a:gd name="connsiteX308" fmla="*/ 7874113 w 12819341"/>
              <a:gd name="connsiteY308" fmla="*/ 1513762 h 2036622"/>
              <a:gd name="connsiteX309" fmla="*/ 8656274 w 12819341"/>
              <a:gd name="connsiteY309" fmla="*/ 1753987 h 2036622"/>
              <a:gd name="connsiteX310" fmla="*/ 9812754 w 12819341"/>
              <a:gd name="connsiteY310" fmla="*/ 1139087 h 2036622"/>
              <a:gd name="connsiteX311" fmla="*/ 9883758 w 12819341"/>
              <a:gd name="connsiteY311" fmla="*/ 1017241 h 2036622"/>
              <a:gd name="connsiteX312" fmla="*/ 9950190 w 12819341"/>
              <a:gd name="connsiteY312" fmla="*/ 959149 h 2036622"/>
              <a:gd name="connsiteX313" fmla="*/ 9991816 w 12819341"/>
              <a:gd name="connsiteY313" fmla="*/ 908640 h 2036622"/>
              <a:gd name="connsiteX314" fmla="*/ 9999348 w 12819341"/>
              <a:gd name="connsiteY314" fmla="*/ 903863 h 2036622"/>
              <a:gd name="connsiteX315" fmla="*/ 10087394 w 12819341"/>
              <a:gd name="connsiteY315" fmla="*/ 942669 h 2036622"/>
              <a:gd name="connsiteX316" fmla="*/ 10494318 w 12819341"/>
              <a:gd name="connsiteY316" fmla="*/ 1281300 h 2036622"/>
              <a:gd name="connsiteX317" fmla="*/ 10514452 w 12819341"/>
              <a:gd name="connsiteY317" fmla="*/ 1309856 h 2036622"/>
              <a:gd name="connsiteX318" fmla="*/ 10523562 w 12819341"/>
              <a:gd name="connsiteY318" fmla="*/ 1295915 h 2036622"/>
              <a:gd name="connsiteX319" fmla="*/ 10625350 w 12819341"/>
              <a:gd name="connsiteY319" fmla="*/ 1372445 h 2036622"/>
              <a:gd name="connsiteX320" fmla="*/ 11407512 w 12819341"/>
              <a:gd name="connsiteY320" fmla="*/ 1612670 h 2036622"/>
              <a:gd name="connsiteX321" fmla="*/ 12563991 w 12819341"/>
              <a:gd name="connsiteY321" fmla="*/ 997770 h 2036622"/>
              <a:gd name="connsiteX322" fmla="*/ 12634995 w 12819341"/>
              <a:gd name="connsiteY322" fmla="*/ 875924 h 2036622"/>
              <a:gd name="connsiteX323" fmla="*/ 12701427 w 12819341"/>
              <a:gd name="connsiteY323" fmla="*/ 817832 h 2036622"/>
              <a:gd name="connsiteX324" fmla="*/ 12743054 w 12819341"/>
              <a:gd name="connsiteY324" fmla="*/ 767323 h 2036622"/>
              <a:gd name="connsiteX325" fmla="*/ 12775602 w 12819341"/>
              <a:gd name="connsiteY325" fmla="*/ 746677 h 2036622"/>
              <a:gd name="connsiteX326" fmla="*/ 12819341 w 12819341"/>
              <a:gd name="connsiteY326" fmla="*/ 707898 h 2036622"/>
              <a:gd name="connsiteX327" fmla="*/ 12781130 w 12819341"/>
              <a:gd name="connsiteY327" fmla="*/ 732884 h 2036622"/>
              <a:gd name="connsiteX328" fmla="*/ 12697401 w 12819341"/>
              <a:gd name="connsiteY328" fmla="*/ 772973 h 2036622"/>
              <a:gd name="connsiteX329" fmla="*/ 12682117 w 12819341"/>
              <a:gd name="connsiteY329" fmla="*/ 778397 h 2036622"/>
              <a:gd name="connsiteX330" fmla="*/ 12698387 w 12819341"/>
              <a:gd name="connsiteY330" fmla="*/ 737611 h 2036622"/>
              <a:gd name="connsiteX331" fmla="*/ 12673648 w 12819341"/>
              <a:gd name="connsiteY331" fmla="*/ 781403 h 2036622"/>
              <a:gd name="connsiteX332" fmla="*/ 12607415 w 12819341"/>
              <a:gd name="connsiteY332" fmla="*/ 804909 h 2036622"/>
              <a:gd name="connsiteX333" fmla="*/ 11991332 w 12819341"/>
              <a:gd name="connsiteY333" fmla="*/ 805279 h 2036622"/>
              <a:gd name="connsiteX334" fmla="*/ 11426154 w 12819341"/>
              <a:gd name="connsiteY334" fmla="*/ 394569 h 2036622"/>
              <a:gd name="connsiteX335" fmla="*/ 11417361 w 12819341"/>
              <a:gd name="connsiteY335" fmla="*/ 376562 h 2036622"/>
              <a:gd name="connsiteX336" fmla="*/ 11408356 w 12819341"/>
              <a:gd name="connsiteY336" fmla="*/ 381643 h 2036622"/>
              <a:gd name="connsiteX337" fmla="*/ 11351207 w 12819341"/>
              <a:gd name="connsiteY337" fmla="*/ 324011 h 2036622"/>
              <a:gd name="connsiteX338" fmla="*/ 10846950 w 12819341"/>
              <a:gd name="connsiteY338" fmla="*/ 52460 h 2036622"/>
              <a:gd name="connsiteX339" fmla="*/ 10417909 w 12819341"/>
              <a:gd name="connsiteY339" fmla="*/ 901 h 2036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Lst>
            <a:rect l="l" t="t" r="r" b="b"/>
            <a:pathLst>
              <a:path w="12819341" h="2036622">
                <a:moveTo>
                  <a:pt x="4098623" y="1247671"/>
                </a:moveTo>
                <a:lnTo>
                  <a:pt x="4072801" y="1281782"/>
                </a:lnTo>
                <a:lnTo>
                  <a:pt x="4065453" y="1286768"/>
                </a:lnTo>
                <a:cubicBezTo>
                  <a:pt x="3837471" y="1423538"/>
                  <a:pt x="3537472" y="1484432"/>
                  <a:pt x="3229260" y="1435166"/>
                </a:cubicBezTo>
                <a:cubicBezTo>
                  <a:pt x="3188617" y="1428670"/>
                  <a:pt x="3148913" y="1420431"/>
                  <a:pt x="3110251" y="1410568"/>
                </a:cubicBezTo>
                <a:lnTo>
                  <a:pt x="3041090" y="1389502"/>
                </a:lnTo>
                <a:lnTo>
                  <a:pt x="3120515" y="1323921"/>
                </a:lnTo>
                <a:lnTo>
                  <a:pt x="3163015" y="1296633"/>
                </a:lnTo>
                <a:lnTo>
                  <a:pt x="3201967" y="1309848"/>
                </a:lnTo>
                <a:cubicBezTo>
                  <a:pt x="3491240" y="1390565"/>
                  <a:pt x="3784821" y="1374964"/>
                  <a:pt x="4017917" y="1284817"/>
                </a:cubicBezTo>
                <a:close/>
                <a:moveTo>
                  <a:pt x="4191133" y="1194301"/>
                </a:moveTo>
                <a:lnTo>
                  <a:pt x="4158564" y="1223607"/>
                </a:lnTo>
                <a:lnTo>
                  <a:pt x="4114587" y="1253437"/>
                </a:lnTo>
                <a:lnTo>
                  <a:pt x="4120995" y="1237375"/>
                </a:lnTo>
                <a:lnTo>
                  <a:pt x="4129125" y="1233633"/>
                </a:lnTo>
                <a:close/>
                <a:moveTo>
                  <a:pt x="6882559" y="1106353"/>
                </a:moveTo>
                <a:lnTo>
                  <a:pt x="6856737" y="1140464"/>
                </a:lnTo>
                <a:lnTo>
                  <a:pt x="6849389" y="1145450"/>
                </a:lnTo>
                <a:cubicBezTo>
                  <a:pt x="6621407" y="1282220"/>
                  <a:pt x="6321408" y="1343114"/>
                  <a:pt x="6013196" y="1293848"/>
                </a:cubicBezTo>
                <a:lnTo>
                  <a:pt x="6004436" y="1292038"/>
                </a:lnTo>
                <a:lnTo>
                  <a:pt x="6021307" y="1274410"/>
                </a:lnTo>
                <a:lnTo>
                  <a:pt x="6114480" y="1197477"/>
                </a:lnTo>
                <a:lnTo>
                  <a:pt x="6202653" y="1211349"/>
                </a:lnTo>
                <a:cubicBezTo>
                  <a:pt x="6418186" y="1236788"/>
                  <a:pt x="6627031" y="1211110"/>
                  <a:pt x="6801853" y="1143499"/>
                </a:cubicBezTo>
                <a:close/>
                <a:moveTo>
                  <a:pt x="3802398" y="1099434"/>
                </a:moveTo>
                <a:cubicBezTo>
                  <a:pt x="3942606" y="1099434"/>
                  <a:pt x="4077215" y="1124861"/>
                  <a:pt x="4202348" y="1171606"/>
                </a:cubicBezTo>
                <a:lnTo>
                  <a:pt x="4202756" y="1171785"/>
                </a:lnTo>
                <a:lnTo>
                  <a:pt x="4150250" y="1196925"/>
                </a:lnTo>
                <a:lnTo>
                  <a:pt x="4134966" y="1202349"/>
                </a:lnTo>
                <a:lnTo>
                  <a:pt x="4151236" y="1161563"/>
                </a:lnTo>
                <a:lnTo>
                  <a:pt x="4126497" y="1205355"/>
                </a:lnTo>
                <a:lnTo>
                  <a:pt x="4060264" y="1228861"/>
                </a:lnTo>
                <a:cubicBezTo>
                  <a:pt x="3874692" y="1284340"/>
                  <a:pt x="3657495" y="1288753"/>
                  <a:pt x="3444181" y="1229231"/>
                </a:cubicBezTo>
                <a:cubicBezTo>
                  <a:pt x="3411364" y="1220073"/>
                  <a:pt x="3379512" y="1209647"/>
                  <a:pt x="3348698" y="1198054"/>
                </a:cubicBezTo>
                <a:lnTo>
                  <a:pt x="3344944" y="1196448"/>
                </a:lnTo>
                <a:lnTo>
                  <a:pt x="3371363" y="1183734"/>
                </a:lnTo>
                <a:cubicBezTo>
                  <a:pt x="3505184" y="1129276"/>
                  <a:pt x="3650505" y="1099434"/>
                  <a:pt x="3802398" y="1099434"/>
                </a:cubicBezTo>
                <a:close/>
                <a:moveTo>
                  <a:pt x="9806746" y="1076800"/>
                </a:moveTo>
                <a:lnTo>
                  <a:pt x="9721756" y="1165602"/>
                </a:lnTo>
                <a:cubicBezTo>
                  <a:pt x="9509971" y="1362526"/>
                  <a:pt x="9232473" y="1481895"/>
                  <a:pt x="8928688" y="1481895"/>
                </a:cubicBezTo>
                <a:cubicBezTo>
                  <a:pt x="8835215" y="1481895"/>
                  <a:pt x="8744232" y="1470593"/>
                  <a:pt x="8656885" y="1449209"/>
                </a:cubicBezTo>
                <a:lnTo>
                  <a:pt x="8549254" y="1416045"/>
                </a:lnTo>
                <a:lnTo>
                  <a:pt x="8584122" y="1354319"/>
                </a:lnTo>
                <a:lnTo>
                  <a:pt x="8648946" y="1268686"/>
                </a:lnTo>
                <a:lnTo>
                  <a:pt x="8749920" y="1290818"/>
                </a:lnTo>
                <a:cubicBezTo>
                  <a:pt x="9108176" y="1348082"/>
                  <a:pt x="9455499" y="1283652"/>
                  <a:pt x="9718295" y="1134784"/>
                </a:cubicBezTo>
                <a:close/>
                <a:moveTo>
                  <a:pt x="6975070" y="1052983"/>
                </a:moveTo>
                <a:lnTo>
                  <a:pt x="6942500" y="1082289"/>
                </a:lnTo>
                <a:lnTo>
                  <a:pt x="6898523" y="1112119"/>
                </a:lnTo>
                <a:lnTo>
                  <a:pt x="6904931" y="1096057"/>
                </a:lnTo>
                <a:lnTo>
                  <a:pt x="6913060" y="1092315"/>
                </a:lnTo>
                <a:close/>
                <a:moveTo>
                  <a:pt x="9894537" y="965037"/>
                </a:moveTo>
                <a:lnTo>
                  <a:pt x="9868715" y="999147"/>
                </a:lnTo>
                <a:lnTo>
                  <a:pt x="9861367" y="1004132"/>
                </a:lnTo>
                <a:cubicBezTo>
                  <a:pt x="9633384" y="1140903"/>
                  <a:pt x="9333385" y="1201797"/>
                  <a:pt x="9025174" y="1152531"/>
                </a:cubicBezTo>
                <a:cubicBezTo>
                  <a:pt x="8984530" y="1146035"/>
                  <a:pt x="8944826" y="1137796"/>
                  <a:pt x="8906165" y="1127933"/>
                </a:cubicBezTo>
                <a:lnTo>
                  <a:pt x="8813117" y="1099591"/>
                </a:lnTo>
                <a:lnTo>
                  <a:pt x="8883730" y="1041287"/>
                </a:lnTo>
                <a:lnTo>
                  <a:pt x="8937536" y="1006740"/>
                </a:lnTo>
                <a:lnTo>
                  <a:pt x="8997881" y="1027213"/>
                </a:lnTo>
                <a:cubicBezTo>
                  <a:pt x="9287153" y="1107930"/>
                  <a:pt x="9580734" y="1092329"/>
                  <a:pt x="9813830" y="1002182"/>
                </a:cubicBezTo>
                <a:close/>
                <a:moveTo>
                  <a:pt x="9987047" y="911666"/>
                </a:moveTo>
                <a:lnTo>
                  <a:pt x="9954478" y="940972"/>
                </a:lnTo>
                <a:lnTo>
                  <a:pt x="9910500" y="970802"/>
                </a:lnTo>
                <a:lnTo>
                  <a:pt x="9916908" y="954740"/>
                </a:lnTo>
                <a:lnTo>
                  <a:pt x="9925038" y="950998"/>
                </a:lnTo>
                <a:close/>
                <a:moveTo>
                  <a:pt x="9945598" y="882820"/>
                </a:moveTo>
                <a:lnTo>
                  <a:pt x="9965563" y="888972"/>
                </a:lnTo>
                <a:lnTo>
                  <a:pt x="9982995" y="896655"/>
                </a:lnTo>
                <a:lnTo>
                  <a:pt x="9946164" y="914290"/>
                </a:lnTo>
                <a:lnTo>
                  <a:pt x="9930880" y="919714"/>
                </a:lnTo>
                <a:close/>
                <a:moveTo>
                  <a:pt x="9565613" y="816800"/>
                </a:moveTo>
                <a:cubicBezTo>
                  <a:pt x="9659085" y="816800"/>
                  <a:pt x="9750068" y="828101"/>
                  <a:pt x="9837415" y="849485"/>
                </a:cubicBezTo>
                <a:lnTo>
                  <a:pt x="9945047" y="882650"/>
                </a:lnTo>
                <a:lnTo>
                  <a:pt x="9922411" y="922720"/>
                </a:lnTo>
                <a:lnTo>
                  <a:pt x="9856178" y="946226"/>
                </a:lnTo>
                <a:cubicBezTo>
                  <a:pt x="9670606" y="1001705"/>
                  <a:pt x="9453408" y="1006118"/>
                  <a:pt x="9240095" y="946596"/>
                </a:cubicBezTo>
                <a:cubicBezTo>
                  <a:pt x="9207278" y="937438"/>
                  <a:pt x="9175426" y="927012"/>
                  <a:pt x="9144612" y="915419"/>
                </a:cubicBezTo>
                <a:lnTo>
                  <a:pt x="9123546" y="906409"/>
                </a:lnTo>
                <a:lnTo>
                  <a:pt x="9134578" y="901100"/>
                </a:lnTo>
                <a:cubicBezTo>
                  <a:pt x="9268399" y="846642"/>
                  <a:pt x="9413720" y="816800"/>
                  <a:pt x="9565613" y="816800"/>
                </a:cubicBezTo>
                <a:close/>
                <a:moveTo>
                  <a:pt x="12738284" y="770349"/>
                </a:moveTo>
                <a:lnTo>
                  <a:pt x="12705715" y="799654"/>
                </a:lnTo>
                <a:lnTo>
                  <a:pt x="12661738" y="829485"/>
                </a:lnTo>
                <a:lnTo>
                  <a:pt x="12668145" y="813423"/>
                </a:lnTo>
                <a:lnTo>
                  <a:pt x="12676275" y="809681"/>
                </a:lnTo>
                <a:close/>
                <a:moveTo>
                  <a:pt x="10417909" y="901"/>
                </a:moveTo>
                <a:cubicBezTo>
                  <a:pt x="10186757" y="9366"/>
                  <a:pt x="9975111" y="77159"/>
                  <a:pt x="9820466" y="191679"/>
                </a:cubicBezTo>
                <a:lnTo>
                  <a:pt x="9776728" y="230458"/>
                </a:lnTo>
                <a:lnTo>
                  <a:pt x="9814939" y="205472"/>
                </a:lnTo>
                <a:cubicBezTo>
                  <a:pt x="10028995" y="88013"/>
                  <a:pt x="10320319" y="53715"/>
                  <a:pt x="10604736" y="133077"/>
                </a:cubicBezTo>
                <a:cubicBezTo>
                  <a:pt x="10867276" y="206335"/>
                  <a:pt x="11068009" y="360835"/>
                  <a:pt x="11169914" y="543787"/>
                </a:cubicBezTo>
                <a:lnTo>
                  <a:pt x="11178706" y="561794"/>
                </a:lnTo>
                <a:lnTo>
                  <a:pt x="11187713" y="556714"/>
                </a:lnTo>
                <a:lnTo>
                  <a:pt x="11244861" y="614344"/>
                </a:lnTo>
                <a:cubicBezTo>
                  <a:pt x="11373252" y="732780"/>
                  <a:pt x="11545674" y="829128"/>
                  <a:pt x="11749118" y="885896"/>
                </a:cubicBezTo>
                <a:cubicBezTo>
                  <a:pt x="12038391" y="966613"/>
                  <a:pt x="12331971" y="951012"/>
                  <a:pt x="12565068" y="860865"/>
                </a:cubicBezTo>
                <a:lnTo>
                  <a:pt x="12645774" y="823719"/>
                </a:lnTo>
                <a:lnTo>
                  <a:pt x="12619952" y="857830"/>
                </a:lnTo>
                <a:lnTo>
                  <a:pt x="12612604" y="862815"/>
                </a:lnTo>
                <a:cubicBezTo>
                  <a:pt x="12384621" y="999586"/>
                  <a:pt x="12084623" y="1060480"/>
                  <a:pt x="11776411" y="1011214"/>
                </a:cubicBezTo>
                <a:cubicBezTo>
                  <a:pt x="11451264" y="959242"/>
                  <a:pt x="11186234" y="795744"/>
                  <a:pt x="11034253" y="581403"/>
                </a:cubicBezTo>
                <a:lnTo>
                  <a:pt x="11020770" y="560117"/>
                </a:lnTo>
                <a:lnTo>
                  <a:pt x="11010883" y="567876"/>
                </a:lnTo>
                <a:lnTo>
                  <a:pt x="10933152" y="504181"/>
                </a:lnTo>
                <a:cubicBezTo>
                  <a:pt x="10760366" y="374957"/>
                  <a:pt x="10538780" y="280210"/>
                  <a:pt x="10286820" y="239937"/>
                </a:cubicBezTo>
                <a:cubicBezTo>
                  <a:pt x="9809148" y="163584"/>
                  <a:pt x="9350907" y="303576"/>
                  <a:pt x="9086551" y="571605"/>
                </a:cubicBezTo>
                <a:lnTo>
                  <a:pt x="9040886" y="627014"/>
                </a:lnTo>
                <a:lnTo>
                  <a:pt x="9082263" y="589783"/>
                </a:lnTo>
                <a:cubicBezTo>
                  <a:pt x="9317810" y="409498"/>
                  <a:pt x="9659325" y="321920"/>
                  <a:pt x="10011567" y="378223"/>
                </a:cubicBezTo>
                <a:cubicBezTo>
                  <a:pt x="10336714" y="430195"/>
                  <a:pt x="10601744" y="593694"/>
                  <a:pt x="10753724" y="808034"/>
                </a:cubicBezTo>
                <a:lnTo>
                  <a:pt x="10767208" y="829321"/>
                </a:lnTo>
                <a:lnTo>
                  <a:pt x="10777096" y="821561"/>
                </a:lnTo>
                <a:lnTo>
                  <a:pt x="10854825" y="885255"/>
                </a:lnTo>
                <a:cubicBezTo>
                  <a:pt x="11027612" y="1014480"/>
                  <a:pt x="11249199" y="1109227"/>
                  <a:pt x="11501157" y="1149501"/>
                </a:cubicBezTo>
                <a:cubicBezTo>
                  <a:pt x="11859413" y="1206765"/>
                  <a:pt x="12206736" y="1142335"/>
                  <a:pt x="12469532" y="993467"/>
                </a:cubicBezTo>
                <a:lnTo>
                  <a:pt x="12557983" y="935483"/>
                </a:lnTo>
                <a:lnTo>
                  <a:pt x="12472994" y="1024285"/>
                </a:lnTo>
                <a:cubicBezTo>
                  <a:pt x="12261208" y="1221209"/>
                  <a:pt x="11983710" y="1340578"/>
                  <a:pt x="11679925" y="1340578"/>
                </a:cubicBezTo>
                <a:cubicBezTo>
                  <a:pt x="11306035" y="1340578"/>
                  <a:pt x="10971965" y="1159760"/>
                  <a:pt x="10751219" y="876078"/>
                </a:cubicBezTo>
                <a:lnTo>
                  <a:pt x="10731085" y="847521"/>
                </a:lnTo>
                <a:lnTo>
                  <a:pt x="10721976" y="861462"/>
                </a:lnTo>
                <a:lnTo>
                  <a:pt x="10620188" y="784932"/>
                </a:lnTo>
                <a:cubicBezTo>
                  <a:pt x="10396915" y="633266"/>
                  <a:pt x="10127756" y="544708"/>
                  <a:pt x="9838025" y="544708"/>
                </a:cubicBezTo>
                <a:cubicBezTo>
                  <a:pt x="9563385" y="544708"/>
                  <a:pt x="9307229" y="624282"/>
                  <a:pt x="9091119" y="761751"/>
                </a:cubicBezTo>
                <a:lnTo>
                  <a:pt x="8988665" y="837223"/>
                </a:lnTo>
                <a:lnTo>
                  <a:pt x="8897268" y="782376"/>
                </a:lnTo>
                <a:cubicBezTo>
                  <a:pt x="8801530" y="711725"/>
                  <a:pt x="8725870" y="627362"/>
                  <a:pt x="8674916" y="535886"/>
                </a:cubicBezTo>
                <a:lnTo>
                  <a:pt x="8666124" y="517879"/>
                </a:lnTo>
                <a:lnTo>
                  <a:pt x="8657119" y="522960"/>
                </a:lnTo>
                <a:lnTo>
                  <a:pt x="8599970" y="465328"/>
                </a:lnTo>
                <a:cubicBezTo>
                  <a:pt x="8471580" y="346893"/>
                  <a:pt x="8299158" y="250545"/>
                  <a:pt x="8095713" y="193777"/>
                </a:cubicBezTo>
                <a:cubicBezTo>
                  <a:pt x="7951077" y="153418"/>
                  <a:pt x="7805364" y="137139"/>
                  <a:pt x="7666672" y="142218"/>
                </a:cubicBezTo>
                <a:cubicBezTo>
                  <a:pt x="7435520" y="150683"/>
                  <a:pt x="7223874" y="218476"/>
                  <a:pt x="7069229" y="332996"/>
                </a:cubicBezTo>
                <a:lnTo>
                  <a:pt x="7025491" y="371775"/>
                </a:lnTo>
                <a:lnTo>
                  <a:pt x="7063702" y="346789"/>
                </a:lnTo>
                <a:cubicBezTo>
                  <a:pt x="7277759" y="229330"/>
                  <a:pt x="7569082" y="195032"/>
                  <a:pt x="7853500" y="274394"/>
                </a:cubicBezTo>
                <a:cubicBezTo>
                  <a:pt x="8116039" y="347652"/>
                  <a:pt x="8316772" y="502152"/>
                  <a:pt x="8418677" y="685104"/>
                </a:cubicBezTo>
                <a:lnTo>
                  <a:pt x="8427470" y="703111"/>
                </a:lnTo>
                <a:lnTo>
                  <a:pt x="8436476" y="698031"/>
                </a:lnTo>
                <a:lnTo>
                  <a:pt x="8493624" y="755662"/>
                </a:lnTo>
                <a:cubicBezTo>
                  <a:pt x="8557820" y="814879"/>
                  <a:pt x="8633023" y="868575"/>
                  <a:pt x="8717608" y="914563"/>
                </a:cubicBezTo>
                <a:lnTo>
                  <a:pt x="8838151" y="971293"/>
                </a:lnTo>
                <a:lnTo>
                  <a:pt x="8799684" y="1008666"/>
                </a:lnTo>
                <a:lnTo>
                  <a:pt x="8747832" y="1074915"/>
                </a:lnTo>
                <a:lnTo>
                  <a:pt x="8687536" y="1050213"/>
                </a:lnTo>
                <a:cubicBezTo>
                  <a:pt x="8517152" y="970786"/>
                  <a:pt x="8378004" y="856683"/>
                  <a:pt x="8283017" y="722720"/>
                </a:cubicBezTo>
                <a:lnTo>
                  <a:pt x="8269533" y="701434"/>
                </a:lnTo>
                <a:lnTo>
                  <a:pt x="8259647" y="709193"/>
                </a:lnTo>
                <a:lnTo>
                  <a:pt x="8181916" y="645498"/>
                </a:lnTo>
                <a:cubicBezTo>
                  <a:pt x="8009129" y="516274"/>
                  <a:pt x="7787543" y="421527"/>
                  <a:pt x="7535584" y="381254"/>
                </a:cubicBezTo>
                <a:cubicBezTo>
                  <a:pt x="7057911" y="304901"/>
                  <a:pt x="6599670" y="444893"/>
                  <a:pt x="6335315" y="712922"/>
                </a:cubicBezTo>
                <a:lnTo>
                  <a:pt x="6289650" y="768331"/>
                </a:lnTo>
                <a:lnTo>
                  <a:pt x="6331027" y="731100"/>
                </a:lnTo>
                <a:cubicBezTo>
                  <a:pt x="6566573" y="550815"/>
                  <a:pt x="6908088" y="463237"/>
                  <a:pt x="7260330" y="519540"/>
                </a:cubicBezTo>
                <a:cubicBezTo>
                  <a:pt x="7585477" y="571512"/>
                  <a:pt x="7850507" y="735011"/>
                  <a:pt x="8002488" y="949351"/>
                </a:cubicBezTo>
                <a:lnTo>
                  <a:pt x="8015972" y="970638"/>
                </a:lnTo>
                <a:lnTo>
                  <a:pt x="8025859" y="962878"/>
                </a:lnTo>
                <a:lnTo>
                  <a:pt x="8103589" y="1026572"/>
                </a:lnTo>
                <a:cubicBezTo>
                  <a:pt x="8233178" y="1123491"/>
                  <a:pt x="8390218" y="1201016"/>
                  <a:pt x="8566934" y="1250711"/>
                </a:cubicBezTo>
                <a:lnTo>
                  <a:pt x="8621490" y="1262668"/>
                </a:lnTo>
                <a:lnTo>
                  <a:pt x="8584490" y="1326163"/>
                </a:lnTo>
                <a:lnTo>
                  <a:pt x="8548703" y="1415875"/>
                </a:lnTo>
                <a:lnTo>
                  <a:pt x="8528737" y="1409723"/>
                </a:lnTo>
                <a:cubicBezTo>
                  <a:pt x="8320182" y="1331816"/>
                  <a:pt x="8137949" y="1194696"/>
                  <a:pt x="7999982" y="1017395"/>
                </a:cubicBezTo>
                <a:lnTo>
                  <a:pt x="7979848" y="988838"/>
                </a:lnTo>
                <a:lnTo>
                  <a:pt x="7970740" y="1002779"/>
                </a:lnTo>
                <a:lnTo>
                  <a:pt x="7868952" y="926249"/>
                </a:lnTo>
                <a:cubicBezTo>
                  <a:pt x="7645678" y="774583"/>
                  <a:pt x="7376519" y="686025"/>
                  <a:pt x="7086788" y="686025"/>
                </a:cubicBezTo>
                <a:cubicBezTo>
                  <a:pt x="6743488" y="686025"/>
                  <a:pt x="6429069" y="810359"/>
                  <a:pt x="6185645" y="1016686"/>
                </a:cubicBezTo>
                <a:lnTo>
                  <a:pt x="6141458" y="1059617"/>
                </a:lnTo>
                <a:lnTo>
                  <a:pt x="6132634" y="1056736"/>
                </a:lnTo>
                <a:cubicBezTo>
                  <a:pt x="5916939" y="975586"/>
                  <a:pt x="5752107" y="837286"/>
                  <a:pt x="5662939" y="677203"/>
                </a:cubicBezTo>
                <a:lnTo>
                  <a:pt x="5654147" y="659196"/>
                </a:lnTo>
                <a:lnTo>
                  <a:pt x="5645141" y="664277"/>
                </a:lnTo>
                <a:lnTo>
                  <a:pt x="5587993" y="606645"/>
                </a:lnTo>
                <a:cubicBezTo>
                  <a:pt x="5459602" y="488210"/>
                  <a:pt x="5287180" y="391862"/>
                  <a:pt x="5083735" y="335094"/>
                </a:cubicBezTo>
                <a:cubicBezTo>
                  <a:pt x="4939099" y="294735"/>
                  <a:pt x="4793386" y="278456"/>
                  <a:pt x="4654695" y="283535"/>
                </a:cubicBezTo>
                <a:cubicBezTo>
                  <a:pt x="4423542" y="292000"/>
                  <a:pt x="4211896" y="359793"/>
                  <a:pt x="4057251" y="474313"/>
                </a:cubicBezTo>
                <a:lnTo>
                  <a:pt x="4013513" y="513092"/>
                </a:lnTo>
                <a:lnTo>
                  <a:pt x="4051724" y="488106"/>
                </a:lnTo>
                <a:cubicBezTo>
                  <a:pt x="4265781" y="370647"/>
                  <a:pt x="4557104" y="336349"/>
                  <a:pt x="4841522" y="415711"/>
                </a:cubicBezTo>
                <a:cubicBezTo>
                  <a:pt x="5104061" y="488969"/>
                  <a:pt x="5304794" y="643469"/>
                  <a:pt x="5406699" y="826421"/>
                </a:cubicBezTo>
                <a:lnTo>
                  <a:pt x="5415492" y="844428"/>
                </a:lnTo>
                <a:lnTo>
                  <a:pt x="5424498" y="839348"/>
                </a:lnTo>
                <a:lnTo>
                  <a:pt x="5481647" y="896978"/>
                </a:lnTo>
                <a:cubicBezTo>
                  <a:pt x="5610037" y="1015414"/>
                  <a:pt x="5782459" y="1111762"/>
                  <a:pt x="5985904" y="1168530"/>
                </a:cubicBezTo>
                <a:lnTo>
                  <a:pt x="6026399" y="1178154"/>
                </a:lnTo>
                <a:lnTo>
                  <a:pt x="5946618" y="1280087"/>
                </a:lnTo>
                <a:lnTo>
                  <a:pt x="5894187" y="1269250"/>
                </a:lnTo>
                <a:cubicBezTo>
                  <a:pt x="5623558" y="1200207"/>
                  <a:pt x="5404022" y="1051585"/>
                  <a:pt x="5271039" y="864037"/>
                </a:cubicBezTo>
                <a:lnTo>
                  <a:pt x="5257555" y="842751"/>
                </a:lnTo>
                <a:lnTo>
                  <a:pt x="5247669" y="850510"/>
                </a:lnTo>
                <a:lnTo>
                  <a:pt x="5169938" y="786816"/>
                </a:lnTo>
                <a:cubicBezTo>
                  <a:pt x="4997151" y="657591"/>
                  <a:pt x="4775565" y="562844"/>
                  <a:pt x="4523606" y="522571"/>
                </a:cubicBezTo>
                <a:cubicBezTo>
                  <a:pt x="4045933" y="446219"/>
                  <a:pt x="3587692" y="586210"/>
                  <a:pt x="3323337" y="854239"/>
                </a:cubicBezTo>
                <a:lnTo>
                  <a:pt x="3277671" y="909648"/>
                </a:lnTo>
                <a:lnTo>
                  <a:pt x="3319049" y="872417"/>
                </a:lnTo>
                <a:cubicBezTo>
                  <a:pt x="3554596" y="692132"/>
                  <a:pt x="3896110" y="604554"/>
                  <a:pt x="4248352" y="660857"/>
                </a:cubicBezTo>
                <a:cubicBezTo>
                  <a:pt x="4573499" y="712829"/>
                  <a:pt x="4838529" y="876328"/>
                  <a:pt x="4990510" y="1090668"/>
                </a:cubicBezTo>
                <a:lnTo>
                  <a:pt x="5003994" y="1111955"/>
                </a:lnTo>
                <a:lnTo>
                  <a:pt x="5013881" y="1104195"/>
                </a:lnTo>
                <a:lnTo>
                  <a:pt x="5091611" y="1167890"/>
                </a:lnTo>
                <a:cubicBezTo>
                  <a:pt x="5264397" y="1297114"/>
                  <a:pt x="5485984" y="1391861"/>
                  <a:pt x="5737942" y="1432135"/>
                </a:cubicBezTo>
                <a:lnTo>
                  <a:pt x="5846363" y="1444983"/>
                </a:lnTo>
                <a:lnTo>
                  <a:pt x="5833253" y="1467480"/>
                </a:lnTo>
                <a:lnTo>
                  <a:pt x="5795914" y="1561084"/>
                </a:lnTo>
                <a:lnTo>
                  <a:pt x="5832886" y="1495636"/>
                </a:lnTo>
                <a:lnTo>
                  <a:pt x="5869183" y="1447687"/>
                </a:lnTo>
                <a:lnTo>
                  <a:pt x="5871632" y="1447977"/>
                </a:lnTo>
                <a:cubicBezTo>
                  <a:pt x="6181708" y="1471972"/>
                  <a:pt x="6476371" y="1406361"/>
                  <a:pt x="6706317" y="1276101"/>
                </a:cubicBezTo>
                <a:lnTo>
                  <a:pt x="6794768" y="1218117"/>
                </a:lnTo>
                <a:lnTo>
                  <a:pt x="6709779" y="1306919"/>
                </a:lnTo>
                <a:cubicBezTo>
                  <a:pt x="6497994" y="1503843"/>
                  <a:pt x="6220496" y="1623212"/>
                  <a:pt x="5916710" y="1623212"/>
                </a:cubicBezTo>
                <a:cubicBezTo>
                  <a:pt x="5542820" y="1623212"/>
                  <a:pt x="5208751" y="1442394"/>
                  <a:pt x="4988004" y="1158712"/>
                </a:cubicBezTo>
                <a:lnTo>
                  <a:pt x="4967870" y="1130155"/>
                </a:lnTo>
                <a:lnTo>
                  <a:pt x="4958762" y="1144096"/>
                </a:lnTo>
                <a:lnTo>
                  <a:pt x="4856974" y="1067566"/>
                </a:lnTo>
                <a:cubicBezTo>
                  <a:pt x="4633700" y="915900"/>
                  <a:pt x="4364541" y="827341"/>
                  <a:pt x="4074811" y="827341"/>
                </a:cubicBezTo>
                <a:cubicBezTo>
                  <a:pt x="3800170" y="827341"/>
                  <a:pt x="3544014" y="906916"/>
                  <a:pt x="3327904" y="1044385"/>
                </a:cubicBezTo>
                <a:lnTo>
                  <a:pt x="3210770" y="1130671"/>
                </a:lnTo>
                <a:lnTo>
                  <a:pt x="3101355" y="1065011"/>
                </a:lnTo>
                <a:cubicBezTo>
                  <a:pt x="3005616" y="994360"/>
                  <a:pt x="2929956" y="909997"/>
                  <a:pt x="2879003" y="818521"/>
                </a:cubicBezTo>
                <a:lnTo>
                  <a:pt x="2870211" y="800514"/>
                </a:lnTo>
                <a:lnTo>
                  <a:pt x="2861205" y="805595"/>
                </a:lnTo>
                <a:lnTo>
                  <a:pt x="2804057" y="747963"/>
                </a:lnTo>
                <a:cubicBezTo>
                  <a:pt x="2675666" y="629528"/>
                  <a:pt x="2503243" y="533180"/>
                  <a:pt x="2299799" y="476412"/>
                </a:cubicBezTo>
                <a:cubicBezTo>
                  <a:pt x="1914103" y="368789"/>
                  <a:pt x="1520747" y="432399"/>
                  <a:pt x="1273315" y="615631"/>
                </a:cubicBezTo>
                <a:lnTo>
                  <a:pt x="1229577" y="654410"/>
                </a:lnTo>
                <a:lnTo>
                  <a:pt x="1267788" y="629424"/>
                </a:lnTo>
                <a:cubicBezTo>
                  <a:pt x="1481845" y="511965"/>
                  <a:pt x="1773168" y="477667"/>
                  <a:pt x="2057586" y="557029"/>
                </a:cubicBezTo>
                <a:cubicBezTo>
                  <a:pt x="2320125" y="630287"/>
                  <a:pt x="2520858" y="784787"/>
                  <a:pt x="2622763" y="967739"/>
                </a:cubicBezTo>
                <a:lnTo>
                  <a:pt x="2631556" y="985746"/>
                </a:lnTo>
                <a:lnTo>
                  <a:pt x="2640562" y="980666"/>
                </a:lnTo>
                <a:lnTo>
                  <a:pt x="2697711" y="1038296"/>
                </a:lnTo>
                <a:cubicBezTo>
                  <a:pt x="2794004" y="1127123"/>
                  <a:pt x="2915064" y="1203526"/>
                  <a:pt x="3055404" y="1260124"/>
                </a:cubicBezTo>
                <a:lnTo>
                  <a:pt x="3065153" y="1263432"/>
                </a:lnTo>
                <a:lnTo>
                  <a:pt x="3036469" y="1291300"/>
                </a:lnTo>
                <a:lnTo>
                  <a:pt x="2976677" y="1367694"/>
                </a:lnTo>
                <a:lnTo>
                  <a:pt x="2891623" y="1332848"/>
                </a:lnTo>
                <a:cubicBezTo>
                  <a:pt x="2721238" y="1253421"/>
                  <a:pt x="2582090" y="1139318"/>
                  <a:pt x="2487103" y="1005355"/>
                </a:cubicBezTo>
                <a:lnTo>
                  <a:pt x="2473619" y="984069"/>
                </a:lnTo>
                <a:lnTo>
                  <a:pt x="2463733" y="991828"/>
                </a:lnTo>
                <a:lnTo>
                  <a:pt x="2386001" y="928134"/>
                </a:lnTo>
                <a:cubicBezTo>
                  <a:pt x="2213215" y="798909"/>
                  <a:pt x="1991629" y="704162"/>
                  <a:pt x="1739670" y="663889"/>
                </a:cubicBezTo>
                <a:cubicBezTo>
                  <a:pt x="1261997" y="587536"/>
                  <a:pt x="803756" y="727528"/>
                  <a:pt x="539401" y="995557"/>
                </a:cubicBezTo>
                <a:lnTo>
                  <a:pt x="493735" y="1050966"/>
                </a:lnTo>
                <a:lnTo>
                  <a:pt x="535113" y="1013735"/>
                </a:lnTo>
                <a:cubicBezTo>
                  <a:pt x="770660" y="833450"/>
                  <a:pt x="1112174" y="745872"/>
                  <a:pt x="1464416" y="802175"/>
                </a:cubicBezTo>
                <a:cubicBezTo>
                  <a:pt x="1789563" y="854147"/>
                  <a:pt x="2054593" y="1017646"/>
                  <a:pt x="2206573" y="1231986"/>
                </a:cubicBezTo>
                <a:lnTo>
                  <a:pt x="2220058" y="1253273"/>
                </a:lnTo>
                <a:lnTo>
                  <a:pt x="2229945" y="1245513"/>
                </a:lnTo>
                <a:lnTo>
                  <a:pt x="2307675" y="1309208"/>
                </a:lnTo>
                <a:cubicBezTo>
                  <a:pt x="2437264" y="1406126"/>
                  <a:pt x="2594305" y="1483651"/>
                  <a:pt x="2771020" y="1533346"/>
                </a:cubicBezTo>
                <a:lnTo>
                  <a:pt x="2854571" y="1551659"/>
                </a:lnTo>
                <a:lnTo>
                  <a:pt x="2821275" y="1608797"/>
                </a:lnTo>
                <a:lnTo>
                  <a:pt x="2783936" y="1702401"/>
                </a:lnTo>
                <a:lnTo>
                  <a:pt x="2820908" y="1636953"/>
                </a:lnTo>
                <a:lnTo>
                  <a:pt x="2881078" y="1557468"/>
                </a:lnTo>
                <a:lnTo>
                  <a:pt x="2954006" y="1573453"/>
                </a:lnTo>
                <a:cubicBezTo>
                  <a:pt x="3312262" y="1630717"/>
                  <a:pt x="3659586" y="1566287"/>
                  <a:pt x="3922381" y="1417419"/>
                </a:cubicBezTo>
                <a:lnTo>
                  <a:pt x="4010833" y="1359435"/>
                </a:lnTo>
                <a:lnTo>
                  <a:pt x="3925843" y="1448237"/>
                </a:lnTo>
                <a:cubicBezTo>
                  <a:pt x="3714057" y="1645161"/>
                  <a:pt x="3436559" y="1764530"/>
                  <a:pt x="3132774" y="1764530"/>
                </a:cubicBezTo>
                <a:cubicBezTo>
                  <a:pt x="2758884" y="1764530"/>
                  <a:pt x="2424815" y="1583712"/>
                  <a:pt x="2204068" y="1300030"/>
                </a:cubicBezTo>
                <a:lnTo>
                  <a:pt x="2183934" y="1271473"/>
                </a:lnTo>
                <a:lnTo>
                  <a:pt x="2174826" y="1285414"/>
                </a:lnTo>
                <a:lnTo>
                  <a:pt x="2073037" y="1208884"/>
                </a:lnTo>
                <a:cubicBezTo>
                  <a:pt x="1849764" y="1057218"/>
                  <a:pt x="1580605" y="968659"/>
                  <a:pt x="1290875" y="968659"/>
                </a:cubicBezTo>
                <a:cubicBezTo>
                  <a:pt x="741593" y="968659"/>
                  <a:pt x="266250" y="1286956"/>
                  <a:pt x="37339" y="1750115"/>
                </a:cubicBezTo>
                <a:lnTo>
                  <a:pt x="0" y="1843719"/>
                </a:lnTo>
                <a:lnTo>
                  <a:pt x="36972" y="1778271"/>
                </a:lnTo>
                <a:cubicBezTo>
                  <a:pt x="255100" y="1452963"/>
                  <a:pt x="613414" y="1240752"/>
                  <a:pt x="1018462" y="1240752"/>
                </a:cubicBezTo>
                <a:cubicBezTo>
                  <a:pt x="1392351" y="1240752"/>
                  <a:pt x="1726421" y="1421570"/>
                  <a:pt x="1947167" y="1705252"/>
                </a:cubicBezTo>
                <a:lnTo>
                  <a:pt x="1967301" y="1733808"/>
                </a:lnTo>
                <a:lnTo>
                  <a:pt x="1976411" y="1719867"/>
                </a:lnTo>
                <a:lnTo>
                  <a:pt x="2078199" y="1796397"/>
                </a:lnTo>
                <a:cubicBezTo>
                  <a:pt x="2301471" y="1948063"/>
                  <a:pt x="2570631" y="2036622"/>
                  <a:pt x="2860361" y="2036622"/>
                </a:cubicBezTo>
                <a:cubicBezTo>
                  <a:pt x="3340983" y="2036622"/>
                  <a:pt x="3764994" y="1792926"/>
                  <a:pt x="4016841" y="1421722"/>
                </a:cubicBezTo>
                <a:lnTo>
                  <a:pt x="4087844" y="1299876"/>
                </a:lnTo>
                <a:lnTo>
                  <a:pt x="4154276" y="1241784"/>
                </a:lnTo>
                <a:lnTo>
                  <a:pt x="4195903" y="1191275"/>
                </a:lnTo>
                <a:lnTo>
                  <a:pt x="4216841" y="1177993"/>
                </a:lnTo>
                <a:lnTo>
                  <a:pt x="4324179" y="1225303"/>
                </a:lnTo>
                <a:cubicBezTo>
                  <a:pt x="4482026" y="1305968"/>
                  <a:pt x="4620730" y="1422093"/>
                  <a:pt x="4731104" y="1563934"/>
                </a:cubicBezTo>
                <a:lnTo>
                  <a:pt x="4751238" y="1592490"/>
                </a:lnTo>
                <a:lnTo>
                  <a:pt x="4760347" y="1578549"/>
                </a:lnTo>
                <a:lnTo>
                  <a:pt x="4862135" y="1655079"/>
                </a:lnTo>
                <a:cubicBezTo>
                  <a:pt x="5085407" y="1806745"/>
                  <a:pt x="5354567" y="1895304"/>
                  <a:pt x="5644297" y="1895304"/>
                </a:cubicBezTo>
                <a:cubicBezTo>
                  <a:pt x="6124919" y="1895304"/>
                  <a:pt x="6548930" y="1651608"/>
                  <a:pt x="6800777" y="1280404"/>
                </a:cubicBezTo>
                <a:lnTo>
                  <a:pt x="6871780" y="1158558"/>
                </a:lnTo>
                <a:lnTo>
                  <a:pt x="6938212" y="1100466"/>
                </a:lnTo>
                <a:lnTo>
                  <a:pt x="6979839" y="1049957"/>
                </a:lnTo>
                <a:lnTo>
                  <a:pt x="7012387" y="1029311"/>
                </a:lnTo>
                <a:lnTo>
                  <a:pt x="7056126" y="990532"/>
                </a:lnTo>
                <a:lnTo>
                  <a:pt x="7017915" y="1015518"/>
                </a:lnTo>
                <a:cubicBezTo>
                  <a:pt x="6991158" y="1030200"/>
                  <a:pt x="6963193" y="1043583"/>
                  <a:pt x="6934186" y="1055607"/>
                </a:cubicBezTo>
                <a:lnTo>
                  <a:pt x="6918902" y="1061031"/>
                </a:lnTo>
                <a:lnTo>
                  <a:pt x="6935172" y="1020245"/>
                </a:lnTo>
                <a:lnTo>
                  <a:pt x="6910433" y="1064037"/>
                </a:lnTo>
                <a:lnTo>
                  <a:pt x="6844200" y="1087543"/>
                </a:lnTo>
                <a:cubicBezTo>
                  <a:pt x="6705021" y="1129152"/>
                  <a:pt x="6548053" y="1142037"/>
                  <a:pt x="6388276" y="1120767"/>
                </a:cubicBezTo>
                <a:lnTo>
                  <a:pt x="6270668" y="1096641"/>
                </a:lnTo>
                <a:lnTo>
                  <a:pt x="6383341" y="1042417"/>
                </a:lnTo>
                <a:cubicBezTo>
                  <a:pt x="6517162" y="987959"/>
                  <a:pt x="6662483" y="958117"/>
                  <a:pt x="6814376" y="958117"/>
                </a:cubicBezTo>
                <a:cubicBezTo>
                  <a:pt x="7188265" y="958117"/>
                  <a:pt x="7522335" y="1138935"/>
                  <a:pt x="7743081" y="1422617"/>
                </a:cubicBezTo>
                <a:lnTo>
                  <a:pt x="7763216" y="1451173"/>
                </a:lnTo>
                <a:lnTo>
                  <a:pt x="7772325" y="1437232"/>
                </a:lnTo>
                <a:lnTo>
                  <a:pt x="7874113" y="1513762"/>
                </a:lnTo>
                <a:cubicBezTo>
                  <a:pt x="8097385" y="1665428"/>
                  <a:pt x="8366544" y="1753987"/>
                  <a:pt x="8656274" y="1753987"/>
                </a:cubicBezTo>
                <a:cubicBezTo>
                  <a:pt x="9136896" y="1753987"/>
                  <a:pt x="9560908" y="1510291"/>
                  <a:pt x="9812754" y="1139087"/>
                </a:cubicBezTo>
                <a:lnTo>
                  <a:pt x="9883758" y="1017241"/>
                </a:lnTo>
                <a:lnTo>
                  <a:pt x="9950190" y="959149"/>
                </a:lnTo>
                <a:lnTo>
                  <a:pt x="9991816" y="908640"/>
                </a:lnTo>
                <a:lnTo>
                  <a:pt x="9999348" y="903863"/>
                </a:lnTo>
                <a:lnTo>
                  <a:pt x="10087394" y="942669"/>
                </a:lnTo>
                <a:cubicBezTo>
                  <a:pt x="10245241" y="1023334"/>
                  <a:pt x="10383945" y="1139459"/>
                  <a:pt x="10494318" y="1281300"/>
                </a:cubicBezTo>
                <a:lnTo>
                  <a:pt x="10514452" y="1309856"/>
                </a:lnTo>
                <a:lnTo>
                  <a:pt x="10523562" y="1295915"/>
                </a:lnTo>
                <a:lnTo>
                  <a:pt x="10625350" y="1372445"/>
                </a:lnTo>
                <a:cubicBezTo>
                  <a:pt x="10848622" y="1524111"/>
                  <a:pt x="11117781" y="1612670"/>
                  <a:pt x="11407512" y="1612670"/>
                </a:cubicBezTo>
                <a:cubicBezTo>
                  <a:pt x="11888133" y="1612670"/>
                  <a:pt x="12312145" y="1368974"/>
                  <a:pt x="12563991" y="997770"/>
                </a:cubicBezTo>
                <a:lnTo>
                  <a:pt x="12634995" y="875924"/>
                </a:lnTo>
                <a:lnTo>
                  <a:pt x="12701427" y="817832"/>
                </a:lnTo>
                <a:lnTo>
                  <a:pt x="12743054" y="767323"/>
                </a:lnTo>
                <a:lnTo>
                  <a:pt x="12775602" y="746677"/>
                </a:lnTo>
                <a:lnTo>
                  <a:pt x="12819341" y="707898"/>
                </a:lnTo>
                <a:lnTo>
                  <a:pt x="12781130" y="732884"/>
                </a:lnTo>
                <a:cubicBezTo>
                  <a:pt x="12754373" y="747566"/>
                  <a:pt x="12726408" y="760949"/>
                  <a:pt x="12697401" y="772973"/>
                </a:cubicBezTo>
                <a:lnTo>
                  <a:pt x="12682117" y="778397"/>
                </a:lnTo>
                <a:lnTo>
                  <a:pt x="12698387" y="737611"/>
                </a:lnTo>
                <a:lnTo>
                  <a:pt x="12673648" y="781403"/>
                </a:lnTo>
                <a:lnTo>
                  <a:pt x="12607415" y="804909"/>
                </a:lnTo>
                <a:cubicBezTo>
                  <a:pt x="12421843" y="860388"/>
                  <a:pt x="12204646" y="864801"/>
                  <a:pt x="11991332" y="805279"/>
                </a:cubicBezTo>
                <a:cubicBezTo>
                  <a:pt x="11728793" y="732021"/>
                  <a:pt x="11528060" y="577521"/>
                  <a:pt x="11426154" y="394569"/>
                </a:cubicBezTo>
                <a:lnTo>
                  <a:pt x="11417361" y="376562"/>
                </a:lnTo>
                <a:lnTo>
                  <a:pt x="11408356" y="381643"/>
                </a:lnTo>
                <a:lnTo>
                  <a:pt x="11351207" y="324011"/>
                </a:lnTo>
                <a:cubicBezTo>
                  <a:pt x="11222817" y="205576"/>
                  <a:pt x="11050394" y="109228"/>
                  <a:pt x="10846950" y="52460"/>
                </a:cubicBezTo>
                <a:cubicBezTo>
                  <a:pt x="10702314" y="12101"/>
                  <a:pt x="10556600" y="-4178"/>
                  <a:pt x="10417909" y="901"/>
                </a:cubicBezTo>
                <a:close/>
              </a:path>
            </a:pathLst>
          </a:custGeom>
          <a:gradFill>
            <a:gsLst>
              <a:gs pos="31000">
                <a:srgbClr val="CC0066"/>
              </a:gs>
              <a:gs pos="59000">
                <a:srgbClr val="FF99FF"/>
              </a:gs>
              <a:gs pos="92000">
                <a:srgbClr val="C4D6EB"/>
              </a:gs>
              <a:gs pos="100000">
                <a:srgbClr val="FFEBFA"/>
              </a:gs>
            </a:gsLst>
            <a:lin ang="10800000" scaled="1"/>
          </a:gradFill>
          <a:ln>
            <a:noFill/>
          </a:ln>
          <a:effectLst>
            <a:reflection blurRad="6350" stA="50000" endA="300" endPos="90000" dist="50800" dir="5400000" sy="-100000" algn="bl" rotWithShape="0"/>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18"/>
          <p:cNvSpPr/>
          <p:nvPr/>
        </p:nvSpPr>
        <p:spPr>
          <a:xfrm>
            <a:off x="611559" y="2492896"/>
            <a:ext cx="4072155" cy="1154963"/>
          </a:xfrm>
          <a:custGeom>
            <a:avLst/>
            <a:gdLst>
              <a:gd name="connsiteX0" fmla="*/ 4098623 w 12819341"/>
              <a:gd name="connsiteY0" fmla="*/ 1247671 h 2036622"/>
              <a:gd name="connsiteX1" fmla="*/ 4072801 w 12819341"/>
              <a:gd name="connsiteY1" fmla="*/ 1281782 h 2036622"/>
              <a:gd name="connsiteX2" fmla="*/ 4065453 w 12819341"/>
              <a:gd name="connsiteY2" fmla="*/ 1286768 h 2036622"/>
              <a:gd name="connsiteX3" fmla="*/ 3229260 w 12819341"/>
              <a:gd name="connsiteY3" fmla="*/ 1435166 h 2036622"/>
              <a:gd name="connsiteX4" fmla="*/ 3110251 w 12819341"/>
              <a:gd name="connsiteY4" fmla="*/ 1410568 h 2036622"/>
              <a:gd name="connsiteX5" fmla="*/ 3041090 w 12819341"/>
              <a:gd name="connsiteY5" fmla="*/ 1389502 h 2036622"/>
              <a:gd name="connsiteX6" fmla="*/ 3120515 w 12819341"/>
              <a:gd name="connsiteY6" fmla="*/ 1323921 h 2036622"/>
              <a:gd name="connsiteX7" fmla="*/ 3163015 w 12819341"/>
              <a:gd name="connsiteY7" fmla="*/ 1296633 h 2036622"/>
              <a:gd name="connsiteX8" fmla="*/ 3201967 w 12819341"/>
              <a:gd name="connsiteY8" fmla="*/ 1309848 h 2036622"/>
              <a:gd name="connsiteX9" fmla="*/ 4017917 w 12819341"/>
              <a:gd name="connsiteY9" fmla="*/ 1284817 h 2036622"/>
              <a:gd name="connsiteX10" fmla="*/ 4191133 w 12819341"/>
              <a:gd name="connsiteY10" fmla="*/ 1194301 h 2036622"/>
              <a:gd name="connsiteX11" fmla="*/ 4158564 w 12819341"/>
              <a:gd name="connsiteY11" fmla="*/ 1223607 h 2036622"/>
              <a:gd name="connsiteX12" fmla="*/ 4114587 w 12819341"/>
              <a:gd name="connsiteY12" fmla="*/ 1253437 h 2036622"/>
              <a:gd name="connsiteX13" fmla="*/ 4120995 w 12819341"/>
              <a:gd name="connsiteY13" fmla="*/ 1237375 h 2036622"/>
              <a:gd name="connsiteX14" fmla="*/ 4129125 w 12819341"/>
              <a:gd name="connsiteY14" fmla="*/ 1233633 h 2036622"/>
              <a:gd name="connsiteX15" fmla="*/ 6882559 w 12819341"/>
              <a:gd name="connsiteY15" fmla="*/ 1106353 h 2036622"/>
              <a:gd name="connsiteX16" fmla="*/ 6856737 w 12819341"/>
              <a:gd name="connsiteY16" fmla="*/ 1140464 h 2036622"/>
              <a:gd name="connsiteX17" fmla="*/ 6849389 w 12819341"/>
              <a:gd name="connsiteY17" fmla="*/ 1145450 h 2036622"/>
              <a:gd name="connsiteX18" fmla="*/ 6013196 w 12819341"/>
              <a:gd name="connsiteY18" fmla="*/ 1293848 h 2036622"/>
              <a:gd name="connsiteX19" fmla="*/ 6004436 w 12819341"/>
              <a:gd name="connsiteY19" fmla="*/ 1292038 h 2036622"/>
              <a:gd name="connsiteX20" fmla="*/ 6021307 w 12819341"/>
              <a:gd name="connsiteY20" fmla="*/ 1274410 h 2036622"/>
              <a:gd name="connsiteX21" fmla="*/ 6114480 w 12819341"/>
              <a:gd name="connsiteY21" fmla="*/ 1197477 h 2036622"/>
              <a:gd name="connsiteX22" fmla="*/ 6202653 w 12819341"/>
              <a:gd name="connsiteY22" fmla="*/ 1211349 h 2036622"/>
              <a:gd name="connsiteX23" fmla="*/ 6801853 w 12819341"/>
              <a:gd name="connsiteY23" fmla="*/ 1143499 h 2036622"/>
              <a:gd name="connsiteX24" fmla="*/ 3802398 w 12819341"/>
              <a:gd name="connsiteY24" fmla="*/ 1099434 h 2036622"/>
              <a:gd name="connsiteX25" fmla="*/ 4202348 w 12819341"/>
              <a:gd name="connsiteY25" fmla="*/ 1171606 h 2036622"/>
              <a:gd name="connsiteX26" fmla="*/ 4202756 w 12819341"/>
              <a:gd name="connsiteY26" fmla="*/ 1171785 h 2036622"/>
              <a:gd name="connsiteX27" fmla="*/ 4150250 w 12819341"/>
              <a:gd name="connsiteY27" fmla="*/ 1196925 h 2036622"/>
              <a:gd name="connsiteX28" fmla="*/ 4134966 w 12819341"/>
              <a:gd name="connsiteY28" fmla="*/ 1202349 h 2036622"/>
              <a:gd name="connsiteX29" fmla="*/ 4151236 w 12819341"/>
              <a:gd name="connsiteY29" fmla="*/ 1161563 h 2036622"/>
              <a:gd name="connsiteX30" fmla="*/ 4126497 w 12819341"/>
              <a:gd name="connsiteY30" fmla="*/ 1205355 h 2036622"/>
              <a:gd name="connsiteX31" fmla="*/ 4060264 w 12819341"/>
              <a:gd name="connsiteY31" fmla="*/ 1228861 h 2036622"/>
              <a:gd name="connsiteX32" fmla="*/ 3444181 w 12819341"/>
              <a:gd name="connsiteY32" fmla="*/ 1229231 h 2036622"/>
              <a:gd name="connsiteX33" fmla="*/ 3348698 w 12819341"/>
              <a:gd name="connsiteY33" fmla="*/ 1198054 h 2036622"/>
              <a:gd name="connsiteX34" fmla="*/ 3344944 w 12819341"/>
              <a:gd name="connsiteY34" fmla="*/ 1196448 h 2036622"/>
              <a:gd name="connsiteX35" fmla="*/ 3371363 w 12819341"/>
              <a:gd name="connsiteY35" fmla="*/ 1183734 h 2036622"/>
              <a:gd name="connsiteX36" fmla="*/ 3802398 w 12819341"/>
              <a:gd name="connsiteY36" fmla="*/ 1099434 h 2036622"/>
              <a:gd name="connsiteX37" fmla="*/ 9806746 w 12819341"/>
              <a:gd name="connsiteY37" fmla="*/ 1076800 h 2036622"/>
              <a:gd name="connsiteX38" fmla="*/ 9721756 w 12819341"/>
              <a:gd name="connsiteY38" fmla="*/ 1165602 h 2036622"/>
              <a:gd name="connsiteX39" fmla="*/ 8928688 w 12819341"/>
              <a:gd name="connsiteY39" fmla="*/ 1481895 h 2036622"/>
              <a:gd name="connsiteX40" fmla="*/ 8656885 w 12819341"/>
              <a:gd name="connsiteY40" fmla="*/ 1449209 h 2036622"/>
              <a:gd name="connsiteX41" fmla="*/ 8549254 w 12819341"/>
              <a:gd name="connsiteY41" fmla="*/ 1416045 h 2036622"/>
              <a:gd name="connsiteX42" fmla="*/ 8584122 w 12819341"/>
              <a:gd name="connsiteY42" fmla="*/ 1354319 h 2036622"/>
              <a:gd name="connsiteX43" fmla="*/ 8648946 w 12819341"/>
              <a:gd name="connsiteY43" fmla="*/ 1268686 h 2036622"/>
              <a:gd name="connsiteX44" fmla="*/ 8749920 w 12819341"/>
              <a:gd name="connsiteY44" fmla="*/ 1290818 h 2036622"/>
              <a:gd name="connsiteX45" fmla="*/ 9718295 w 12819341"/>
              <a:gd name="connsiteY45" fmla="*/ 1134784 h 2036622"/>
              <a:gd name="connsiteX46" fmla="*/ 6975070 w 12819341"/>
              <a:gd name="connsiteY46" fmla="*/ 1052983 h 2036622"/>
              <a:gd name="connsiteX47" fmla="*/ 6942500 w 12819341"/>
              <a:gd name="connsiteY47" fmla="*/ 1082289 h 2036622"/>
              <a:gd name="connsiteX48" fmla="*/ 6898523 w 12819341"/>
              <a:gd name="connsiteY48" fmla="*/ 1112119 h 2036622"/>
              <a:gd name="connsiteX49" fmla="*/ 6904931 w 12819341"/>
              <a:gd name="connsiteY49" fmla="*/ 1096057 h 2036622"/>
              <a:gd name="connsiteX50" fmla="*/ 6913060 w 12819341"/>
              <a:gd name="connsiteY50" fmla="*/ 1092315 h 2036622"/>
              <a:gd name="connsiteX51" fmla="*/ 9894537 w 12819341"/>
              <a:gd name="connsiteY51" fmla="*/ 965037 h 2036622"/>
              <a:gd name="connsiteX52" fmla="*/ 9868715 w 12819341"/>
              <a:gd name="connsiteY52" fmla="*/ 999147 h 2036622"/>
              <a:gd name="connsiteX53" fmla="*/ 9861367 w 12819341"/>
              <a:gd name="connsiteY53" fmla="*/ 1004132 h 2036622"/>
              <a:gd name="connsiteX54" fmla="*/ 9025174 w 12819341"/>
              <a:gd name="connsiteY54" fmla="*/ 1152531 h 2036622"/>
              <a:gd name="connsiteX55" fmla="*/ 8906165 w 12819341"/>
              <a:gd name="connsiteY55" fmla="*/ 1127933 h 2036622"/>
              <a:gd name="connsiteX56" fmla="*/ 8813117 w 12819341"/>
              <a:gd name="connsiteY56" fmla="*/ 1099591 h 2036622"/>
              <a:gd name="connsiteX57" fmla="*/ 8883730 w 12819341"/>
              <a:gd name="connsiteY57" fmla="*/ 1041287 h 2036622"/>
              <a:gd name="connsiteX58" fmla="*/ 8937536 w 12819341"/>
              <a:gd name="connsiteY58" fmla="*/ 1006740 h 2036622"/>
              <a:gd name="connsiteX59" fmla="*/ 8997881 w 12819341"/>
              <a:gd name="connsiteY59" fmla="*/ 1027213 h 2036622"/>
              <a:gd name="connsiteX60" fmla="*/ 9813830 w 12819341"/>
              <a:gd name="connsiteY60" fmla="*/ 1002182 h 2036622"/>
              <a:gd name="connsiteX61" fmla="*/ 9987047 w 12819341"/>
              <a:gd name="connsiteY61" fmla="*/ 911666 h 2036622"/>
              <a:gd name="connsiteX62" fmla="*/ 9954478 w 12819341"/>
              <a:gd name="connsiteY62" fmla="*/ 940972 h 2036622"/>
              <a:gd name="connsiteX63" fmla="*/ 9910500 w 12819341"/>
              <a:gd name="connsiteY63" fmla="*/ 970802 h 2036622"/>
              <a:gd name="connsiteX64" fmla="*/ 9916908 w 12819341"/>
              <a:gd name="connsiteY64" fmla="*/ 954740 h 2036622"/>
              <a:gd name="connsiteX65" fmla="*/ 9925038 w 12819341"/>
              <a:gd name="connsiteY65" fmla="*/ 950998 h 2036622"/>
              <a:gd name="connsiteX66" fmla="*/ 9945598 w 12819341"/>
              <a:gd name="connsiteY66" fmla="*/ 882820 h 2036622"/>
              <a:gd name="connsiteX67" fmla="*/ 9965563 w 12819341"/>
              <a:gd name="connsiteY67" fmla="*/ 888972 h 2036622"/>
              <a:gd name="connsiteX68" fmla="*/ 9982995 w 12819341"/>
              <a:gd name="connsiteY68" fmla="*/ 896655 h 2036622"/>
              <a:gd name="connsiteX69" fmla="*/ 9946164 w 12819341"/>
              <a:gd name="connsiteY69" fmla="*/ 914290 h 2036622"/>
              <a:gd name="connsiteX70" fmla="*/ 9930880 w 12819341"/>
              <a:gd name="connsiteY70" fmla="*/ 919714 h 2036622"/>
              <a:gd name="connsiteX71" fmla="*/ 9565613 w 12819341"/>
              <a:gd name="connsiteY71" fmla="*/ 816800 h 2036622"/>
              <a:gd name="connsiteX72" fmla="*/ 9837415 w 12819341"/>
              <a:gd name="connsiteY72" fmla="*/ 849485 h 2036622"/>
              <a:gd name="connsiteX73" fmla="*/ 9945047 w 12819341"/>
              <a:gd name="connsiteY73" fmla="*/ 882650 h 2036622"/>
              <a:gd name="connsiteX74" fmla="*/ 9922411 w 12819341"/>
              <a:gd name="connsiteY74" fmla="*/ 922720 h 2036622"/>
              <a:gd name="connsiteX75" fmla="*/ 9856178 w 12819341"/>
              <a:gd name="connsiteY75" fmla="*/ 946226 h 2036622"/>
              <a:gd name="connsiteX76" fmla="*/ 9240095 w 12819341"/>
              <a:gd name="connsiteY76" fmla="*/ 946596 h 2036622"/>
              <a:gd name="connsiteX77" fmla="*/ 9144612 w 12819341"/>
              <a:gd name="connsiteY77" fmla="*/ 915419 h 2036622"/>
              <a:gd name="connsiteX78" fmla="*/ 9123546 w 12819341"/>
              <a:gd name="connsiteY78" fmla="*/ 906409 h 2036622"/>
              <a:gd name="connsiteX79" fmla="*/ 9134578 w 12819341"/>
              <a:gd name="connsiteY79" fmla="*/ 901100 h 2036622"/>
              <a:gd name="connsiteX80" fmla="*/ 9565613 w 12819341"/>
              <a:gd name="connsiteY80" fmla="*/ 816800 h 2036622"/>
              <a:gd name="connsiteX81" fmla="*/ 12738284 w 12819341"/>
              <a:gd name="connsiteY81" fmla="*/ 770349 h 2036622"/>
              <a:gd name="connsiteX82" fmla="*/ 12705715 w 12819341"/>
              <a:gd name="connsiteY82" fmla="*/ 799654 h 2036622"/>
              <a:gd name="connsiteX83" fmla="*/ 12661738 w 12819341"/>
              <a:gd name="connsiteY83" fmla="*/ 829485 h 2036622"/>
              <a:gd name="connsiteX84" fmla="*/ 12668145 w 12819341"/>
              <a:gd name="connsiteY84" fmla="*/ 813423 h 2036622"/>
              <a:gd name="connsiteX85" fmla="*/ 12676275 w 12819341"/>
              <a:gd name="connsiteY85" fmla="*/ 809681 h 2036622"/>
              <a:gd name="connsiteX86" fmla="*/ 10417909 w 12819341"/>
              <a:gd name="connsiteY86" fmla="*/ 901 h 2036622"/>
              <a:gd name="connsiteX87" fmla="*/ 9820466 w 12819341"/>
              <a:gd name="connsiteY87" fmla="*/ 191679 h 2036622"/>
              <a:gd name="connsiteX88" fmla="*/ 9776728 w 12819341"/>
              <a:gd name="connsiteY88" fmla="*/ 230458 h 2036622"/>
              <a:gd name="connsiteX89" fmla="*/ 9814939 w 12819341"/>
              <a:gd name="connsiteY89" fmla="*/ 205472 h 2036622"/>
              <a:gd name="connsiteX90" fmla="*/ 10604736 w 12819341"/>
              <a:gd name="connsiteY90" fmla="*/ 133077 h 2036622"/>
              <a:gd name="connsiteX91" fmla="*/ 11169914 w 12819341"/>
              <a:gd name="connsiteY91" fmla="*/ 543787 h 2036622"/>
              <a:gd name="connsiteX92" fmla="*/ 11178706 w 12819341"/>
              <a:gd name="connsiteY92" fmla="*/ 561794 h 2036622"/>
              <a:gd name="connsiteX93" fmla="*/ 11187713 w 12819341"/>
              <a:gd name="connsiteY93" fmla="*/ 556714 h 2036622"/>
              <a:gd name="connsiteX94" fmla="*/ 11244861 w 12819341"/>
              <a:gd name="connsiteY94" fmla="*/ 614344 h 2036622"/>
              <a:gd name="connsiteX95" fmla="*/ 11749118 w 12819341"/>
              <a:gd name="connsiteY95" fmla="*/ 885896 h 2036622"/>
              <a:gd name="connsiteX96" fmla="*/ 12565068 w 12819341"/>
              <a:gd name="connsiteY96" fmla="*/ 860865 h 2036622"/>
              <a:gd name="connsiteX97" fmla="*/ 12645774 w 12819341"/>
              <a:gd name="connsiteY97" fmla="*/ 823719 h 2036622"/>
              <a:gd name="connsiteX98" fmla="*/ 12619952 w 12819341"/>
              <a:gd name="connsiteY98" fmla="*/ 857830 h 2036622"/>
              <a:gd name="connsiteX99" fmla="*/ 12612604 w 12819341"/>
              <a:gd name="connsiteY99" fmla="*/ 862815 h 2036622"/>
              <a:gd name="connsiteX100" fmla="*/ 11776411 w 12819341"/>
              <a:gd name="connsiteY100" fmla="*/ 1011214 h 2036622"/>
              <a:gd name="connsiteX101" fmla="*/ 11034253 w 12819341"/>
              <a:gd name="connsiteY101" fmla="*/ 581403 h 2036622"/>
              <a:gd name="connsiteX102" fmla="*/ 11020770 w 12819341"/>
              <a:gd name="connsiteY102" fmla="*/ 560117 h 2036622"/>
              <a:gd name="connsiteX103" fmla="*/ 11010883 w 12819341"/>
              <a:gd name="connsiteY103" fmla="*/ 567876 h 2036622"/>
              <a:gd name="connsiteX104" fmla="*/ 10933152 w 12819341"/>
              <a:gd name="connsiteY104" fmla="*/ 504181 h 2036622"/>
              <a:gd name="connsiteX105" fmla="*/ 10286820 w 12819341"/>
              <a:gd name="connsiteY105" fmla="*/ 239937 h 2036622"/>
              <a:gd name="connsiteX106" fmla="*/ 9086551 w 12819341"/>
              <a:gd name="connsiteY106" fmla="*/ 571605 h 2036622"/>
              <a:gd name="connsiteX107" fmla="*/ 9040886 w 12819341"/>
              <a:gd name="connsiteY107" fmla="*/ 627014 h 2036622"/>
              <a:gd name="connsiteX108" fmla="*/ 9082263 w 12819341"/>
              <a:gd name="connsiteY108" fmla="*/ 589783 h 2036622"/>
              <a:gd name="connsiteX109" fmla="*/ 10011567 w 12819341"/>
              <a:gd name="connsiteY109" fmla="*/ 378223 h 2036622"/>
              <a:gd name="connsiteX110" fmla="*/ 10753724 w 12819341"/>
              <a:gd name="connsiteY110" fmla="*/ 808034 h 2036622"/>
              <a:gd name="connsiteX111" fmla="*/ 10767208 w 12819341"/>
              <a:gd name="connsiteY111" fmla="*/ 829321 h 2036622"/>
              <a:gd name="connsiteX112" fmla="*/ 10777096 w 12819341"/>
              <a:gd name="connsiteY112" fmla="*/ 821561 h 2036622"/>
              <a:gd name="connsiteX113" fmla="*/ 10854825 w 12819341"/>
              <a:gd name="connsiteY113" fmla="*/ 885255 h 2036622"/>
              <a:gd name="connsiteX114" fmla="*/ 11501157 w 12819341"/>
              <a:gd name="connsiteY114" fmla="*/ 1149501 h 2036622"/>
              <a:gd name="connsiteX115" fmla="*/ 12469532 w 12819341"/>
              <a:gd name="connsiteY115" fmla="*/ 993467 h 2036622"/>
              <a:gd name="connsiteX116" fmla="*/ 12557983 w 12819341"/>
              <a:gd name="connsiteY116" fmla="*/ 935483 h 2036622"/>
              <a:gd name="connsiteX117" fmla="*/ 12472994 w 12819341"/>
              <a:gd name="connsiteY117" fmla="*/ 1024285 h 2036622"/>
              <a:gd name="connsiteX118" fmla="*/ 11679925 w 12819341"/>
              <a:gd name="connsiteY118" fmla="*/ 1340578 h 2036622"/>
              <a:gd name="connsiteX119" fmla="*/ 10751219 w 12819341"/>
              <a:gd name="connsiteY119" fmla="*/ 876078 h 2036622"/>
              <a:gd name="connsiteX120" fmla="*/ 10731085 w 12819341"/>
              <a:gd name="connsiteY120" fmla="*/ 847521 h 2036622"/>
              <a:gd name="connsiteX121" fmla="*/ 10721976 w 12819341"/>
              <a:gd name="connsiteY121" fmla="*/ 861462 h 2036622"/>
              <a:gd name="connsiteX122" fmla="*/ 10620188 w 12819341"/>
              <a:gd name="connsiteY122" fmla="*/ 784932 h 2036622"/>
              <a:gd name="connsiteX123" fmla="*/ 9838025 w 12819341"/>
              <a:gd name="connsiteY123" fmla="*/ 544708 h 2036622"/>
              <a:gd name="connsiteX124" fmla="*/ 9091119 w 12819341"/>
              <a:gd name="connsiteY124" fmla="*/ 761751 h 2036622"/>
              <a:gd name="connsiteX125" fmla="*/ 8988665 w 12819341"/>
              <a:gd name="connsiteY125" fmla="*/ 837223 h 2036622"/>
              <a:gd name="connsiteX126" fmla="*/ 8897268 w 12819341"/>
              <a:gd name="connsiteY126" fmla="*/ 782376 h 2036622"/>
              <a:gd name="connsiteX127" fmla="*/ 8674916 w 12819341"/>
              <a:gd name="connsiteY127" fmla="*/ 535886 h 2036622"/>
              <a:gd name="connsiteX128" fmla="*/ 8666124 w 12819341"/>
              <a:gd name="connsiteY128" fmla="*/ 517879 h 2036622"/>
              <a:gd name="connsiteX129" fmla="*/ 8657119 w 12819341"/>
              <a:gd name="connsiteY129" fmla="*/ 522960 h 2036622"/>
              <a:gd name="connsiteX130" fmla="*/ 8599970 w 12819341"/>
              <a:gd name="connsiteY130" fmla="*/ 465328 h 2036622"/>
              <a:gd name="connsiteX131" fmla="*/ 8095713 w 12819341"/>
              <a:gd name="connsiteY131" fmla="*/ 193777 h 2036622"/>
              <a:gd name="connsiteX132" fmla="*/ 7666672 w 12819341"/>
              <a:gd name="connsiteY132" fmla="*/ 142218 h 2036622"/>
              <a:gd name="connsiteX133" fmla="*/ 7069229 w 12819341"/>
              <a:gd name="connsiteY133" fmla="*/ 332996 h 2036622"/>
              <a:gd name="connsiteX134" fmla="*/ 7025491 w 12819341"/>
              <a:gd name="connsiteY134" fmla="*/ 371775 h 2036622"/>
              <a:gd name="connsiteX135" fmla="*/ 7063702 w 12819341"/>
              <a:gd name="connsiteY135" fmla="*/ 346789 h 2036622"/>
              <a:gd name="connsiteX136" fmla="*/ 7853500 w 12819341"/>
              <a:gd name="connsiteY136" fmla="*/ 274394 h 2036622"/>
              <a:gd name="connsiteX137" fmla="*/ 8418677 w 12819341"/>
              <a:gd name="connsiteY137" fmla="*/ 685104 h 2036622"/>
              <a:gd name="connsiteX138" fmla="*/ 8427470 w 12819341"/>
              <a:gd name="connsiteY138" fmla="*/ 703111 h 2036622"/>
              <a:gd name="connsiteX139" fmla="*/ 8436476 w 12819341"/>
              <a:gd name="connsiteY139" fmla="*/ 698031 h 2036622"/>
              <a:gd name="connsiteX140" fmla="*/ 8493624 w 12819341"/>
              <a:gd name="connsiteY140" fmla="*/ 755662 h 2036622"/>
              <a:gd name="connsiteX141" fmla="*/ 8717608 w 12819341"/>
              <a:gd name="connsiteY141" fmla="*/ 914563 h 2036622"/>
              <a:gd name="connsiteX142" fmla="*/ 8838151 w 12819341"/>
              <a:gd name="connsiteY142" fmla="*/ 971293 h 2036622"/>
              <a:gd name="connsiteX143" fmla="*/ 8799684 w 12819341"/>
              <a:gd name="connsiteY143" fmla="*/ 1008666 h 2036622"/>
              <a:gd name="connsiteX144" fmla="*/ 8747832 w 12819341"/>
              <a:gd name="connsiteY144" fmla="*/ 1074915 h 2036622"/>
              <a:gd name="connsiteX145" fmla="*/ 8687536 w 12819341"/>
              <a:gd name="connsiteY145" fmla="*/ 1050213 h 2036622"/>
              <a:gd name="connsiteX146" fmla="*/ 8283017 w 12819341"/>
              <a:gd name="connsiteY146" fmla="*/ 722720 h 2036622"/>
              <a:gd name="connsiteX147" fmla="*/ 8269533 w 12819341"/>
              <a:gd name="connsiteY147" fmla="*/ 701434 h 2036622"/>
              <a:gd name="connsiteX148" fmla="*/ 8259647 w 12819341"/>
              <a:gd name="connsiteY148" fmla="*/ 709193 h 2036622"/>
              <a:gd name="connsiteX149" fmla="*/ 8181916 w 12819341"/>
              <a:gd name="connsiteY149" fmla="*/ 645498 h 2036622"/>
              <a:gd name="connsiteX150" fmla="*/ 7535584 w 12819341"/>
              <a:gd name="connsiteY150" fmla="*/ 381254 h 2036622"/>
              <a:gd name="connsiteX151" fmla="*/ 6335315 w 12819341"/>
              <a:gd name="connsiteY151" fmla="*/ 712922 h 2036622"/>
              <a:gd name="connsiteX152" fmla="*/ 6289650 w 12819341"/>
              <a:gd name="connsiteY152" fmla="*/ 768331 h 2036622"/>
              <a:gd name="connsiteX153" fmla="*/ 6331027 w 12819341"/>
              <a:gd name="connsiteY153" fmla="*/ 731100 h 2036622"/>
              <a:gd name="connsiteX154" fmla="*/ 7260330 w 12819341"/>
              <a:gd name="connsiteY154" fmla="*/ 519540 h 2036622"/>
              <a:gd name="connsiteX155" fmla="*/ 8002488 w 12819341"/>
              <a:gd name="connsiteY155" fmla="*/ 949351 h 2036622"/>
              <a:gd name="connsiteX156" fmla="*/ 8015972 w 12819341"/>
              <a:gd name="connsiteY156" fmla="*/ 970638 h 2036622"/>
              <a:gd name="connsiteX157" fmla="*/ 8025859 w 12819341"/>
              <a:gd name="connsiteY157" fmla="*/ 962878 h 2036622"/>
              <a:gd name="connsiteX158" fmla="*/ 8103589 w 12819341"/>
              <a:gd name="connsiteY158" fmla="*/ 1026572 h 2036622"/>
              <a:gd name="connsiteX159" fmla="*/ 8566934 w 12819341"/>
              <a:gd name="connsiteY159" fmla="*/ 1250711 h 2036622"/>
              <a:gd name="connsiteX160" fmla="*/ 8621490 w 12819341"/>
              <a:gd name="connsiteY160" fmla="*/ 1262668 h 2036622"/>
              <a:gd name="connsiteX161" fmla="*/ 8584490 w 12819341"/>
              <a:gd name="connsiteY161" fmla="*/ 1326163 h 2036622"/>
              <a:gd name="connsiteX162" fmla="*/ 8548703 w 12819341"/>
              <a:gd name="connsiteY162" fmla="*/ 1415875 h 2036622"/>
              <a:gd name="connsiteX163" fmla="*/ 8528737 w 12819341"/>
              <a:gd name="connsiteY163" fmla="*/ 1409723 h 2036622"/>
              <a:gd name="connsiteX164" fmla="*/ 7999982 w 12819341"/>
              <a:gd name="connsiteY164" fmla="*/ 1017395 h 2036622"/>
              <a:gd name="connsiteX165" fmla="*/ 7979848 w 12819341"/>
              <a:gd name="connsiteY165" fmla="*/ 988838 h 2036622"/>
              <a:gd name="connsiteX166" fmla="*/ 7970740 w 12819341"/>
              <a:gd name="connsiteY166" fmla="*/ 1002779 h 2036622"/>
              <a:gd name="connsiteX167" fmla="*/ 7868952 w 12819341"/>
              <a:gd name="connsiteY167" fmla="*/ 926249 h 2036622"/>
              <a:gd name="connsiteX168" fmla="*/ 7086788 w 12819341"/>
              <a:gd name="connsiteY168" fmla="*/ 686025 h 2036622"/>
              <a:gd name="connsiteX169" fmla="*/ 6185645 w 12819341"/>
              <a:gd name="connsiteY169" fmla="*/ 1016686 h 2036622"/>
              <a:gd name="connsiteX170" fmla="*/ 6141458 w 12819341"/>
              <a:gd name="connsiteY170" fmla="*/ 1059617 h 2036622"/>
              <a:gd name="connsiteX171" fmla="*/ 6132634 w 12819341"/>
              <a:gd name="connsiteY171" fmla="*/ 1056736 h 2036622"/>
              <a:gd name="connsiteX172" fmla="*/ 5662939 w 12819341"/>
              <a:gd name="connsiteY172" fmla="*/ 677203 h 2036622"/>
              <a:gd name="connsiteX173" fmla="*/ 5654147 w 12819341"/>
              <a:gd name="connsiteY173" fmla="*/ 659196 h 2036622"/>
              <a:gd name="connsiteX174" fmla="*/ 5645141 w 12819341"/>
              <a:gd name="connsiteY174" fmla="*/ 664277 h 2036622"/>
              <a:gd name="connsiteX175" fmla="*/ 5587993 w 12819341"/>
              <a:gd name="connsiteY175" fmla="*/ 606645 h 2036622"/>
              <a:gd name="connsiteX176" fmla="*/ 5083735 w 12819341"/>
              <a:gd name="connsiteY176" fmla="*/ 335094 h 2036622"/>
              <a:gd name="connsiteX177" fmla="*/ 4654695 w 12819341"/>
              <a:gd name="connsiteY177" fmla="*/ 283535 h 2036622"/>
              <a:gd name="connsiteX178" fmla="*/ 4057251 w 12819341"/>
              <a:gd name="connsiteY178" fmla="*/ 474313 h 2036622"/>
              <a:gd name="connsiteX179" fmla="*/ 4013513 w 12819341"/>
              <a:gd name="connsiteY179" fmla="*/ 513092 h 2036622"/>
              <a:gd name="connsiteX180" fmla="*/ 4051724 w 12819341"/>
              <a:gd name="connsiteY180" fmla="*/ 488106 h 2036622"/>
              <a:gd name="connsiteX181" fmla="*/ 4841522 w 12819341"/>
              <a:gd name="connsiteY181" fmla="*/ 415711 h 2036622"/>
              <a:gd name="connsiteX182" fmla="*/ 5406699 w 12819341"/>
              <a:gd name="connsiteY182" fmla="*/ 826421 h 2036622"/>
              <a:gd name="connsiteX183" fmla="*/ 5415492 w 12819341"/>
              <a:gd name="connsiteY183" fmla="*/ 844428 h 2036622"/>
              <a:gd name="connsiteX184" fmla="*/ 5424498 w 12819341"/>
              <a:gd name="connsiteY184" fmla="*/ 839348 h 2036622"/>
              <a:gd name="connsiteX185" fmla="*/ 5481647 w 12819341"/>
              <a:gd name="connsiteY185" fmla="*/ 896978 h 2036622"/>
              <a:gd name="connsiteX186" fmla="*/ 5985904 w 12819341"/>
              <a:gd name="connsiteY186" fmla="*/ 1168530 h 2036622"/>
              <a:gd name="connsiteX187" fmla="*/ 6026399 w 12819341"/>
              <a:gd name="connsiteY187" fmla="*/ 1178154 h 2036622"/>
              <a:gd name="connsiteX188" fmla="*/ 5946618 w 12819341"/>
              <a:gd name="connsiteY188" fmla="*/ 1280087 h 2036622"/>
              <a:gd name="connsiteX189" fmla="*/ 5894187 w 12819341"/>
              <a:gd name="connsiteY189" fmla="*/ 1269250 h 2036622"/>
              <a:gd name="connsiteX190" fmla="*/ 5271039 w 12819341"/>
              <a:gd name="connsiteY190" fmla="*/ 864037 h 2036622"/>
              <a:gd name="connsiteX191" fmla="*/ 5257555 w 12819341"/>
              <a:gd name="connsiteY191" fmla="*/ 842751 h 2036622"/>
              <a:gd name="connsiteX192" fmla="*/ 5247669 w 12819341"/>
              <a:gd name="connsiteY192" fmla="*/ 850510 h 2036622"/>
              <a:gd name="connsiteX193" fmla="*/ 5169938 w 12819341"/>
              <a:gd name="connsiteY193" fmla="*/ 786816 h 2036622"/>
              <a:gd name="connsiteX194" fmla="*/ 4523606 w 12819341"/>
              <a:gd name="connsiteY194" fmla="*/ 522571 h 2036622"/>
              <a:gd name="connsiteX195" fmla="*/ 3323337 w 12819341"/>
              <a:gd name="connsiteY195" fmla="*/ 854239 h 2036622"/>
              <a:gd name="connsiteX196" fmla="*/ 3277671 w 12819341"/>
              <a:gd name="connsiteY196" fmla="*/ 909648 h 2036622"/>
              <a:gd name="connsiteX197" fmla="*/ 3319049 w 12819341"/>
              <a:gd name="connsiteY197" fmla="*/ 872417 h 2036622"/>
              <a:gd name="connsiteX198" fmla="*/ 4248352 w 12819341"/>
              <a:gd name="connsiteY198" fmla="*/ 660857 h 2036622"/>
              <a:gd name="connsiteX199" fmla="*/ 4990510 w 12819341"/>
              <a:gd name="connsiteY199" fmla="*/ 1090668 h 2036622"/>
              <a:gd name="connsiteX200" fmla="*/ 5003994 w 12819341"/>
              <a:gd name="connsiteY200" fmla="*/ 1111955 h 2036622"/>
              <a:gd name="connsiteX201" fmla="*/ 5013881 w 12819341"/>
              <a:gd name="connsiteY201" fmla="*/ 1104195 h 2036622"/>
              <a:gd name="connsiteX202" fmla="*/ 5091611 w 12819341"/>
              <a:gd name="connsiteY202" fmla="*/ 1167890 h 2036622"/>
              <a:gd name="connsiteX203" fmla="*/ 5737942 w 12819341"/>
              <a:gd name="connsiteY203" fmla="*/ 1432135 h 2036622"/>
              <a:gd name="connsiteX204" fmla="*/ 5846363 w 12819341"/>
              <a:gd name="connsiteY204" fmla="*/ 1444983 h 2036622"/>
              <a:gd name="connsiteX205" fmla="*/ 5833253 w 12819341"/>
              <a:gd name="connsiteY205" fmla="*/ 1467480 h 2036622"/>
              <a:gd name="connsiteX206" fmla="*/ 5795914 w 12819341"/>
              <a:gd name="connsiteY206" fmla="*/ 1561084 h 2036622"/>
              <a:gd name="connsiteX207" fmla="*/ 5832886 w 12819341"/>
              <a:gd name="connsiteY207" fmla="*/ 1495636 h 2036622"/>
              <a:gd name="connsiteX208" fmla="*/ 5869183 w 12819341"/>
              <a:gd name="connsiteY208" fmla="*/ 1447687 h 2036622"/>
              <a:gd name="connsiteX209" fmla="*/ 5871632 w 12819341"/>
              <a:gd name="connsiteY209" fmla="*/ 1447977 h 2036622"/>
              <a:gd name="connsiteX210" fmla="*/ 6706317 w 12819341"/>
              <a:gd name="connsiteY210" fmla="*/ 1276101 h 2036622"/>
              <a:gd name="connsiteX211" fmla="*/ 6794768 w 12819341"/>
              <a:gd name="connsiteY211" fmla="*/ 1218117 h 2036622"/>
              <a:gd name="connsiteX212" fmla="*/ 6709779 w 12819341"/>
              <a:gd name="connsiteY212" fmla="*/ 1306919 h 2036622"/>
              <a:gd name="connsiteX213" fmla="*/ 5916710 w 12819341"/>
              <a:gd name="connsiteY213" fmla="*/ 1623212 h 2036622"/>
              <a:gd name="connsiteX214" fmla="*/ 4988004 w 12819341"/>
              <a:gd name="connsiteY214" fmla="*/ 1158712 h 2036622"/>
              <a:gd name="connsiteX215" fmla="*/ 4967870 w 12819341"/>
              <a:gd name="connsiteY215" fmla="*/ 1130155 h 2036622"/>
              <a:gd name="connsiteX216" fmla="*/ 4958762 w 12819341"/>
              <a:gd name="connsiteY216" fmla="*/ 1144096 h 2036622"/>
              <a:gd name="connsiteX217" fmla="*/ 4856974 w 12819341"/>
              <a:gd name="connsiteY217" fmla="*/ 1067566 h 2036622"/>
              <a:gd name="connsiteX218" fmla="*/ 4074811 w 12819341"/>
              <a:gd name="connsiteY218" fmla="*/ 827341 h 2036622"/>
              <a:gd name="connsiteX219" fmla="*/ 3327904 w 12819341"/>
              <a:gd name="connsiteY219" fmla="*/ 1044385 h 2036622"/>
              <a:gd name="connsiteX220" fmla="*/ 3210770 w 12819341"/>
              <a:gd name="connsiteY220" fmla="*/ 1130671 h 2036622"/>
              <a:gd name="connsiteX221" fmla="*/ 3101355 w 12819341"/>
              <a:gd name="connsiteY221" fmla="*/ 1065011 h 2036622"/>
              <a:gd name="connsiteX222" fmla="*/ 2879003 w 12819341"/>
              <a:gd name="connsiteY222" fmla="*/ 818521 h 2036622"/>
              <a:gd name="connsiteX223" fmla="*/ 2870211 w 12819341"/>
              <a:gd name="connsiteY223" fmla="*/ 800514 h 2036622"/>
              <a:gd name="connsiteX224" fmla="*/ 2861205 w 12819341"/>
              <a:gd name="connsiteY224" fmla="*/ 805595 h 2036622"/>
              <a:gd name="connsiteX225" fmla="*/ 2804057 w 12819341"/>
              <a:gd name="connsiteY225" fmla="*/ 747963 h 2036622"/>
              <a:gd name="connsiteX226" fmla="*/ 2299799 w 12819341"/>
              <a:gd name="connsiteY226" fmla="*/ 476412 h 2036622"/>
              <a:gd name="connsiteX227" fmla="*/ 1273315 w 12819341"/>
              <a:gd name="connsiteY227" fmla="*/ 615631 h 2036622"/>
              <a:gd name="connsiteX228" fmla="*/ 1229577 w 12819341"/>
              <a:gd name="connsiteY228" fmla="*/ 654410 h 2036622"/>
              <a:gd name="connsiteX229" fmla="*/ 1267788 w 12819341"/>
              <a:gd name="connsiteY229" fmla="*/ 629424 h 2036622"/>
              <a:gd name="connsiteX230" fmla="*/ 2057586 w 12819341"/>
              <a:gd name="connsiteY230" fmla="*/ 557029 h 2036622"/>
              <a:gd name="connsiteX231" fmla="*/ 2622763 w 12819341"/>
              <a:gd name="connsiteY231" fmla="*/ 967739 h 2036622"/>
              <a:gd name="connsiteX232" fmla="*/ 2631556 w 12819341"/>
              <a:gd name="connsiteY232" fmla="*/ 985746 h 2036622"/>
              <a:gd name="connsiteX233" fmla="*/ 2640562 w 12819341"/>
              <a:gd name="connsiteY233" fmla="*/ 980666 h 2036622"/>
              <a:gd name="connsiteX234" fmla="*/ 2697711 w 12819341"/>
              <a:gd name="connsiteY234" fmla="*/ 1038296 h 2036622"/>
              <a:gd name="connsiteX235" fmla="*/ 3055404 w 12819341"/>
              <a:gd name="connsiteY235" fmla="*/ 1260124 h 2036622"/>
              <a:gd name="connsiteX236" fmla="*/ 3065153 w 12819341"/>
              <a:gd name="connsiteY236" fmla="*/ 1263432 h 2036622"/>
              <a:gd name="connsiteX237" fmla="*/ 3036469 w 12819341"/>
              <a:gd name="connsiteY237" fmla="*/ 1291300 h 2036622"/>
              <a:gd name="connsiteX238" fmla="*/ 2976677 w 12819341"/>
              <a:gd name="connsiteY238" fmla="*/ 1367694 h 2036622"/>
              <a:gd name="connsiteX239" fmla="*/ 2891623 w 12819341"/>
              <a:gd name="connsiteY239" fmla="*/ 1332848 h 2036622"/>
              <a:gd name="connsiteX240" fmla="*/ 2487103 w 12819341"/>
              <a:gd name="connsiteY240" fmla="*/ 1005355 h 2036622"/>
              <a:gd name="connsiteX241" fmla="*/ 2473619 w 12819341"/>
              <a:gd name="connsiteY241" fmla="*/ 984069 h 2036622"/>
              <a:gd name="connsiteX242" fmla="*/ 2463733 w 12819341"/>
              <a:gd name="connsiteY242" fmla="*/ 991828 h 2036622"/>
              <a:gd name="connsiteX243" fmla="*/ 2386001 w 12819341"/>
              <a:gd name="connsiteY243" fmla="*/ 928134 h 2036622"/>
              <a:gd name="connsiteX244" fmla="*/ 1739670 w 12819341"/>
              <a:gd name="connsiteY244" fmla="*/ 663889 h 2036622"/>
              <a:gd name="connsiteX245" fmla="*/ 539401 w 12819341"/>
              <a:gd name="connsiteY245" fmla="*/ 995557 h 2036622"/>
              <a:gd name="connsiteX246" fmla="*/ 493735 w 12819341"/>
              <a:gd name="connsiteY246" fmla="*/ 1050966 h 2036622"/>
              <a:gd name="connsiteX247" fmla="*/ 535113 w 12819341"/>
              <a:gd name="connsiteY247" fmla="*/ 1013735 h 2036622"/>
              <a:gd name="connsiteX248" fmla="*/ 1464416 w 12819341"/>
              <a:gd name="connsiteY248" fmla="*/ 802175 h 2036622"/>
              <a:gd name="connsiteX249" fmla="*/ 2206573 w 12819341"/>
              <a:gd name="connsiteY249" fmla="*/ 1231986 h 2036622"/>
              <a:gd name="connsiteX250" fmla="*/ 2220058 w 12819341"/>
              <a:gd name="connsiteY250" fmla="*/ 1253273 h 2036622"/>
              <a:gd name="connsiteX251" fmla="*/ 2229945 w 12819341"/>
              <a:gd name="connsiteY251" fmla="*/ 1245513 h 2036622"/>
              <a:gd name="connsiteX252" fmla="*/ 2307675 w 12819341"/>
              <a:gd name="connsiteY252" fmla="*/ 1309208 h 2036622"/>
              <a:gd name="connsiteX253" fmla="*/ 2771020 w 12819341"/>
              <a:gd name="connsiteY253" fmla="*/ 1533346 h 2036622"/>
              <a:gd name="connsiteX254" fmla="*/ 2854571 w 12819341"/>
              <a:gd name="connsiteY254" fmla="*/ 1551659 h 2036622"/>
              <a:gd name="connsiteX255" fmla="*/ 2821275 w 12819341"/>
              <a:gd name="connsiteY255" fmla="*/ 1608797 h 2036622"/>
              <a:gd name="connsiteX256" fmla="*/ 2783936 w 12819341"/>
              <a:gd name="connsiteY256" fmla="*/ 1702401 h 2036622"/>
              <a:gd name="connsiteX257" fmla="*/ 2820908 w 12819341"/>
              <a:gd name="connsiteY257" fmla="*/ 1636953 h 2036622"/>
              <a:gd name="connsiteX258" fmla="*/ 2881078 w 12819341"/>
              <a:gd name="connsiteY258" fmla="*/ 1557468 h 2036622"/>
              <a:gd name="connsiteX259" fmla="*/ 2954006 w 12819341"/>
              <a:gd name="connsiteY259" fmla="*/ 1573453 h 2036622"/>
              <a:gd name="connsiteX260" fmla="*/ 3922381 w 12819341"/>
              <a:gd name="connsiteY260" fmla="*/ 1417419 h 2036622"/>
              <a:gd name="connsiteX261" fmla="*/ 4010833 w 12819341"/>
              <a:gd name="connsiteY261" fmla="*/ 1359435 h 2036622"/>
              <a:gd name="connsiteX262" fmla="*/ 3925843 w 12819341"/>
              <a:gd name="connsiteY262" fmla="*/ 1448237 h 2036622"/>
              <a:gd name="connsiteX263" fmla="*/ 3132774 w 12819341"/>
              <a:gd name="connsiteY263" fmla="*/ 1764530 h 2036622"/>
              <a:gd name="connsiteX264" fmla="*/ 2204068 w 12819341"/>
              <a:gd name="connsiteY264" fmla="*/ 1300030 h 2036622"/>
              <a:gd name="connsiteX265" fmla="*/ 2183934 w 12819341"/>
              <a:gd name="connsiteY265" fmla="*/ 1271473 h 2036622"/>
              <a:gd name="connsiteX266" fmla="*/ 2174826 w 12819341"/>
              <a:gd name="connsiteY266" fmla="*/ 1285414 h 2036622"/>
              <a:gd name="connsiteX267" fmla="*/ 2073037 w 12819341"/>
              <a:gd name="connsiteY267" fmla="*/ 1208884 h 2036622"/>
              <a:gd name="connsiteX268" fmla="*/ 1290875 w 12819341"/>
              <a:gd name="connsiteY268" fmla="*/ 968659 h 2036622"/>
              <a:gd name="connsiteX269" fmla="*/ 37339 w 12819341"/>
              <a:gd name="connsiteY269" fmla="*/ 1750115 h 2036622"/>
              <a:gd name="connsiteX270" fmla="*/ 0 w 12819341"/>
              <a:gd name="connsiteY270" fmla="*/ 1843719 h 2036622"/>
              <a:gd name="connsiteX271" fmla="*/ 36972 w 12819341"/>
              <a:gd name="connsiteY271" fmla="*/ 1778271 h 2036622"/>
              <a:gd name="connsiteX272" fmla="*/ 1018462 w 12819341"/>
              <a:gd name="connsiteY272" fmla="*/ 1240752 h 2036622"/>
              <a:gd name="connsiteX273" fmla="*/ 1947167 w 12819341"/>
              <a:gd name="connsiteY273" fmla="*/ 1705252 h 2036622"/>
              <a:gd name="connsiteX274" fmla="*/ 1967301 w 12819341"/>
              <a:gd name="connsiteY274" fmla="*/ 1733808 h 2036622"/>
              <a:gd name="connsiteX275" fmla="*/ 1976411 w 12819341"/>
              <a:gd name="connsiteY275" fmla="*/ 1719867 h 2036622"/>
              <a:gd name="connsiteX276" fmla="*/ 2078199 w 12819341"/>
              <a:gd name="connsiteY276" fmla="*/ 1796397 h 2036622"/>
              <a:gd name="connsiteX277" fmla="*/ 2860361 w 12819341"/>
              <a:gd name="connsiteY277" fmla="*/ 2036622 h 2036622"/>
              <a:gd name="connsiteX278" fmla="*/ 4016841 w 12819341"/>
              <a:gd name="connsiteY278" fmla="*/ 1421722 h 2036622"/>
              <a:gd name="connsiteX279" fmla="*/ 4087844 w 12819341"/>
              <a:gd name="connsiteY279" fmla="*/ 1299876 h 2036622"/>
              <a:gd name="connsiteX280" fmla="*/ 4154276 w 12819341"/>
              <a:gd name="connsiteY280" fmla="*/ 1241784 h 2036622"/>
              <a:gd name="connsiteX281" fmla="*/ 4195903 w 12819341"/>
              <a:gd name="connsiteY281" fmla="*/ 1191275 h 2036622"/>
              <a:gd name="connsiteX282" fmla="*/ 4216841 w 12819341"/>
              <a:gd name="connsiteY282" fmla="*/ 1177993 h 2036622"/>
              <a:gd name="connsiteX283" fmla="*/ 4324179 w 12819341"/>
              <a:gd name="connsiteY283" fmla="*/ 1225303 h 2036622"/>
              <a:gd name="connsiteX284" fmla="*/ 4731104 w 12819341"/>
              <a:gd name="connsiteY284" fmla="*/ 1563934 h 2036622"/>
              <a:gd name="connsiteX285" fmla="*/ 4751238 w 12819341"/>
              <a:gd name="connsiteY285" fmla="*/ 1592490 h 2036622"/>
              <a:gd name="connsiteX286" fmla="*/ 4760347 w 12819341"/>
              <a:gd name="connsiteY286" fmla="*/ 1578549 h 2036622"/>
              <a:gd name="connsiteX287" fmla="*/ 4862135 w 12819341"/>
              <a:gd name="connsiteY287" fmla="*/ 1655079 h 2036622"/>
              <a:gd name="connsiteX288" fmla="*/ 5644297 w 12819341"/>
              <a:gd name="connsiteY288" fmla="*/ 1895304 h 2036622"/>
              <a:gd name="connsiteX289" fmla="*/ 6800777 w 12819341"/>
              <a:gd name="connsiteY289" fmla="*/ 1280404 h 2036622"/>
              <a:gd name="connsiteX290" fmla="*/ 6871780 w 12819341"/>
              <a:gd name="connsiteY290" fmla="*/ 1158558 h 2036622"/>
              <a:gd name="connsiteX291" fmla="*/ 6938212 w 12819341"/>
              <a:gd name="connsiteY291" fmla="*/ 1100466 h 2036622"/>
              <a:gd name="connsiteX292" fmla="*/ 6979839 w 12819341"/>
              <a:gd name="connsiteY292" fmla="*/ 1049957 h 2036622"/>
              <a:gd name="connsiteX293" fmla="*/ 7012387 w 12819341"/>
              <a:gd name="connsiteY293" fmla="*/ 1029311 h 2036622"/>
              <a:gd name="connsiteX294" fmla="*/ 7056126 w 12819341"/>
              <a:gd name="connsiteY294" fmla="*/ 990532 h 2036622"/>
              <a:gd name="connsiteX295" fmla="*/ 7017915 w 12819341"/>
              <a:gd name="connsiteY295" fmla="*/ 1015518 h 2036622"/>
              <a:gd name="connsiteX296" fmla="*/ 6934186 w 12819341"/>
              <a:gd name="connsiteY296" fmla="*/ 1055607 h 2036622"/>
              <a:gd name="connsiteX297" fmla="*/ 6918902 w 12819341"/>
              <a:gd name="connsiteY297" fmla="*/ 1061031 h 2036622"/>
              <a:gd name="connsiteX298" fmla="*/ 6935172 w 12819341"/>
              <a:gd name="connsiteY298" fmla="*/ 1020245 h 2036622"/>
              <a:gd name="connsiteX299" fmla="*/ 6910433 w 12819341"/>
              <a:gd name="connsiteY299" fmla="*/ 1064037 h 2036622"/>
              <a:gd name="connsiteX300" fmla="*/ 6844200 w 12819341"/>
              <a:gd name="connsiteY300" fmla="*/ 1087543 h 2036622"/>
              <a:gd name="connsiteX301" fmla="*/ 6388276 w 12819341"/>
              <a:gd name="connsiteY301" fmla="*/ 1120767 h 2036622"/>
              <a:gd name="connsiteX302" fmla="*/ 6270668 w 12819341"/>
              <a:gd name="connsiteY302" fmla="*/ 1096641 h 2036622"/>
              <a:gd name="connsiteX303" fmla="*/ 6383341 w 12819341"/>
              <a:gd name="connsiteY303" fmla="*/ 1042417 h 2036622"/>
              <a:gd name="connsiteX304" fmla="*/ 6814376 w 12819341"/>
              <a:gd name="connsiteY304" fmla="*/ 958117 h 2036622"/>
              <a:gd name="connsiteX305" fmla="*/ 7743081 w 12819341"/>
              <a:gd name="connsiteY305" fmla="*/ 1422617 h 2036622"/>
              <a:gd name="connsiteX306" fmla="*/ 7763216 w 12819341"/>
              <a:gd name="connsiteY306" fmla="*/ 1451173 h 2036622"/>
              <a:gd name="connsiteX307" fmla="*/ 7772325 w 12819341"/>
              <a:gd name="connsiteY307" fmla="*/ 1437232 h 2036622"/>
              <a:gd name="connsiteX308" fmla="*/ 7874113 w 12819341"/>
              <a:gd name="connsiteY308" fmla="*/ 1513762 h 2036622"/>
              <a:gd name="connsiteX309" fmla="*/ 8656274 w 12819341"/>
              <a:gd name="connsiteY309" fmla="*/ 1753987 h 2036622"/>
              <a:gd name="connsiteX310" fmla="*/ 9812754 w 12819341"/>
              <a:gd name="connsiteY310" fmla="*/ 1139087 h 2036622"/>
              <a:gd name="connsiteX311" fmla="*/ 9883758 w 12819341"/>
              <a:gd name="connsiteY311" fmla="*/ 1017241 h 2036622"/>
              <a:gd name="connsiteX312" fmla="*/ 9950190 w 12819341"/>
              <a:gd name="connsiteY312" fmla="*/ 959149 h 2036622"/>
              <a:gd name="connsiteX313" fmla="*/ 9991816 w 12819341"/>
              <a:gd name="connsiteY313" fmla="*/ 908640 h 2036622"/>
              <a:gd name="connsiteX314" fmla="*/ 9999348 w 12819341"/>
              <a:gd name="connsiteY314" fmla="*/ 903863 h 2036622"/>
              <a:gd name="connsiteX315" fmla="*/ 10087394 w 12819341"/>
              <a:gd name="connsiteY315" fmla="*/ 942669 h 2036622"/>
              <a:gd name="connsiteX316" fmla="*/ 10494318 w 12819341"/>
              <a:gd name="connsiteY316" fmla="*/ 1281300 h 2036622"/>
              <a:gd name="connsiteX317" fmla="*/ 10514452 w 12819341"/>
              <a:gd name="connsiteY317" fmla="*/ 1309856 h 2036622"/>
              <a:gd name="connsiteX318" fmla="*/ 10523562 w 12819341"/>
              <a:gd name="connsiteY318" fmla="*/ 1295915 h 2036622"/>
              <a:gd name="connsiteX319" fmla="*/ 10625350 w 12819341"/>
              <a:gd name="connsiteY319" fmla="*/ 1372445 h 2036622"/>
              <a:gd name="connsiteX320" fmla="*/ 11407512 w 12819341"/>
              <a:gd name="connsiteY320" fmla="*/ 1612670 h 2036622"/>
              <a:gd name="connsiteX321" fmla="*/ 12563991 w 12819341"/>
              <a:gd name="connsiteY321" fmla="*/ 997770 h 2036622"/>
              <a:gd name="connsiteX322" fmla="*/ 12634995 w 12819341"/>
              <a:gd name="connsiteY322" fmla="*/ 875924 h 2036622"/>
              <a:gd name="connsiteX323" fmla="*/ 12701427 w 12819341"/>
              <a:gd name="connsiteY323" fmla="*/ 817832 h 2036622"/>
              <a:gd name="connsiteX324" fmla="*/ 12743054 w 12819341"/>
              <a:gd name="connsiteY324" fmla="*/ 767323 h 2036622"/>
              <a:gd name="connsiteX325" fmla="*/ 12775602 w 12819341"/>
              <a:gd name="connsiteY325" fmla="*/ 746677 h 2036622"/>
              <a:gd name="connsiteX326" fmla="*/ 12819341 w 12819341"/>
              <a:gd name="connsiteY326" fmla="*/ 707898 h 2036622"/>
              <a:gd name="connsiteX327" fmla="*/ 12781130 w 12819341"/>
              <a:gd name="connsiteY327" fmla="*/ 732884 h 2036622"/>
              <a:gd name="connsiteX328" fmla="*/ 12697401 w 12819341"/>
              <a:gd name="connsiteY328" fmla="*/ 772973 h 2036622"/>
              <a:gd name="connsiteX329" fmla="*/ 12682117 w 12819341"/>
              <a:gd name="connsiteY329" fmla="*/ 778397 h 2036622"/>
              <a:gd name="connsiteX330" fmla="*/ 12698387 w 12819341"/>
              <a:gd name="connsiteY330" fmla="*/ 737611 h 2036622"/>
              <a:gd name="connsiteX331" fmla="*/ 12673648 w 12819341"/>
              <a:gd name="connsiteY331" fmla="*/ 781403 h 2036622"/>
              <a:gd name="connsiteX332" fmla="*/ 12607415 w 12819341"/>
              <a:gd name="connsiteY332" fmla="*/ 804909 h 2036622"/>
              <a:gd name="connsiteX333" fmla="*/ 11991332 w 12819341"/>
              <a:gd name="connsiteY333" fmla="*/ 805279 h 2036622"/>
              <a:gd name="connsiteX334" fmla="*/ 11426154 w 12819341"/>
              <a:gd name="connsiteY334" fmla="*/ 394569 h 2036622"/>
              <a:gd name="connsiteX335" fmla="*/ 11417361 w 12819341"/>
              <a:gd name="connsiteY335" fmla="*/ 376562 h 2036622"/>
              <a:gd name="connsiteX336" fmla="*/ 11408356 w 12819341"/>
              <a:gd name="connsiteY336" fmla="*/ 381643 h 2036622"/>
              <a:gd name="connsiteX337" fmla="*/ 11351207 w 12819341"/>
              <a:gd name="connsiteY337" fmla="*/ 324011 h 2036622"/>
              <a:gd name="connsiteX338" fmla="*/ 10846950 w 12819341"/>
              <a:gd name="connsiteY338" fmla="*/ 52460 h 2036622"/>
              <a:gd name="connsiteX339" fmla="*/ 10417909 w 12819341"/>
              <a:gd name="connsiteY339" fmla="*/ 901 h 2036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Lst>
            <a:rect l="l" t="t" r="r" b="b"/>
            <a:pathLst>
              <a:path w="12819341" h="2036622">
                <a:moveTo>
                  <a:pt x="4098623" y="1247671"/>
                </a:moveTo>
                <a:lnTo>
                  <a:pt x="4072801" y="1281782"/>
                </a:lnTo>
                <a:lnTo>
                  <a:pt x="4065453" y="1286768"/>
                </a:lnTo>
                <a:cubicBezTo>
                  <a:pt x="3837471" y="1423538"/>
                  <a:pt x="3537472" y="1484432"/>
                  <a:pt x="3229260" y="1435166"/>
                </a:cubicBezTo>
                <a:cubicBezTo>
                  <a:pt x="3188617" y="1428670"/>
                  <a:pt x="3148913" y="1420431"/>
                  <a:pt x="3110251" y="1410568"/>
                </a:cubicBezTo>
                <a:lnTo>
                  <a:pt x="3041090" y="1389502"/>
                </a:lnTo>
                <a:lnTo>
                  <a:pt x="3120515" y="1323921"/>
                </a:lnTo>
                <a:lnTo>
                  <a:pt x="3163015" y="1296633"/>
                </a:lnTo>
                <a:lnTo>
                  <a:pt x="3201967" y="1309848"/>
                </a:lnTo>
                <a:cubicBezTo>
                  <a:pt x="3491240" y="1390565"/>
                  <a:pt x="3784821" y="1374964"/>
                  <a:pt x="4017917" y="1284817"/>
                </a:cubicBezTo>
                <a:close/>
                <a:moveTo>
                  <a:pt x="4191133" y="1194301"/>
                </a:moveTo>
                <a:lnTo>
                  <a:pt x="4158564" y="1223607"/>
                </a:lnTo>
                <a:lnTo>
                  <a:pt x="4114587" y="1253437"/>
                </a:lnTo>
                <a:lnTo>
                  <a:pt x="4120995" y="1237375"/>
                </a:lnTo>
                <a:lnTo>
                  <a:pt x="4129125" y="1233633"/>
                </a:lnTo>
                <a:close/>
                <a:moveTo>
                  <a:pt x="6882559" y="1106353"/>
                </a:moveTo>
                <a:lnTo>
                  <a:pt x="6856737" y="1140464"/>
                </a:lnTo>
                <a:lnTo>
                  <a:pt x="6849389" y="1145450"/>
                </a:lnTo>
                <a:cubicBezTo>
                  <a:pt x="6621407" y="1282220"/>
                  <a:pt x="6321408" y="1343114"/>
                  <a:pt x="6013196" y="1293848"/>
                </a:cubicBezTo>
                <a:lnTo>
                  <a:pt x="6004436" y="1292038"/>
                </a:lnTo>
                <a:lnTo>
                  <a:pt x="6021307" y="1274410"/>
                </a:lnTo>
                <a:lnTo>
                  <a:pt x="6114480" y="1197477"/>
                </a:lnTo>
                <a:lnTo>
                  <a:pt x="6202653" y="1211349"/>
                </a:lnTo>
                <a:cubicBezTo>
                  <a:pt x="6418186" y="1236788"/>
                  <a:pt x="6627031" y="1211110"/>
                  <a:pt x="6801853" y="1143499"/>
                </a:cubicBezTo>
                <a:close/>
                <a:moveTo>
                  <a:pt x="3802398" y="1099434"/>
                </a:moveTo>
                <a:cubicBezTo>
                  <a:pt x="3942606" y="1099434"/>
                  <a:pt x="4077215" y="1124861"/>
                  <a:pt x="4202348" y="1171606"/>
                </a:cubicBezTo>
                <a:lnTo>
                  <a:pt x="4202756" y="1171785"/>
                </a:lnTo>
                <a:lnTo>
                  <a:pt x="4150250" y="1196925"/>
                </a:lnTo>
                <a:lnTo>
                  <a:pt x="4134966" y="1202349"/>
                </a:lnTo>
                <a:lnTo>
                  <a:pt x="4151236" y="1161563"/>
                </a:lnTo>
                <a:lnTo>
                  <a:pt x="4126497" y="1205355"/>
                </a:lnTo>
                <a:lnTo>
                  <a:pt x="4060264" y="1228861"/>
                </a:lnTo>
                <a:cubicBezTo>
                  <a:pt x="3874692" y="1284340"/>
                  <a:pt x="3657495" y="1288753"/>
                  <a:pt x="3444181" y="1229231"/>
                </a:cubicBezTo>
                <a:cubicBezTo>
                  <a:pt x="3411364" y="1220073"/>
                  <a:pt x="3379512" y="1209647"/>
                  <a:pt x="3348698" y="1198054"/>
                </a:cubicBezTo>
                <a:lnTo>
                  <a:pt x="3344944" y="1196448"/>
                </a:lnTo>
                <a:lnTo>
                  <a:pt x="3371363" y="1183734"/>
                </a:lnTo>
                <a:cubicBezTo>
                  <a:pt x="3505184" y="1129276"/>
                  <a:pt x="3650505" y="1099434"/>
                  <a:pt x="3802398" y="1099434"/>
                </a:cubicBezTo>
                <a:close/>
                <a:moveTo>
                  <a:pt x="9806746" y="1076800"/>
                </a:moveTo>
                <a:lnTo>
                  <a:pt x="9721756" y="1165602"/>
                </a:lnTo>
                <a:cubicBezTo>
                  <a:pt x="9509971" y="1362526"/>
                  <a:pt x="9232473" y="1481895"/>
                  <a:pt x="8928688" y="1481895"/>
                </a:cubicBezTo>
                <a:cubicBezTo>
                  <a:pt x="8835215" y="1481895"/>
                  <a:pt x="8744232" y="1470593"/>
                  <a:pt x="8656885" y="1449209"/>
                </a:cubicBezTo>
                <a:lnTo>
                  <a:pt x="8549254" y="1416045"/>
                </a:lnTo>
                <a:lnTo>
                  <a:pt x="8584122" y="1354319"/>
                </a:lnTo>
                <a:lnTo>
                  <a:pt x="8648946" y="1268686"/>
                </a:lnTo>
                <a:lnTo>
                  <a:pt x="8749920" y="1290818"/>
                </a:lnTo>
                <a:cubicBezTo>
                  <a:pt x="9108176" y="1348082"/>
                  <a:pt x="9455499" y="1283652"/>
                  <a:pt x="9718295" y="1134784"/>
                </a:cubicBezTo>
                <a:close/>
                <a:moveTo>
                  <a:pt x="6975070" y="1052983"/>
                </a:moveTo>
                <a:lnTo>
                  <a:pt x="6942500" y="1082289"/>
                </a:lnTo>
                <a:lnTo>
                  <a:pt x="6898523" y="1112119"/>
                </a:lnTo>
                <a:lnTo>
                  <a:pt x="6904931" y="1096057"/>
                </a:lnTo>
                <a:lnTo>
                  <a:pt x="6913060" y="1092315"/>
                </a:lnTo>
                <a:close/>
                <a:moveTo>
                  <a:pt x="9894537" y="965037"/>
                </a:moveTo>
                <a:lnTo>
                  <a:pt x="9868715" y="999147"/>
                </a:lnTo>
                <a:lnTo>
                  <a:pt x="9861367" y="1004132"/>
                </a:lnTo>
                <a:cubicBezTo>
                  <a:pt x="9633384" y="1140903"/>
                  <a:pt x="9333385" y="1201797"/>
                  <a:pt x="9025174" y="1152531"/>
                </a:cubicBezTo>
                <a:cubicBezTo>
                  <a:pt x="8984530" y="1146035"/>
                  <a:pt x="8944826" y="1137796"/>
                  <a:pt x="8906165" y="1127933"/>
                </a:cubicBezTo>
                <a:lnTo>
                  <a:pt x="8813117" y="1099591"/>
                </a:lnTo>
                <a:lnTo>
                  <a:pt x="8883730" y="1041287"/>
                </a:lnTo>
                <a:lnTo>
                  <a:pt x="8937536" y="1006740"/>
                </a:lnTo>
                <a:lnTo>
                  <a:pt x="8997881" y="1027213"/>
                </a:lnTo>
                <a:cubicBezTo>
                  <a:pt x="9287153" y="1107930"/>
                  <a:pt x="9580734" y="1092329"/>
                  <a:pt x="9813830" y="1002182"/>
                </a:cubicBezTo>
                <a:close/>
                <a:moveTo>
                  <a:pt x="9987047" y="911666"/>
                </a:moveTo>
                <a:lnTo>
                  <a:pt x="9954478" y="940972"/>
                </a:lnTo>
                <a:lnTo>
                  <a:pt x="9910500" y="970802"/>
                </a:lnTo>
                <a:lnTo>
                  <a:pt x="9916908" y="954740"/>
                </a:lnTo>
                <a:lnTo>
                  <a:pt x="9925038" y="950998"/>
                </a:lnTo>
                <a:close/>
                <a:moveTo>
                  <a:pt x="9945598" y="882820"/>
                </a:moveTo>
                <a:lnTo>
                  <a:pt x="9965563" y="888972"/>
                </a:lnTo>
                <a:lnTo>
                  <a:pt x="9982995" y="896655"/>
                </a:lnTo>
                <a:lnTo>
                  <a:pt x="9946164" y="914290"/>
                </a:lnTo>
                <a:lnTo>
                  <a:pt x="9930880" y="919714"/>
                </a:lnTo>
                <a:close/>
                <a:moveTo>
                  <a:pt x="9565613" y="816800"/>
                </a:moveTo>
                <a:cubicBezTo>
                  <a:pt x="9659085" y="816800"/>
                  <a:pt x="9750068" y="828101"/>
                  <a:pt x="9837415" y="849485"/>
                </a:cubicBezTo>
                <a:lnTo>
                  <a:pt x="9945047" y="882650"/>
                </a:lnTo>
                <a:lnTo>
                  <a:pt x="9922411" y="922720"/>
                </a:lnTo>
                <a:lnTo>
                  <a:pt x="9856178" y="946226"/>
                </a:lnTo>
                <a:cubicBezTo>
                  <a:pt x="9670606" y="1001705"/>
                  <a:pt x="9453408" y="1006118"/>
                  <a:pt x="9240095" y="946596"/>
                </a:cubicBezTo>
                <a:cubicBezTo>
                  <a:pt x="9207278" y="937438"/>
                  <a:pt x="9175426" y="927012"/>
                  <a:pt x="9144612" y="915419"/>
                </a:cubicBezTo>
                <a:lnTo>
                  <a:pt x="9123546" y="906409"/>
                </a:lnTo>
                <a:lnTo>
                  <a:pt x="9134578" y="901100"/>
                </a:lnTo>
                <a:cubicBezTo>
                  <a:pt x="9268399" y="846642"/>
                  <a:pt x="9413720" y="816800"/>
                  <a:pt x="9565613" y="816800"/>
                </a:cubicBezTo>
                <a:close/>
                <a:moveTo>
                  <a:pt x="12738284" y="770349"/>
                </a:moveTo>
                <a:lnTo>
                  <a:pt x="12705715" y="799654"/>
                </a:lnTo>
                <a:lnTo>
                  <a:pt x="12661738" y="829485"/>
                </a:lnTo>
                <a:lnTo>
                  <a:pt x="12668145" y="813423"/>
                </a:lnTo>
                <a:lnTo>
                  <a:pt x="12676275" y="809681"/>
                </a:lnTo>
                <a:close/>
                <a:moveTo>
                  <a:pt x="10417909" y="901"/>
                </a:moveTo>
                <a:cubicBezTo>
                  <a:pt x="10186757" y="9366"/>
                  <a:pt x="9975111" y="77159"/>
                  <a:pt x="9820466" y="191679"/>
                </a:cubicBezTo>
                <a:lnTo>
                  <a:pt x="9776728" y="230458"/>
                </a:lnTo>
                <a:lnTo>
                  <a:pt x="9814939" y="205472"/>
                </a:lnTo>
                <a:cubicBezTo>
                  <a:pt x="10028995" y="88013"/>
                  <a:pt x="10320319" y="53715"/>
                  <a:pt x="10604736" y="133077"/>
                </a:cubicBezTo>
                <a:cubicBezTo>
                  <a:pt x="10867276" y="206335"/>
                  <a:pt x="11068009" y="360835"/>
                  <a:pt x="11169914" y="543787"/>
                </a:cubicBezTo>
                <a:lnTo>
                  <a:pt x="11178706" y="561794"/>
                </a:lnTo>
                <a:lnTo>
                  <a:pt x="11187713" y="556714"/>
                </a:lnTo>
                <a:lnTo>
                  <a:pt x="11244861" y="614344"/>
                </a:lnTo>
                <a:cubicBezTo>
                  <a:pt x="11373252" y="732780"/>
                  <a:pt x="11545674" y="829128"/>
                  <a:pt x="11749118" y="885896"/>
                </a:cubicBezTo>
                <a:cubicBezTo>
                  <a:pt x="12038391" y="966613"/>
                  <a:pt x="12331971" y="951012"/>
                  <a:pt x="12565068" y="860865"/>
                </a:cubicBezTo>
                <a:lnTo>
                  <a:pt x="12645774" y="823719"/>
                </a:lnTo>
                <a:lnTo>
                  <a:pt x="12619952" y="857830"/>
                </a:lnTo>
                <a:lnTo>
                  <a:pt x="12612604" y="862815"/>
                </a:lnTo>
                <a:cubicBezTo>
                  <a:pt x="12384621" y="999586"/>
                  <a:pt x="12084623" y="1060480"/>
                  <a:pt x="11776411" y="1011214"/>
                </a:cubicBezTo>
                <a:cubicBezTo>
                  <a:pt x="11451264" y="959242"/>
                  <a:pt x="11186234" y="795744"/>
                  <a:pt x="11034253" y="581403"/>
                </a:cubicBezTo>
                <a:lnTo>
                  <a:pt x="11020770" y="560117"/>
                </a:lnTo>
                <a:lnTo>
                  <a:pt x="11010883" y="567876"/>
                </a:lnTo>
                <a:lnTo>
                  <a:pt x="10933152" y="504181"/>
                </a:lnTo>
                <a:cubicBezTo>
                  <a:pt x="10760366" y="374957"/>
                  <a:pt x="10538780" y="280210"/>
                  <a:pt x="10286820" y="239937"/>
                </a:cubicBezTo>
                <a:cubicBezTo>
                  <a:pt x="9809148" y="163584"/>
                  <a:pt x="9350907" y="303576"/>
                  <a:pt x="9086551" y="571605"/>
                </a:cubicBezTo>
                <a:lnTo>
                  <a:pt x="9040886" y="627014"/>
                </a:lnTo>
                <a:lnTo>
                  <a:pt x="9082263" y="589783"/>
                </a:lnTo>
                <a:cubicBezTo>
                  <a:pt x="9317810" y="409498"/>
                  <a:pt x="9659325" y="321920"/>
                  <a:pt x="10011567" y="378223"/>
                </a:cubicBezTo>
                <a:cubicBezTo>
                  <a:pt x="10336714" y="430195"/>
                  <a:pt x="10601744" y="593694"/>
                  <a:pt x="10753724" y="808034"/>
                </a:cubicBezTo>
                <a:lnTo>
                  <a:pt x="10767208" y="829321"/>
                </a:lnTo>
                <a:lnTo>
                  <a:pt x="10777096" y="821561"/>
                </a:lnTo>
                <a:lnTo>
                  <a:pt x="10854825" y="885255"/>
                </a:lnTo>
                <a:cubicBezTo>
                  <a:pt x="11027612" y="1014480"/>
                  <a:pt x="11249199" y="1109227"/>
                  <a:pt x="11501157" y="1149501"/>
                </a:cubicBezTo>
                <a:cubicBezTo>
                  <a:pt x="11859413" y="1206765"/>
                  <a:pt x="12206736" y="1142335"/>
                  <a:pt x="12469532" y="993467"/>
                </a:cubicBezTo>
                <a:lnTo>
                  <a:pt x="12557983" y="935483"/>
                </a:lnTo>
                <a:lnTo>
                  <a:pt x="12472994" y="1024285"/>
                </a:lnTo>
                <a:cubicBezTo>
                  <a:pt x="12261208" y="1221209"/>
                  <a:pt x="11983710" y="1340578"/>
                  <a:pt x="11679925" y="1340578"/>
                </a:cubicBezTo>
                <a:cubicBezTo>
                  <a:pt x="11306035" y="1340578"/>
                  <a:pt x="10971965" y="1159760"/>
                  <a:pt x="10751219" y="876078"/>
                </a:cubicBezTo>
                <a:lnTo>
                  <a:pt x="10731085" y="847521"/>
                </a:lnTo>
                <a:lnTo>
                  <a:pt x="10721976" y="861462"/>
                </a:lnTo>
                <a:lnTo>
                  <a:pt x="10620188" y="784932"/>
                </a:lnTo>
                <a:cubicBezTo>
                  <a:pt x="10396915" y="633266"/>
                  <a:pt x="10127756" y="544708"/>
                  <a:pt x="9838025" y="544708"/>
                </a:cubicBezTo>
                <a:cubicBezTo>
                  <a:pt x="9563385" y="544708"/>
                  <a:pt x="9307229" y="624282"/>
                  <a:pt x="9091119" y="761751"/>
                </a:cubicBezTo>
                <a:lnTo>
                  <a:pt x="8988665" y="837223"/>
                </a:lnTo>
                <a:lnTo>
                  <a:pt x="8897268" y="782376"/>
                </a:lnTo>
                <a:cubicBezTo>
                  <a:pt x="8801530" y="711725"/>
                  <a:pt x="8725870" y="627362"/>
                  <a:pt x="8674916" y="535886"/>
                </a:cubicBezTo>
                <a:lnTo>
                  <a:pt x="8666124" y="517879"/>
                </a:lnTo>
                <a:lnTo>
                  <a:pt x="8657119" y="522960"/>
                </a:lnTo>
                <a:lnTo>
                  <a:pt x="8599970" y="465328"/>
                </a:lnTo>
                <a:cubicBezTo>
                  <a:pt x="8471580" y="346893"/>
                  <a:pt x="8299158" y="250545"/>
                  <a:pt x="8095713" y="193777"/>
                </a:cubicBezTo>
                <a:cubicBezTo>
                  <a:pt x="7951077" y="153418"/>
                  <a:pt x="7805364" y="137139"/>
                  <a:pt x="7666672" y="142218"/>
                </a:cubicBezTo>
                <a:cubicBezTo>
                  <a:pt x="7435520" y="150683"/>
                  <a:pt x="7223874" y="218476"/>
                  <a:pt x="7069229" y="332996"/>
                </a:cubicBezTo>
                <a:lnTo>
                  <a:pt x="7025491" y="371775"/>
                </a:lnTo>
                <a:lnTo>
                  <a:pt x="7063702" y="346789"/>
                </a:lnTo>
                <a:cubicBezTo>
                  <a:pt x="7277759" y="229330"/>
                  <a:pt x="7569082" y="195032"/>
                  <a:pt x="7853500" y="274394"/>
                </a:cubicBezTo>
                <a:cubicBezTo>
                  <a:pt x="8116039" y="347652"/>
                  <a:pt x="8316772" y="502152"/>
                  <a:pt x="8418677" y="685104"/>
                </a:cubicBezTo>
                <a:lnTo>
                  <a:pt x="8427470" y="703111"/>
                </a:lnTo>
                <a:lnTo>
                  <a:pt x="8436476" y="698031"/>
                </a:lnTo>
                <a:lnTo>
                  <a:pt x="8493624" y="755662"/>
                </a:lnTo>
                <a:cubicBezTo>
                  <a:pt x="8557820" y="814879"/>
                  <a:pt x="8633023" y="868575"/>
                  <a:pt x="8717608" y="914563"/>
                </a:cubicBezTo>
                <a:lnTo>
                  <a:pt x="8838151" y="971293"/>
                </a:lnTo>
                <a:lnTo>
                  <a:pt x="8799684" y="1008666"/>
                </a:lnTo>
                <a:lnTo>
                  <a:pt x="8747832" y="1074915"/>
                </a:lnTo>
                <a:lnTo>
                  <a:pt x="8687536" y="1050213"/>
                </a:lnTo>
                <a:cubicBezTo>
                  <a:pt x="8517152" y="970786"/>
                  <a:pt x="8378004" y="856683"/>
                  <a:pt x="8283017" y="722720"/>
                </a:cubicBezTo>
                <a:lnTo>
                  <a:pt x="8269533" y="701434"/>
                </a:lnTo>
                <a:lnTo>
                  <a:pt x="8259647" y="709193"/>
                </a:lnTo>
                <a:lnTo>
                  <a:pt x="8181916" y="645498"/>
                </a:lnTo>
                <a:cubicBezTo>
                  <a:pt x="8009129" y="516274"/>
                  <a:pt x="7787543" y="421527"/>
                  <a:pt x="7535584" y="381254"/>
                </a:cubicBezTo>
                <a:cubicBezTo>
                  <a:pt x="7057911" y="304901"/>
                  <a:pt x="6599670" y="444893"/>
                  <a:pt x="6335315" y="712922"/>
                </a:cubicBezTo>
                <a:lnTo>
                  <a:pt x="6289650" y="768331"/>
                </a:lnTo>
                <a:lnTo>
                  <a:pt x="6331027" y="731100"/>
                </a:lnTo>
                <a:cubicBezTo>
                  <a:pt x="6566573" y="550815"/>
                  <a:pt x="6908088" y="463237"/>
                  <a:pt x="7260330" y="519540"/>
                </a:cubicBezTo>
                <a:cubicBezTo>
                  <a:pt x="7585477" y="571512"/>
                  <a:pt x="7850507" y="735011"/>
                  <a:pt x="8002488" y="949351"/>
                </a:cubicBezTo>
                <a:lnTo>
                  <a:pt x="8015972" y="970638"/>
                </a:lnTo>
                <a:lnTo>
                  <a:pt x="8025859" y="962878"/>
                </a:lnTo>
                <a:lnTo>
                  <a:pt x="8103589" y="1026572"/>
                </a:lnTo>
                <a:cubicBezTo>
                  <a:pt x="8233178" y="1123491"/>
                  <a:pt x="8390218" y="1201016"/>
                  <a:pt x="8566934" y="1250711"/>
                </a:cubicBezTo>
                <a:lnTo>
                  <a:pt x="8621490" y="1262668"/>
                </a:lnTo>
                <a:lnTo>
                  <a:pt x="8584490" y="1326163"/>
                </a:lnTo>
                <a:lnTo>
                  <a:pt x="8548703" y="1415875"/>
                </a:lnTo>
                <a:lnTo>
                  <a:pt x="8528737" y="1409723"/>
                </a:lnTo>
                <a:cubicBezTo>
                  <a:pt x="8320182" y="1331816"/>
                  <a:pt x="8137949" y="1194696"/>
                  <a:pt x="7999982" y="1017395"/>
                </a:cubicBezTo>
                <a:lnTo>
                  <a:pt x="7979848" y="988838"/>
                </a:lnTo>
                <a:lnTo>
                  <a:pt x="7970740" y="1002779"/>
                </a:lnTo>
                <a:lnTo>
                  <a:pt x="7868952" y="926249"/>
                </a:lnTo>
                <a:cubicBezTo>
                  <a:pt x="7645678" y="774583"/>
                  <a:pt x="7376519" y="686025"/>
                  <a:pt x="7086788" y="686025"/>
                </a:cubicBezTo>
                <a:cubicBezTo>
                  <a:pt x="6743488" y="686025"/>
                  <a:pt x="6429069" y="810359"/>
                  <a:pt x="6185645" y="1016686"/>
                </a:cubicBezTo>
                <a:lnTo>
                  <a:pt x="6141458" y="1059617"/>
                </a:lnTo>
                <a:lnTo>
                  <a:pt x="6132634" y="1056736"/>
                </a:lnTo>
                <a:cubicBezTo>
                  <a:pt x="5916939" y="975586"/>
                  <a:pt x="5752107" y="837286"/>
                  <a:pt x="5662939" y="677203"/>
                </a:cubicBezTo>
                <a:lnTo>
                  <a:pt x="5654147" y="659196"/>
                </a:lnTo>
                <a:lnTo>
                  <a:pt x="5645141" y="664277"/>
                </a:lnTo>
                <a:lnTo>
                  <a:pt x="5587993" y="606645"/>
                </a:lnTo>
                <a:cubicBezTo>
                  <a:pt x="5459602" y="488210"/>
                  <a:pt x="5287180" y="391862"/>
                  <a:pt x="5083735" y="335094"/>
                </a:cubicBezTo>
                <a:cubicBezTo>
                  <a:pt x="4939099" y="294735"/>
                  <a:pt x="4793386" y="278456"/>
                  <a:pt x="4654695" y="283535"/>
                </a:cubicBezTo>
                <a:cubicBezTo>
                  <a:pt x="4423542" y="292000"/>
                  <a:pt x="4211896" y="359793"/>
                  <a:pt x="4057251" y="474313"/>
                </a:cubicBezTo>
                <a:lnTo>
                  <a:pt x="4013513" y="513092"/>
                </a:lnTo>
                <a:lnTo>
                  <a:pt x="4051724" y="488106"/>
                </a:lnTo>
                <a:cubicBezTo>
                  <a:pt x="4265781" y="370647"/>
                  <a:pt x="4557104" y="336349"/>
                  <a:pt x="4841522" y="415711"/>
                </a:cubicBezTo>
                <a:cubicBezTo>
                  <a:pt x="5104061" y="488969"/>
                  <a:pt x="5304794" y="643469"/>
                  <a:pt x="5406699" y="826421"/>
                </a:cubicBezTo>
                <a:lnTo>
                  <a:pt x="5415492" y="844428"/>
                </a:lnTo>
                <a:lnTo>
                  <a:pt x="5424498" y="839348"/>
                </a:lnTo>
                <a:lnTo>
                  <a:pt x="5481647" y="896978"/>
                </a:lnTo>
                <a:cubicBezTo>
                  <a:pt x="5610037" y="1015414"/>
                  <a:pt x="5782459" y="1111762"/>
                  <a:pt x="5985904" y="1168530"/>
                </a:cubicBezTo>
                <a:lnTo>
                  <a:pt x="6026399" y="1178154"/>
                </a:lnTo>
                <a:lnTo>
                  <a:pt x="5946618" y="1280087"/>
                </a:lnTo>
                <a:lnTo>
                  <a:pt x="5894187" y="1269250"/>
                </a:lnTo>
                <a:cubicBezTo>
                  <a:pt x="5623558" y="1200207"/>
                  <a:pt x="5404022" y="1051585"/>
                  <a:pt x="5271039" y="864037"/>
                </a:cubicBezTo>
                <a:lnTo>
                  <a:pt x="5257555" y="842751"/>
                </a:lnTo>
                <a:lnTo>
                  <a:pt x="5247669" y="850510"/>
                </a:lnTo>
                <a:lnTo>
                  <a:pt x="5169938" y="786816"/>
                </a:lnTo>
                <a:cubicBezTo>
                  <a:pt x="4997151" y="657591"/>
                  <a:pt x="4775565" y="562844"/>
                  <a:pt x="4523606" y="522571"/>
                </a:cubicBezTo>
                <a:cubicBezTo>
                  <a:pt x="4045933" y="446219"/>
                  <a:pt x="3587692" y="586210"/>
                  <a:pt x="3323337" y="854239"/>
                </a:cubicBezTo>
                <a:lnTo>
                  <a:pt x="3277671" y="909648"/>
                </a:lnTo>
                <a:lnTo>
                  <a:pt x="3319049" y="872417"/>
                </a:lnTo>
                <a:cubicBezTo>
                  <a:pt x="3554596" y="692132"/>
                  <a:pt x="3896110" y="604554"/>
                  <a:pt x="4248352" y="660857"/>
                </a:cubicBezTo>
                <a:cubicBezTo>
                  <a:pt x="4573499" y="712829"/>
                  <a:pt x="4838529" y="876328"/>
                  <a:pt x="4990510" y="1090668"/>
                </a:cubicBezTo>
                <a:lnTo>
                  <a:pt x="5003994" y="1111955"/>
                </a:lnTo>
                <a:lnTo>
                  <a:pt x="5013881" y="1104195"/>
                </a:lnTo>
                <a:lnTo>
                  <a:pt x="5091611" y="1167890"/>
                </a:lnTo>
                <a:cubicBezTo>
                  <a:pt x="5264397" y="1297114"/>
                  <a:pt x="5485984" y="1391861"/>
                  <a:pt x="5737942" y="1432135"/>
                </a:cubicBezTo>
                <a:lnTo>
                  <a:pt x="5846363" y="1444983"/>
                </a:lnTo>
                <a:lnTo>
                  <a:pt x="5833253" y="1467480"/>
                </a:lnTo>
                <a:lnTo>
                  <a:pt x="5795914" y="1561084"/>
                </a:lnTo>
                <a:lnTo>
                  <a:pt x="5832886" y="1495636"/>
                </a:lnTo>
                <a:lnTo>
                  <a:pt x="5869183" y="1447687"/>
                </a:lnTo>
                <a:lnTo>
                  <a:pt x="5871632" y="1447977"/>
                </a:lnTo>
                <a:cubicBezTo>
                  <a:pt x="6181708" y="1471972"/>
                  <a:pt x="6476371" y="1406361"/>
                  <a:pt x="6706317" y="1276101"/>
                </a:cubicBezTo>
                <a:lnTo>
                  <a:pt x="6794768" y="1218117"/>
                </a:lnTo>
                <a:lnTo>
                  <a:pt x="6709779" y="1306919"/>
                </a:lnTo>
                <a:cubicBezTo>
                  <a:pt x="6497994" y="1503843"/>
                  <a:pt x="6220496" y="1623212"/>
                  <a:pt x="5916710" y="1623212"/>
                </a:cubicBezTo>
                <a:cubicBezTo>
                  <a:pt x="5542820" y="1623212"/>
                  <a:pt x="5208751" y="1442394"/>
                  <a:pt x="4988004" y="1158712"/>
                </a:cubicBezTo>
                <a:lnTo>
                  <a:pt x="4967870" y="1130155"/>
                </a:lnTo>
                <a:lnTo>
                  <a:pt x="4958762" y="1144096"/>
                </a:lnTo>
                <a:lnTo>
                  <a:pt x="4856974" y="1067566"/>
                </a:lnTo>
                <a:cubicBezTo>
                  <a:pt x="4633700" y="915900"/>
                  <a:pt x="4364541" y="827341"/>
                  <a:pt x="4074811" y="827341"/>
                </a:cubicBezTo>
                <a:cubicBezTo>
                  <a:pt x="3800170" y="827341"/>
                  <a:pt x="3544014" y="906916"/>
                  <a:pt x="3327904" y="1044385"/>
                </a:cubicBezTo>
                <a:lnTo>
                  <a:pt x="3210770" y="1130671"/>
                </a:lnTo>
                <a:lnTo>
                  <a:pt x="3101355" y="1065011"/>
                </a:lnTo>
                <a:cubicBezTo>
                  <a:pt x="3005616" y="994360"/>
                  <a:pt x="2929956" y="909997"/>
                  <a:pt x="2879003" y="818521"/>
                </a:cubicBezTo>
                <a:lnTo>
                  <a:pt x="2870211" y="800514"/>
                </a:lnTo>
                <a:lnTo>
                  <a:pt x="2861205" y="805595"/>
                </a:lnTo>
                <a:lnTo>
                  <a:pt x="2804057" y="747963"/>
                </a:lnTo>
                <a:cubicBezTo>
                  <a:pt x="2675666" y="629528"/>
                  <a:pt x="2503243" y="533180"/>
                  <a:pt x="2299799" y="476412"/>
                </a:cubicBezTo>
                <a:cubicBezTo>
                  <a:pt x="1914103" y="368789"/>
                  <a:pt x="1520747" y="432399"/>
                  <a:pt x="1273315" y="615631"/>
                </a:cubicBezTo>
                <a:lnTo>
                  <a:pt x="1229577" y="654410"/>
                </a:lnTo>
                <a:lnTo>
                  <a:pt x="1267788" y="629424"/>
                </a:lnTo>
                <a:cubicBezTo>
                  <a:pt x="1481845" y="511965"/>
                  <a:pt x="1773168" y="477667"/>
                  <a:pt x="2057586" y="557029"/>
                </a:cubicBezTo>
                <a:cubicBezTo>
                  <a:pt x="2320125" y="630287"/>
                  <a:pt x="2520858" y="784787"/>
                  <a:pt x="2622763" y="967739"/>
                </a:cubicBezTo>
                <a:lnTo>
                  <a:pt x="2631556" y="985746"/>
                </a:lnTo>
                <a:lnTo>
                  <a:pt x="2640562" y="980666"/>
                </a:lnTo>
                <a:lnTo>
                  <a:pt x="2697711" y="1038296"/>
                </a:lnTo>
                <a:cubicBezTo>
                  <a:pt x="2794004" y="1127123"/>
                  <a:pt x="2915064" y="1203526"/>
                  <a:pt x="3055404" y="1260124"/>
                </a:cubicBezTo>
                <a:lnTo>
                  <a:pt x="3065153" y="1263432"/>
                </a:lnTo>
                <a:lnTo>
                  <a:pt x="3036469" y="1291300"/>
                </a:lnTo>
                <a:lnTo>
                  <a:pt x="2976677" y="1367694"/>
                </a:lnTo>
                <a:lnTo>
                  <a:pt x="2891623" y="1332848"/>
                </a:lnTo>
                <a:cubicBezTo>
                  <a:pt x="2721238" y="1253421"/>
                  <a:pt x="2582090" y="1139318"/>
                  <a:pt x="2487103" y="1005355"/>
                </a:cubicBezTo>
                <a:lnTo>
                  <a:pt x="2473619" y="984069"/>
                </a:lnTo>
                <a:lnTo>
                  <a:pt x="2463733" y="991828"/>
                </a:lnTo>
                <a:lnTo>
                  <a:pt x="2386001" y="928134"/>
                </a:lnTo>
                <a:cubicBezTo>
                  <a:pt x="2213215" y="798909"/>
                  <a:pt x="1991629" y="704162"/>
                  <a:pt x="1739670" y="663889"/>
                </a:cubicBezTo>
                <a:cubicBezTo>
                  <a:pt x="1261997" y="587536"/>
                  <a:pt x="803756" y="727528"/>
                  <a:pt x="539401" y="995557"/>
                </a:cubicBezTo>
                <a:lnTo>
                  <a:pt x="493735" y="1050966"/>
                </a:lnTo>
                <a:lnTo>
                  <a:pt x="535113" y="1013735"/>
                </a:lnTo>
                <a:cubicBezTo>
                  <a:pt x="770660" y="833450"/>
                  <a:pt x="1112174" y="745872"/>
                  <a:pt x="1464416" y="802175"/>
                </a:cubicBezTo>
                <a:cubicBezTo>
                  <a:pt x="1789563" y="854147"/>
                  <a:pt x="2054593" y="1017646"/>
                  <a:pt x="2206573" y="1231986"/>
                </a:cubicBezTo>
                <a:lnTo>
                  <a:pt x="2220058" y="1253273"/>
                </a:lnTo>
                <a:lnTo>
                  <a:pt x="2229945" y="1245513"/>
                </a:lnTo>
                <a:lnTo>
                  <a:pt x="2307675" y="1309208"/>
                </a:lnTo>
                <a:cubicBezTo>
                  <a:pt x="2437264" y="1406126"/>
                  <a:pt x="2594305" y="1483651"/>
                  <a:pt x="2771020" y="1533346"/>
                </a:cubicBezTo>
                <a:lnTo>
                  <a:pt x="2854571" y="1551659"/>
                </a:lnTo>
                <a:lnTo>
                  <a:pt x="2821275" y="1608797"/>
                </a:lnTo>
                <a:lnTo>
                  <a:pt x="2783936" y="1702401"/>
                </a:lnTo>
                <a:lnTo>
                  <a:pt x="2820908" y="1636953"/>
                </a:lnTo>
                <a:lnTo>
                  <a:pt x="2881078" y="1557468"/>
                </a:lnTo>
                <a:lnTo>
                  <a:pt x="2954006" y="1573453"/>
                </a:lnTo>
                <a:cubicBezTo>
                  <a:pt x="3312262" y="1630717"/>
                  <a:pt x="3659586" y="1566287"/>
                  <a:pt x="3922381" y="1417419"/>
                </a:cubicBezTo>
                <a:lnTo>
                  <a:pt x="4010833" y="1359435"/>
                </a:lnTo>
                <a:lnTo>
                  <a:pt x="3925843" y="1448237"/>
                </a:lnTo>
                <a:cubicBezTo>
                  <a:pt x="3714057" y="1645161"/>
                  <a:pt x="3436559" y="1764530"/>
                  <a:pt x="3132774" y="1764530"/>
                </a:cubicBezTo>
                <a:cubicBezTo>
                  <a:pt x="2758884" y="1764530"/>
                  <a:pt x="2424815" y="1583712"/>
                  <a:pt x="2204068" y="1300030"/>
                </a:cubicBezTo>
                <a:lnTo>
                  <a:pt x="2183934" y="1271473"/>
                </a:lnTo>
                <a:lnTo>
                  <a:pt x="2174826" y="1285414"/>
                </a:lnTo>
                <a:lnTo>
                  <a:pt x="2073037" y="1208884"/>
                </a:lnTo>
                <a:cubicBezTo>
                  <a:pt x="1849764" y="1057218"/>
                  <a:pt x="1580605" y="968659"/>
                  <a:pt x="1290875" y="968659"/>
                </a:cubicBezTo>
                <a:cubicBezTo>
                  <a:pt x="741593" y="968659"/>
                  <a:pt x="266250" y="1286956"/>
                  <a:pt x="37339" y="1750115"/>
                </a:cubicBezTo>
                <a:lnTo>
                  <a:pt x="0" y="1843719"/>
                </a:lnTo>
                <a:lnTo>
                  <a:pt x="36972" y="1778271"/>
                </a:lnTo>
                <a:cubicBezTo>
                  <a:pt x="255100" y="1452963"/>
                  <a:pt x="613414" y="1240752"/>
                  <a:pt x="1018462" y="1240752"/>
                </a:cubicBezTo>
                <a:cubicBezTo>
                  <a:pt x="1392351" y="1240752"/>
                  <a:pt x="1726421" y="1421570"/>
                  <a:pt x="1947167" y="1705252"/>
                </a:cubicBezTo>
                <a:lnTo>
                  <a:pt x="1967301" y="1733808"/>
                </a:lnTo>
                <a:lnTo>
                  <a:pt x="1976411" y="1719867"/>
                </a:lnTo>
                <a:lnTo>
                  <a:pt x="2078199" y="1796397"/>
                </a:lnTo>
                <a:cubicBezTo>
                  <a:pt x="2301471" y="1948063"/>
                  <a:pt x="2570631" y="2036622"/>
                  <a:pt x="2860361" y="2036622"/>
                </a:cubicBezTo>
                <a:cubicBezTo>
                  <a:pt x="3340983" y="2036622"/>
                  <a:pt x="3764994" y="1792926"/>
                  <a:pt x="4016841" y="1421722"/>
                </a:cubicBezTo>
                <a:lnTo>
                  <a:pt x="4087844" y="1299876"/>
                </a:lnTo>
                <a:lnTo>
                  <a:pt x="4154276" y="1241784"/>
                </a:lnTo>
                <a:lnTo>
                  <a:pt x="4195903" y="1191275"/>
                </a:lnTo>
                <a:lnTo>
                  <a:pt x="4216841" y="1177993"/>
                </a:lnTo>
                <a:lnTo>
                  <a:pt x="4324179" y="1225303"/>
                </a:lnTo>
                <a:cubicBezTo>
                  <a:pt x="4482026" y="1305968"/>
                  <a:pt x="4620730" y="1422093"/>
                  <a:pt x="4731104" y="1563934"/>
                </a:cubicBezTo>
                <a:lnTo>
                  <a:pt x="4751238" y="1592490"/>
                </a:lnTo>
                <a:lnTo>
                  <a:pt x="4760347" y="1578549"/>
                </a:lnTo>
                <a:lnTo>
                  <a:pt x="4862135" y="1655079"/>
                </a:lnTo>
                <a:cubicBezTo>
                  <a:pt x="5085407" y="1806745"/>
                  <a:pt x="5354567" y="1895304"/>
                  <a:pt x="5644297" y="1895304"/>
                </a:cubicBezTo>
                <a:cubicBezTo>
                  <a:pt x="6124919" y="1895304"/>
                  <a:pt x="6548930" y="1651608"/>
                  <a:pt x="6800777" y="1280404"/>
                </a:cubicBezTo>
                <a:lnTo>
                  <a:pt x="6871780" y="1158558"/>
                </a:lnTo>
                <a:lnTo>
                  <a:pt x="6938212" y="1100466"/>
                </a:lnTo>
                <a:lnTo>
                  <a:pt x="6979839" y="1049957"/>
                </a:lnTo>
                <a:lnTo>
                  <a:pt x="7012387" y="1029311"/>
                </a:lnTo>
                <a:lnTo>
                  <a:pt x="7056126" y="990532"/>
                </a:lnTo>
                <a:lnTo>
                  <a:pt x="7017915" y="1015518"/>
                </a:lnTo>
                <a:cubicBezTo>
                  <a:pt x="6991158" y="1030200"/>
                  <a:pt x="6963193" y="1043583"/>
                  <a:pt x="6934186" y="1055607"/>
                </a:cubicBezTo>
                <a:lnTo>
                  <a:pt x="6918902" y="1061031"/>
                </a:lnTo>
                <a:lnTo>
                  <a:pt x="6935172" y="1020245"/>
                </a:lnTo>
                <a:lnTo>
                  <a:pt x="6910433" y="1064037"/>
                </a:lnTo>
                <a:lnTo>
                  <a:pt x="6844200" y="1087543"/>
                </a:lnTo>
                <a:cubicBezTo>
                  <a:pt x="6705021" y="1129152"/>
                  <a:pt x="6548053" y="1142037"/>
                  <a:pt x="6388276" y="1120767"/>
                </a:cubicBezTo>
                <a:lnTo>
                  <a:pt x="6270668" y="1096641"/>
                </a:lnTo>
                <a:lnTo>
                  <a:pt x="6383341" y="1042417"/>
                </a:lnTo>
                <a:cubicBezTo>
                  <a:pt x="6517162" y="987959"/>
                  <a:pt x="6662483" y="958117"/>
                  <a:pt x="6814376" y="958117"/>
                </a:cubicBezTo>
                <a:cubicBezTo>
                  <a:pt x="7188265" y="958117"/>
                  <a:pt x="7522335" y="1138935"/>
                  <a:pt x="7743081" y="1422617"/>
                </a:cubicBezTo>
                <a:lnTo>
                  <a:pt x="7763216" y="1451173"/>
                </a:lnTo>
                <a:lnTo>
                  <a:pt x="7772325" y="1437232"/>
                </a:lnTo>
                <a:lnTo>
                  <a:pt x="7874113" y="1513762"/>
                </a:lnTo>
                <a:cubicBezTo>
                  <a:pt x="8097385" y="1665428"/>
                  <a:pt x="8366544" y="1753987"/>
                  <a:pt x="8656274" y="1753987"/>
                </a:cubicBezTo>
                <a:cubicBezTo>
                  <a:pt x="9136896" y="1753987"/>
                  <a:pt x="9560908" y="1510291"/>
                  <a:pt x="9812754" y="1139087"/>
                </a:cubicBezTo>
                <a:lnTo>
                  <a:pt x="9883758" y="1017241"/>
                </a:lnTo>
                <a:lnTo>
                  <a:pt x="9950190" y="959149"/>
                </a:lnTo>
                <a:lnTo>
                  <a:pt x="9991816" y="908640"/>
                </a:lnTo>
                <a:lnTo>
                  <a:pt x="9999348" y="903863"/>
                </a:lnTo>
                <a:lnTo>
                  <a:pt x="10087394" y="942669"/>
                </a:lnTo>
                <a:cubicBezTo>
                  <a:pt x="10245241" y="1023334"/>
                  <a:pt x="10383945" y="1139459"/>
                  <a:pt x="10494318" y="1281300"/>
                </a:cubicBezTo>
                <a:lnTo>
                  <a:pt x="10514452" y="1309856"/>
                </a:lnTo>
                <a:lnTo>
                  <a:pt x="10523562" y="1295915"/>
                </a:lnTo>
                <a:lnTo>
                  <a:pt x="10625350" y="1372445"/>
                </a:lnTo>
                <a:cubicBezTo>
                  <a:pt x="10848622" y="1524111"/>
                  <a:pt x="11117781" y="1612670"/>
                  <a:pt x="11407512" y="1612670"/>
                </a:cubicBezTo>
                <a:cubicBezTo>
                  <a:pt x="11888133" y="1612670"/>
                  <a:pt x="12312145" y="1368974"/>
                  <a:pt x="12563991" y="997770"/>
                </a:cubicBezTo>
                <a:lnTo>
                  <a:pt x="12634995" y="875924"/>
                </a:lnTo>
                <a:lnTo>
                  <a:pt x="12701427" y="817832"/>
                </a:lnTo>
                <a:lnTo>
                  <a:pt x="12743054" y="767323"/>
                </a:lnTo>
                <a:lnTo>
                  <a:pt x="12775602" y="746677"/>
                </a:lnTo>
                <a:lnTo>
                  <a:pt x="12819341" y="707898"/>
                </a:lnTo>
                <a:lnTo>
                  <a:pt x="12781130" y="732884"/>
                </a:lnTo>
                <a:cubicBezTo>
                  <a:pt x="12754373" y="747566"/>
                  <a:pt x="12726408" y="760949"/>
                  <a:pt x="12697401" y="772973"/>
                </a:cubicBezTo>
                <a:lnTo>
                  <a:pt x="12682117" y="778397"/>
                </a:lnTo>
                <a:lnTo>
                  <a:pt x="12698387" y="737611"/>
                </a:lnTo>
                <a:lnTo>
                  <a:pt x="12673648" y="781403"/>
                </a:lnTo>
                <a:lnTo>
                  <a:pt x="12607415" y="804909"/>
                </a:lnTo>
                <a:cubicBezTo>
                  <a:pt x="12421843" y="860388"/>
                  <a:pt x="12204646" y="864801"/>
                  <a:pt x="11991332" y="805279"/>
                </a:cubicBezTo>
                <a:cubicBezTo>
                  <a:pt x="11728793" y="732021"/>
                  <a:pt x="11528060" y="577521"/>
                  <a:pt x="11426154" y="394569"/>
                </a:cubicBezTo>
                <a:lnTo>
                  <a:pt x="11417361" y="376562"/>
                </a:lnTo>
                <a:lnTo>
                  <a:pt x="11408356" y="381643"/>
                </a:lnTo>
                <a:lnTo>
                  <a:pt x="11351207" y="324011"/>
                </a:lnTo>
                <a:cubicBezTo>
                  <a:pt x="11222817" y="205576"/>
                  <a:pt x="11050394" y="109228"/>
                  <a:pt x="10846950" y="52460"/>
                </a:cubicBezTo>
                <a:cubicBezTo>
                  <a:pt x="10702314" y="12101"/>
                  <a:pt x="10556600" y="-4178"/>
                  <a:pt x="10417909" y="901"/>
                </a:cubicBezTo>
                <a:close/>
              </a:path>
            </a:pathLst>
          </a:custGeom>
          <a:gradFill>
            <a:gsLst>
              <a:gs pos="31000">
                <a:srgbClr val="CC0066"/>
              </a:gs>
              <a:gs pos="59000">
                <a:srgbClr val="FF99FF"/>
              </a:gs>
              <a:gs pos="92000">
                <a:srgbClr val="C4D6EB"/>
              </a:gs>
              <a:gs pos="100000">
                <a:srgbClr val="FFEBFA"/>
              </a:gs>
            </a:gsLst>
            <a:lin ang="10800000" scaled="1"/>
          </a:gradFill>
          <a:ln>
            <a:noFill/>
          </a:ln>
          <a:effectLst>
            <a:reflection blurRad="6350" stA="50000" endA="300" endPos="90000" dist="50800" dir="5400000" sy="-100000" algn="bl" rotWithShape="0"/>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18"/>
          <p:cNvSpPr/>
          <p:nvPr/>
        </p:nvSpPr>
        <p:spPr>
          <a:xfrm>
            <a:off x="584145" y="3861048"/>
            <a:ext cx="4072155" cy="1154963"/>
          </a:xfrm>
          <a:custGeom>
            <a:avLst/>
            <a:gdLst>
              <a:gd name="connsiteX0" fmla="*/ 4098623 w 12819341"/>
              <a:gd name="connsiteY0" fmla="*/ 1247671 h 2036622"/>
              <a:gd name="connsiteX1" fmla="*/ 4072801 w 12819341"/>
              <a:gd name="connsiteY1" fmla="*/ 1281782 h 2036622"/>
              <a:gd name="connsiteX2" fmla="*/ 4065453 w 12819341"/>
              <a:gd name="connsiteY2" fmla="*/ 1286768 h 2036622"/>
              <a:gd name="connsiteX3" fmla="*/ 3229260 w 12819341"/>
              <a:gd name="connsiteY3" fmla="*/ 1435166 h 2036622"/>
              <a:gd name="connsiteX4" fmla="*/ 3110251 w 12819341"/>
              <a:gd name="connsiteY4" fmla="*/ 1410568 h 2036622"/>
              <a:gd name="connsiteX5" fmla="*/ 3041090 w 12819341"/>
              <a:gd name="connsiteY5" fmla="*/ 1389502 h 2036622"/>
              <a:gd name="connsiteX6" fmla="*/ 3120515 w 12819341"/>
              <a:gd name="connsiteY6" fmla="*/ 1323921 h 2036622"/>
              <a:gd name="connsiteX7" fmla="*/ 3163015 w 12819341"/>
              <a:gd name="connsiteY7" fmla="*/ 1296633 h 2036622"/>
              <a:gd name="connsiteX8" fmla="*/ 3201967 w 12819341"/>
              <a:gd name="connsiteY8" fmla="*/ 1309848 h 2036622"/>
              <a:gd name="connsiteX9" fmla="*/ 4017917 w 12819341"/>
              <a:gd name="connsiteY9" fmla="*/ 1284817 h 2036622"/>
              <a:gd name="connsiteX10" fmla="*/ 4191133 w 12819341"/>
              <a:gd name="connsiteY10" fmla="*/ 1194301 h 2036622"/>
              <a:gd name="connsiteX11" fmla="*/ 4158564 w 12819341"/>
              <a:gd name="connsiteY11" fmla="*/ 1223607 h 2036622"/>
              <a:gd name="connsiteX12" fmla="*/ 4114587 w 12819341"/>
              <a:gd name="connsiteY12" fmla="*/ 1253437 h 2036622"/>
              <a:gd name="connsiteX13" fmla="*/ 4120995 w 12819341"/>
              <a:gd name="connsiteY13" fmla="*/ 1237375 h 2036622"/>
              <a:gd name="connsiteX14" fmla="*/ 4129125 w 12819341"/>
              <a:gd name="connsiteY14" fmla="*/ 1233633 h 2036622"/>
              <a:gd name="connsiteX15" fmla="*/ 6882559 w 12819341"/>
              <a:gd name="connsiteY15" fmla="*/ 1106353 h 2036622"/>
              <a:gd name="connsiteX16" fmla="*/ 6856737 w 12819341"/>
              <a:gd name="connsiteY16" fmla="*/ 1140464 h 2036622"/>
              <a:gd name="connsiteX17" fmla="*/ 6849389 w 12819341"/>
              <a:gd name="connsiteY17" fmla="*/ 1145450 h 2036622"/>
              <a:gd name="connsiteX18" fmla="*/ 6013196 w 12819341"/>
              <a:gd name="connsiteY18" fmla="*/ 1293848 h 2036622"/>
              <a:gd name="connsiteX19" fmla="*/ 6004436 w 12819341"/>
              <a:gd name="connsiteY19" fmla="*/ 1292038 h 2036622"/>
              <a:gd name="connsiteX20" fmla="*/ 6021307 w 12819341"/>
              <a:gd name="connsiteY20" fmla="*/ 1274410 h 2036622"/>
              <a:gd name="connsiteX21" fmla="*/ 6114480 w 12819341"/>
              <a:gd name="connsiteY21" fmla="*/ 1197477 h 2036622"/>
              <a:gd name="connsiteX22" fmla="*/ 6202653 w 12819341"/>
              <a:gd name="connsiteY22" fmla="*/ 1211349 h 2036622"/>
              <a:gd name="connsiteX23" fmla="*/ 6801853 w 12819341"/>
              <a:gd name="connsiteY23" fmla="*/ 1143499 h 2036622"/>
              <a:gd name="connsiteX24" fmla="*/ 3802398 w 12819341"/>
              <a:gd name="connsiteY24" fmla="*/ 1099434 h 2036622"/>
              <a:gd name="connsiteX25" fmla="*/ 4202348 w 12819341"/>
              <a:gd name="connsiteY25" fmla="*/ 1171606 h 2036622"/>
              <a:gd name="connsiteX26" fmla="*/ 4202756 w 12819341"/>
              <a:gd name="connsiteY26" fmla="*/ 1171785 h 2036622"/>
              <a:gd name="connsiteX27" fmla="*/ 4150250 w 12819341"/>
              <a:gd name="connsiteY27" fmla="*/ 1196925 h 2036622"/>
              <a:gd name="connsiteX28" fmla="*/ 4134966 w 12819341"/>
              <a:gd name="connsiteY28" fmla="*/ 1202349 h 2036622"/>
              <a:gd name="connsiteX29" fmla="*/ 4151236 w 12819341"/>
              <a:gd name="connsiteY29" fmla="*/ 1161563 h 2036622"/>
              <a:gd name="connsiteX30" fmla="*/ 4126497 w 12819341"/>
              <a:gd name="connsiteY30" fmla="*/ 1205355 h 2036622"/>
              <a:gd name="connsiteX31" fmla="*/ 4060264 w 12819341"/>
              <a:gd name="connsiteY31" fmla="*/ 1228861 h 2036622"/>
              <a:gd name="connsiteX32" fmla="*/ 3444181 w 12819341"/>
              <a:gd name="connsiteY32" fmla="*/ 1229231 h 2036622"/>
              <a:gd name="connsiteX33" fmla="*/ 3348698 w 12819341"/>
              <a:gd name="connsiteY33" fmla="*/ 1198054 h 2036622"/>
              <a:gd name="connsiteX34" fmla="*/ 3344944 w 12819341"/>
              <a:gd name="connsiteY34" fmla="*/ 1196448 h 2036622"/>
              <a:gd name="connsiteX35" fmla="*/ 3371363 w 12819341"/>
              <a:gd name="connsiteY35" fmla="*/ 1183734 h 2036622"/>
              <a:gd name="connsiteX36" fmla="*/ 3802398 w 12819341"/>
              <a:gd name="connsiteY36" fmla="*/ 1099434 h 2036622"/>
              <a:gd name="connsiteX37" fmla="*/ 9806746 w 12819341"/>
              <a:gd name="connsiteY37" fmla="*/ 1076800 h 2036622"/>
              <a:gd name="connsiteX38" fmla="*/ 9721756 w 12819341"/>
              <a:gd name="connsiteY38" fmla="*/ 1165602 h 2036622"/>
              <a:gd name="connsiteX39" fmla="*/ 8928688 w 12819341"/>
              <a:gd name="connsiteY39" fmla="*/ 1481895 h 2036622"/>
              <a:gd name="connsiteX40" fmla="*/ 8656885 w 12819341"/>
              <a:gd name="connsiteY40" fmla="*/ 1449209 h 2036622"/>
              <a:gd name="connsiteX41" fmla="*/ 8549254 w 12819341"/>
              <a:gd name="connsiteY41" fmla="*/ 1416045 h 2036622"/>
              <a:gd name="connsiteX42" fmla="*/ 8584122 w 12819341"/>
              <a:gd name="connsiteY42" fmla="*/ 1354319 h 2036622"/>
              <a:gd name="connsiteX43" fmla="*/ 8648946 w 12819341"/>
              <a:gd name="connsiteY43" fmla="*/ 1268686 h 2036622"/>
              <a:gd name="connsiteX44" fmla="*/ 8749920 w 12819341"/>
              <a:gd name="connsiteY44" fmla="*/ 1290818 h 2036622"/>
              <a:gd name="connsiteX45" fmla="*/ 9718295 w 12819341"/>
              <a:gd name="connsiteY45" fmla="*/ 1134784 h 2036622"/>
              <a:gd name="connsiteX46" fmla="*/ 6975070 w 12819341"/>
              <a:gd name="connsiteY46" fmla="*/ 1052983 h 2036622"/>
              <a:gd name="connsiteX47" fmla="*/ 6942500 w 12819341"/>
              <a:gd name="connsiteY47" fmla="*/ 1082289 h 2036622"/>
              <a:gd name="connsiteX48" fmla="*/ 6898523 w 12819341"/>
              <a:gd name="connsiteY48" fmla="*/ 1112119 h 2036622"/>
              <a:gd name="connsiteX49" fmla="*/ 6904931 w 12819341"/>
              <a:gd name="connsiteY49" fmla="*/ 1096057 h 2036622"/>
              <a:gd name="connsiteX50" fmla="*/ 6913060 w 12819341"/>
              <a:gd name="connsiteY50" fmla="*/ 1092315 h 2036622"/>
              <a:gd name="connsiteX51" fmla="*/ 9894537 w 12819341"/>
              <a:gd name="connsiteY51" fmla="*/ 965037 h 2036622"/>
              <a:gd name="connsiteX52" fmla="*/ 9868715 w 12819341"/>
              <a:gd name="connsiteY52" fmla="*/ 999147 h 2036622"/>
              <a:gd name="connsiteX53" fmla="*/ 9861367 w 12819341"/>
              <a:gd name="connsiteY53" fmla="*/ 1004132 h 2036622"/>
              <a:gd name="connsiteX54" fmla="*/ 9025174 w 12819341"/>
              <a:gd name="connsiteY54" fmla="*/ 1152531 h 2036622"/>
              <a:gd name="connsiteX55" fmla="*/ 8906165 w 12819341"/>
              <a:gd name="connsiteY55" fmla="*/ 1127933 h 2036622"/>
              <a:gd name="connsiteX56" fmla="*/ 8813117 w 12819341"/>
              <a:gd name="connsiteY56" fmla="*/ 1099591 h 2036622"/>
              <a:gd name="connsiteX57" fmla="*/ 8883730 w 12819341"/>
              <a:gd name="connsiteY57" fmla="*/ 1041287 h 2036622"/>
              <a:gd name="connsiteX58" fmla="*/ 8937536 w 12819341"/>
              <a:gd name="connsiteY58" fmla="*/ 1006740 h 2036622"/>
              <a:gd name="connsiteX59" fmla="*/ 8997881 w 12819341"/>
              <a:gd name="connsiteY59" fmla="*/ 1027213 h 2036622"/>
              <a:gd name="connsiteX60" fmla="*/ 9813830 w 12819341"/>
              <a:gd name="connsiteY60" fmla="*/ 1002182 h 2036622"/>
              <a:gd name="connsiteX61" fmla="*/ 9987047 w 12819341"/>
              <a:gd name="connsiteY61" fmla="*/ 911666 h 2036622"/>
              <a:gd name="connsiteX62" fmla="*/ 9954478 w 12819341"/>
              <a:gd name="connsiteY62" fmla="*/ 940972 h 2036622"/>
              <a:gd name="connsiteX63" fmla="*/ 9910500 w 12819341"/>
              <a:gd name="connsiteY63" fmla="*/ 970802 h 2036622"/>
              <a:gd name="connsiteX64" fmla="*/ 9916908 w 12819341"/>
              <a:gd name="connsiteY64" fmla="*/ 954740 h 2036622"/>
              <a:gd name="connsiteX65" fmla="*/ 9925038 w 12819341"/>
              <a:gd name="connsiteY65" fmla="*/ 950998 h 2036622"/>
              <a:gd name="connsiteX66" fmla="*/ 9945598 w 12819341"/>
              <a:gd name="connsiteY66" fmla="*/ 882820 h 2036622"/>
              <a:gd name="connsiteX67" fmla="*/ 9965563 w 12819341"/>
              <a:gd name="connsiteY67" fmla="*/ 888972 h 2036622"/>
              <a:gd name="connsiteX68" fmla="*/ 9982995 w 12819341"/>
              <a:gd name="connsiteY68" fmla="*/ 896655 h 2036622"/>
              <a:gd name="connsiteX69" fmla="*/ 9946164 w 12819341"/>
              <a:gd name="connsiteY69" fmla="*/ 914290 h 2036622"/>
              <a:gd name="connsiteX70" fmla="*/ 9930880 w 12819341"/>
              <a:gd name="connsiteY70" fmla="*/ 919714 h 2036622"/>
              <a:gd name="connsiteX71" fmla="*/ 9565613 w 12819341"/>
              <a:gd name="connsiteY71" fmla="*/ 816800 h 2036622"/>
              <a:gd name="connsiteX72" fmla="*/ 9837415 w 12819341"/>
              <a:gd name="connsiteY72" fmla="*/ 849485 h 2036622"/>
              <a:gd name="connsiteX73" fmla="*/ 9945047 w 12819341"/>
              <a:gd name="connsiteY73" fmla="*/ 882650 h 2036622"/>
              <a:gd name="connsiteX74" fmla="*/ 9922411 w 12819341"/>
              <a:gd name="connsiteY74" fmla="*/ 922720 h 2036622"/>
              <a:gd name="connsiteX75" fmla="*/ 9856178 w 12819341"/>
              <a:gd name="connsiteY75" fmla="*/ 946226 h 2036622"/>
              <a:gd name="connsiteX76" fmla="*/ 9240095 w 12819341"/>
              <a:gd name="connsiteY76" fmla="*/ 946596 h 2036622"/>
              <a:gd name="connsiteX77" fmla="*/ 9144612 w 12819341"/>
              <a:gd name="connsiteY77" fmla="*/ 915419 h 2036622"/>
              <a:gd name="connsiteX78" fmla="*/ 9123546 w 12819341"/>
              <a:gd name="connsiteY78" fmla="*/ 906409 h 2036622"/>
              <a:gd name="connsiteX79" fmla="*/ 9134578 w 12819341"/>
              <a:gd name="connsiteY79" fmla="*/ 901100 h 2036622"/>
              <a:gd name="connsiteX80" fmla="*/ 9565613 w 12819341"/>
              <a:gd name="connsiteY80" fmla="*/ 816800 h 2036622"/>
              <a:gd name="connsiteX81" fmla="*/ 12738284 w 12819341"/>
              <a:gd name="connsiteY81" fmla="*/ 770349 h 2036622"/>
              <a:gd name="connsiteX82" fmla="*/ 12705715 w 12819341"/>
              <a:gd name="connsiteY82" fmla="*/ 799654 h 2036622"/>
              <a:gd name="connsiteX83" fmla="*/ 12661738 w 12819341"/>
              <a:gd name="connsiteY83" fmla="*/ 829485 h 2036622"/>
              <a:gd name="connsiteX84" fmla="*/ 12668145 w 12819341"/>
              <a:gd name="connsiteY84" fmla="*/ 813423 h 2036622"/>
              <a:gd name="connsiteX85" fmla="*/ 12676275 w 12819341"/>
              <a:gd name="connsiteY85" fmla="*/ 809681 h 2036622"/>
              <a:gd name="connsiteX86" fmla="*/ 10417909 w 12819341"/>
              <a:gd name="connsiteY86" fmla="*/ 901 h 2036622"/>
              <a:gd name="connsiteX87" fmla="*/ 9820466 w 12819341"/>
              <a:gd name="connsiteY87" fmla="*/ 191679 h 2036622"/>
              <a:gd name="connsiteX88" fmla="*/ 9776728 w 12819341"/>
              <a:gd name="connsiteY88" fmla="*/ 230458 h 2036622"/>
              <a:gd name="connsiteX89" fmla="*/ 9814939 w 12819341"/>
              <a:gd name="connsiteY89" fmla="*/ 205472 h 2036622"/>
              <a:gd name="connsiteX90" fmla="*/ 10604736 w 12819341"/>
              <a:gd name="connsiteY90" fmla="*/ 133077 h 2036622"/>
              <a:gd name="connsiteX91" fmla="*/ 11169914 w 12819341"/>
              <a:gd name="connsiteY91" fmla="*/ 543787 h 2036622"/>
              <a:gd name="connsiteX92" fmla="*/ 11178706 w 12819341"/>
              <a:gd name="connsiteY92" fmla="*/ 561794 h 2036622"/>
              <a:gd name="connsiteX93" fmla="*/ 11187713 w 12819341"/>
              <a:gd name="connsiteY93" fmla="*/ 556714 h 2036622"/>
              <a:gd name="connsiteX94" fmla="*/ 11244861 w 12819341"/>
              <a:gd name="connsiteY94" fmla="*/ 614344 h 2036622"/>
              <a:gd name="connsiteX95" fmla="*/ 11749118 w 12819341"/>
              <a:gd name="connsiteY95" fmla="*/ 885896 h 2036622"/>
              <a:gd name="connsiteX96" fmla="*/ 12565068 w 12819341"/>
              <a:gd name="connsiteY96" fmla="*/ 860865 h 2036622"/>
              <a:gd name="connsiteX97" fmla="*/ 12645774 w 12819341"/>
              <a:gd name="connsiteY97" fmla="*/ 823719 h 2036622"/>
              <a:gd name="connsiteX98" fmla="*/ 12619952 w 12819341"/>
              <a:gd name="connsiteY98" fmla="*/ 857830 h 2036622"/>
              <a:gd name="connsiteX99" fmla="*/ 12612604 w 12819341"/>
              <a:gd name="connsiteY99" fmla="*/ 862815 h 2036622"/>
              <a:gd name="connsiteX100" fmla="*/ 11776411 w 12819341"/>
              <a:gd name="connsiteY100" fmla="*/ 1011214 h 2036622"/>
              <a:gd name="connsiteX101" fmla="*/ 11034253 w 12819341"/>
              <a:gd name="connsiteY101" fmla="*/ 581403 h 2036622"/>
              <a:gd name="connsiteX102" fmla="*/ 11020770 w 12819341"/>
              <a:gd name="connsiteY102" fmla="*/ 560117 h 2036622"/>
              <a:gd name="connsiteX103" fmla="*/ 11010883 w 12819341"/>
              <a:gd name="connsiteY103" fmla="*/ 567876 h 2036622"/>
              <a:gd name="connsiteX104" fmla="*/ 10933152 w 12819341"/>
              <a:gd name="connsiteY104" fmla="*/ 504181 h 2036622"/>
              <a:gd name="connsiteX105" fmla="*/ 10286820 w 12819341"/>
              <a:gd name="connsiteY105" fmla="*/ 239937 h 2036622"/>
              <a:gd name="connsiteX106" fmla="*/ 9086551 w 12819341"/>
              <a:gd name="connsiteY106" fmla="*/ 571605 h 2036622"/>
              <a:gd name="connsiteX107" fmla="*/ 9040886 w 12819341"/>
              <a:gd name="connsiteY107" fmla="*/ 627014 h 2036622"/>
              <a:gd name="connsiteX108" fmla="*/ 9082263 w 12819341"/>
              <a:gd name="connsiteY108" fmla="*/ 589783 h 2036622"/>
              <a:gd name="connsiteX109" fmla="*/ 10011567 w 12819341"/>
              <a:gd name="connsiteY109" fmla="*/ 378223 h 2036622"/>
              <a:gd name="connsiteX110" fmla="*/ 10753724 w 12819341"/>
              <a:gd name="connsiteY110" fmla="*/ 808034 h 2036622"/>
              <a:gd name="connsiteX111" fmla="*/ 10767208 w 12819341"/>
              <a:gd name="connsiteY111" fmla="*/ 829321 h 2036622"/>
              <a:gd name="connsiteX112" fmla="*/ 10777096 w 12819341"/>
              <a:gd name="connsiteY112" fmla="*/ 821561 h 2036622"/>
              <a:gd name="connsiteX113" fmla="*/ 10854825 w 12819341"/>
              <a:gd name="connsiteY113" fmla="*/ 885255 h 2036622"/>
              <a:gd name="connsiteX114" fmla="*/ 11501157 w 12819341"/>
              <a:gd name="connsiteY114" fmla="*/ 1149501 h 2036622"/>
              <a:gd name="connsiteX115" fmla="*/ 12469532 w 12819341"/>
              <a:gd name="connsiteY115" fmla="*/ 993467 h 2036622"/>
              <a:gd name="connsiteX116" fmla="*/ 12557983 w 12819341"/>
              <a:gd name="connsiteY116" fmla="*/ 935483 h 2036622"/>
              <a:gd name="connsiteX117" fmla="*/ 12472994 w 12819341"/>
              <a:gd name="connsiteY117" fmla="*/ 1024285 h 2036622"/>
              <a:gd name="connsiteX118" fmla="*/ 11679925 w 12819341"/>
              <a:gd name="connsiteY118" fmla="*/ 1340578 h 2036622"/>
              <a:gd name="connsiteX119" fmla="*/ 10751219 w 12819341"/>
              <a:gd name="connsiteY119" fmla="*/ 876078 h 2036622"/>
              <a:gd name="connsiteX120" fmla="*/ 10731085 w 12819341"/>
              <a:gd name="connsiteY120" fmla="*/ 847521 h 2036622"/>
              <a:gd name="connsiteX121" fmla="*/ 10721976 w 12819341"/>
              <a:gd name="connsiteY121" fmla="*/ 861462 h 2036622"/>
              <a:gd name="connsiteX122" fmla="*/ 10620188 w 12819341"/>
              <a:gd name="connsiteY122" fmla="*/ 784932 h 2036622"/>
              <a:gd name="connsiteX123" fmla="*/ 9838025 w 12819341"/>
              <a:gd name="connsiteY123" fmla="*/ 544708 h 2036622"/>
              <a:gd name="connsiteX124" fmla="*/ 9091119 w 12819341"/>
              <a:gd name="connsiteY124" fmla="*/ 761751 h 2036622"/>
              <a:gd name="connsiteX125" fmla="*/ 8988665 w 12819341"/>
              <a:gd name="connsiteY125" fmla="*/ 837223 h 2036622"/>
              <a:gd name="connsiteX126" fmla="*/ 8897268 w 12819341"/>
              <a:gd name="connsiteY126" fmla="*/ 782376 h 2036622"/>
              <a:gd name="connsiteX127" fmla="*/ 8674916 w 12819341"/>
              <a:gd name="connsiteY127" fmla="*/ 535886 h 2036622"/>
              <a:gd name="connsiteX128" fmla="*/ 8666124 w 12819341"/>
              <a:gd name="connsiteY128" fmla="*/ 517879 h 2036622"/>
              <a:gd name="connsiteX129" fmla="*/ 8657119 w 12819341"/>
              <a:gd name="connsiteY129" fmla="*/ 522960 h 2036622"/>
              <a:gd name="connsiteX130" fmla="*/ 8599970 w 12819341"/>
              <a:gd name="connsiteY130" fmla="*/ 465328 h 2036622"/>
              <a:gd name="connsiteX131" fmla="*/ 8095713 w 12819341"/>
              <a:gd name="connsiteY131" fmla="*/ 193777 h 2036622"/>
              <a:gd name="connsiteX132" fmla="*/ 7666672 w 12819341"/>
              <a:gd name="connsiteY132" fmla="*/ 142218 h 2036622"/>
              <a:gd name="connsiteX133" fmla="*/ 7069229 w 12819341"/>
              <a:gd name="connsiteY133" fmla="*/ 332996 h 2036622"/>
              <a:gd name="connsiteX134" fmla="*/ 7025491 w 12819341"/>
              <a:gd name="connsiteY134" fmla="*/ 371775 h 2036622"/>
              <a:gd name="connsiteX135" fmla="*/ 7063702 w 12819341"/>
              <a:gd name="connsiteY135" fmla="*/ 346789 h 2036622"/>
              <a:gd name="connsiteX136" fmla="*/ 7853500 w 12819341"/>
              <a:gd name="connsiteY136" fmla="*/ 274394 h 2036622"/>
              <a:gd name="connsiteX137" fmla="*/ 8418677 w 12819341"/>
              <a:gd name="connsiteY137" fmla="*/ 685104 h 2036622"/>
              <a:gd name="connsiteX138" fmla="*/ 8427470 w 12819341"/>
              <a:gd name="connsiteY138" fmla="*/ 703111 h 2036622"/>
              <a:gd name="connsiteX139" fmla="*/ 8436476 w 12819341"/>
              <a:gd name="connsiteY139" fmla="*/ 698031 h 2036622"/>
              <a:gd name="connsiteX140" fmla="*/ 8493624 w 12819341"/>
              <a:gd name="connsiteY140" fmla="*/ 755662 h 2036622"/>
              <a:gd name="connsiteX141" fmla="*/ 8717608 w 12819341"/>
              <a:gd name="connsiteY141" fmla="*/ 914563 h 2036622"/>
              <a:gd name="connsiteX142" fmla="*/ 8838151 w 12819341"/>
              <a:gd name="connsiteY142" fmla="*/ 971293 h 2036622"/>
              <a:gd name="connsiteX143" fmla="*/ 8799684 w 12819341"/>
              <a:gd name="connsiteY143" fmla="*/ 1008666 h 2036622"/>
              <a:gd name="connsiteX144" fmla="*/ 8747832 w 12819341"/>
              <a:gd name="connsiteY144" fmla="*/ 1074915 h 2036622"/>
              <a:gd name="connsiteX145" fmla="*/ 8687536 w 12819341"/>
              <a:gd name="connsiteY145" fmla="*/ 1050213 h 2036622"/>
              <a:gd name="connsiteX146" fmla="*/ 8283017 w 12819341"/>
              <a:gd name="connsiteY146" fmla="*/ 722720 h 2036622"/>
              <a:gd name="connsiteX147" fmla="*/ 8269533 w 12819341"/>
              <a:gd name="connsiteY147" fmla="*/ 701434 h 2036622"/>
              <a:gd name="connsiteX148" fmla="*/ 8259647 w 12819341"/>
              <a:gd name="connsiteY148" fmla="*/ 709193 h 2036622"/>
              <a:gd name="connsiteX149" fmla="*/ 8181916 w 12819341"/>
              <a:gd name="connsiteY149" fmla="*/ 645498 h 2036622"/>
              <a:gd name="connsiteX150" fmla="*/ 7535584 w 12819341"/>
              <a:gd name="connsiteY150" fmla="*/ 381254 h 2036622"/>
              <a:gd name="connsiteX151" fmla="*/ 6335315 w 12819341"/>
              <a:gd name="connsiteY151" fmla="*/ 712922 h 2036622"/>
              <a:gd name="connsiteX152" fmla="*/ 6289650 w 12819341"/>
              <a:gd name="connsiteY152" fmla="*/ 768331 h 2036622"/>
              <a:gd name="connsiteX153" fmla="*/ 6331027 w 12819341"/>
              <a:gd name="connsiteY153" fmla="*/ 731100 h 2036622"/>
              <a:gd name="connsiteX154" fmla="*/ 7260330 w 12819341"/>
              <a:gd name="connsiteY154" fmla="*/ 519540 h 2036622"/>
              <a:gd name="connsiteX155" fmla="*/ 8002488 w 12819341"/>
              <a:gd name="connsiteY155" fmla="*/ 949351 h 2036622"/>
              <a:gd name="connsiteX156" fmla="*/ 8015972 w 12819341"/>
              <a:gd name="connsiteY156" fmla="*/ 970638 h 2036622"/>
              <a:gd name="connsiteX157" fmla="*/ 8025859 w 12819341"/>
              <a:gd name="connsiteY157" fmla="*/ 962878 h 2036622"/>
              <a:gd name="connsiteX158" fmla="*/ 8103589 w 12819341"/>
              <a:gd name="connsiteY158" fmla="*/ 1026572 h 2036622"/>
              <a:gd name="connsiteX159" fmla="*/ 8566934 w 12819341"/>
              <a:gd name="connsiteY159" fmla="*/ 1250711 h 2036622"/>
              <a:gd name="connsiteX160" fmla="*/ 8621490 w 12819341"/>
              <a:gd name="connsiteY160" fmla="*/ 1262668 h 2036622"/>
              <a:gd name="connsiteX161" fmla="*/ 8584490 w 12819341"/>
              <a:gd name="connsiteY161" fmla="*/ 1326163 h 2036622"/>
              <a:gd name="connsiteX162" fmla="*/ 8548703 w 12819341"/>
              <a:gd name="connsiteY162" fmla="*/ 1415875 h 2036622"/>
              <a:gd name="connsiteX163" fmla="*/ 8528737 w 12819341"/>
              <a:gd name="connsiteY163" fmla="*/ 1409723 h 2036622"/>
              <a:gd name="connsiteX164" fmla="*/ 7999982 w 12819341"/>
              <a:gd name="connsiteY164" fmla="*/ 1017395 h 2036622"/>
              <a:gd name="connsiteX165" fmla="*/ 7979848 w 12819341"/>
              <a:gd name="connsiteY165" fmla="*/ 988838 h 2036622"/>
              <a:gd name="connsiteX166" fmla="*/ 7970740 w 12819341"/>
              <a:gd name="connsiteY166" fmla="*/ 1002779 h 2036622"/>
              <a:gd name="connsiteX167" fmla="*/ 7868952 w 12819341"/>
              <a:gd name="connsiteY167" fmla="*/ 926249 h 2036622"/>
              <a:gd name="connsiteX168" fmla="*/ 7086788 w 12819341"/>
              <a:gd name="connsiteY168" fmla="*/ 686025 h 2036622"/>
              <a:gd name="connsiteX169" fmla="*/ 6185645 w 12819341"/>
              <a:gd name="connsiteY169" fmla="*/ 1016686 h 2036622"/>
              <a:gd name="connsiteX170" fmla="*/ 6141458 w 12819341"/>
              <a:gd name="connsiteY170" fmla="*/ 1059617 h 2036622"/>
              <a:gd name="connsiteX171" fmla="*/ 6132634 w 12819341"/>
              <a:gd name="connsiteY171" fmla="*/ 1056736 h 2036622"/>
              <a:gd name="connsiteX172" fmla="*/ 5662939 w 12819341"/>
              <a:gd name="connsiteY172" fmla="*/ 677203 h 2036622"/>
              <a:gd name="connsiteX173" fmla="*/ 5654147 w 12819341"/>
              <a:gd name="connsiteY173" fmla="*/ 659196 h 2036622"/>
              <a:gd name="connsiteX174" fmla="*/ 5645141 w 12819341"/>
              <a:gd name="connsiteY174" fmla="*/ 664277 h 2036622"/>
              <a:gd name="connsiteX175" fmla="*/ 5587993 w 12819341"/>
              <a:gd name="connsiteY175" fmla="*/ 606645 h 2036622"/>
              <a:gd name="connsiteX176" fmla="*/ 5083735 w 12819341"/>
              <a:gd name="connsiteY176" fmla="*/ 335094 h 2036622"/>
              <a:gd name="connsiteX177" fmla="*/ 4654695 w 12819341"/>
              <a:gd name="connsiteY177" fmla="*/ 283535 h 2036622"/>
              <a:gd name="connsiteX178" fmla="*/ 4057251 w 12819341"/>
              <a:gd name="connsiteY178" fmla="*/ 474313 h 2036622"/>
              <a:gd name="connsiteX179" fmla="*/ 4013513 w 12819341"/>
              <a:gd name="connsiteY179" fmla="*/ 513092 h 2036622"/>
              <a:gd name="connsiteX180" fmla="*/ 4051724 w 12819341"/>
              <a:gd name="connsiteY180" fmla="*/ 488106 h 2036622"/>
              <a:gd name="connsiteX181" fmla="*/ 4841522 w 12819341"/>
              <a:gd name="connsiteY181" fmla="*/ 415711 h 2036622"/>
              <a:gd name="connsiteX182" fmla="*/ 5406699 w 12819341"/>
              <a:gd name="connsiteY182" fmla="*/ 826421 h 2036622"/>
              <a:gd name="connsiteX183" fmla="*/ 5415492 w 12819341"/>
              <a:gd name="connsiteY183" fmla="*/ 844428 h 2036622"/>
              <a:gd name="connsiteX184" fmla="*/ 5424498 w 12819341"/>
              <a:gd name="connsiteY184" fmla="*/ 839348 h 2036622"/>
              <a:gd name="connsiteX185" fmla="*/ 5481647 w 12819341"/>
              <a:gd name="connsiteY185" fmla="*/ 896978 h 2036622"/>
              <a:gd name="connsiteX186" fmla="*/ 5985904 w 12819341"/>
              <a:gd name="connsiteY186" fmla="*/ 1168530 h 2036622"/>
              <a:gd name="connsiteX187" fmla="*/ 6026399 w 12819341"/>
              <a:gd name="connsiteY187" fmla="*/ 1178154 h 2036622"/>
              <a:gd name="connsiteX188" fmla="*/ 5946618 w 12819341"/>
              <a:gd name="connsiteY188" fmla="*/ 1280087 h 2036622"/>
              <a:gd name="connsiteX189" fmla="*/ 5894187 w 12819341"/>
              <a:gd name="connsiteY189" fmla="*/ 1269250 h 2036622"/>
              <a:gd name="connsiteX190" fmla="*/ 5271039 w 12819341"/>
              <a:gd name="connsiteY190" fmla="*/ 864037 h 2036622"/>
              <a:gd name="connsiteX191" fmla="*/ 5257555 w 12819341"/>
              <a:gd name="connsiteY191" fmla="*/ 842751 h 2036622"/>
              <a:gd name="connsiteX192" fmla="*/ 5247669 w 12819341"/>
              <a:gd name="connsiteY192" fmla="*/ 850510 h 2036622"/>
              <a:gd name="connsiteX193" fmla="*/ 5169938 w 12819341"/>
              <a:gd name="connsiteY193" fmla="*/ 786816 h 2036622"/>
              <a:gd name="connsiteX194" fmla="*/ 4523606 w 12819341"/>
              <a:gd name="connsiteY194" fmla="*/ 522571 h 2036622"/>
              <a:gd name="connsiteX195" fmla="*/ 3323337 w 12819341"/>
              <a:gd name="connsiteY195" fmla="*/ 854239 h 2036622"/>
              <a:gd name="connsiteX196" fmla="*/ 3277671 w 12819341"/>
              <a:gd name="connsiteY196" fmla="*/ 909648 h 2036622"/>
              <a:gd name="connsiteX197" fmla="*/ 3319049 w 12819341"/>
              <a:gd name="connsiteY197" fmla="*/ 872417 h 2036622"/>
              <a:gd name="connsiteX198" fmla="*/ 4248352 w 12819341"/>
              <a:gd name="connsiteY198" fmla="*/ 660857 h 2036622"/>
              <a:gd name="connsiteX199" fmla="*/ 4990510 w 12819341"/>
              <a:gd name="connsiteY199" fmla="*/ 1090668 h 2036622"/>
              <a:gd name="connsiteX200" fmla="*/ 5003994 w 12819341"/>
              <a:gd name="connsiteY200" fmla="*/ 1111955 h 2036622"/>
              <a:gd name="connsiteX201" fmla="*/ 5013881 w 12819341"/>
              <a:gd name="connsiteY201" fmla="*/ 1104195 h 2036622"/>
              <a:gd name="connsiteX202" fmla="*/ 5091611 w 12819341"/>
              <a:gd name="connsiteY202" fmla="*/ 1167890 h 2036622"/>
              <a:gd name="connsiteX203" fmla="*/ 5737942 w 12819341"/>
              <a:gd name="connsiteY203" fmla="*/ 1432135 h 2036622"/>
              <a:gd name="connsiteX204" fmla="*/ 5846363 w 12819341"/>
              <a:gd name="connsiteY204" fmla="*/ 1444983 h 2036622"/>
              <a:gd name="connsiteX205" fmla="*/ 5833253 w 12819341"/>
              <a:gd name="connsiteY205" fmla="*/ 1467480 h 2036622"/>
              <a:gd name="connsiteX206" fmla="*/ 5795914 w 12819341"/>
              <a:gd name="connsiteY206" fmla="*/ 1561084 h 2036622"/>
              <a:gd name="connsiteX207" fmla="*/ 5832886 w 12819341"/>
              <a:gd name="connsiteY207" fmla="*/ 1495636 h 2036622"/>
              <a:gd name="connsiteX208" fmla="*/ 5869183 w 12819341"/>
              <a:gd name="connsiteY208" fmla="*/ 1447687 h 2036622"/>
              <a:gd name="connsiteX209" fmla="*/ 5871632 w 12819341"/>
              <a:gd name="connsiteY209" fmla="*/ 1447977 h 2036622"/>
              <a:gd name="connsiteX210" fmla="*/ 6706317 w 12819341"/>
              <a:gd name="connsiteY210" fmla="*/ 1276101 h 2036622"/>
              <a:gd name="connsiteX211" fmla="*/ 6794768 w 12819341"/>
              <a:gd name="connsiteY211" fmla="*/ 1218117 h 2036622"/>
              <a:gd name="connsiteX212" fmla="*/ 6709779 w 12819341"/>
              <a:gd name="connsiteY212" fmla="*/ 1306919 h 2036622"/>
              <a:gd name="connsiteX213" fmla="*/ 5916710 w 12819341"/>
              <a:gd name="connsiteY213" fmla="*/ 1623212 h 2036622"/>
              <a:gd name="connsiteX214" fmla="*/ 4988004 w 12819341"/>
              <a:gd name="connsiteY214" fmla="*/ 1158712 h 2036622"/>
              <a:gd name="connsiteX215" fmla="*/ 4967870 w 12819341"/>
              <a:gd name="connsiteY215" fmla="*/ 1130155 h 2036622"/>
              <a:gd name="connsiteX216" fmla="*/ 4958762 w 12819341"/>
              <a:gd name="connsiteY216" fmla="*/ 1144096 h 2036622"/>
              <a:gd name="connsiteX217" fmla="*/ 4856974 w 12819341"/>
              <a:gd name="connsiteY217" fmla="*/ 1067566 h 2036622"/>
              <a:gd name="connsiteX218" fmla="*/ 4074811 w 12819341"/>
              <a:gd name="connsiteY218" fmla="*/ 827341 h 2036622"/>
              <a:gd name="connsiteX219" fmla="*/ 3327904 w 12819341"/>
              <a:gd name="connsiteY219" fmla="*/ 1044385 h 2036622"/>
              <a:gd name="connsiteX220" fmla="*/ 3210770 w 12819341"/>
              <a:gd name="connsiteY220" fmla="*/ 1130671 h 2036622"/>
              <a:gd name="connsiteX221" fmla="*/ 3101355 w 12819341"/>
              <a:gd name="connsiteY221" fmla="*/ 1065011 h 2036622"/>
              <a:gd name="connsiteX222" fmla="*/ 2879003 w 12819341"/>
              <a:gd name="connsiteY222" fmla="*/ 818521 h 2036622"/>
              <a:gd name="connsiteX223" fmla="*/ 2870211 w 12819341"/>
              <a:gd name="connsiteY223" fmla="*/ 800514 h 2036622"/>
              <a:gd name="connsiteX224" fmla="*/ 2861205 w 12819341"/>
              <a:gd name="connsiteY224" fmla="*/ 805595 h 2036622"/>
              <a:gd name="connsiteX225" fmla="*/ 2804057 w 12819341"/>
              <a:gd name="connsiteY225" fmla="*/ 747963 h 2036622"/>
              <a:gd name="connsiteX226" fmla="*/ 2299799 w 12819341"/>
              <a:gd name="connsiteY226" fmla="*/ 476412 h 2036622"/>
              <a:gd name="connsiteX227" fmla="*/ 1273315 w 12819341"/>
              <a:gd name="connsiteY227" fmla="*/ 615631 h 2036622"/>
              <a:gd name="connsiteX228" fmla="*/ 1229577 w 12819341"/>
              <a:gd name="connsiteY228" fmla="*/ 654410 h 2036622"/>
              <a:gd name="connsiteX229" fmla="*/ 1267788 w 12819341"/>
              <a:gd name="connsiteY229" fmla="*/ 629424 h 2036622"/>
              <a:gd name="connsiteX230" fmla="*/ 2057586 w 12819341"/>
              <a:gd name="connsiteY230" fmla="*/ 557029 h 2036622"/>
              <a:gd name="connsiteX231" fmla="*/ 2622763 w 12819341"/>
              <a:gd name="connsiteY231" fmla="*/ 967739 h 2036622"/>
              <a:gd name="connsiteX232" fmla="*/ 2631556 w 12819341"/>
              <a:gd name="connsiteY232" fmla="*/ 985746 h 2036622"/>
              <a:gd name="connsiteX233" fmla="*/ 2640562 w 12819341"/>
              <a:gd name="connsiteY233" fmla="*/ 980666 h 2036622"/>
              <a:gd name="connsiteX234" fmla="*/ 2697711 w 12819341"/>
              <a:gd name="connsiteY234" fmla="*/ 1038296 h 2036622"/>
              <a:gd name="connsiteX235" fmla="*/ 3055404 w 12819341"/>
              <a:gd name="connsiteY235" fmla="*/ 1260124 h 2036622"/>
              <a:gd name="connsiteX236" fmla="*/ 3065153 w 12819341"/>
              <a:gd name="connsiteY236" fmla="*/ 1263432 h 2036622"/>
              <a:gd name="connsiteX237" fmla="*/ 3036469 w 12819341"/>
              <a:gd name="connsiteY237" fmla="*/ 1291300 h 2036622"/>
              <a:gd name="connsiteX238" fmla="*/ 2976677 w 12819341"/>
              <a:gd name="connsiteY238" fmla="*/ 1367694 h 2036622"/>
              <a:gd name="connsiteX239" fmla="*/ 2891623 w 12819341"/>
              <a:gd name="connsiteY239" fmla="*/ 1332848 h 2036622"/>
              <a:gd name="connsiteX240" fmla="*/ 2487103 w 12819341"/>
              <a:gd name="connsiteY240" fmla="*/ 1005355 h 2036622"/>
              <a:gd name="connsiteX241" fmla="*/ 2473619 w 12819341"/>
              <a:gd name="connsiteY241" fmla="*/ 984069 h 2036622"/>
              <a:gd name="connsiteX242" fmla="*/ 2463733 w 12819341"/>
              <a:gd name="connsiteY242" fmla="*/ 991828 h 2036622"/>
              <a:gd name="connsiteX243" fmla="*/ 2386001 w 12819341"/>
              <a:gd name="connsiteY243" fmla="*/ 928134 h 2036622"/>
              <a:gd name="connsiteX244" fmla="*/ 1739670 w 12819341"/>
              <a:gd name="connsiteY244" fmla="*/ 663889 h 2036622"/>
              <a:gd name="connsiteX245" fmla="*/ 539401 w 12819341"/>
              <a:gd name="connsiteY245" fmla="*/ 995557 h 2036622"/>
              <a:gd name="connsiteX246" fmla="*/ 493735 w 12819341"/>
              <a:gd name="connsiteY246" fmla="*/ 1050966 h 2036622"/>
              <a:gd name="connsiteX247" fmla="*/ 535113 w 12819341"/>
              <a:gd name="connsiteY247" fmla="*/ 1013735 h 2036622"/>
              <a:gd name="connsiteX248" fmla="*/ 1464416 w 12819341"/>
              <a:gd name="connsiteY248" fmla="*/ 802175 h 2036622"/>
              <a:gd name="connsiteX249" fmla="*/ 2206573 w 12819341"/>
              <a:gd name="connsiteY249" fmla="*/ 1231986 h 2036622"/>
              <a:gd name="connsiteX250" fmla="*/ 2220058 w 12819341"/>
              <a:gd name="connsiteY250" fmla="*/ 1253273 h 2036622"/>
              <a:gd name="connsiteX251" fmla="*/ 2229945 w 12819341"/>
              <a:gd name="connsiteY251" fmla="*/ 1245513 h 2036622"/>
              <a:gd name="connsiteX252" fmla="*/ 2307675 w 12819341"/>
              <a:gd name="connsiteY252" fmla="*/ 1309208 h 2036622"/>
              <a:gd name="connsiteX253" fmla="*/ 2771020 w 12819341"/>
              <a:gd name="connsiteY253" fmla="*/ 1533346 h 2036622"/>
              <a:gd name="connsiteX254" fmla="*/ 2854571 w 12819341"/>
              <a:gd name="connsiteY254" fmla="*/ 1551659 h 2036622"/>
              <a:gd name="connsiteX255" fmla="*/ 2821275 w 12819341"/>
              <a:gd name="connsiteY255" fmla="*/ 1608797 h 2036622"/>
              <a:gd name="connsiteX256" fmla="*/ 2783936 w 12819341"/>
              <a:gd name="connsiteY256" fmla="*/ 1702401 h 2036622"/>
              <a:gd name="connsiteX257" fmla="*/ 2820908 w 12819341"/>
              <a:gd name="connsiteY257" fmla="*/ 1636953 h 2036622"/>
              <a:gd name="connsiteX258" fmla="*/ 2881078 w 12819341"/>
              <a:gd name="connsiteY258" fmla="*/ 1557468 h 2036622"/>
              <a:gd name="connsiteX259" fmla="*/ 2954006 w 12819341"/>
              <a:gd name="connsiteY259" fmla="*/ 1573453 h 2036622"/>
              <a:gd name="connsiteX260" fmla="*/ 3922381 w 12819341"/>
              <a:gd name="connsiteY260" fmla="*/ 1417419 h 2036622"/>
              <a:gd name="connsiteX261" fmla="*/ 4010833 w 12819341"/>
              <a:gd name="connsiteY261" fmla="*/ 1359435 h 2036622"/>
              <a:gd name="connsiteX262" fmla="*/ 3925843 w 12819341"/>
              <a:gd name="connsiteY262" fmla="*/ 1448237 h 2036622"/>
              <a:gd name="connsiteX263" fmla="*/ 3132774 w 12819341"/>
              <a:gd name="connsiteY263" fmla="*/ 1764530 h 2036622"/>
              <a:gd name="connsiteX264" fmla="*/ 2204068 w 12819341"/>
              <a:gd name="connsiteY264" fmla="*/ 1300030 h 2036622"/>
              <a:gd name="connsiteX265" fmla="*/ 2183934 w 12819341"/>
              <a:gd name="connsiteY265" fmla="*/ 1271473 h 2036622"/>
              <a:gd name="connsiteX266" fmla="*/ 2174826 w 12819341"/>
              <a:gd name="connsiteY266" fmla="*/ 1285414 h 2036622"/>
              <a:gd name="connsiteX267" fmla="*/ 2073037 w 12819341"/>
              <a:gd name="connsiteY267" fmla="*/ 1208884 h 2036622"/>
              <a:gd name="connsiteX268" fmla="*/ 1290875 w 12819341"/>
              <a:gd name="connsiteY268" fmla="*/ 968659 h 2036622"/>
              <a:gd name="connsiteX269" fmla="*/ 37339 w 12819341"/>
              <a:gd name="connsiteY269" fmla="*/ 1750115 h 2036622"/>
              <a:gd name="connsiteX270" fmla="*/ 0 w 12819341"/>
              <a:gd name="connsiteY270" fmla="*/ 1843719 h 2036622"/>
              <a:gd name="connsiteX271" fmla="*/ 36972 w 12819341"/>
              <a:gd name="connsiteY271" fmla="*/ 1778271 h 2036622"/>
              <a:gd name="connsiteX272" fmla="*/ 1018462 w 12819341"/>
              <a:gd name="connsiteY272" fmla="*/ 1240752 h 2036622"/>
              <a:gd name="connsiteX273" fmla="*/ 1947167 w 12819341"/>
              <a:gd name="connsiteY273" fmla="*/ 1705252 h 2036622"/>
              <a:gd name="connsiteX274" fmla="*/ 1967301 w 12819341"/>
              <a:gd name="connsiteY274" fmla="*/ 1733808 h 2036622"/>
              <a:gd name="connsiteX275" fmla="*/ 1976411 w 12819341"/>
              <a:gd name="connsiteY275" fmla="*/ 1719867 h 2036622"/>
              <a:gd name="connsiteX276" fmla="*/ 2078199 w 12819341"/>
              <a:gd name="connsiteY276" fmla="*/ 1796397 h 2036622"/>
              <a:gd name="connsiteX277" fmla="*/ 2860361 w 12819341"/>
              <a:gd name="connsiteY277" fmla="*/ 2036622 h 2036622"/>
              <a:gd name="connsiteX278" fmla="*/ 4016841 w 12819341"/>
              <a:gd name="connsiteY278" fmla="*/ 1421722 h 2036622"/>
              <a:gd name="connsiteX279" fmla="*/ 4087844 w 12819341"/>
              <a:gd name="connsiteY279" fmla="*/ 1299876 h 2036622"/>
              <a:gd name="connsiteX280" fmla="*/ 4154276 w 12819341"/>
              <a:gd name="connsiteY280" fmla="*/ 1241784 h 2036622"/>
              <a:gd name="connsiteX281" fmla="*/ 4195903 w 12819341"/>
              <a:gd name="connsiteY281" fmla="*/ 1191275 h 2036622"/>
              <a:gd name="connsiteX282" fmla="*/ 4216841 w 12819341"/>
              <a:gd name="connsiteY282" fmla="*/ 1177993 h 2036622"/>
              <a:gd name="connsiteX283" fmla="*/ 4324179 w 12819341"/>
              <a:gd name="connsiteY283" fmla="*/ 1225303 h 2036622"/>
              <a:gd name="connsiteX284" fmla="*/ 4731104 w 12819341"/>
              <a:gd name="connsiteY284" fmla="*/ 1563934 h 2036622"/>
              <a:gd name="connsiteX285" fmla="*/ 4751238 w 12819341"/>
              <a:gd name="connsiteY285" fmla="*/ 1592490 h 2036622"/>
              <a:gd name="connsiteX286" fmla="*/ 4760347 w 12819341"/>
              <a:gd name="connsiteY286" fmla="*/ 1578549 h 2036622"/>
              <a:gd name="connsiteX287" fmla="*/ 4862135 w 12819341"/>
              <a:gd name="connsiteY287" fmla="*/ 1655079 h 2036622"/>
              <a:gd name="connsiteX288" fmla="*/ 5644297 w 12819341"/>
              <a:gd name="connsiteY288" fmla="*/ 1895304 h 2036622"/>
              <a:gd name="connsiteX289" fmla="*/ 6800777 w 12819341"/>
              <a:gd name="connsiteY289" fmla="*/ 1280404 h 2036622"/>
              <a:gd name="connsiteX290" fmla="*/ 6871780 w 12819341"/>
              <a:gd name="connsiteY290" fmla="*/ 1158558 h 2036622"/>
              <a:gd name="connsiteX291" fmla="*/ 6938212 w 12819341"/>
              <a:gd name="connsiteY291" fmla="*/ 1100466 h 2036622"/>
              <a:gd name="connsiteX292" fmla="*/ 6979839 w 12819341"/>
              <a:gd name="connsiteY292" fmla="*/ 1049957 h 2036622"/>
              <a:gd name="connsiteX293" fmla="*/ 7012387 w 12819341"/>
              <a:gd name="connsiteY293" fmla="*/ 1029311 h 2036622"/>
              <a:gd name="connsiteX294" fmla="*/ 7056126 w 12819341"/>
              <a:gd name="connsiteY294" fmla="*/ 990532 h 2036622"/>
              <a:gd name="connsiteX295" fmla="*/ 7017915 w 12819341"/>
              <a:gd name="connsiteY295" fmla="*/ 1015518 h 2036622"/>
              <a:gd name="connsiteX296" fmla="*/ 6934186 w 12819341"/>
              <a:gd name="connsiteY296" fmla="*/ 1055607 h 2036622"/>
              <a:gd name="connsiteX297" fmla="*/ 6918902 w 12819341"/>
              <a:gd name="connsiteY297" fmla="*/ 1061031 h 2036622"/>
              <a:gd name="connsiteX298" fmla="*/ 6935172 w 12819341"/>
              <a:gd name="connsiteY298" fmla="*/ 1020245 h 2036622"/>
              <a:gd name="connsiteX299" fmla="*/ 6910433 w 12819341"/>
              <a:gd name="connsiteY299" fmla="*/ 1064037 h 2036622"/>
              <a:gd name="connsiteX300" fmla="*/ 6844200 w 12819341"/>
              <a:gd name="connsiteY300" fmla="*/ 1087543 h 2036622"/>
              <a:gd name="connsiteX301" fmla="*/ 6388276 w 12819341"/>
              <a:gd name="connsiteY301" fmla="*/ 1120767 h 2036622"/>
              <a:gd name="connsiteX302" fmla="*/ 6270668 w 12819341"/>
              <a:gd name="connsiteY302" fmla="*/ 1096641 h 2036622"/>
              <a:gd name="connsiteX303" fmla="*/ 6383341 w 12819341"/>
              <a:gd name="connsiteY303" fmla="*/ 1042417 h 2036622"/>
              <a:gd name="connsiteX304" fmla="*/ 6814376 w 12819341"/>
              <a:gd name="connsiteY304" fmla="*/ 958117 h 2036622"/>
              <a:gd name="connsiteX305" fmla="*/ 7743081 w 12819341"/>
              <a:gd name="connsiteY305" fmla="*/ 1422617 h 2036622"/>
              <a:gd name="connsiteX306" fmla="*/ 7763216 w 12819341"/>
              <a:gd name="connsiteY306" fmla="*/ 1451173 h 2036622"/>
              <a:gd name="connsiteX307" fmla="*/ 7772325 w 12819341"/>
              <a:gd name="connsiteY307" fmla="*/ 1437232 h 2036622"/>
              <a:gd name="connsiteX308" fmla="*/ 7874113 w 12819341"/>
              <a:gd name="connsiteY308" fmla="*/ 1513762 h 2036622"/>
              <a:gd name="connsiteX309" fmla="*/ 8656274 w 12819341"/>
              <a:gd name="connsiteY309" fmla="*/ 1753987 h 2036622"/>
              <a:gd name="connsiteX310" fmla="*/ 9812754 w 12819341"/>
              <a:gd name="connsiteY310" fmla="*/ 1139087 h 2036622"/>
              <a:gd name="connsiteX311" fmla="*/ 9883758 w 12819341"/>
              <a:gd name="connsiteY311" fmla="*/ 1017241 h 2036622"/>
              <a:gd name="connsiteX312" fmla="*/ 9950190 w 12819341"/>
              <a:gd name="connsiteY312" fmla="*/ 959149 h 2036622"/>
              <a:gd name="connsiteX313" fmla="*/ 9991816 w 12819341"/>
              <a:gd name="connsiteY313" fmla="*/ 908640 h 2036622"/>
              <a:gd name="connsiteX314" fmla="*/ 9999348 w 12819341"/>
              <a:gd name="connsiteY314" fmla="*/ 903863 h 2036622"/>
              <a:gd name="connsiteX315" fmla="*/ 10087394 w 12819341"/>
              <a:gd name="connsiteY315" fmla="*/ 942669 h 2036622"/>
              <a:gd name="connsiteX316" fmla="*/ 10494318 w 12819341"/>
              <a:gd name="connsiteY316" fmla="*/ 1281300 h 2036622"/>
              <a:gd name="connsiteX317" fmla="*/ 10514452 w 12819341"/>
              <a:gd name="connsiteY317" fmla="*/ 1309856 h 2036622"/>
              <a:gd name="connsiteX318" fmla="*/ 10523562 w 12819341"/>
              <a:gd name="connsiteY318" fmla="*/ 1295915 h 2036622"/>
              <a:gd name="connsiteX319" fmla="*/ 10625350 w 12819341"/>
              <a:gd name="connsiteY319" fmla="*/ 1372445 h 2036622"/>
              <a:gd name="connsiteX320" fmla="*/ 11407512 w 12819341"/>
              <a:gd name="connsiteY320" fmla="*/ 1612670 h 2036622"/>
              <a:gd name="connsiteX321" fmla="*/ 12563991 w 12819341"/>
              <a:gd name="connsiteY321" fmla="*/ 997770 h 2036622"/>
              <a:gd name="connsiteX322" fmla="*/ 12634995 w 12819341"/>
              <a:gd name="connsiteY322" fmla="*/ 875924 h 2036622"/>
              <a:gd name="connsiteX323" fmla="*/ 12701427 w 12819341"/>
              <a:gd name="connsiteY323" fmla="*/ 817832 h 2036622"/>
              <a:gd name="connsiteX324" fmla="*/ 12743054 w 12819341"/>
              <a:gd name="connsiteY324" fmla="*/ 767323 h 2036622"/>
              <a:gd name="connsiteX325" fmla="*/ 12775602 w 12819341"/>
              <a:gd name="connsiteY325" fmla="*/ 746677 h 2036622"/>
              <a:gd name="connsiteX326" fmla="*/ 12819341 w 12819341"/>
              <a:gd name="connsiteY326" fmla="*/ 707898 h 2036622"/>
              <a:gd name="connsiteX327" fmla="*/ 12781130 w 12819341"/>
              <a:gd name="connsiteY327" fmla="*/ 732884 h 2036622"/>
              <a:gd name="connsiteX328" fmla="*/ 12697401 w 12819341"/>
              <a:gd name="connsiteY328" fmla="*/ 772973 h 2036622"/>
              <a:gd name="connsiteX329" fmla="*/ 12682117 w 12819341"/>
              <a:gd name="connsiteY329" fmla="*/ 778397 h 2036622"/>
              <a:gd name="connsiteX330" fmla="*/ 12698387 w 12819341"/>
              <a:gd name="connsiteY330" fmla="*/ 737611 h 2036622"/>
              <a:gd name="connsiteX331" fmla="*/ 12673648 w 12819341"/>
              <a:gd name="connsiteY331" fmla="*/ 781403 h 2036622"/>
              <a:gd name="connsiteX332" fmla="*/ 12607415 w 12819341"/>
              <a:gd name="connsiteY332" fmla="*/ 804909 h 2036622"/>
              <a:gd name="connsiteX333" fmla="*/ 11991332 w 12819341"/>
              <a:gd name="connsiteY333" fmla="*/ 805279 h 2036622"/>
              <a:gd name="connsiteX334" fmla="*/ 11426154 w 12819341"/>
              <a:gd name="connsiteY334" fmla="*/ 394569 h 2036622"/>
              <a:gd name="connsiteX335" fmla="*/ 11417361 w 12819341"/>
              <a:gd name="connsiteY335" fmla="*/ 376562 h 2036622"/>
              <a:gd name="connsiteX336" fmla="*/ 11408356 w 12819341"/>
              <a:gd name="connsiteY336" fmla="*/ 381643 h 2036622"/>
              <a:gd name="connsiteX337" fmla="*/ 11351207 w 12819341"/>
              <a:gd name="connsiteY337" fmla="*/ 324011 h 2036622"/>
              <a:gd name="connsiteX338" fmla="*/ 10846950 w 12819341"/>
              <a:gd name="connsiteY338" fmla="*/ 52460 h 2036622"/>
              <a:gd name="connsiteX339" fmla="*/ 10417909 w 12819341"/>
              <a:gd name="connsiteY339" fmla="*/ 901 h 2036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Lst>
            <a:rect l="l" t="t" r="r" b="b"/>
            <a:pathLst>
              <a:path w="12819341" h="2036622">
                <a:moveTo>
                  <a:pt x="4098623" y="1247671"/>
                </a:moveTo>
                <a:lnTo>
                  <a:pt x="4072801" y="1281782"/>
                </a:lnTo>
                <a:lnTo>
                  <a:pt x="4065453" y="1286768"/>
                </a:lnTo>
                <a:cubicBezTo>
                  <a:pt x="3837471" y="1423538"/>
                  <a:pt x="3537472" y="1484432"/>
                  <a:pt x="3229260" y="1435166"/>
                </a:cubicBezTo>
                <a:cubicBezTo>
                  <a:pt x="3188617" y="1428670"/>
                  <a:pt x="3148913" y="1420431"/>
                  <a:pt x="3110251" y="1410568"/>
                </a:cubicBezTo>
                <a:lnTo>
                  <a:pt x="3041090" y="1389502"/>
                </a:lnTo>
                <a:lnTo>
                  <a:pt x="3120515" y="1323921"/>
                </a:lnTo>
                <a:lnTo>
                  <a:pt x="3163015" y="1296633"/>
                </a:lnTo>
                <a:lnTo>
                  <a:pt x="3201967" y="1309848"/>
                </a:lnTo>
                <a:cubicBezTo>
                  <a:pt x="3491240" y="1390565"/>
                  <a:pt x="3784821" y="1374964"/>
                  <a:pt x="4017917" y="1284817"/>
                </a:cubicBezTo>
                <a:close/>
                <a:moveTo>
                  <a:pt x="4191133" y="1194301"/>
                </a:moveTo>
                <a:lnTo>
                  <a:pt x="4158564" y="1223607"/>
                </a:lnTo>
                <a:lnTo>
                  <a:pt x="4114587" y="1253437"/>
                </a:lnTo>
                <a:lnTo>
                  <a:pt x="4120995" y="1237375"/>
                </a:lnTo>
                <a:lnTo>
                  <a:pt x="4129125" y="1233633"/>
                </a:lnTo>
                <a:close/>
                <a:moveTo>
                  <a:pt x="6882559" y="1106353"/>
                </a:moveTo>
                <a:lnTo>
                  <a:pt x="6856737" y="1140464"/>
                </a:lnTo>
                <a:lnTo>
                  <a:pt x="6849389" y="1145450"/>
                </a:lnTo>
                <a:cubicBezTo>
                  <a:pt x="6621407" y="1282220"/>
                  <a:pt x="6321408" y="1343114"/>
                  <a:pt x="6013196" y="1293848"/>
                </a:cubicBezTo>
                <a:lnTo>
                  <a:pt x="6004436" y="1292038"/>
                </a:lnTo>
                <a:lnTo>
                  <a:pt x="6021307" y="1274410"/>
                </a:lnTo>
                <a:lnTo>
                  <a:pt x="6114480" y="1197477"/>
                </a:lnTo>
                <a:lnTo>
                  <a:pt x="6202653" y="1211349"/>
                </a:lnTo>
                <a:cubicBezTo>
                  <a:pt x="6418186" y="1236788"/>
                  <a:pt x="6627031" y="1211110"/>
                  <a:pt x="6801853" y="1143499"/>
                </a:cubicBezTo>
                <a:close/>
                <a:moveTo>
                  <a:pt x="3802398" y="1099434"/>
                </a:moveTo>
                <a:cubicBezTo>
                  <a:pt x="3942606" y="1099434"/>
                  <a:pt x="4077215" y="1124861"/>
                  <a:pt x="4202348" y="1171606"/>
                </a:cubicBezTo>
                <a:lnTo>
                  <a:pt x="4202756" y="1171785"/>
                </a:lnTo>
                <a:lnTo>
                  <a:pt x="4150250" y="1196925"/>
                </a:lnTo>
                <a:lnTo>
                  <a:pt x="4134966" y="1202349"/>
                </a:lnTo>
                <a:lnTo>
                  <a:pt x="4151236" y="1161563"/>
                </a:lnTo>
                <a:lnTo>
                  <a:pt x="4126497" y="1205355"/>
                </a:lnTo>
                <a:lnTo>
                  <a:pt x="4060264" y="1228861"/>
                </a:lnTo>
                <a:cubicBezTo>
                  <a:pt x="3874692" y="1284340"/>
                  <a:pt x="3657495" y="1288753"/>
                  <a:pt x="3444181" y="1229231"/>
                </a:cubicBezTo>
                <a:cubicBezTo>
                  <a:pt x="3411364" y="1220073"/>
                  <a:pt x="3379512" y="1209647"/>
                  <a:pt x="3348698" y="1198054"/>
                </a:cubicBezTo>
                <a:lnTo>
                  <a:pt x="3344944" y="1196448"/>
                </a:lnTo>
                <a:lnTo>
                  <a:pt x="3371363" y="1183734"/>
                </a:lnTo>
                <a:cubicBezTo>
                  <a:pt x="3505184" y="1129276"/>
                  <a:pt x="3650505" y="1099434"/>
                  <a:pt x="3802398" y="1099434"/>
                </a:cubicBezTo>
                <a:close/>
                <a:moveTo>
                  <a:pt x="9806746" y="1076800"/>
                </a:moveTo>
                <a:lnTo>
                  <a:pt x="9721756" y="1165602"/>
                </a:lnTo>
                <a:cubicBezTo>
                  <a:pt x="9509971" y="1362526"/>
                  <a:pt x="9232473" y="1481895"/>
                  <a:pt x="8928688" y="1481895"/>
                </a:cubicBezTo>
                <a:cubicBezTo>
                  <a:pt x="8835215" y="1481895"/>
                  <a:pt x="8744232" y="1470593"/>
                  <a:pt x="8656885" y="1449209"/>
                </a:cubicBezTo>
                <a:lnTo>
                  <a:pt x="8549254" y="1416045"/>
                </a:lnTo>
                <a:lnTo>
                  <a:pt x="8584122" y="1354319"/>
                </a:lnTo>
                <a:lnTo>
                  <a:pt x="8648946" y="1268686"/>
                </a:lnTo>
                <a:lnTo>
                  <a:pt x="8749920" y="1290818"/>
                </a:lnTo>
                <a:cubicBezTo>
                  <a:pt x="9108176" y="1348082"/>
                  <a:pt x="9455499" y="1283652"/>
                  <a:pt x="9718295" y="1134784"/>
                </a:cubicBezTo>
                <a:close/>
                <a:moveTo>
                  <a:pt x="6975070" y="1052983"/>
                </a:moveTo>
                <a:lnTo>
                  <a:pt x="6942500" y="1082289"/>
                </a:lnTo>
                <a:lnTo>
                  <a:pt x="6898523" y="1112119"/>
                </a:lnTo>
                <a:lnTo>
                  <a:pt x="6904931" y="1096057"/>
                </a:lnTo>
                <a:lnTo>
                  <a:pt x="6913060" y="1092315"/>
                </a:lnTo>
                <a:close/>
                <a:moveTo>
                  <a:pt x="9894537" y="965037"/>
                </a:moveTo>
                <a:lnTo>
                  <a:pt x="9868715" y="999147"/>
                </a:lnTo>
                <a:lnTo>
                  <a:pt x="9861367" y="1004132"/>
                </a:lnTo>
                <a:cubicBezTo>
                  <a:pt x="9633384" y="1140903"/>
                  <a:pt x="9333385" y="1201797"/>
                  <a:pt x="9025174" y="1152531"/>
                </a:cubicBezTo>
                <a:cubicBezTo>
                  <a:pt x="8984530" y="1146035"/>
                  <a:pt x="8944826" y="1137796"/>
                  <a:pt x="8906165" y="1127933"/>
                </a:cubicBezTo>
                <a:lnTo>
                  <a:pt x="8813117" y="1099591"/>
                </a:lnTo>
                <a:lnTo>
                  <a:pt x="8883730" y="1041287"/>
                </a:lnTo>
                <a:lnTo>
                  <a:pt x="8937536" y="1006740"/>
                </a:lnTo>
                <a:lnTo>
                  <a:pt x="8997881" y="1027213"/>
                </a:lnTo>
                <a:cubicBezTo>
                  <a:pt x="9287153" y="1107930"/>
                  <a:pt x="9580734" y="1092329"/>
                  <a:pt x="9813830" y="1002182"/>
                </a:cubicBezTo>
                <a:close/>
                <a:moveTo>
                  <a:pt x="9987047" y="911666"/>
                </a:moveTo>
                <a:lnTo>
                  <a:pt x="9954478" y="940972"/>
                </a:lnTo>
                <a:lnTo>
                  <a:pt x="9910500" y="970802"/>
                </a:lnTo>
                <a:lnTo>
                  <a:pt x="9916908" y="954740"/>
                </a:lnTo>
                <a:lnTo>
                  <a:pt x="9925038" y="950998"/>
                </a:lnTo>
                <a:close/>
                <a:moveTo>
                  <a:pt x="9945598" y="882820"/>
                </a:moveTo>
                <a:lnTo>
                  <a:pt x="9965563" y="888972"/>
                </a:lnTo>
                <a:lnTo>
                  <a:pt x="9982995" y="896655"/>
                </a:lnTo>
                <a:lnTo>
                  <a:pt x="9946164" y="914290"/>
                </a:lnTo>
                <a:lnTo>
                  <a:pt x="9930880" y="919714"/>
                </a:lnTo>
                <a:close/>
                <a:moveTo>
                  <a:pt x="9565613" y="816800"/>
                </a:moveTo>
                <a:cubicBezTo>
                  <a:pt x="9659085" y="816800"/>
                  <a:pt x="9750068" y="828101"/>
                  <a:pt x="9837415" y="849485"/>
                </a:cubicBezTo>
                <a:lnTo>
                  <a:pt x="9945047" y="882650"/>
                </a:lnTo>
                <a:lnTo>
                  <a:pt x="9922411" y="922720"/>
                </a:lnTo>
                <a:lnTo>
                  <a:pt x="9856178" y="946226"/>
                </a:lnTo>
                <a:cubicBezTo>
                  <a:pt x="9670606" y="1001705"/>
                  <a:pt x="9453408" y="1006118"/>
                  <a:pt x="9240095" y="946596"/>
                </a:cubicBezTo>
                <a:cubicBezTo>
                  <a:pt x="9207278" y="937438"/>
                  <a:pt x="9175426" y="927012"/>
                  <a:pt x="9144612" y="915419"/>
                </a:cubicBezTo>
                <a:lnTo>
                  <a:pt x="9123546" y="906409"/>
                </a:lnTo>
                <a:lnTo>
                  <a:pt x="9134578" y="901100"/>
                </a:lnTo>
                <a:cubicBezTo>
                  <a:pt x="9268399" y="846642"/>
                  <a:pt x="9413720" y="816800"/>
                  <a:pt x="9565613" y="816800"/>
                </a:cubicBezTo>
                <a:close/>
                <a:moveTo>
                  <a:pt x="12738284" y="770349"/>
                </a:moveTo>
                <a:lnTo>
                  <a:pt x="12705715" y="799654"/>
                </a:lnTo>
                <a:lnTo>
                  <a:pt x="12661738" y="829485"/>
                </a:lnTo>
                <a:lnTo>
                  <a:pt x="12668145" y="813423"/>
                </a:lnTo>
                <a:lnTo>
                  <a:pt x="12676275" y="809681"/>
                </a:lnTo>
                <a:close/>
                <a:moveTo>
                  <a:pt x="10417909" y="901"/>
                </a:moveTo>
                <a:cubicBezTo>
                  <a:pt x="10186757" y="9366"/>
                  <a:pt x="9975111" y="77159"/>
                  <a:pt x="9820466" y="191679"/>
                </a:cubicBezTo>
                <a:lnTo>
                  <a:pt x="9776728" y="230458"/>
                </a:lnTo>
                <a:lnTo>
                  <a:pt x="9814939" y="205472"/>
                </a:lnTo>
                <a:cubicBezTo>
                  <a:pt x="10028995" y="88013"/>
                  <a:pt x="10320319" y="53715"/>
                  <a:pt x="10604736" y="133077"/>
                </a:cubicBezTo>
                <a:cubicBezTo>
                  <a:pt x="10867276" y="206335"/>
                  <a:pt x="11068009" y="360835"/>
                  <a:pt x="11169914" y="543787"/>
                </a:cubicBezTo>
                <a:lnTo>
                  <a:pt x="11178706" y="561794"/>
                </a:lnTo>
                <a:lnTo>
                  <a:pt x="11187713" y="556714"/>
                </a:lnTo>
                <a:lnTo>
                  <a:pt x="11244861" y="614344"/>
                </a:lnTo>
                <a:cubicBezTo>
                  <a:pt x="11373252" y="732780"/>
                  <a:pt x="11545674" y="829128"/>
                  <a:pt x="11749118" y="885896"/>
                </a:cubicBezTo>
                <a:cubicBezTo>
                  <a:pt x="12038391" y="966613"/>
                  <a:pt x="12331971" y="951012"/>
                  <a:pt x="12565068" y="860865"/>
                </a:cubicBezTo>
                <a:lnTo>
                  <a:pt x="12645774" y="823719"/>
                </a:lnTo>
                <a:lnTo>
                  <a:pt x="12619952" y="857830"/>
                </a:lnTo>
                <a:lnTo>
                  <a:pt x="12612604" y="862815"/>
                </a:lnTo>
                <a:cubicBezTo>
                  <a:pt x="12384621" y="999586"/>
                  <a:pt x="12084623" y="1060480"/>
                  <a:pt x="11776411" y="1011214"/>
                </a:cubicBezTo>
                <a:cubicBezTo>
                  <a:pt x="11451264" y="959242"/>
                  <a:pt x="11186234" y="795744"/>
                  <a:pt x="11034253" y="581403"/>
                </a:cubicBezTo>
                <a:lnTo>
                  <a:pt x="11020770" y="560117"/>
                </a:lnTo>
                <a:lnTo>
                  <a:pt x="11010883" y="567876"/>
                </a:lnTo>
                <a:lnTo>
                  <a:pt x="10933152" y="504181"/>
                </a:lnTo>
                <a:cubicBezTo>
                  <a:pt x="10760366" y="374957"/>
                  <a:pt x="10538780" y="280210"/>
                  <a:pt x="10286820" y="239937"/>
                </a:cubicBezTo>
                <a:cubicBezTo>
                  <a:pt x="9809148" y="163584"/>
                  <a:pt x="9350907" y="303576"/>
                  <a:pt x="9086551" y="571605"/>
                </a:cubicBezTo>
                <a:lnTo>
                  <a:pt x="9040886" y="627014"/>
                </a:lnTo>
                <a:lnTo>
                  <a:pt x="9082263" y="589783"/>
                </a:lnTo>
                <a:cubicBezTo>
                  <a:pt x="9317810" y="409498"/>
                  <a:pt x="9659325" y="321920"/>
                  <a:pt x="10011567" y="378223"/>
                </a:cubicBezTo>
                <a:cubicBezTo>
                  <a:pt x="10336714" y="430195"/>
                  <a:pt x="10601744" y="593694"/>
                  <a:pt x="10753724" y="808034"/>
                </a:cubicBezTo>
                <a:lnTo>
                  <a:pt x="10767208" y="829321"/>
                </a:lnTo>
                <a:lnTo>
                  <a:pt x="10777096" y="821561"/>
                </a:lnTo>
                <a:lnTo>
                  <a:pt x="10854825" y="885255"/>
                </a:lnTo>
                <a:cubicBezTo>
                  <a:pt x="11027612" y="1014480"/>
                  <a:pt x="11249199" y="1109227"/>
                  <a:pt x="11501157" y="1149501"/>
                </a:cubicBezTo>
                <a:cubicBezTo>
                  <a:pt x="11859413" y="1206765"/>
                  <a:pt x="12206736" y="1142335"/>
                  <a:pt x="12469532" y="993467"/>
                </a:cubicBezTo>
                <a:lnTo>
                  <a:pt x="12557983" y="935483"/>
                </a:lnTo>
                <a:lnTo>
                  <a:pt x="12472994" y="1024285"/>
                </a:lnTo>
                <a:cubicBezTo>
                  <a:pt x="12261208" y="1221209"/>
                  <a:pt x="11983710" y="1340578"/>
                  <a:pt x="11679925" y="1340578"/>
                </a:cubicBezTo>
                <a:cubicBezTo>
                  <a:pt x="11306035" y="1340578"/>
                  <a:pt x="10971965" y="1159760"/>
                  <a:pt x="10751219" y="876078"/>
                </a:cubicBezTo>
                <a:lnTo>
                  <a:pt x="10731085" y="847521"/>
                </a:lnTo>
                <a:lnTo>
                  <a:pt x="10721976" y="861462"/>
                </a:lnTo>
                <a:lnTo>
                  <a:pt x="10620188" y="784932"/>
                </a:lnTo>
                <a:cubicBezTo>
                  <a:pt x="10396915" y="633266"/>
                  <a:pt x="10127756" y="544708"/>
                  <a:pt x="9838025" y="544708"/>
                </a:cubicBezTo>
                <a:cubicBezTo>
                  <a:pt x="9563385" y="544708"/>
                  <a:pt x="9307229" y="624282"/>
                  <a:pt x="9091119" y="761751"/>
                </a:cubicBezTo>
                <a:lnTo>
                  <a:pt x="8988665" y="837223"/>
                </a:lnTo>
                <a:lnTo>
                  <a:pt x="8897268" y="782376"/>
                </a:lnTo>
                <a:cubicBezTo>
                  <a:pt x="8801530" y="711725"/>
                  <a:pt x="8725870" y="627362"/>
                  <a:pt x="8674916" y="535886"/>
                </a:cubicBezTo>
                <a:lnTo>
                  <a:pt x="8666124" y="517879"/>
                </a:lnTo>
                <a:lnTo>
                  <a:pt x="8657119" y="522960"/>
                </a:lnTo>
                <a:lnTo>
                  <a:pt x="8599970" y="465328"/>
                </a:lnTo>
                <a:cubicBezTo>
                  <a:pt x="8471580" y="346893"/>
                  <a:pt x="8299158" y="250545"/>
                  <a:pt x="8095713" y="193777"/>
                </a:cubicBezTo>
                <a:cubicBezTo>
                  <a:pt x="7951077" y="153418"/>
                  <a:pt x="7805364" y="137139"/>
                  <a:pt x="7666672" y="142218"/>
                </a:cubicBezTo>
                <a:cubicBezTo>
                  <a:pt x="7435520" y="150683"/>
                  <a:pt x="7223874" y="218476"/>
                  <a:pt x="7069229" y="332996"/>
                </a:cubicBezTo>
                <a:lnTo>
                  <a:pt x="7025491" y="371775"/>
                </a:lnTo>
                <a:lnTo>
                  <a:pt x="7063702" y="346789"/>
                </a:lnTo>
                <a:cubicBezTo>
                  <a:pt x="7277759" y="229330"/>
                  <a:pt x="7569082" y="195032"/>
                  <a:pt x="7853500" y="274394"/>
                </a:cubicBezTo>
                <a:cubicBezTo>
                  <a:pt x="8116039" y="347652"/>
                  <a:pt x="8316772" y="502152"/>
                  <a:pt x="8418677" y="685104"/>
                </a:cubicBezTo>
                <a:lnTo>
                  <a:pt x="8427470" y="703111"/>
                </a:lnTo>
                <a:lnTo>
                  <a:pt x="8436476" y="698031"/>
                </a:lnTo>
                <a:lnTo>
                  <a:pt x="8493624" y="755662"/>
                </a:lnTo>
                <a:cubicBezTo>
                  <a:pt x="8557820" y="814879"/>
                  <a:pt x="8633023" y="868575"/>
                  <a:pt x="8717608" y="914563"/>
                </a:cubicBezTo>
                <a:lnTo>
                  <a:pt x="8838151" y="971293"/>
                </a:lnTo>
                <a:lnTo>
                  <a:pt x="8799684" y="1008666"/>
                </a:lnTo>
                <a:lnTo>
                  <a:pt x="8747832" y="1074915"/>
                </a:lnTo>
                <a:lnTo>
                  <a:pt x="8687536" y="1050213"/>
                </a:lnTo>
                <a:cubicBezTo>
                  <a:pt x="8517152" y="970786"/>
                  <a:pt x="8378004" y="856683"/>
                  <a:pt x="8283017" y="722720"/>
                </a:cubicBezTo>
                <a:lnTo>
                  <a:pt x="8269533" y="701434"/>
                </a:lnTo>
                <a:lnTo>
                  <a:pt x="8259647" y="709193"/>
                </a:lnTo>
                <a:lnTo>
                  <a:pt x="8181916" y="645498"/>
                </a:lnTo>
                <a:cubicBezTo>
                  <a:pt x="8009129" y="516274"/>
                  <a:pt x="7787543" y="421527"/>
                  <a:pt x="7535584" y="381254"/>
                </a:cubicBezTo>
                <a:cubicBezTo>
                  <a:pt x="7057911" y="304901"/>
                  <a:pt x="6599670" y="444893"/>
                  <a:pt x="6335315" y="712922"/>
                </a:cubicBezTo>
                <a:lnTo>
                  <a:pt x="6289650" y="768331"/>
                </a:lnTo>
                <a:lnTo>
                  <a:pt x="6331027" y="731100"/>
                </a:lnTo>
                <a:cubicBezTo>
                  <a:pt x="6566573" y="550815"/>
                  <a:pt x="6908088" y="463237"/>
                  <a:pt x="7260330" y="519540"/>
                </a:cubicBezTo>
                <a:cubicBezTo>
                  <a:pt x="7585477" y="571512"/>
                  <a:pt x="7850507" y="735011"/>
                  <a:pt x="8002488" y="949351"/>
                </a:cubicBezTo>
                <a:lnTo>
                  <a:pt x="8015972" y="970638"/>
                </a:lnTo>
                <a:lnTo>
                  <a:pt x="8025859" y="962878"/>
                </a:lnTo>
                <a:lnTo>
                  <a:pt x="8103589" y="1026572"/>
                </a:lnTo>
                <a:cubicBezTo>
                  <a:pt x="8233178" y="1123491"/>
                  <a:pt x="8390218" y="1201016"/>
                  <a:pt x="8566934" y="1250711"/>
                </a:cubicBezTo>
                <a:lnTo>
                  <a:pt x="8621490" y="1262668"/>
                </a:lnTo>
                <a:lnTo>
                  <a:pt x="8584490" y="1326163"/>
                </a:lnTo>
                <a:lnTo>
                  <a:pt x="8548703" y="1415875"/>
                </a:lnTo>
                <a:lnTo>
                  <a:pt x="8528737" y="1409723"/>
                </a:lnTo>
                <a:cubicBezTo>
                  <a:pt x="8320182" y="1331816"/>
                  <a:pt x="8137949" y="1194696"/>
                  <a:pt x="7999982" y="1017395"/>
                </a:cubicBezTo>
                <a:lnTo>
                  <a:pt x="7979848" y="988838"/>
                </a:lnTo>
                <a:lnTo>
                  <a:pt x="7970740" y="1002779"/>
                </a:lnTo>
                <a:lnTo>
                  <a:pt x="7868952" y="926249"/>
                </a:lnTo>
                <a:cubicBezTo>
                  <a:pt x="7645678" y="774583"/>
                  <a:pt x="7376519" y="686025"/>
                  <a:pt x="7086788" y="686025"/>
                </a:cubicBezTo>
                <a:cubicBezTo>
                  <a:pt x="6743488" y="686025"/>
                  <a:pt x="6429069" y="810359"/>
                  <a:pt x="6185645" y="1016686"/>
                </a:cubicBezTo>
                <a:lnTo>
                  <a:pt x="6141458" y="1059617"/>
                </a:lnTo>
                <a:lnTo>
                  <a:pt x="6132634" y="1056736"/>
                </a:lnTo>
                <a:cubicBezTo>
                  <a:pt x="5916939" y="975586"/>
                  <a:pt x="5752107" y="837286"/>
                  <a:pt x="5662939" y="677203"/>
                </a:cubicBezTo>
                <a:lnTo>
                  <a:pt x="5654147" y="659196"/>
                </a:lnTo>
                <a:lnTo>
                  <a:pt x="5645141" y="664277"/>
                </a:lnTo>
                <a:lnTo>
                  <a:pt x="5587993" y="606645"/>
                </a:lnTo>
                <a:cubicBezTo>
                  <a:pt x="5459602" y="488210"/>
                  <a:pt x="5287180" y="391862"/>
                  <a:pt x="5083735" y="335094"/>
                </a:cubicBezTo>
                <a:cubicBezTo>
                  <a:pt x="4939099" y="294735"/>
                  <a:pt x="4793386" y="278456"/>
                  <a:pt x="4654695" y="283535"/>
                </a:cubicBezTo>
                <a:cubicBezTo>
                  <a:pt x="4423542" y="292000"/>
                  <a:pt x="4211896" y="359793"/>
                  <a:pt x="4057251" y="474313"/>
                </a:cubicBezTo>
                <a:lnTo>
                  <a:pt x="4013513" y="513092"/>
                </a:lnTo>
                <a:lnTo>
                  <a:pt x="4051724" y="488106"/>
                </a:lnTo>
                <a:cubicBezTo>
                  <a:pt x="4265781" y="370647"/>
                  <a:pt x="4557104" y="336349"/>
                  <a:pt x="4841522" y="415711"/>
                </a:cubicBezTo>
                <a:cubicBezTo>
                  <a:pt x="5104061" y="488969"/>
                  <a:pt x="5304794" y="643469"/>
                  <a:pt x="5406699" y="826421"/>
                </a:cubicBezTo>
                <a:lnTo>
                  <a:pt x="5415492" y="844428"/>
                </a:lnTo>
                <a:lnTo>
                  <a:pt x="5424498" y="839348"/>
                </a:lnTo>
                <a:lnTo>
                  <a:pt x="5481647" y="896978"/>
                </a:lnTo>
                <a:cubicBezTo>
                  <a:pt x="5610037" y="1015414"/>
                  <a:pt x="5782459" y="1111762"/>
                  <a:pt x="5985904" y="1168530"/>
                </a:cubicBezTo>
                <a:lnTo>
                  <a:pt x="6026399" y="1178154"/>
                </a:lnTo>
                <a:lnTo>
                  <a:pt x="5946618" y="1280087"/>
                </a:lnTo>
                <a:lnTo>
                  <a:pt x="5894187" y="1269250"/>
                </a:lnTo>
                <a:cubicBezTo>
                  <a:pt x="5623558" y="1200207"/>
                  <a:pt x="5404022" y="1051585"/>
                  <a:pt x="5271039" y="864037"/>
                </a:cubicBezTo>
                <a:lnTo>
                  <a:pt x="5257555" y="842751"/>
                </a:lnTo>
                <a:lnTo>
                  <a:pt x="5247669" y="850510"/>
                </a:lnTo>
                <a:lnTo>
                  <a:pt x="5169938" y="786816"/>
                </a:lnTo>
                <a:cubicBezTo>
                  <a:pt x="4997151" y="657591"/>
                  <a:pt x="4775565" y="562844"/>
                  <a:pt x="4523606" y="522571"/>
                </a:cubicBezTo>
                <a:cubicBezTo>
                  <a:pt x="4045933" y="446219"/>
                  <a:pt x="3587692" y="586210"/>
                  <a:pt x="3323337" y="854239"/>
                </a:cubicBezTo>
                <a:lnTo>
                  <a:pt x="3277671" y="909648"/>
                </a:lnTo>
                <a:lnTo>
                  <a:pt x="3319049" y="872417"/>
                </a:lnTo>
                <a:cubicBezTo>
                  <a:pt x="3554596" y="692132"/>
                  <a:pt x="3896110" y="604554"/>
                  <a:pt x="4248352" y="660857"/>
                </a:cubicBezTo>
                <a:cubicBezTo>
                  <a:pt x="4573499" y="712829"/>
                  <a:pt x="4838529" y="876328"/>
                  <a:pt x="4990510" y="1090668"/>
                </a:cubicBezTo>
                <a:lnTo>
                  <a:pt x="5003994" y="1111955"/>
                </a:lnTo>
                <a:lnTo>
                  <a:pt x="5013881" y="1104195"/>
                </a:lnTo>
                <a:lnTo>
                  <a:pt x="5091611" y="1167890"/>
                </a:lnTo>
                <a:cubicBezTo>
                  <a:pt x="5264397" y="1297114"/>
                  <a:pt x="5485984" y="1391861"/>
                  <a:pt x="5737942" y="1432135"/>
                </a:cubicBezTo>
                <a:lnTo>
                  <a:pt x="5846363" y="1444983"/>
                </a:lnTo>
                <a:lnTo>
                  <a:pt x="5833253" y="1467480"/>
                </a:lnTo>
                <a:lnTo>
                  <a:pt x="5795914" y="1561084"/>
                </a:lnTo>
                <a:lnTo>
                  <a:pt x="5832886" y="1495636"/>
                </a:lnTo>
                <a:lnTo>
                  <a:pt x="5869183" y="1447687"/>
                </a:lnTo>
                <a:lnTo>
                  <a:pt x="5871632" y="1447977"/>
                </a:lnTo>
                <a:cubicBezTo>
                  <a:pt x="6181708" y="1471972"/>
                  <a:pt x="6476371" y="1406361"/>
                  <a:pt x="6706317" y="1276101"/>
                </a:cubicBezTo>
                <a:lnTo>
                  <a:pt x="6794768" y="1218117"/>
                </a:lnTo>
                <a:lnTo>
                  <a:pt x="6709779" y="1306919"/>
                </a:lnTo>
                <a:cubicBezTo>
                  <a:pt x="6497994" y="1503843"/>
                  <a:pt x="6220496" y="1623212"/>
                  <a:pt x="5916710" y="1623212"/>
                </a:cubicBezTo>
                <a:cubicBezTo>
                  <a:pt x="5542820" y="1623212"/>
                  <a:pt x="5208751" y="1442394"/>
                  <a:pt x="4988004" y="1158712"/>
                </a:cubicBezTo>
                <a:lnTo>
                  <a:pt x="4967870" y="1130155"/>
                </a:lnTo>
                <a:lnTo>
                  <a:pt x="4958762" y="1144096"/>
                </a:lnTo>
                <a:lnTo>
                  <a:pt x="4856974" y="1067566"/>
                </a:lnTo>
                <a:cubicBezTo>
                  <a:pt x="4633700" y="915900"/>
                  <a:pt x="4364541" y="827341"/>
                  <a:pt x="4074811" y="827341"/>
                </a:cubicBezTo>
                <a:cubicBezTo>
                  <a:pt x="3800170" y="827341"/>
                  <a:pt x="3544014" y="906916"/>
                  <a:pt x="3327904" y="1044385"/>
                </a:cubicBezTo>
                <a:lnTo>
                  <a:pt x="3210770" y="1130671"/>
                </a:lnTo>
                <a:lnTo>
                  <a:pt x="3101355" y="1065011"/>
                </a:lnTo>
                <a:cubicBezTo>
                  <a:pt x="3005616" y="994360"/>
                  <a:pt x="2929956" y="909997"/>
                  <a:pt x="2879003" y="818521"/>
                </a:cubicBezTo>
                <a:lnTo>
                  <a:pt x="2870211" y="800514"/>
                </a:lnTo>
                <a:lnTo>
                  <a:pt x="2861205" y="805595"/>
                </a:lnTo>
                <a:lnTo>
                  <a:pt x="2804057" y="747963"/>
                </a:lnTo>
                <a:cubicBezTo>
                  <a:pt x="2675666" y="629528"/>
                  <a:pt x="2503243" y="533180"/>
                  <a:pt x="2299799" y="476412"/>
                </a:cubicBezTo>
                <a:cubicBezTo>
                  <a:pt x="1914103" y="368789"/>
                  <a:pt x="1520747" y="432399"/>
                  <a:pt x="1273315" y="615631"/>
                </a:cubicBezTo>
                <a:lnTo>
                  <a:pt x="1229577" y="654410"/>
                </a:lnTo>
                <a:lnTo>
                  <a:pt x="1267788" y="629424"/>
                </a:lnTo>
                <a:cubicBezTo>
                  <a:pt x="1481845" y="511965"/>
                  <a:pt x="1773168" y="477667"/>
                  <a:pt x="2057586" y="557029"/>
                </a:cubicBezTo>
                <a:cubicBezTo>
                  <a:pt x="2320125" y="630287"/>
                  <a:pt x="2520858" y="784787"/>
                  <a:pt x="2622763" y="967739"/>
                </a:cubicBezTo>
                <a:lnTo>
                  <a:pt x="2631556" y="985746"/>
                </a:lnTo>
                <a:lnTo>
                  <a:pt x="2640562" y="980666"/>
                </a:lnTo>
                <a:lnTo>
                  <a:pt x="2697711" y="1038296"/>
                </a:lnTo>
                <a:cubicBezTo>
                  <a:pt x="2794004" y="1127123"/>
                  <a:pt x="2915064" y="1203526"/>
                  <a:pt x="3055404" y="1260124"/>
                </a:cubicBezTo>
                <a:lnTo>
                  <a:pt x="3065153" y="1263432"/>
                </a:lnTo>
                <a:lnTo>
                  <a:pt x="3036469" y="1291300"/>
                </a:lnTo>
                <a:lnTo>
                  <a:pt x="2976677" y="1367694"/>
                </a:lnTo>
                <a:lnTo>
                  <a:pt x="2891623" y="1332848"/>
                </a:lnTo>
                <a:cubicBezTo>
                  <a:pt x="2721238" y="1253421"/>
                  <a:pt x="2582090" y="1139318"/>
                  <a:pt x="2487103" y="1005355"/>
                </a:cubicBezTo>
                <a:lnTo>
                  <a:pt x="2473619" y="984069"/>
                </a:lnTo>
                <a:lnTo>
                  <a:pt x="2463733" y="991828"/>
                </a:lnTo>
                <a:lnTo>
                  <a:pt x="2386001" y="928134"/>
                </a:lnTo>
                <a:cubicBezTo>
                  <a:pt x="2213215" y="798909"/>
                  <a:pt x="1991629" y="704162"/>
                  <a:pt x="1739670" y="663889"/>
                </a:cubicBezTo>
                <a:cubicBezTo>
                  <a:pt x="1261997" y="587536"/>
                  <a:pt x="803756" y="727528"/>
                  <a:pt x="539401" y="995557"/>
                </a:cubicBezTo>
                <a:lnTo>
                  <a:pt x="493735" y="1050966"/>
                </a:lnTo>
                <a:lnTo>
                  <a:pt x="535113" y="1013735"/>
                </a:lnTo>
                <a:cubicBezTo>
                  <a:pt x="770660" y="833450"/>
                  <a:pt x="1112174" y="745872"/>
                  <a:pt x="1464416" y="802175"/>
                </a:cubicBezTo>
                <a:cubicBezTo>
                  <a:pt x="1789563" y="854147"/>
                  <a:pt x="2054593" y="1017646"/>
                  <a:pt x="2206573" y="1231986"/>
                </a:cubicBezTo>
                <a:lnTo>
                  <a:pt x="2220058" y="1253273"/>
                </a:lnTo>
                <a:lnTo>
                  <a:pt x="2229945" y="1245513"/>
                </a:lnTo>
                <a:lnTo>
                  <a:pt x="2307675" y="1309208"/>
                </a:lnTo>
                <a:cubicBezTo>
                  <a:pt x="2437264" y="1406126"/>
                  <a:pt x="2594305" y="1483651"/>
                  <a:pt x="2771020" y="1533346"/>
                </a:cubicBezTo>
                <a:lnTo>
                  <a:pt x="2854571" y="1551659"/>
                </a:lnTo>
                <a:lnTo>
                  <a:pt x="2821275" y="1608797"/>
                </a:lnTo>
                <a:lnTo>
                  <a:pt x="2783936" y="1702401"/>
                </a:lnTo>
                <a:lnTo>
                  <a:pt x="2820908" y="1636953"/>
                </a:lnTo>
                <a:lnTo>
                  <a:pt x="2881078" y="1557468"/>
                </a:lnTo>
                <a:lnTo>
                  <a:pt x="2954006" y="1573453"/>
                </a:lnTo>
                <a:cubicBezTo>
                  <a:pt x="3312262" y="1630717"/>
                  <a:pt x="3659586" y="1566287"/>
                  <a:pt x="3922381" y="1417419"/>
                </a:cubicBezTo>
                <a:lnTo>
                  <a:pt x="4010833" y="1359435"/>
                </a:lnTo>
                <a:lnTo>
                  <a:pt x="3925843" y="1448237"/>
                </a:lnTo>
                <a:cubicBezTo>
                  <a:pt x="3714057" y="1645161"/>
                  <a:pt x="3436559" y="1764530"/>
                  <a:pt x="3132774" y="1764530"/>
                </a:cubicBezTo>
                <a:cubicBezTo>
                  <a:pt x="2758884" y="1764530"/>
                  <a:pt x="2424815" y="1583712"/>
                  <a:pt x="2204068" y="1300030"/>
                </a:cubicBezTo>
                <a:lnTo>
                  <a:pt x="2183934" y="1271473"/>
                </a:lnTo>
                <a:lnTo>
                  <a:pt x="2174826" y="1285414"/>
                </a:lnTo>
                <a:lnTo>
                  <a:pt x="2073037" y="1208884"/>
                </a:lnTo>
                <a:cubicBezTo>
                  <a:pt x="1849764" y="1057218"/>
                  <a:pt x="1580605" y="968659"/>
                  <a:pt x="1290875" y="968659"/>
                </a:cubicBezTo>
                <a:cubicBezTo>
                  <a:pt x="741593" y="968659"/>
                  <a:pt x="266250" y="1286956"/>
                  <a:pt x="37339" y="1750115"/>
                </a:cubicBezTo>
                <a:lnTo>
                  <a:pt x="0" y="1843719"/>
                </a:lnTo>
                <a:lnTo>
                  <a:pt x="36972" y="1778271"/>
                </a:lnTo>
                <a:cubicBezTo>
                  <a:pt x="255100" y="1452963"/>
                  <a:pt x="613414" y="1240752"/>
                  <a:pt x="1018462" y="1240752"/>
                </a:cubicBezTo>
                <a:cubicBezTo>
                  <a:pt x="1392351" y="1240752"/>
                  <a:pt x="1726421" y="1421570"/>
                  <a:pt x="1947167" y="1705252"/>
                </a:cubicBezTo>
                <a:lnTo>
                  <a:pt x="1967301" y="1733808"/>
                </a:lnTo>
                <a:lnTo>
                  <a:pt x="1976411" y="1719867"/>
                </a:lnTo>
                <a:lnTo>
                  <a:pt x="2078199" y="1796397"/>
                </a:lnTo>
                <a:cubicBezTo>
                  <a:pt x="2301471" y="1948063"/>
                  <a:pt x="2570631" y="2036622"/>
                  <a:pt x="2860361" y="2036622"/>
                </a:cubicBezTo>
                <a:cubicBezTo>
                  <a:pt x="3340983" y="2036622"/>
                  <a:pt x="3764994" y="1792926"/>
                  <a:pt x="4016841" y="1421722"/>
                </a:cubicBezTo>
                <a:lnTo>
                  <a:pt x="4087844" y="1299876"/>
                </a:lnTo>
                <a:lnTo>
                  <a:pt x="4154276" y="1241784"/>
                </a:lnTo>
                <a:lnTo>
                  <a:pt x="4195903" y="1191275"/>
                </a:lnTo>
                <a:lnTo>
                  <a:pt x="4216841" y="1177993"/>
                </a:lnTo>
                <a:lnTo>
                  <a:pt x="4324179" y="1225303"/>
                </a:lnTo>
                <a:cubicBezTo>
                  <a:pt x="4482026" y="1305968"/>
                  <a:pt x="4620730" y="1422093"/>
                  <a:pt x="4731104" y="1563934"/>
                </a:cubicBezTo>
                <a:lnTo>
                  <a:pt x="4751238" y="1592490"/>
                </a:lnTo>
                <a:lnTo>
                  <a:pt x="4760347" y="1578549"/>
                </a:lnTo>
                <a:lnTo>
                  <a:pt x="4862135" y="1655079"/>
                </a:lnTo>
                <a:cubicBezTo>
                  <a:pt x="5085407" y="1806745"/>
                  <a:pt x="5354567" y="1895304"/>
                  <a:pt x="5644297" y="1895304"/>
                </a:cubicBezTo>
                <a:cubicBezTo>
                  <a:pt x="6124919" y="1895304"/>
                  <a:pt x="6548930" y="1651608"/>
                  <a:pt x="6800777" y="1280404"/>
                </a:cubicBezTo>
                <a:lnTo>
                  <a:pt x="6871780" y="1158558"/>
                </a:lnTo>
                <a:lnTo>
                  <a:pt x="6938212" y="1100466"/>
                </a:lnTo>
                <a:lnTo>
                  <a:pt x="6979839" y="1049957"/>
                </a:lnTo>
                <a:lnTo>
                  <a:pt x="7012387" y="1029311"/>
                </a:lnTo>
                <a:lnTo>
                  <a:pt x="7056126" y="990532"/>
                </a:lnTo>
                <a:lnTo>
                  <a:pt x="7017915" y="1015518"/>
                </a:lnTo>
                <a:cubicBezTo>
                  <a:pt x="6991158" y="1030200"/>
                  <a:pt x="6963193" y="1043583"/>
                  <a:pt x="6934186" y="1055607"/>
                </a:cubicBezTo>
                <a:lnTo>
                  <a:pt x="6918902" y="1061031"/>
                </a:lnTo>
                <a:lnTo>
                  <a:pt x="6935172" y="1020245"/>
                </a:lnTo>
                <a:lnTo>
                  <a:pt x="6910433" y="1064037"/>
                </a:lnTo>
                <a:lnTo>
                  <a:pt x="6844200" y="1087543"/>
                </a:lnTo>
                <a:cubicBezTo>
                  <a:pt x="6705021" y="1129152"/>
                  <a:pt x="6548053" y="1142037"/>
                  <a:pt x="6388276" y="1120767"/>
                </a:cubicBezTo>
                <a:lnTo>
                  <a:pt x="6270668" y="1096641"/>
                </a:lnTo>
                <a:lnTo>
                  <a:pt x="6383341" y="1042417"/>
                </a:lnTo>
                <a:cubicBezTo>
                  <a:pt x="6517162" y="987959"/>
                  <a:pt x="6662483" y="958117"/>
                  <a:pt x="6814376" y="958117"/>
                </a:cubicBezTo>
                <a:cubicBezTo>
                  <a:pt x="7188265" y="958117"/>
                  <a:pt x="7522335" y="1138935"/>
                  <a:pt x="7743081" y="1422617"/>
                </a:cubicBezTo>
                <a:lnTo>
                  <a:pt x="7763216" y="1451173"/>
                </a:lnTo>
                <a:lnTo>
                  <a:pt x="7772325" y="1437232"/>
                </a:lnTo>
                <a:lnTo>
                  <a:pt x="7874113" y="1513762"/>
                </a:lnTo>
                <a:cubicBezTo>
                  <a:pt x="8097385" y="1665428"/>
                  <a:pt x="8366544" y="1753987"/>
                  <a:pt x="8656274" y="1753987"/>
                </a:cubicBezTo>
                <a:cubicBezTo>
                  <a:pt x="9136896" y="1753987"/>
                  <a:pt x="9560908" y="1510291"/>
                  <a:pt x="9812754" y="1139087"/>
                </a:cubicBezTo>
                <a:lnTo>
                  <a:pt x="9883758" y="1017241"/>
                </a:lnTo>
                <a:lnTo>
                  <a:pt x="9950190" y="959149"/>
                </a:lnTo>
                <a:lnTo>
                  <a:pt x="9991816" y="908640"/>
                </a:lnTo>
                <a:lnTo>
                  <a:pt x="9999348" y="903863"/>
                </a:lnTo>
                <a:lnTo>
                  <a:pt x="10087394" y="942669"/>
                </a:lnTo>
                <a:cubicBezTo>
                  <a:pt x="10245241" y="1023334"/>
                  <a:pt x="10383945" y="1139459"/>
                  <a:pt x="10494318" y="1281300"/>
                </a:cubicBezTo>
                <a:lnTo>
                  <a:pt x="10514452" y="1309856"/>
                </a:lnTo>
                <a:lnTo>
                  <a:pt x="10523562" y="1295915"/>
                </a:lnTo>
                <a:lnTo>
                  <a:pt x="10625350" y="1372445"/>
                </a:lnTo>
                <a:cubicBezTo>
                  <a:pt x="10848622" y="1524111"/>
                  <a:pt x="11117781" y="1612670"/>
                  <a:pt x="11407512" y="1612670"/>
                </a:cubicBezTo>
                <a:cubicBezTo>
                  <a:pt x="11888133" y="1612670"/>
                  <a:pt x="12312145" y="1368974"/>
                  <a:pt x="12563991" y="997770"/>
                </a:cubicBezTo>
                <a:lnTo>
                  <a:pt x="12634995" y="875924"/>
                </a:lnTo>
                <a:lnTo>
                  <a:pt x="12701427" y="817832"/>
                </a:lnTo>
                <a:lnTo>
                  <a:pt x="12743054" y="767323"/>
                </a:lnTo>
                <a:lnTo>
                  <a:pt x="12775602" y="746677"/>
                </a:lnTo>
                <a:lnTo>
                  <a:pt x="12819341" y="707898"/>
                </a:lnTo>
                <a:lnTo>
                  <a:pt x="12781130" y="732884"/>
                </a:lnTo>
                <a:cubicBezTo>
                  <a:pt x="12754373" y="747566"/>
                  <a:pt x="12726408" y="760949"/>
                  <a:pt x="12697401" y="772973"/>
                </a:cubicBezTo>
                <a:lnTo>
                  <a:pt x="12682117" y="778397"/>
                </a:lnTo>
                <a:lnTo>
                  <a:pt x="12698387" y="737611"/>
                </a:lnTo>
                <a:lnTo>
                  <a:pt x="12673648" y="781403"/>
                </a:lnTo>
                <a:lnTo>
                  <a:pt x="12607415" y="804909"/>
                </a:lnTo>
                <a:cubicBezTo>
                  <a:pt x="12421843" y="860388"/>
                  <a:pt x="12204646" y="864801"/>
                  <a:pt x="11991332" y="805279"/>
                </a:cubicBezTo>
                <a:cubicBezTo>
                  <a:pt x="11728793" y="732021"/>
                  <a:pt x="11528060" y="577521"/>
                  <a:pt x="11426154" y="394569"/>
                </a:cubicBezTo>
                <a:lnTo>
                  <a:pt x="11417361" y="376562"/>
                </a:lnTo>
                <a:lnTo>
                  <a:pt x="11408356" y="381643"/>
                </a:lnTo>
                <a:lnTo>
                  <a:pt x="11351207" y="324011"/>
                </a:lnTo>
                <a:cubicBezTo>
                  <a:pt x="11222817" y="205576"/>
                  <a:pt x="11050394" y="109228"/>
                  <a:pt x="10846950" y="52460"/>
                </a:cubicBezTo>
                <a:cubicBezTo>
                  <a:pt x="10702314" y="12101"/>
                  <a:pt x="10556600" y="-4178"/>
                  <a:pt x="10417909" y="901"/>
                </a:cubicBezTo>
                <a:close/>
              </a:path>
            </a:pathLst>
          </a:custGeom>
          <a:gradFill>
            <a:gsLst>
              <a:gs pos="31000">
                <a:srgbClr val="CC0066"/>
              </a:gs>
              <a:gs pos="59000">
                <a:srgbClr val="FF99FF"/>
              </a:gs>
              <a:gs pos="92000">
                <a:srgbClr val="C4D6EB"/>
              </a:gs>
              <a:gs pos="100000">
                <a:srgbClr val="FFEBFA"/>
              </a:gs>
            </a:gsLst>
            <a:lin ang="10800000" scaled="1"/>
          </a:gradFill>
          <a:ln>
            <a:noFill/>
          </a:ln>
          <a:effectLst>
            <a:reflection blurRad="6350" stA="50000" endA="300" endPos="90000" dist="50800" dir="5400000" sy="-100000" algn="bl" rotWithShape="0"/>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8"/>
          <p:cNvSpPr/>
          <p:nvPr/>
        </p:nvSpPr>
        <p:spPr>
          <a:xfrm flipH="1">
            <a:off x="4499992" y="1052736"/>
            <a:ext cx="4072155" cy="1154963"/>
          </a:xfrm>
          <a:custGeom>
            <a:avLst/>
            <a:gdLst>
              <a:gd name="connsiteX0" fmla="*/ 4098623 w 12819341"/>
              <a:gd name="connsiteY0" fmla="*/ 1247671 h 2036622"/>
              <a:gd name="connsiteX1" fmla="*/ 4072801 w 12819341"/>
              <a:gd name="connsiteY1" fmla="*/ 1281782 h 2036622"/>
              <a:gd name="connsiteX2" fmla="*/ 4065453 w 12819341"/>
              <a:gd name="connsiteY2" fmla="*/ 1286768 h 2036622"/>
              <a:gd name="connsiteX3" fmla="*/ 3229260 w 12819341"/>
              <a:gd name="connsiteY3" fmla="*/ 1435166 h 2036622"/>
              <a:gd name="connsiteX4" fmla="*/ 3110251 w 12819341"/>
              <a:gd name="connsiteY4" fmla="*/ 1410568 h 2036622"/>
              <a:gd name="connsiteX5" fmla="*/ 3041090 w 12819341"/>
              <a:gd name="connsiteY5" fmla="*/ 1389502 h 2036622"/>
              <a:gd name="connsiteX6" fmla="*/ 3120515 w 12819341"/>
              <a:gd name="connsiteY6" fmla="*/ 1323921 h 2036622"/>
              <a:gd name="connsiteX7" fmla="*/ 3163015 w 12819341"/>
              <a:gd name="connsiteY7" fmla="*/ 1296633 h 2036622"/>
              <a:gd name="connsiteX8" fmla="*/ 3201967 w 12819341"/>
              <a:gd name="connsiteY8" fmla="*/ 1309848 h 2036622"/>
              <a:gd name="connsiteX9" fmla="*/ 4017917 w 12819341"/>
              <a:gd name="connsiteY9" fmla="*/ 1284817 h 2036622"/>
              <a:gd name="connsiteX10" fmla="*/ 4191133 w 12819341"/>
              <a:gd name="connsiteY10" fmla="*/ 1194301 h 2036622"/>
              <a:gd name="connsiteX11" fmla="*/ 4158564 w 12819341"/>
              <a:gd name="connsiteY11" fmla="*/ 1223607 h 2036622"/>
              <a:gd name="connsiteX12" fmla="*/ 4114587 w 12819341"/>
              <a:gd name="connsiteY12" fmla="*/ 1253437 h 2036622"/>
              <a:gd name="connsiteX13" fmla="*/ 4120995 w 12819341"/>
              <a:gd name="connsiteY13" fmla="*/ 1237375 h 2036622"/>
              <a:gd name="connsiteX14" fmla="*/ 4129125 w 12819341"/>
              <a:gd name="connsiteY14" fmla="*/ 1233633 h 2036622"/>
              <a:gd name="connsiteX15" fmla="*/ 6882559 w 12819341"/>
              <a:gd name="connsiteY15" fmla="*/ 1106353 h 2036622"/>
              <a:gd name="connsiteX16" fmla="*/ 6856737 w 12819341"/>
              <a:gd name="connsiteY16" fmla="*/ 1140464 h 2036622"/>
              <a:gd name="connsiteX17" fmla="*/ 6849389 w 12819341"/>
              <a:gd name="connsiteY17" fmla="*/ 1145450 h 2036622"/>
              <a:gd name="connsiteX18" fmla="*/ 6013196 w 12819341"/>
              <a:gd name="connsiteY18" fmla="*/ 1293848 h 2036622"/>
              <a:gd name="connsiteX19" fmla="*/ 6004436 w 12819341"/>
              <a:gd name="connsiteY19" fmla="*/ 1292038 h 2036622"/>
              <a:gd name="connsiteX20" fmla="*/ 6021307 w 12819341"/>
              <a:gd name="connsiteY20" fmla="*/ 1274410 h 2036622"/>
              <a:gd name="connsiteX21" fmla="*/ 6114480 w 12819341"/>
              <a:gd name="connsiteY21" fmla="*/ 1197477 h 2036622"/>
              <a:gd name="connsiteX22" fmla="*/ 6202653 w 12819341"/>
              <a:gd name="connsiteY22" fmla="*/ 1211349 h 2036622"/>
              <a:gd name="connsiteX23" fmla="*/ 6801853 w 12819341"/>
              <a:gd name="connsiteY23" fmla="*/ 1143499 h 2036622"/>
              <a:gd name="connsiteX24" fmla="*/ 3802398 w 12819341"/>
              <a:gd name="connsiteY24" fmla="*/ 1099434 h 2036622"/>
              <a:gd name="connsiteX25" fmla="*/ 4202348 w 12819341"/>
              <a:gd name="connsiteY25" fmla="*/ 1171606 h 2036622"/>
              <a:gd name="connsiteX26" fmla="*/ 4202756 w 12819341"/>
              <a:gd name="connsiteY26" fmla="*/ 1171785 h 2036622"/>
              <a:gd name="connsiteX27" fmla="*/ 4150250 w 12819341"/>
              <a:gd name="connsiteY27" fmla="*/ 1196925 h 2036622"/>
              <a:gd name="connsiteX28" fmla="*/ 4134966 w 12819341"/>
              <a:gd name="connsiteY28" fmla="*/ 1202349 h 2036622"/>
              <a:gd name="connsiteX29" fmla="*/ 4151236 w 12819341"/>
              <a:gd name="connsiteY29" fmla="*/ 1161563 h 2036622"/>
              <a:gd name="connsiteX30" fmla="*/ 4126497 w 12819341"/>
              <a:gd name="connsiteY30" fmla="*/ 1205355 h 2036622"/>
              <a:gd name="connsiteX31" fmla="*/ 4060264 w 12819341"/>
              <a:gd name="connsiteY31" fmla="*/ 1228861 h 2036622"/>
              <a:gd name="connsiteX32" fmla="*/ 3444181 w 12819341"/>
              <a:gd name="connsiteY32" fmla="*/ 1229231 h 2036622"/>
              <a:gd name="connsiteX33" fmla="*/ 3348698 w 12819341"/>
              <a:gd name="connsiteY33" fmla="*/ 1198054 h 2036622"/>
              <a:gd name="connsiteX34" fmla="*/ 3344944 w 12819341"/>
              <a:gd name="connsiteY34" fmla="*/ 1196448 h 2036622"/>
              <a:gd name="connsiteX35" fmla="*/ 3371363 w 12819341"/>
              <a:gd name="connsiteY35" fmla="*/ 1183734 h 2036622"/>
              <a:gd name="connsiteX36" fmla="*/ 3802398 w 12819341"/>
              <a:gd name="connsiteY36" fmla="*/ 1099434 h 2036622"/>
              <a:gd name="connsiteX37" fmla="*/ 9806746 w 12819341"/>
              <a:gd name="connsiteY37" fmla="*/ 1076800 h 2036622"/>
              <a:gd name="connsiteX38" fmla="*/ 9721756 w 12819341"/>
              <a:gd name="connsiteY38" fmla="*/ 1165602 h 2036622"/>
              <a:gd name="connsiteX39" fmla="*/ 8928688 w 12819341"/>
              <a:gd name="connsiteY39" fmla="*/ 1481895 h 2036622"/>
              <a:gd name="connsiteX40" fmla="*/ 8656885 w 12819341"/>
              <a:gd name="connsiteY40" fmla="*/ 1449209 h 2036622"/>
              <a:gd name="connsiteX41" fmla="*/ 8549254 w 12819341"/>
              <a:gd name="connsiteY41" fmla="*/ 1416045 h 2036622"/>
              <a:gd name="connsiteX42" fmla="*/ 8584122 w 12819341"/>
              <a:gd name="connsiteY42" fmla="*/ 1354319 h 2036622"/>
              <a:gd name="connsiteX43" fmla="*/ 8648946 w 12819341"/>
              <a:gd name="connsiteY43" fmla="*/ 1268686 h 2036622"/>
              <a:gd name="connsiteX44" fmla="*/ 8749920 w 12819341"/>
              <a:gd name="connsiteY44" fmla="*/ 1290818 h 2036622"/>
              <a:gd name="connsiteX45" fmla="*/ 9718295 w 12819341"/>
              <a:gd name="connsiteY45" fmla="*/ 1134784 h 2036622"/>
              <a:gd name="connsiteX46" fmla="*/ 6975070 w 12819341"/>
              <a:gd name="connsiteY46" fmla="*/ 1052983 h 2036622"/>
              <a:gd name="connsiteX47" fmla="*/ 6942500 w 12819341"/>
              <a:gd name="connsiteY47" fmla="*/ 1082289 h 2036622"/>
              <a:gd name="connsiteX48" fmla="*/ 6898523 w 12819341"/>
              <a:gd name="connsiteY48" fmla="*/ 1112119 h 2036622"/>
              <a:gd name="connsiteX49" fmla="*/ 6904931 w 12819341"/>
              <a:gd name="connsiteY49" fmla="*/ 1096057 h 2036622"/>
              <a:gd name="connsiteX50" fmla="*/ 6913060 w 12819341"/>
              <a:gd name="connsiteY50" fmla="*/ 1092315 h 2036622"/>
              <a:gd name="connsiteX51" fmla="*/ 9894537 w 12819341"/>
              <a:gd name="connsiteY51" fmla="*/ 965037 h 2036622"/>
              <a:gd name="connsiteX52" fmla="*/ 9868715 w 12819341"/>
              <a:gd name="connsiteY52" fmla="*/ 999147 h 2036622"/>
              <a:gd name="connsiteX53" fmla="*/ 9861367 w 12819341"/>
              <a:gd name="connsiteY53" fmla="*/ 1004132 h 2036622"/>
              <a:gd name="connsiteX54" fmla="*/ 9025174 w 12819341"/>
              <a:gd name="connsiteY54" fmla="*/ 1152531 h 2036622"/>
              <a:gd name="connsiteX55" fmla="*/ 8906165 w 12819341"/>
              <a:gd name="connsiteY55" fmla="*/ 1127933 h 2036622"/>
              <a:gd name="connsiteX56" fmla="*/ 8813117 w 12819341"/>
              <a:gd name="connsiteY56" fmla="*/ 1099591 h 2036622"/>
              <a:gd name="connsiteX57" fmla="*/ 8883730 w 12819341"/>
              <a:gd name="connsiteY57" fmla="*/ 1041287 h 2036622"/>
              <a:gd name="connsiteX58" fmla="*/ 8937536 w 12819341"/>
              <a:gd name="connsiteY58" fmla="*/ 1006740 h 2036622"/>
              <a:gd name="connsiteX59" fmla="*/ 8997881 w 12819341"/>
              <a:gd name="connsiteY59" fmla="*/ 1027213 h 2036622"/>
              <a:gd name="connsiteX60" fmla="*/ 9813830 w 12819341"/>
              <a:gd name="connsiteY60" fmla="*/ 1002182 h 2036622"/>
              <a:gd name="connsiteX61" fmla="*/ 9987047 w 12819341"/>
              <a:gd name="connsiteY61" fmla="*/ 911666 h 2036622"/>
              <a:gd name="connsiteX62" fmla="*/ 9954478 w 12819341"/>
              <a:gd name="connsiteY62" fmla="*/ 940972 h 2036622"/>
              <a:gd name="connsiteX63" fmla="*/ 9910500 w 12819341"/>
              <a:gd name="connsiteY63" fmla="*/ 970802 h 2036622"/>
              <a:gd name="connsiteX64" fmla="*/ 9916908 w 12819341"/>
              <a:gd name="connsiteY64" fmla="*/ 954740 h 2036622"/>
              <a:gd name="connsiteX65" fmla="*/ 9925038 w 12819341"/>
              <a:gd name="connsiteY65" fmla="*/ 950998 h 2036622"/>
              <a:gd name="connsiteX66" fmla="*/ 9945598 w 12819341"/>
              <a:gd name="connsiteY66" fmla="*/ 882820 h 2036622"/>
              <a:gd name="connsiteX67" fmla="*/ 9965563 w 12819341"/>
              <a:gd name="connsiteY67" fmla="*/ 888972 h 2036622"/>
              <a:gd name="connsiteX68" fmla="*/ 9982995 w 12819341"/>
              <a:gd name="connsiteY68" fmla="*/ 896655 h 2036622"/>
              <a:gd name="connsiteX69" fmla="*/ 9946164 w 12819341"/>
              <a:gd name="connsiteY69" fmla="*/ 914290 h 2036622"/>
              <a:gd name="connsiteX70" fmla="*/ 9930880 w 12819341"/>
              <a:gd name="connsiteY70" fmla="*/ 919714 h 2036622"/>
              <a:gd name="connsiteX71" fmla="*/ 9565613 w 12819341"/>
              <a:gd name="connsiteY71" fmla="*/ 816800 h 2036622"/>
              <a:gd name="connsiteX72" fmla="*/ 9837415 w 12819341"/>
              <a:gd name="connsiteY72" fmla="*/ 849485 h 2036622"/>
              <a:gd name="connsiteX73" fmla="*/ 9945047 w 12819341"/>
              <a:gd name="connsiteY73" fmla="*/ 882650 h 2036622"/>
              <a:gd name="connsiteX74" fmla="*/ 9922411 w 12819341"/>
              <a:gd name="connsiteY74" fmla="*/ 922720 h 2036622"/>
              <a:gd name="connsiteX75" fmla="*/ 9856178 w 12819341"/>
              <a:gd name="connsiteY75" fmla="*/ 946226 h 2036622"/>
              <a:gd name="connsiteX76" fmla="*/ 9240095 w 12819341"/>
              <a:gd name="connsiteY76" fmla="*/ 946596 h 2036622"/>
              <a:gd name="connsiteX77" fmla="*/ 9144612 w 12819341"/>
              <a:gd name="connsiteY77" fmla="*/ 915419 h 2036622"/>
              <a:gd name="connsiteX78" fmla="*/ 9123546 w 12819341"/>
              <a:gd name="connsiteY78" fmla="*/ 906409 h 2036622"/>
              <a:gd name="connsiteX79" fmla="*/ 9134578 w 12819341"/>
              <a:gd name="connsiteY79" fmla="*/ 901100 h 2036622"/>
              <a:gd name="connsiteX80" fmla="*/ 9565613 w 12819341"/>
              <a:gd name="connsiteY80" fmla="*/ 816800 h 2036622"/>
              <a:gd name="connsiteX81" fmla="*/ 12738284 w 12819341"/>
              <a:gd name="connsiteY81" fmla="*/ 770349 h 2036622"/>
              <a:gd name="connsiteX82" fmla="*/ 12705715 w 12819341"/>
              <a:gd name="connsiteY82" fmla="*/ 799654 h 2036622"/>
              <a:gd name="connsiteX83" fmla="*/ 12661738 w 12819341"/>
              <a:gd name="connsiteY83" fmla="*/ 829485 h 2036622"/>
              <a:gd name="connsiteX84" fmla="*/ 12668145 w 12819341"/>
              <a:gd name="connsiteY84" fmla="*/ 813423 h 2036622"/>
              <a:gd name="connsiteX85" fmla="*/ 12676275 w 12819341"/>
              <a:gd name="connsiteY85" fmla="*/ 809681 h 2036622"/>
              <a:gd name="connsiteX86" fmla="*/ 10417909 w 12819341"/>
              <a:gd name="connsiteY86" fmla="*/ 901 h 2036622"/>
              <a:gd name="connsiteX87" fmla="*/ 9820466 w 12819341"/>
              <a:gd name="connsiteY87" fmla="*/ 191679 h 2036622"/>
              <a:gd name="connsiteX88" fmla="*/ 9776728 w 12819341"/>
              <a:gd name="connsiteY88" fmla="*/ 230458 h 2036622"/>
              <a:gd name="connsiteX89" fmla="*/ 9814939 w 12819341"/>
              <a:gd name="connsiteY89" fmla="*/ 205472 h 2036622"/>
              <a:gd name="connsiteX90" fmla="*/ 10604736 w 12819341"/>
              <a:gd name="connsiteY90" fmla="*/ 133077 h 2036622"/>
              <a:gd name="connsiteX91" fmla="*/ 11169914 w 12819341"/>
              <a:gd name="connsiteY91" fmla="*/ 543787 h 2036622"/>
              <a:gd name="connsiteX92" fmla="*/ 11178706 w 12819341"/>
              <a:gd name="connsiteY92" fmla="*/ 561794 h 2036622"/>
              <a:gd name="connsiteX93" fmla="*/ 11187713 w 12819341"/>
              <a:gd name="connsiteY93" fmla="*/ 556714 h 2036622"/>
              <a:gd name="connsiteX94" fmla="*/ 11244861 w 12819341"/>
              <a:gd name="connsiteY94" fmla="*/ 614344 h 2036622"/>
              <a:gd name="connsiteX95" fmla="*/ 11749118 w 12819341"/>
              <a:gd name="connsiteY95" fmla="*/ 885896 h 2036622"/>
              <a:gd name="connsiteX96" fmla="*/ 12565068 w 12819341"/>
              <a:gd name="connsiteY96" fmla="*/ 860865 h 2036622"/>
              <a:gd name="connsiteX97" fmla="*/ 12645774 w 12819341"/>
              <a:gd name="connsiteY97" fmla="*/ 823719 h 2036622"/>
              <a:gd name="connsiteX98" fmla="*/ 12619952 w 12819341"/>
              <a:gd name="connsiteY98" fmla="*/ 857830 h 2036622"/>
              <a:gd name="connsiteX99" fmla="*/ 12612604 w 12819341"/>
              <a:gd name="connsiteY99" fmla="*/ 862815 h 2036622"/>
              <a:gd name="connsiteX100" fmla="*/ 11776411 w 12819341"/>
              <a:gd name="connsiteY100" fmla="*/ 1011214 h 2036622"/>
              <a:gd name="connsiteX101" fmla="*/ 11034253 w 12819341"/>
              <a:gd name="connsiteY101" fmla="*/ 581403 h 2036622"/>
              <a:gd name="connsiteX102" fmla="*/ 11020770 w 12819341"/>
              <a:gd name="connsiteY102" fmla="*/ 560117 h 2036622"/>
              <a:gd name="connsiteX103" fmla="*/ 11010883 w 12819341"/>
              <a:gd name="connsiteY103" fmla="*/ 567876 h 2036622"/>
              <a:gd name="connsiteX104" fmla="*/ 10933152 w 12819341"/>
              <a:gd name="connsiteY104" fmla="*/ 504181 h 2036622"/>
              <a:gd name="connsiteX105" fmla="*/ 10286820 w 12819341"/>
              <a:gd name="connsiteY105" fmla="*/ 239937 h 2036622"/>
              <a:gd name="connsiteX106" fmla="*/ 9086551 w 12819341"/>
              <a:gd name="connsiteY106" fmla="*/ 571605 h 2036622"/>
              <a:gd name="connsiteX107" fmla="*/ 9040886 w 12819341"/>
              <a:gd name="connsiteY107" fmla="*/ 627014 h 2036622"/>
              <a:gd name="connsiteX108" fmla="*/ 9082263 w 12819341"/>
              <a:gd name="connsiteY108" fmla="*/ 589783 h 2036622"/>
              <a:gd name="connsiteX109" fmla="*/ 10011567 w 12819341"/>
              <a:gd name="connsiteY109" fmla="*/ 378223 h 2036622"/>
              <a:gd name="connsiteX110" fmla="*/ 10753724 w 12819341"/>
              <a:gd name="connsiteY110" fmla="*/ 808034 h 2036622"/>
              <a:gd name="connsiteX111" fmla="*/ 10767208 w 12819341"/>
              <a:gd name="connsiteY111" fmla="*/ 829321 h 2036622"/>
              <a:gd name="connsiteX112" fmla="*/ 10777096 w 12819341"/>
              <a:gd name="connsiteY112" fmla="*/ 821561 h 2036622"/>
              <a:gd name="connsiteX113" fmla="*/ 10854825 w 12819341"/>
              <a:gd name="connsiteY113" fmla="*/ 885255 h 2036622"/>
              <a:gd name="connsiteX114" fmla="*/ 11501157 w 12819341"/>
              <a:gd name="connsiteY114" fmla="*/ 1149501 h 2036622"/>
              <a:gd name="connsiteX115" fmla="*/ 12469532 w 12819341"/>
              <a:gd name="connsiteY115" fmla="*/ 993467 h 2036622"/>
              <a:gd name="connsiteX116" fmla="*/ 12557983 w 12819341"/>
              <a:gd name="connsiteY116" fmla="*/ 935483 h 2036622"/>
              <a:gd name="connsiteX117" fmla="*/ 12472994 w 12819341"/>
              <a:gd name="connsiteY117" fmla="*/ 1024285 h 2036622"/>
              <a:gd name="connsiteX118" fmla="*/ 11679925 w 12819341"/>
              <a:gd name="connsiteY118" fmla="*/ 1340578 h 2036622"/>
              <a:gd name="connsiteX119" fmla="*/ 10751219 w 12819341"/>
              <a:gd name="connsiteY119" fmla="*/ 876078 h 2036622"/>
              <a:gd name="connsiteX120" fmla="*/ 10731085 w 12819341"/>
              <a:gd name="connsiteY120" fmla="*/ 847521 h 2036622"/>
              <a:gd name="connsiteX121" fmla="*/ 10721976 w 12819341"/>
              <a:gd name="connsiteY121" fmla="*/ 861462 h 2036622"/>
              <a:gd name="connsiteX122" fmla="*/ 10620188 w 12819341"/>
              <a:gd name="connsiteY122" fmla="*/ 784932 h 2036622"/>
              <a:gd name="connsiteX123" fmla="*/ 9838025 w 12819341"/>
              <a:gd name="connsiteY123" fmla="*/ 544708 h 2036622"/>
              <a:gd name="connsiteX124" fmla="*/ 9091119 w 12819341"/>
              <a:gd name="connsiteY124" fmla="*/ 761751 h 2036622"/>
              <a:gd name="connsiteX125" fmla="*/ 8988665 w 12819341"/>
              <a:gd name="connsiteY125" fmla="*/ 837223 h 2036622"/>
              <a:gd name="connsiteX126" fmla="*/ 8897268 w 12819341"/>
              <a:gd name="connsiteY126" fmla="*/ 782376 h 2036622"/>
              <a:gd name="connsiteX127" fmla="*/ 8674916 w 12819341"/>
              <a:gd name="connsiteY127" fmla="*/ 535886 h 2036622"/>
              <a:gd name="connsiteX128" fmla="*/ 8666124 w 12819341"/>
              <a:gd name="connsiteY128" fmla="*/ 517879 h 2036622"/>
              <a:gd name="connsiteX129" fmla="*/ 8657119 w 12819341"/>
              <a:gd name="connsiteY129" fmla="*/ 522960 h 2036622"/>
              <a:gd name="connsiteX130" fmla="*/ 8599970 w 12819341"/>
              <a:gd name="connsiteY130" fmla="*/ 465328 h 2036622"/>
              <a:gd name="connsiteX131" fmla="*/ 8095713 w 12819341"/>
              <a:gd name="connsiteY131" fmla="*/ 193777 h 2036622"/>
              <a:gd name="connsiteX132" fmla="*/ 7666672 w 12819341"/>
              <a:gd name="connsiteY132" fmla="*/ 142218 h 2036622"/>
              <a:gd name="connsiteX133" fmla="*/ 7069229 w 12819341"/>
              <a:gd name="connsiteY133" fmla="*/ 332996 h 2036622"/>
              <a:gd name="connsiteX134" fmla="*/ 7025491 w 12819341"/>
              <a:gd name="connsiteY134" fmla="*/ 371775 h 2036622"/>
              <a:gd name="connsiteX135" fmla="*/ 7063702 w 12819341"/>
              <a:gd name="connsiteY135" fmla="*/ 346789 h 2036622"/>
              <a:gd name="connsiteX136" fmla="*/ 7853500 w 12819341"/>
              <a:gd name="connsiteY136" fmla="*/ 274394 h 2036622"/>
              <a:gd name="connsiteX137" fmla="*/ 8418677 w 12819341"/>
              <a:gd name="connsiteY137" fmla="*/ 685104 h 2036622"/>
              <a:gd name="connsiteX138" fmla="*/ 8427470 w 12819341"/>
              <a:gd name="connsiteY138" fmla="*/ 703111 h 2036622"/>
              <a:gd name="connsiteX139" fmla="*/ 8436476 w 12819341"/>
              <a:gd name="connsiteY139" fmla="*/ 698031 h 2036622"/>
              <a:gd name="connsiteX140" fmla="*/ 8493624 w 12819341"/>
              <a:gd name="connsiteY140" fmla="*/ 755662 h 2036622"/>
              <a:gd name="connsiteX141" fmla="*/ 8717608 w 12819341"/>
              <a:gd name="connsiteY141" fmla="*/ 914563 h 2036622"/>
              <a:gd name="connsiteX142" fmla="*/ 8838151 w 12819341"/>
              <a:gd name="connsiteY142" fmla="*/ 971293 h 2036622"/>
              <a:gd name="connsiteX143" fmla="*/ 8799684 w 12819341"/>
              <a:gd name="connsiteY143" fmla="*/ 1008666 h 2036622"/>
              <a:gd name="connsiteX144" fmla="*/ 8747832 w 12819341"/>
              <a:gd name="connsiteY144" fmla="*/ 1074915 h 2036622"/>
              <a:gd name="connsiteX145" fmla="*/ 8687536 w 12819341"/>
              <a:gd name="connsiteY145" fmla="*/ 1050213 h 2036622"/>
              <a:gd name="connsiteX146" fmla="*/ 8283017 w 12819341"/>
              <a:gd name="connsiteY146" fmla="*/ 722720 h 2036622"/>
              <a:gd name="connsiteX147" fmla="*/ 8269533 w 12819341"/>
              <a:gd name="connsiteY147" fmla="*/ 701434 h 2036622"/>
              <a:gd name="connsiteX148" fmla="*/ 8259647 w 12819341"/>
              <a:gd name="connsiteY148" fmla="*/ 709193 h 2036622"/>
              <a:gd name="connsiteX149" fmla="*/ 8181916 w 12819341"/>
              <a:gd name="connsiteY149" fmla="*/ 645498 h 2036622"/>
              <a:gd name="connsiteX150" fmla="*/ 7535584 w 12819341"/>
              <a:gd name="connsiteY150" fmla="*/ 381254 h 2036622"/>
              <a:gd name="connsiteX151" fmla="*/ 6335315 w 12819341"/>
              <a:gd name="connsiteY151" fmla="*/ 712922 h 2036622"/>
              <a:gd name="connsiteX152" fmla="*/ 6289650 w 12819341"/>
              <a:gd name="connsiteY152" fmla="*/ 768331 h 2036622"/>
              <a:gd name="connsiteX153" fmla="*/ 6331027 w 12819341"/>
              <a:gd name="connsiteY153" fmla="*/ 731100 h 2036622"/>
              <a:gd name="connsiteX154" fmla="*/ 7260330 w 12819341"/>
              <a:gd name="connsiteY154" fmla="*/ 519540 h 2036622"/>
              <a:gd name="connsiteX155" fmla="*/ 8002488 w 12819341"/>
              <a:gd name="connsiteY155" fmla="*/ 949351 h 2036622"/>
              <a:gd name="connsiteX156" fmla="*/ 8015972 w 12819341"/>
              <a:gd name="connsiteY156" fmla="*/ 970638 h 2036622"/>
              <a:gd name="connsiteX157" fmla="*/ 8025859 w 12819341"/>
              <a:gd name="connsiteY157" fmla="*/ 962878 h 2036622"/>
              <a:gd name="connsiteX158" fmla="*/ 8103589 w 12819341"/>
              <a:gd name="connsiteY158" fmla="*/ 1026572 h 2036622"/>
              <a:gd name="connsiteX159" fmla="*/ 8566934 w 12819341"/>
              <a:gd name="connsiteY159" fmla="*/ 1250711 h 2036622"/>
              <a:gd name="connsiteX160" fmla="*/ 8621490 w 12819341"/>
              <a:gd name="connsiteY160" fmla="*/ 1262668 h 2036622"/>
              <a:gd name="connsiteX161" fmla="*/ 8584490 w 12819341"/>
              <a:gd name="connsiteY161" fmla="*/ 1326163 h 2036622"/>
              <a:gd name="connsiteX162" fmla="*/ 8548703 w 12819341"/>
              <a:gd name="connsiteY162" fmla="*/ 1415875 h 2036622"/>
              <a:gd name="connsiteX163" fmla="*/ 8528737 w 12819341"/>
              <a:gd name="connsiteY163" fmla="*/ 1409723 h 2036622"/>
              <a:gd name="connsiteX164" fmla="*/ 7999982 w 12819341"/>
              <a:gd name="connsiteY164" fmla="*/ 1017395 h 2036622"/>
              <a:gd name="connsiteX165" fmla="*/ 7979848 w 12819341"/>
              <a:gd name="connsiteY165" fmla="*/ 988838 h 2036622"/>
              <a:gd name="connsiteX166" fmla="*/ 7970740 w 12819341"/>
              <a:gd name="connsiteY166" fmla="*/ 1002779 h 2036622"/>
              <a:gd name="connsiteX167" fmla="*/ 7868952 w 12819341"/>
              <a:gd name="connsiteY167" fmla="*/ 926249 h 2036622"/>
              <a:gd name="connsiteX168" fmla="*/ 7086788 w 12819341"/>
              <a:gd name="connsiteY168" fmla="*/ 686025 h 2036622"/>
              <a:gd name="connsiteX169" fmla="*/ 6185645 w 12819341"/>
              <a:gd name="connsiteY169" fmla="*/ 1016686 h 2036622"/>
              <a:gd name="connsiteX170" fmla="*/ 6141458 w 12819341"/>
              <a:gd name="connsiteY170" fmla="*/ 1059617 h 2036622"/>
              <a:gd name="connsiteX171" fmla="*/ 6132634 w 12819341"/>
              <a:gd name="connsiteY171" fmla="*/ 1056736 h 2036622"/>
              <a:gd name="connsiteX172" fmla="*/ 5662939 w 12819341"/>
              <a:gd name="connsiteY172" fmla="*/ 677203 h 2036622"/>
              <a:gd name="connsiteX173" fmla="*/ 5654147 w 12819341"/>
              <a:gd name="connsiteY173" fmla="*/ 659196 h 2036622"/>
              <a:gd name="connsiteX174" fmla="*/ 5645141 w 12819341"/>
              <a:gd name="connsiteY174" fmla="*/ 664277 h 2036622"/>
              <a:gd name="connsiteX175" fmla="*/ 5587993 w 12819341"/>
              <a:gd name="connsiteY175" fmla="*/ 606645 h 2036622"/>
              <a:gd name="connsiteX176" fmla="*/ 5083735 w 12819341"/>
              <a:gd name="connsiteY176" fmla="*/ 335094 h 2036622"/>
              <a:gd name="connsiteX177" fmla="*/ 4654695 w 12819341"/>
              <a:gd name="connsiteY177" fmla="*/ 283535 h 2036622"/>
              <a:gd name="connsiteX178" fmla="*/ 4057251 w 12819341"/>
              <a:gd name="connsiteY178" fmla="*/ 474313 h 2036622"/>
              <a:gd name="connsiteX179" fmla="*/ 4013513 w 12819341"/>
              <a:gd name="connsiteY179" fmla="*/ 513092 h 2036622"/>
              <a:gd name="connsiteX180" fmla="*/ 4051724 w 12819341"/>
              <a:gd name="connsiteY180" fmla="*/ 488106 h 2036622"/>
              <a:gd name="connsiteX181" fmla="*/ 4841522 w 12819341"/>
              <a:gd name="connsiteY181" fmla="*/ 415711 h 2036622"/>
              <a:gd name="connsiteX182" fmla="*/ 5406699 w 12819341"/>
              <a:gd name="connsiteY182" fmla="*/ 826421 h 2036622"/>
              <a:gd name="connsiteX183" fmla="*/ 5415492 w 12819341"/>
              <a:gd name="connsiteY183" fmla="*/ 844428 h 2036622"/>
              <a:gd name="connsiteX184" fmla="*/ 5424498 w 12819341"/>
              <a:gd name="connsiteY184" fmla="*/ 839348 h 2036622"/>
              <a:gd name="connsiteX185" fmla="*/ 5481647 w 12819341"/>
              <a:gd name="connsiteY185" fmla="*/ 896978 h 2036622"/>
              <a:gd name="connsiteX186" fmla="*/ 5985904 w 12819341"/>
              <a:gd name="connsiteY186" fmla="*/ 1168530 h 2036622"/>
              <a:gd name="connsiteX187" fmla="*/ 6026399 w 12819341"/>
              <a:gd name="connsiteY187" fmla="*/ 1178154 h 2036622"/>
              <a:gd name="connsiteX188" fmla="*/ 5946618 w 12819341"/>
              <a:gd name="connsiteY188" fmla="*/ 1280087 h 2036622"/>
              <a:gd name="connsiteX189" fmla="*/ 5894187 w 12819341"/>
              <a:gd name="connsiteY189" fmla="*/ 1269250 h 2036622"/>
              <a:gd name="connsiteX190" fmla="*/ 5271039 w 12819341"/>
              <a:gd name="connsiteY190" fmla="*/ 864037 h 2036622"/>
              <a:gd name="connsiteX191" fmla="*/ 5257555 w 12819341"/>
              <a:gd name="connsiteY191" fmla="*/ 842751 h 2036622"/>
              <a:gd name="connsiteX192" fmla="*/ 5247669 w 12819341"/>
              <a:gd name="connsiteY192" fmla="*/ 850510 h 2036622"/>
              <a:gd name="connsiteX193" fmla="*/ 5169938 w 12819341"/>
              <a:gd name="connsiteY193" fmla="*/ 786816 h 2036622"/>
              <a:gd name="connsiteX194" fmla="*/ 4523606 w 12819341"/>
              <a:gd name="connsiteY194" fmla="*/ 522571 h 2036622"/>
              <a:gd name="connsiteX195" fmla="*/ 3323337 w 12819341"/>
              <a:gd name="connsiteY195" fmla="*/ 854239 h 2036622"/>
              <a:gd name="connsiteX196" fmla="*/ 3277671 w 12819341"/>
              <a:gd name="connsiteY196" fmla="*/ 909648 h 2036622"/>
              <a:gd name="connsiteX197" fmla="*/ 3319049 w 12819341"/>
              <a:gd name="connsiteY197" fmla="*/ 872417 h 2036622"/>
              <a:gd name="connsiteX198" fmla="*/ 4248352 w 12819341"/>
              <a:gd name="connsiteY198" fmla="*/ 660857 h 2036622"/>
              <a:gd name="connsiteX199" fmla="*/ 4990510 w 12819341"/>
              <a:gd name="connsiteY199" fmla="*/ 1090668 h 2036622"/>
              <a:gd name="connsiteX200" fmla="*/ 5003994 w 12819341"/>
              <a:gd name="connsiteY200" fmla="*/ 1111955 h 2036622"/>
              <a:gd name="connsiteX201" fmla="*/ 5013881 w 12819341"/>
              <a:gd name="connsiteY201" fmla="*/ 1104195 h 2036622"/>
              <a:gd name="connsiteX202" fmla="*/ 5091611 w 12819341"/>
              <a:gd name="connsiteY202" fmla="*/ 1167890 h 2036622"/>
              <a:gd name="connsiteX203" fmla="*/ 5737942 w 12819341"/>
              <a:gd name="connsiteY203" fmla="*/ 1432135 h 2036622"/>
              <a:gd name="connsiteX204" fmla="*/ 5846363 w 12819341"/>
              <a:gd name="connsiteY204" fmla="*/ 1444983 h 2036622"/>
              <a:gd name="connsiteX205" fmla="*/ 5833253 w 12819341"/>
              <a:gd name="connsiteY205" fmla="*/ 1467480 h 2036622"/>
              <a:gd name="connsiteX206" fmla="*/ 5795914 w 12819341"/>
              <a:gd name="connsiteY206" fmla="*/ 1561084 h 2036622"/>
              <a:gd name="connsiteX207" fmla="*/ 5832886 w 12819341"/>
              <a:gd name="connsiteY207" fmla="*/ 1495636 h 2036622"/>
              <a:gd name="connsiteX208" fmla="*/ 5869183 w 12819341"/>
              <a:gd name="connsiteY208" fmla="*/ 1447687 h 2036622"/>
              <a:gd name="connsiteX209" fmla="*/ 5871632 w 12819341"/>
              <a:gd name="connsiteY209" fmla="*/ 1447977 h 2036622"/>
              <a:gd name="connsiteX210" fmla="*/ 6706317 w 12819341"/>
              <a:gd name="connsiteY210" fmla="*/ 1276101 h 2036622"/>
              <a:gd name="connsiteX211" fmla="*/ 6794768 w 12819341"/>
              <a:gd name="connsiteY211" fmla="*/ 1218117 h 2036622"/>
              <a:gd name="connsiteX212" fmla="*/ 6709779 w 12819341"/>
              <a:gd name="connsiteY212" fmla="*/ 1306919 h 2036622"/>
              <a:gd name="connsiteX213" fmla="*/ 5916710 w 12819341"/>
              <a:gd name="connsiteY213" fmla="*/ 1623212 h 2036622"/>
              <a:gd name="connsiteX214" fmla="*/ 4988004 w 12819341"/>
              <a:gd name="connsiteY214" fmla="*/ 1158712 h 2036622"/>
              <a:gd name="connsiteX215" fmla="*/ 4967870 w 12819341"/>
              <a:gd name="connsiteY215" fmla="*/ 1130155 h 2036622"/>
              <a:gd name="connsiteX216" fmla="*/ 4958762 w 12819341"/>
              <a:gd name="connsiteY216" fmla="*/ 1144096 h 2036622"/>
              <a:gd name="connsiteX217" fmla="*/ 4856974 w 12819341"/>
              <a:gd name="connsiteY217" fmla="*/ 1067566 h 2036622"/>
              <a:gd name="connsiteX218" fmla="*/ 4074811 w 12819341"/>
              <a:gd name="connsiteY218" fmla="*/ 827341 h 2036622"/>
              <a:gd name="connsiteX219" fmla="*/ 3327904 w 12819341"/>
              <a:gd name="connsiteY219" fmla="*/ 1044385 h 2036622"/>
              <a:gd name="connsiteX220" fmla="*/ 3210770 w 12819341"/>
              <a:gd name="connsiteY220" fmla="*/ 1130671 h 2036622"/>
              <a:gd name="connsiteX221" fmla="*/ 3101355 w 12819341"/>
              <a:gd name="connsiteY221" fmla="*/ 1065011 h 2036622"/>
              <a:gd name="connsiteX222" fmla="*/ 2879003 w 12819341"/>
              <a:gd name="connsiteY222" fmla="*/ 818521 h 2036622"/>
              <a:gd name="connsiteX223" fmla="*/ 2870211 w 12819341"/>
              <a:gd name="connsiteY223" fmla="*/ 800514 h 2036622"/>
              <a:gd name="connsiteX224" fmla="*/ 2861205 w 12819341"/>
              <a:gd name="connsiteY224" fmla="*/ 805595 h 2036622"/>
              <a:gd name="connsiteX225" fmla="*/ 2804057 w 12819341"/>
              <a:gd name="connsiteY225" fmla="*/ 747963 h 2036622"/>
              <a:gd name="connsiteX226" fmla="*/ 2299799 w 12819341"/>
              <a:gd name="connsiteY226" fmla="*/ 476412 h 2036622"/>
              <a:gd name="connsiteX227" fmla="*/ 1273315 w 12819341"/>
              <a:gd name="connsiteY227" fmla="*/ 615631 h 2036622"/>
              <a:gd name="connsiteX228" fmla="*/ 1229577 w 12819341"/>
              <a:gd name="connsiteY228" fmla="*/ 654410 h 2036622"/>
              <a:gd name="connsiteX229" fmla="*/ 1267788 w 12819341"/>
              <a:gd name="connsiteY229" fmla="*/ 629424 h 2036622"/>
              <a:gd name="connsiteX230" fmla="*/ 2057586 w 12819341"/>
              <a:gd name="connsiteY230" fmla="*/ 557029 h 2036622"/>
              <a:gd name="connsiteX231" fmla="*/ 2622763 w 12819341"/>
              <a:gd name="connsiteY231" fmla="*/ 967739 h 2036622"/>
              <a:gd name="connsiteX232" fmla="*/ 2631556 w 12819341"/>
              <a:gd name="connsiteY232" fmla="*/ 985746 h 2036622"/>
              <a:gd name="connsiteX233" fmla="*/ 2640562 w 12819341"/>
              <a:gd name="connsiteY233" fmla="*/ 980666 h 2036622"/>
              <a:gd name="connsiteX234" fmla="*/ 2697711 w 12819341"/>
              <a:gd name="connsiteY234" fmla="*/ 1038296 h 2036622"/>
              <a:gd name="connsiteX235" fmla="*/ 3055404 w 12819341"/>
              <a:gd name="connsiteY235" fmla="*/ 1260124 h 2036622"/>
              <a:gd name="connsiteX236" fmla="*/ 3065153 w 12819341"/>
              <a:gd name="connsiteY236" fmla="*/ 1263432 h 2036622"/>
              <a:gd name="connsiteX237" fmla="*/ 3036469 w 12819341"/>
              <a:gd name="connsiteY237" fmla="*/ 1291300 h 2036622"/>
              <a:gd name="connsiteX238" fmla="*/ 2976677 w 12819341"/>
              <a:gd name="connsiteY238" fmla="*/ 1367694 h 2036622"/>
              <a:gd name="connsiteX239" fmla="*/ 2891623 w 12819341"/>
              <a:gd name="connsiteY239" fmla="*/ 1332848 h 2036622"/>
              <a:gd name="connsiteX240" fmla="*/ 2487103 w 12819341"/>
              <a:gd name="connsiteY240" fmla="*/ 1005355 h 2036622"/>
              <a:gd name="connsiteX241" fmla="*/ 2473619 w 12819341"/>
              <a:gd name="connsiteY241" fmla="*/ 984069 h 2036622"/>
              <a:gd name="connsiteX242" fmla="*/ 2463733 w 12819341"/>
              <a:gd name="connsiteY242" fmla="*/ 991828 h 2036622"/>
              <a:gd name="connsiteX243" fmla="*/ 2386001 w 12819341"/>
              <a:gd name="connsiteY243" fmla="*/ 928134 h 2036622"/>
              <a:gd name="connsiteX244" fmla="*/ 1739670 w 12819341"/>
              <a:gd name="connsiteY244" fmla="*/ 663889 h 2036622"/>
              <a:gd name="connsiteX245" fmla="*/ 539401 w 12819341"/>
              <a:gd name="connsiteY245" fmla="*/ 995557 h 2036622"/>
              <a:gd name="connsiteX246" fmla="*/ 493735 w 12819341"/>
              <a:gd name="connsiteY246" fmla="*/ 1050966 h 2036622"/>
              <a:gd name="connsiteX247" fmla="*/ 535113 w 12819341"/>
              <a:gd name="connsiteY247" fmla="*/ 1013735 h 2036622"/>
              <a:gd name="connsiteX248" fmla="*/ 1464416 w 12819341"/>
              <a:gd name="connsiteY248" fmla="*/ 802175 h 2036622"/>
              <a:gd name="connsiteX249" fmla="*/ 2206573 w 12819341"/>
              <a:gd name="connsiteY249" fmla="*/ 1231986 h 2036622"/>
              <a:gd name="connsiteX250" fmla="*/ 2220058 w 12819341"/>
              <a:gd name="connsiteY250" fmla="*/ 1253273 h 2036622"/>
              <a:gd name="connsiteX251" fmla="*/ 2229945 w 12819341"/>
              <a:gd name="connsiteY251" fmla="*/ 1245513 h 2036622"/>
              <a:gd name="connsiteX252" fmla="*/ 2307675 w 12819341"/>
              <a:gd name="connsiteY252" fmla="*/ 1309208 h 2036622"/>
              <a:gd name="connsiteX253" fmla="*/ 2771020 w 12819341"/>
              <a:gd name="connsiteY253" fmla="*/ 1533346 h 2036622"/>
              <a:gd name="connsiteX254" fmla="*/ 2854571 w 12819341"/>
              <a:gd name="connsiteY254" fmla="*/ 1551659 h 2036622"/>
              <a:gd name="connsiteX255" fmla="*/ 2821275 w 12819341"/>
              <a:gd name="connsiteY255" fmla="*/ 1608797 h 2036622"/>
              <a:gd name="connsiteX256" fmla="*/ 2783936 w 12819341"/>
              <a:gd name="connsiteY256" fmla="*/ 1702401 h 2036622"/>
              <a:gd name="connsiteX257" fmla="*/ 2820908 w 12819341"/>
              <a:gd name="connsiteY257" fmla="*/ 1636953 h 2036622"/>
              <a:gd name="connsiteX258" fmla="*/ 2881078 w 12819341"/>
              <a:gd name="connsiteY258" fmla="*/ 1557468 h 2036622"/>
              <a:gd name="connsiteX259" fmla="*/ 2954006 w 12819341"/>
              <a:gd name="connsiteY259" fmla="*/ 1573453 h 2036622"/>
              <a:gd name="connsiteX260" fmla="*/ 3922381 w 12819341"/>
              <a:gd name="connsiteY260" fmla="*/ 1417419 h 2036622"/>
              <a:gd name="connsiteX261" fmla="*/ 4010833 w 12819341"/>
              <a:gd name="connsiteY261" fmla="*/ 1359435 h 2036622"/>
              <a:gd name="connsiteX262" fmla="*/ 3925843 w 12819341"/>
              <a:gd name="connsiteY262" fmla="*/ 1448237 h 2036622"/>
              <a:gd name="connsiteX263" fmla="*/ 3132774 w 12819341"/>
              <a:gd name="connsiteY263" fmla="*/ 1764530 h 2036622"/>
              <a:gd name="connsiteX264" fmla="*/ 2204068 w 12819341"/>
              <a:gd name="connsiteY264" fmla="*/ 1300030 h 2036622"/>
              <a:gd name="connsiteX265" fmla="*/ 2183934 w 12819341"/>
              <a:gd name="connsiteY265" fmla="*/ 1271473 h 2036622"/>
              <a:gd name="connsiteX266" fmla="*/ 2174826 w 12819341"/>
              <a:gd name="connsiteY266" fmla="*/ 1285414 h 2036622"/>
              <a:gd name="connsiteX267" fmla="*/ 2073037 w 12819341"/>
              <a:gd name="connsiteY267" fmla="*/ 1208884 h 2036622"/>
              <a:gd name="connsiteX268" fmla="*/ 1290875 w 12819341"/>
              <a:gd name="connsiteY268" fmla="*/ 968659 h 2036622"/>
              <a:gd name="connsiteX269" fmla="*/ 37339 w 12819341"/>
              <a:gd name="connsiteY269" fmla="*/ 1750115 h 2036622"/>
              <a:gd name="connsiteX270" fmla="*/ 0 w 12819341"/>
              <a:gd name="connsiteY270" fmla="*/ 1843719 h 2036622"/>
              <a:gd name="connsiteX271" fmla="*/ 36972 w 12819341"/>
              <a:gd name="connsiteY271" fmla="*/ 1778271 h 2036622"/>
              <a:gd name="connsiteX272" fmla="*/ 1018462 w 12819341"/>
              <a:gd name="connsiteY272" fmla="*/ 1240752 h 2036622"/>
              <a:gd name="connsiteX273" fmla="*/ 1947167 w 12819341"/>
              <a:gd name="connsiteY273" fmla="*/ 1705252 h 2036622"/>
              <a:gd name="connsiteX274" fmla="*/ 1967301 w 12819341"/>
              <a:gd name="connsiteY274" fmla="*/ 1733808 h 2036622"/>
              <a:gd name="connsiteX275" fmla="*/ 1976411 w 12819341"/>
              <a:gd name="connsiteY275" fmla="*/ 1719867 h 2036622"/>
              <a:gd name="connsiteX276" fmla="*/ 2078199 w 12819341"/>
              <a:gd name="connsiteY276" fmla="*/ 1796397 h 2036622"/>
              <a:gd name="connsiteX277" fmla="*/ 2860361 w 12819341"/>
              <a:gd name="connsiteY277" fmla="*/ 2036622 h 2036622"/>
              <a:gd name="connsiteX278" fmla="*/ 4016841 w 12819341"/>
              <a:gd name="connsiteY278" fmla="*/ 1421722 h 2036622"/>
              <a:gd name="connsiteX279" fmla="*/ 4087844 w 12819341"/>
              <a:gd name="connsiteY279" fmla="*/ 1299876 h 2036622"/>
              <a:gd name="connsiteX280" fmla="*/ 4154276 w 12819341"/>
              <a:gd name="connsiteY280" fmla="*/ 1241784 h 2036622"/>
              <a:gd name="connsiteX281" fmla="*/ 4195903 w 12819341"/>
              <a:gd name="connsiteY281" fmla="*/ 1191275 h 2036622"/>
              <a:gd name="connsiteX282" fmla="*/ 4216841 w 12819341"/>
              <a:gd name="connsiteY282" fmla="*/ 1177993 h 2036622"/>
              <a:gd name="connsiteX283" fmla="*/ 4324179 w 12819341"/>
              <a:gd name="connsiteY283" fmla="*/ 1225303 h 2036622"/>
              <a:gd name="connsiteX284" fmla="*/ 4731104 w 12819341"/>
              <a:gd name="connsiteY284" fmla="*/ 1563934 h 2036622"/>
              <a:gd name="connsiteX285" fmla="*/ 4751238 w 12819341"/>
              <a:gd name="connsiteY285" fmla="*/ 1592490 h 2036622"/>
              <a:gd name="connsiteX286" fmla="*/ 4760347 w 12819341"/>
              <a:gd name="connsiteY286" fmla="*/ 1578549 h 2036622"/>
              <a:gd name="connsiteX287" fmla="*/ 4862135 w 12819341"/>
              <a:gd name="connsiteY287" fmla="*/ 1655079 h 2036622"/>
              <a:gd name="connsiteX288" fmla="*/ 5644297 w 12819341"/>
              <a:gd name="connsiteY288" fmla="*/ 1895304 h 2036622"/>
              <a:gd name="connsiteX289" fmla="*/ 6800777 w 12819341"/>
              <a:gd name="connsiteY289" fmla="*/ 1280404 h 2036622"/>
              <a:gd name="connsiteX290" fmla="*/ 6871780 w 12819341"/>
              <a:gd name="connsiteY290" fmla="*/ 1158558 h 2036622"/>
              <a:gd name="connsiteX291" fmla="*/ 6938212 w 12819341"/>
              <a:gd name="connsiteY291" fmla="*/ 1100466 h 2036622"/>
              <a:gd name="connsiteX292" fmla="*/ 6979839 w 12819341"/>
              <a:gd name="connsiteY292" fmla="*/ 1049957 h 2036622"/>
              <a:gd name="connsiteX293" fmla="*/ 7012387 w 12819341"/>
              <a:gd name="connsiteY293" fmla="*/ 1029311 h 2036622"/>
              <a:gd name="connsiteX294" fmla="*/ 7056126 w 12819341"/>
              <a:gd name="connsiteY294" fmla="*/ 990532 h 2036622"/>
              <a:gd name="connsiteX295" fmla="*/ 7017915 w 12819341"/>
              <a:gd name="connsiteY295" fmla="*/ 1015518 h 2036622"/>
              <a:gd name="connsiteX296" fmla="*/ 6934186 w 12819341"/>
              <a:gd name="connsiteY296" fmla="*/ 1055607 h 2036622"/>
              <a:gd name="connsiteX297" fmla="*/ 6918902 w 12819341"/>
              <a:gd name="connsiteY297" fmla="*/ 1061031 h 2036622"/>
              <a:gd name="connsiteX298" fmla="*/ 6935172 w 12819341"/>
              <a:gd name="connsiteY298" fmla="*/ 1020245 h 2036622"/>
              <a:gd name="connsiteX299" fmla="*/ 6910433 w 12819341"/>
              <a:gd name="connsiteY299" fmla="*/ 1064037 h 2036622"/>
              <a:gd name="connsiteX300" fmla="*/ 6844200 w 12819341"/>
              <a:gd name="connsiteY300" fmla="*/ 1087543 h 2036622"/>
              <a:gd name="connsiteX301" fmla="*/ 6388276 w 12819341"/>
              <a:gd name="connsiteY301" fmla="*/ 1120767 h 2036622"/>
              <a:gd name="connsiteX302" fmla="*/ 6270668 w 12819341"/>
              <a:gd name="connsiteY302" fmla="*/ 1096641 h 2036622"/>
              <a:gd name="connsiteX303" fmla="*/ 6383341 w 12819341"/>
              <a:gd name="connsiteY303" fmla="*/ 1042417 h 2036622"/>
              <a:gd name="connsiteX304" fmla="*/ 6814376 w 12819341"/>
              <a:gd name="connsiteY304" fmla="*/ 958117 h 2036622"/>
              <a:gd name="connsiteX305" fmla="*/ 7743081 w 12819341"/>
              <a:gd name="connsiteY305" fmla="*/ 1422617 h 2036622"/>
              <a:gd name="connsiteX306" fmla="*/ 7763216 w 12819341"/>
              <a:gd name="connsiteY306" fmla="*/ 1451173 h 2036622"/>
              <a:gd name="connsiteX307" fmla="*/ 7772325 w 12819341"/>
              <a:gd name="connsiteY307" fmla="*/ 1437232 h 2036622"/>
              <a:gd name="connsiteX308" fmla="*/ 7874113 w 12819341"/>
              <a:gd name="connsiteY308" fmla="*/ 1513762 h 2036622"/>
              <a:gd name="connsiteX309" fmla="*/ 8656274 w 12819341"/>
              <a:gd name="connsiteY309" fmla="*/ 1753987 h 2036622"/>
              <a:gd name="connsiteX310" fmla="*/ 9812754 w 12819341"/>
              <a:gd name="connsiteY310" fmla="*/ 1139087 h 2036622"/>
              <a:gd name="connsiteX311" fmla="*/ 9883758 w 12819341"/>
              <a:gd name="connsiteY311" fmla="*/ 1017241 h 2036622"/>
              <a:gd name="connsiteX312" fmla="*/ 9950190 w 12819341"/>
              <a:gd name="connsiteY312" fmla="*/ 959149 h 2036622"/>
              <a:gd name="connsiteX313" fmla="*/ 9991816 w 12819341"/>
              <a:gd name="connsiteY313" fmla="*/ 908640 h 2036622"/>
              <a:gd name="connsiteX314" fmla="*/ 9999348 w 12819341"/>
              <a:gd name="connsiteY314" fmla="*/ 903863 h 2036622"/>
              <a:gd name="connsiteX315" fmla="*/ 10087394 w 12819341"/>
              <a:gd name="connsiteY315" fmla="*/ 942669 h 2036622"/>
              <a:gd name="connsiteX316" fmla="*/ 10494318 w 12819341"/>
              <a:gd name="connsiteY316" fmla="*/ 1281300 h 2036622"/>
              <a:gd name="connsiteX317" fmla="*/ 10514452 w 12819341"/>
              <a:gd name="connsiteY317" fmla="*/ 1309856 h 2036622"/>
              <a:gd name="connsiteX318" fmla="*/ 10523562 w 12819341"/>
              <a:gd name="connsiteY318" fmla="*/ 1295915 h 2036622"/>
              <a:gd name="connsiteX319" fmla="*/ 10625350 w 12819341"/>
              <a:gd name="connsiteY319" fmla="*/ 1372445 h 2036622"/>
              <a:gd name="connsiteX320" fmla="*/ 11407512 w 12819341"/>
              <a:gd name="connsiteY320" fmla="*/ 1612670 h 2036622"/>
              <a:gd name="connsiteX321" fmla="*/ 12563991 w 12819341"/>
              <a:gd name="connsiteY321" fmla="*/ 997770 h 2036622"/>
              <a:gd name="connsiteX322" fmla="*/ 12634995 w 12819341"/>
              <a:gd name="connsiteY322" fmla="*/ 875924 h 2036622"/>
              <a:gd name="connsiteX323" fmla="*/ 12701427 w 12819341"/>
              <a:gd name="connsiteY323" fmla="*/ 817832 h 2036622"/>
              <a:gd name="connsiteX324" fmla="*/ 12743054 w 12819341"/>
              <a:gd name="connsiteY324" fmla="*/ 767323 h 2036622"/>
              <a:gd name="connsiteX325" fmla="*/ 12775602 w 12819341"/>
              <a:gd name="connsiteY325" fmla="*/ 746677 h 2036622"/>
              <a:gd name="connsiteX326" fmla="*/ 12819341 w 12819341"/>
              <a:gd name="connsiteY326" fmla="*/ 707898 h 2036622"/>
              <a:gd name="connsiteX327" fmla="*/ 12781130 w 12819341"/>
              <a:gd name="connsiteY327" fmla="*/ 732884 h 2036622"/>
              <a:gd name="connsiteX328" fmla="*/ 12697401 w 12819341"/>
              <a:gd name="connsiteY328" fmla="*/ 772973 h 2036622"/>
              <a:gd name="connsiteX329" fmla="*/ 12682117 w 12819341"/>
              <a:gd name="connsiteY329" fmla="*/ 778397 h 2036622"/>
              <a:gd name="connsiteX330" fmla="*/ 12698387 w 12819341"/>
              <a:gd name="connsiteY330" fmla="*/ 737611 h 2036622"/>
              <a:gd name="connsiteX331" fmla="*/ 12673648 w 12819341"/>
              <a:gd name="connsiteY331" fmla="*/ 781403 h 2036622"/>
              <a:gd name="connsiteX332" fmla="*/ 12607415 w 12819341"/>
              <a:gd name="connsiteY332" fmla="*/ 804909 h 2036622"/>
              <a:gd name="connsiteX333" fmla="*/ 11991332 w 12819341"/>
              <a:gd name="connsiteY333" fmla="*/ 805279 h 2036622"/>
              <a:gd name="connsiteX334" fmla="*/ 11426154 w 12819341"/>
              <a:gd name="connsiteY334" fmla="*/ 394569 h 2036622"/>
              <a:gd name="connsiteX335" fmla="*/ 11417361 w 12819341"/>
              <a:gd name="connsiteY335" fmla="*/ 376562 h 2036622"/>
              <a:gd name="connsiteX336" fmla="*/ 11408356 w 12819341"/>
              <a:gd name="connsiteY336" fmla="*/ 381643 h 2036622"/>
              <a:gd name="connsiteX337" fmla="*/ 11351207 w 12819341"/>
              <a:gd name="connsiteY337" fmla="*/ 324011 h 2036622"/>
              <a:gd name="connsiteX338" fmla="*/ 10846950 w 12819341"/>
              <a:gd name="connsiteY338" fmla="*/ 52460 h 2036622"/>
              <a:gd name="connsiteX339" fmla="*/ 10417909 w 12819341"/>
              <a:gd name="connsiteY339" fmla="*/ 901 h 2036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Lst>
            <a:rect l="l" t="t" r="r" b="b"/>
            <a:pathLst>
              <a:path w="12819341" h="2036622">
                <a:moveTo>
                  <a:pt x="4098623" y="1247671"/>
                </a:moveTo>
                <a:lnTo>
                  <a:pt x="4072801" y="1281782"/>
                </a:lnTo>
                <a:lnTo>
                  <a:pt x="4065453" y="1286768"/>
                </a:lnTo>
                <a:cubicBezTo>
                  <a:pt x="3837471" y="1423538"/>
                  <a:pt x="3537472" y="1484432"/>
                  <a:pt x="3229260" y="1435166"/>
                </a:cubicBezTo>
                <a:cubicBezTo>
                  <a:pt x="3188617" y="1428670"/>
                  <a:pt x="3148913" y="1420431"/>
                  <a:pt x="3110251" y="1410568"/>
                </a:cubicBezTo>
                <a:lnTo>
                  <a:pt x="3041090" y="1389502"/>
                </a:lnTo>
                <a:lnTo>
                  <a:pt x="3120515" y="1323921"/>
                </a:lnTo>
                <a:lnTo>
                  <a:pt x="3163015" y="1296633"/>
                </a:lnTo>
                <a:lnTo>
                  <a:pt x="3201967" y="1309848"/>
                </a:lnTo>
                <a:cubicBezTo>
                  <a:pt x="3491240" y="1390565"/>
                  <a:pt x="3784821" y="1374964"/>
                  <a:pt x="4017917" y="1284817"/>
                </a:cubicBezTo>
                <a:close/>
                <a:moveTo>
                  <a:pt x="4191133" y="1194301"/>
                </a:moveTo>
                <a:lnTo>
                  <a:pt x="4158564" y="1223607"/>
                </a:lnTo>
                <a:lnTo>
                  <a:pt x="4114587" y="1253437"/>
                </a:lnTo>
                <a:lnTo>
                  <a:pt x="4120995" y="1237375"/>
                </a:lnTo>
                <a:lnTo>
                  <a:pt x="4129125" y="1233633"/>
                </a:lnTo>
                <a:close/>
                <a:moveTo>
                  <a:pt x="6882559" y="1106353"/>
                </a:moveTo>
                <a:lnTo>
                  <a:pt x="6856737" y="1140464"/>
                </a:lnTo>
                <a:lnTo>
                  <a:pt x="6849389" y="1145450"/>
                </a:lnTo>
                <a:cubicBezTo>
                  <a:pt x="6621407" y="1282220"/>
                  <a:pt x="6321408" y="1343114"/>
                  <a:pt x="6013196" y="1293848"/>
                </a:cubicBezTo>
                <a:lnTo>
                  <a:pt x="6004436" y="1292038"/>
                </a:lnTo>
                <a:lnTo>
                  <a:pt x="6021307" y="1274410"/>
                </a:lnTo>
                <a:lnTo>
                  <a:pt x="6114480" y="1197477"/>
                </a:lnTo>
                <a:lnTo>
                  <a:pt x="6202653" y="1211349"/>
                </a:lnTo>
                <a:cubicBezTo>
                  <a:pt x="6418186" y="1236788"/>
                  <a:pt x="6627031" y="1211110"/>
                  <a:pt x="6801853" y="1143499"/>
                </a:cubicBezTo>
                <a:close/>
                <a:moveTo>
                  <a:pt x="3802398" y="1099434"/>
                </a:moveTo>
                <a:cubicBezTo>
                  <a:pt x="3942606" y="1099434"/>
                  <a:pt x="4077215" y="1124861"/>
                  <a:pt x="4202348" y="1171606"/>
                </a:cubicBezTo>
                <a:lnTo>
                  <a:pt x="4202756" y="1171785"/>
                </a:lnTo>
                <a:lnTo>
                  <a:pt x="4150250" y="1196925"/>
                </a:lnTo>
                <a:lnTo>
                  <a:pt x="4134966" y="1202349"/>
                </a:lnTo>
                <a:lnTo>
                  <a:pt x="4151236" y="1161563"/>
                </a:lnTo>
                <a:lnTo>
                  <a:pt x="4126497" y="1205355"/>
                </a:lnTo>
                <a:lnTo>
                  <a:pt x="4060264" y="1228861"/>
                </a:lnTo>
                <a:cubicBezTo>
                  <a:pt x="3874692" y="1284340"/>
                  <a:pt x="3657495" y="1288753"/>
                  <a:pt x="3444181" y="1229231"/>
                </a:cubicBezTo>
                <a:cubicBezTo>
                  <a:pt x="3411364" y="1220073"/>
                  <a:pt x="3379512" y="1209647"/>
                  <a:pt x="3348698" y="1198054"/>
                </a:cubicBezTo>
                <a:lnTo>
                  <a:pt x="3344944" y="1196448"/>
                </a:lnTo>
                <a:lnTo>
                  <a:pt x="3371363" y="1183734"/>
                </a:lnTo>
                <a:cubicBezTo>
                  <a:pt x="3505184" y="1129276"/>
                  <a:pt x="3650505" y="1099434"/>
                  <a:pt x="3802398" y="1099434"/>
                </a:cubicBezTo>
                <a:close/>
                <a:moveTo>
                  <a:pt x="9806746" y="1076800"/>
                </a:moveTo>
                <a:lnTo>
                  <a:pt x="9721756" y="1165602"/>
                </a:lnTo>
                <a:cubicBezTo>
                  <a:pt x="9509971" y="1362526"/>
                  <a:pt x="9232473" y="1481895"/>
                  <a:pt x="8928688" y="1481895"/>
                </a:cubicBezTo>
                <a:cubicBezTo>
                  <a:pt x="8835215" y="1481895"/>
                  <a:pt x="8744232" y="1470593"/>
                  <a:pt x="8656885" y="1449209"/>
                </a:cubicBezTo>
                <a:lnTo>
                  <a:pt x="8549254" y="1416045"/>
                </a:lnTo>
                <a:lnTo>
                  <a:pt x="8584122" y="1354319"/>
                </a:lnTo>
                <a:lnTo>
                  <a:pt x="8648946" y="1268686"/>
                </a:lnTo>
                <a:lnTo>
                  <a:pt x="8749920" y="1290818"/>
                </a:lnTo>
                <a:cubicBezTo>
                  <a:pt x="9108176" y="1348082"/>
                  <a:pt x="9455499" y="1283652"/>
                  <a:pt x="9718295" y="1134784"/>
                </a:cubicBezTo>
                <a:close/>
                <a:moveTo>
                  <a:pt x="6975070" y="1052983"/>
                </a:moveTo>
                <a:lnTo>
                  <a:pt x="6942500" y="1082289"/>
                </a:lnTo>
                <a:lnTo>
                  <a:pt x="6898523" y="1112119"/>
                </a:lnTo>
                <a:lnTo>
                  <a:pt x="6904931" y="1096057"/>
                </a:lnTo>
                <a:lnTo>
                  <a:pt x="6913060" y="1092315"/>
                </a:lnTo>
                <a:close/>
                <a:moveTo>
                  <a:pt x="9894537" y="965037"/>
                </a:moveTo>
                <a:lnTo>
                  <a:pt x="9868715" y="999147"/>
                </a:lnTo>
                <a:lnTo>
                  <a:pt x="9861367" y="1004132"/>
                </a:lnTo>
                <a:cubicBezTo>
                  <a:pt x="9633384" y="1140903"/>
                  <a:pt x="9333385" y="1201797"/>
                  <a:pt x="9025174" y="1152531"/>
                </a:cubicBezTo>
                <a:cubicBezTo>
                  <a:pt x="8984530" y="1146035"/>
                  <a:pt x="8944826" y="1137796"/>
                  <a:pt x="8906165" y="1127933"/>
                </a:cubicBezTo>
                <a:lnTo>
                  <a:pt x="8813117" y="1099591"/>
                </a:lnTo>
                <a:lnTo>
                  <a:pt x="8883730" y="1041287"/>
                </a:lnTo>
                <a:lnTo>
                  <a:pt x="8937536" y="1006740"/>
                </a:lnTo>
                <a:lnTo>
                  <a:pt x="8997881" y="1027213"/>
                </a:lnTo>
                <a:cubicBezTo>
                  <a:pt x="9287153" y="1107930"/>
                  <a:pt x="9580734" y="1092329"/>
                  <a:pt x="9813830" y="1002182"/>
                </a:cubicBezTo>
                <a:close/>
                <a:moveTo>
                  <a:pt x="9987047" y="911666"/>
                </a:moveTo>
                <a:lnTo>
                  <a:pt x="9954478" y="940972"/>
                </a:lnTo>
                <a:lnTo>
                  <a:pt x="9910500" y="970802"/>
                </a:lnTo>
                <a:lnTo>
                  <a:pt x="9916908" y="954740"/>
                </a:lnTo>
                <a:lnTo>
                  <a:pt x="9925038" y="950998"/>
                </a:lnTo>
                <a:close/>
                <a:moveTo>
                  <a:pt x="9945598" y="882820"/>
                </a:moveTo>
                <a:lnTo>
                  <a:pt x="9965563" y="888972"/>
                </a:lnTo>
                <a:lnTo>
                  <a:pt x="9982995" y="896655"/>
                </a:lnTo>
                <a:lnTo>
                  <a:pt x="9946164" y="914290"/>
                </a:lnTo>
                <a:lnTo>
                  <a:pt x="9930880" y="919714"/>
                </a:lnTo>
                <a:close/>
                <a:moveTo>
                  <a:pt x="9565613" y="816800"/>
                </a:moveTo>
                <a:cubicBezTo>
                  <a:pt x="9659085" y="816800"/>
                  <a:pt x="9750068" y="828101"/>
                  <a:pt x="9837415" y="849485"/>
                </a:cubicBezTo>
                <a:lnTo>
                  <a:pt x="9945047" y="882650"/>
                </a:lnTo>
                <a:lnTo>
                  <a:pt x="9922411" y="922720"/>
                </a:lnTo>
                <a:lnTo>
                  <a:pt x="9856178" y="946226"/>
                </a:lnTo>
                <a:cubicBezTo>
                  <a:pt x="9670606" y="1001705"/>
                  <a:pt x="9453408" y="1006118"/>
                  <a:pt x="9240095" y="946596"/>
                </a:cubicBezTo>
                <a:cubicBezTo>
                  <a:pt x="9207278" y="937438"/>
                  <a:pt x="9175426" y="927012"/>
                  <a:pt x="9144612" y="915419"/>
                </a:cubicBezTo>
                <a:lnTo>
                  <a:pt x="9123546" y="906409"/>
                </a:lnTo>
                <a:lnTo>
                  <a:pt x="9134578" y="901100"/>
                </a:lnTo>
                <a:cubicBezTo>
                  <a:pt x="9268399" y="846642"/>
                  <a:pt x="9413720" y="816800"/>
                  <a:pt x="9565613" y="816800"/>
                </a:cubicBezTo>
                <a:close/>
                <a:moveTo>
                  <a:pt x="12738284" y="770349"/>
                </a:moveTo>
                <a:lnTo>
                  <a:pt x="12705715" y="799654"/>
                </a:lnTo>
                <a:lnTo>
                  <a:pt x="12661738" y="829485"/>
                </a:lnTo>
                <a:lnTo>
                  <a:pt x="12668145" y="813423"/>
                </a:lnTo>
                <a:lnTo>
                  <a:pt x="12676275" y="809681"/>
                </a:lnTo>
                <a:close/>
                <a:moveTo>
                  <a:pt x="10417909" y="901"/>
                </a:moveTo>
                <a:cubicBezTo>
                  <a:pt x="10186757" y="9366"/>
                  <a:pt x="9975111" y="77159"/>
                  <a:pt x="9820466" y="191679"/>
                </a:cubicBezTo>
                <a:lnTo>
                  <a:pt x="9776728" y="230458"/>
                </a:lnTo>
                <a:lnTo>
                  <a:pt x="9814939" y="205472"/>
                </a:lnTo>
                <a:cubicBezTo>
                  <a:pt x="10028995" y="88013"/>
                  <a:pt x="10320319" y="53715"/>
                  <a:pt x="10604736" y="133077"/>
                </a:cubicBezTo>
                <a:cubicBezTo>
                  <a:pt x="10867276" y="206335"/>
                  <a:pt x="11068009" y="360835"/>
                  <a:pt x="11169914" y="543787"/>
                </a:cubicBezTo>
                <a:lnTo>
                  <a:pt x="11178706" y="561794"/>
                </a:lnTo>
                <a:lnTo>
                  <a:pt x="11187713" y="556714"/>
                </a:lnTo>
                <a:lnTo>
                  <a:pt x="11244861" y="614344"/>
                </a:lnTo>
                <a:cubicBezTo>
                  <a:pt x="11373252" y="732780"/>
                  <a:pt x="11545674" y="829128"/>
                  <a:pt x="11749118" y="885896"/>
                </a:cubicBezTo>
                <a:cubicBezTo>
                  <a:pt x="12038391" y="966613"/>
                  <a:pt x="12331971" y="951012"/>
                  <a:pt x="12565068" y="860865"/>
                </a:cubicBezTo>
                <a:lnTo>
                  <a:pt x="12645774" y="823719"/>
                </a:lnTo>
                <a:lnTo>
                  <a:pt x="12619952" y="857830"/>
                </a:lnTo>
                <a:lnTo>
                  <a:pt x="12612604" y="862815"/>
                </a:lnTo>
                <a:cubicBezTo>
                  <a:pt x="12384621" y="999586"/>
                  <a:pt x="12084623" y="1060480"/>
                  <a:pt x="11776411" y="1011214"/>
                </a:cubicBezTo>
                <a:cubicBezTo>
                  <a:pt x="11451264" y="959242"/>
                  <a:pt x="11186234" y="795744"/>
                  <a:pt x="11034253" y="581403"/>
                </a:cubicBezTo>
                <a:lnTo>
                  <a:pt x="11020770" y="560117"/>
                </a:lnTo>
                <a:lnTo>
                  <a:pt x="11010883" y="567876"/>
                </a:lnTo>
                <a:lnTo>
                  <a:pt x="10933152" y="504181"/>
                </a:lnTo>
                <a:cubicBezTo>
                  <a:pt x="10760366" y="374957"/>
                  <a:pt x="10538780" y="280210"/>
                  <a:pt x="10286820" y="239937"/>
                </a:cubicBezTo>
                <a:cubicBezTo>
                  <a:pt x="9809148" y="163584"/>
                  <a:pt x="9350907" y="303576"/>
                  <a:pt x="9086551" y="571605"/>
                </a:cubicBezTo>
                <a:lnTo>
                  <a:pt x="9040886" y="627014"/>
                </a:lnTo>
                <a:lnTo>
                  <a:pt x="9082263" y="589783"/>
                </a:lnTo>
                <a:cubicBezTo>
                  <a:pt x="9317810" y="409498"/>
                  <a:pt x="9659325" y="321920"/>
                  <a:pt x="10011567" y="378223"/>
                </a:cubicBezTo>
                <a:cubicBezTo>
                  <a:pt x="10336714" y="430195"/>
                  <a:pt x="10601744" y="593694"/>
                  <a:pt x="10753724" y="808034"/>
                </a:cubicBezTo>
                <a:lnTo>
                  <a:pt x="10767208" y="829321"/>
                </a:lnTo>
                <a:lnTo>
                  <a:pt x="10777096" y="821561"/>
                </a:lnTo>
                <a:lnTo>
                  <a:pt x="10854825" y="885255"/>
                </a:lnTo>
                <a:cubicBezTo>
                  <a:pt x="11027612" y="1014480"/>
                  <a:pt x="11249199" y="1109227"/>
                  <a:pt x="11501157" y="1149501"/>
                </a:cubicBezTo>
                <a:cubicBezTo>
                  <a:pt x="11859413" y="1206765"/>
                  <a:pt x="12206736" y="1142335"/>
                  <a:pt x="12469532" y="993467"/>
                </a:cubicBezTo>
                <a:lnTo>
                  <a:pt x="12557983" y="935483"/>
                </a:lnTo>
                <a:lnTo>
                  <a:pt x="12472994" y="1024285"/>
                </a:lnTo>
                <a:cubicBezTo>
                  <a:pt x="12261208" y="1221209"/>
                  <a:pt x="11983710" y="1340578"/>
                  <a:pt x="11679925" y="1340578"/>
                </a:cubicBezTo>
                <a:cubicBezTo>
                  <a:pt x="11306035" y="1340578"/>
                  <a:pt x="10971965" y="1159760"/>
                  <a:pt x="10751219" y="876078"/>
                </a:cubicBezTo>
                <a:lnTo>
                  <a:pt x="10731085" y="847521"/>
                </a:lnTo>
                <a:lnTo>
                  <a:pt x="10721976" y="861462"/>
                </a:lnTo>
                <a:lnTo>
                  <a:pt x="10620188" y="784932"/>
                </a:lnTo>
                <a:cubicBezTo>
                  <a:pt x="10396915" y="633266"/>
                  <a:pt x="10127756" y="544708"/>
                  <a:pt x="9838025" y="544708"/>
                </a:cubicBezTo>
                <a:cubicBezTo>
                  <a:pt x="9563385" y="544708"/>
                  <a:pt x="9307229" y="624282"/>
                  <a:pt x="9091119" y="761751"/>
                </a:cubicBezTo>
                <a:lnTo>
                  <a:pt x="8988665" y="837223"/>
                </a:lnTo>
                <a:lnTo>
                  <a:pt x="8897268" y="782376"/>
                </a:lnTo>
                <a:cubicBezTo>
                  <a:pt x="8801530" y="711725"/>
                  <a:pt x="8725870" y="627362"/>
                  <a:pt x="8674916" y="535886"/>
                </a:cubicBezTo>
                <a:lnTo>
                  <a:pt x="8666124" y="517879"/>
                </a:lnTo>
                <a:lnTo>
                  <a:pt x="8657119" y="522960"/>
                </a:lnTo>
                <a:lnTo>
                  <a:pt x="8599970" y="465328"/>
                </a:lnTo>
                <a:cubicBezTo>
                  <a:pt x="8471580" y="346893"/>
                  <a:pt x="8299158" y="250545"/>
                  <a:pt x="8095713" y="193777"/>
                </a:cubicBezTo>
                <a:cubicBezTo>
                  <a:pt x="7951077" y="153418"/>
                  <a:pt x="7805364" y="137139"/>
                  <a:pt x="7666672" y="142218"/>
                </a:cubicBezTo>
                <a:cubicBezTo>
                  <a:pt x="7435520" y="150683"/>
                  <a:pt x="7223874" y="218476"/>
                  <a:pt x="7069229" y="332996"/>
                </a:cubicBezTo>
                <a:lnTo>
                  <a:pt x="7025491" y="371775"/>
                </a:lnTo>
                <a:lnTo>
                  <a:pt x="7063702" y="346789"/>
                </a:lnTo>
                <a:cubicBezTo>
                  <a:pt x="7277759" y="229330"/>
                  <a:pt x="7569082" y="195032"/>
                  <a:pt x="7853500" y="274394"/>
                </a:cubicBezTo>
                <a:cubicBezTo>
                  <a:pt x="8116039" y="347652"/>
                  <a:pt x="8316772" y="502152"/>
                  <a:pt x="8418677" y="685104"/>
                </a:cubicBezTo>
                <a:lnTo>
                  <a:pt x="8427470" y="703111"/>
                </a:lnTo>
                <a:lnTo>
                  <a:pt x="8436476" y="698031"/>
                </a:lnTo>
                <a:lnTo>
                  <a:pt x="8493624" y="755662"/>
                </a:lnTo>
                <a:cubicBezTo>
                  <a:pt x="8557820" y="814879"/>
                  <a:pt x="8633023" y="868575"/>
                  <a:pt x="8717608" y="914563"/>
                </a:cubicBezTo>
                <a:lnTo>
                  <a:pt x="8838151" y="971293"/>
                </a:lnTo>
                <a:lnTo>
                  <a:pt x="8799684" y="1008666"/>
                </a:lnTo>
                <a:lnTo>
                  <a:pt x="8747832" y="1074915"/>
                </a:lnTo>
                <a:lnTo>
                  <a:pt x="8687536" y="1050213"/>
                </a:lnTo>
                <a:cubicBezTo>
                  <a:pt x="8517152" y="970786"/>
                  <a:pt x="8378004" y="856683"/>
                  <a:pt x="8283017" y="722720"/>
                </a:cubicBezTo>
                <a:lnTo>
                  <a:pt x="8269533" y="701434"/>
                </a:lnTo>
                <a:lnTo>
                  <a:pt x="8259647" y="709193"/>
                </a:lnTo>
                <a:lnTo>
                  <a:pt x="8181916" y="645498"/>
                </a:lnTo>
                <a:cubicBezTo>
                  <a:pt x="8009129" y="516274"/>
                  <a:pt x="7787543" y="421527"/>
                  <a:pt x="7535584" y="381254"/>
                </a:cubicBezTo>
                <a:cubicBezTo>
                  <a:pt x="7057911" y="304901"/>
                  <a:pt x="6599670" y="444893"/>
                  <a:pt x="6335315" y="712922"/>
                </a:cubicBezTo>
                <a:lnTo>
                  <a:pt x="6289650" y="768331"/>
                </a:lnTo>
                <a:lnTo>
                  <a:pt x="6331027" y="731100"/>
                </a:lnTo>
                <a:cubicBezTo>
                  <a:pt x="6566573" y="550815"/>
                  <a:pt x="6908088" y="463237"/>
                  <a:pt x="7260330" y="519540"/>
                </a:cubicBezTo>
                <a:cubicBezTo>
                  <a:pt x="7585477" y="571512"/>
                  <a:pt x="7850507" y="735011"/>
                  <a:pt x="8002488" y="949351"/>
                </a:cubicBezTo>
                <a:lnTo>
                  <a:pt x="8015972" y="970638"/>
                </a:lnTo>
                <a:lnTo>
                  <a:pt x="8025859" y="962878"/>
                </a:lnTo>
                <a:lnTo>
                  <a:pt x="8103589" y="1026572"/>
                </a:lnTo>
                <a:cubicBezTo>
                  <a:pt x="8233178" y="1123491"/>
                  <a:pt x="8390218" y="1201016"/>
                  <a:pt x="8566934" y="1250711"/>
                </a:cubicBezTo>
                <a:lnTo>
                  <a:pt x="8621490" y="1262668"/>
                </a:lnTo>
                <a:lnTo>
                  <a:pt x="8584490" y="1326163"/>
                </a:lnTo>
                <a:lnTo>
                  <a:pt x="8548703" y="1415875"/>
                </a:lnTo>
                <a:lnTo>
                  <a:pt x="8528737" y="1409723"/>
                </a:lnTo>
                <a:cubicBezTo>
                  <a:pt x="8320182" y="1331816"/>
                  <a:pt x="8137949" y="1194696"/>
                  <a:pt x="7999982" y="1017395"/>
                </a:cubicBezTo>
                <a:lnTo>
                  <a:pt x="7979848" y="988838"/>
                </a:lnTo>
                <a:lnTo>
                  <a:pt x="7970740" y="1002779"/>
                </a:lnTo>
                <a:lnTo>
                  <a:pt x="7868952" y="926249"/>
                </a:lnTo>
                <a:cubicBezTo>
                  <a:pt x="7645678" y="774583"/>
                  <a:pt x="7376519" y="686025"/>
                  <a:pt x="7086788" y="686025"/>
                </a:cubicBezTo>
                <a:cubicBezTo>
                  <a:pt x="6743488" y="686025"/>
                  <a:pt x="6429069" y="810359"/>
                  <a:pt x="6185645" y="1016686"/>
                </a:cubicBezTo>
                <a:lnTo>
                  <a:pt x="6141458" y="1059617"/>
                </a:lnTo>
                <a:lnTo>
                  <a:pt x="6132634" y="1056736"/>
                </a:lnTo>
                <a:cubicBezTo>
                  <a:pt x="5916939" y="975586"/>
                  <a:pt x="5752107" y="837286"/>
                  <a:pt x="5662939" y="677203"/>
                </a:cubicBezTo>
                <a:lnTo>
                  <a:pt x="5654147" y="659196"/>
                </a:lnTo>
                <a:lnTo>
                  <a:pt x="5645141" y="664277"/>
                </a:lnTo>
                <a:lnTo>
                  <a:pt x="5587993" y="606645"/>
                </a:lnTo>
                <a:cubicBezTo>
                  <a:pt x="5459602" y="488210"/>
                  <a:pt x="5287180" y="391862"/>
                  <a:pt x="5083735" y="335094"/>
                </a:cubicBezTo>
                <a:cubicBezTo>
                  <a:pt x="4939099" y="294735"/>
                  <a:pt x="4793386" y="278456"/>
                  <a:pt x="4654695" y="283535"/>
                </a:cubicBezTo>
                <a:cubicBezTo>
                  <a:pt x="4423542" y="292000"/>
                  <a:pt x="4211896" y="359793"/>
                  <a:pt x="4057251" y="474313"/>
                </a:cubicBezTo>
                <a:lnTo>
                  <a:pt x="4013513" y="513092"/>
                </a:lnTo>
                <a:lnTo>
                  <a:pt x="4051724" y="488106"/>
                </a:lnTo>
                <a:cubicBezTo>
                  <a:pt x="4265781" y="370647"/>
                  <a:pt x="4557104" y="336349"/>
                  <a:pt x="4841522" y="415711"/>
                </a:cubicBezTo>
                <a:cubicBezTo>
                  <a:pt x="5104061" y="488969"/>
                  <a:pt x="5304794" y="643469"/>
                  <a:pt x="5406699" y="826421"/>
                </a:cubicBezTo>
                <a:lnTo>
                  <a:pt x="5415492" y="844428"/>
                </a:lnTo>
                <a:lnTo>
                  <a:pt x="5424498" y="839348"/>
                </a:lnTo>
                <a:lnTo>
                  <a:pt x="5481647" y="896978"/>
                </a:lnTo>
                <a:cubicBezTo>
                  <a:pt x="5610037" y="1015414"/>
                  <a:pt x="5782459" y="1111762"/>
                  <a:pt x="5985904" y="1168530"/>
                </a:cubicBezTo>
                <a:lnTo>
                  <a:pt x="6026399" y="1178154"/>
                </a:lnTo>
                <a:lnTo>
                  <a:pt x="5946618" y="1280087"/>
                </a:lnTo>
                <a:lnTo>
                  <a:pt x="5894187" y="1269250"/>
                </a:lnTo>
                <a:cubicBezTo>
                  <a:pt x="5623558" y="1200207"/>
                  <a:pt x="5404022" y="1051585"/>
                  <a:pt x="5271039" y="864037"/>
                </a:cubicBezTo>
                <a:lnTo>
                  <a:pt x="5257555" y="842751"/>
                </a:lnTo>
                <a:lnTo>
                  <a:pt x="5247669" y="850510"/>
                </a:lnTo>
                <a:lnTo>
                  <a:pt x="5169938" y="786816"/>
                </a:lnTo>
                <a:cubicBezTo>
                  <a:pt x="4997151" y="657591"/>
                  <a:pt x="4775565" y="562844"/>
                  <a:pt x="4523606" y="522571"/>
                </a:cubicBezTo>
                <a:cubicBezTo>
                  <a:pt x="4045933" y="446219"/>
                  <a:pt x="3587692" y="586210"/>
                  <a:pt x="3323337" y="854239"/>
                </a:cubicBezTo>
                <a:lnTo>
                  <a:pt x="3277671" y="909648"/>
                </a:lnTo>
                <a:lnTo>
                  <a:pt x="3319049" y="872417"/>
                </a:lnTo>
                <a:cubicBezTo>
                  <a:pt x="3554596" y="692132"/>
                  <a:pt x="3896110" y="604554"/>
                  <a:pt x="4248352" y="660857"/>
                </a:cubicBezTo>
                <a:cubicBezTo>
                  <a:pt x="4573499" y="712829"/>
                  <a:pt x="4838529" y="876328"/>
                  <a:pt x="4990510" y="1090668"/>
                </a:cubicBezTo>
                <a:lnTo>
                  <a:pt x="5003994" y="1111955"/>
                </a:lnTo>
                <a:lnTo>
                  <a:pt x="5013881" y="1104195"/>
                </a:lnTo>
                <a:lnTo>
                  <a:pt x="5091611" y="1167890"/>
                </a:lnTo>
                <a:cubicBezTo>
                  <a:pt x="5264397" y="1297114"/>
                  <a:pt x="5485984" y="1391861"/>
                  <a:pt x="5737942" y="1432135"/>
                </a:cubicBezTo>
                <a:lnTo>
                  <a:pt x="5846363" y="1444983"/>
                </a:lnTo>
                <a:lnTo>
                  <a:pt x="5833253" y="1467480"/>
                </a:lnTo>
                <a:lnTo>
                  <a:pt x="5795914" y="1561084"/>
                </a:lnTo>
                <a:lnTo>
                  <a:pt x="5832886" y="1495636"/>
                </a:lnTo>
                <a:lnTo>
                  <a:pt x="5869183" y="1447687"/>
                </a:lnTo>
                <a:lnTo>
                  <a:pt x="5871632" y="1447977"/>
                </a:lnTo>
                <a:cubicBezTo>
                  <a:pt x="6181708" y="1471972"/>
                  <a:pt x="6476371" y="1406361"/>
                  <a:pt x="6706317" y="1276101"/>
                </a:cubicBezTo>
                <a:lnTo>
                  <a:pt x="6794768" y="1218117"/>
                </a:lnTo>
                <a:lnTo>
                  <a:pt x="6709779" y="1306919"/>
                </a:lnTo>
                <a:cubicBezTo>
                  <a:pt x="6497994" y="1503843"/>
                  <a:pt x="6220496" y="1623212"/>
                  <a:pt x="5916710" y="1623212"/>
                </a:cubicBezTo>
                <a:cubicBezTo>
                  <a:pt x="5542820" y="1623212"/>
                  <a:pt x="5208751" y="1442394"/>
                  <a:pt x="4988004" y="1158712"/>
                </a:cubicBezTo>
                <a:lnTo>
                  <a:pt x="4967870" y="1130155"/>
                </a:lnTo>
                <a:lnTo>
                  <a:pt x="4958762" y="1144096"/>
                </a:lnTo>
                <a:lnTo>
                  <a:pt x="4856974" y="1067566"/>
                </a:lnTo>
                <a:cubicBezTo>
                  <a:pt x="4633700" y="915900"/>
                  <a:pt x="4364541" y="827341"/>
                  <a:pt x="4074811" y="827341"/>
                </a:cubicBezTo>
                <a:cubicBezTo>
                  <a:pt x="3800170" y="827341"/>
                  <a:pt x="3544014" y="906916"/>
                  <a:pt x="3327904" y="1044385"/>
                </a:cubicBezTo>
                <a:lnTo>
                  <a:pt x="3210770" y="1130671"/>
                </a:lnTo>
                <a:lnTo>
                  <a:pt x="3101355" y="1065011"/>
                </a:lnTo>
                <a:cubicBezTo>
                  <a:pt x="3005616" y="994360"/>
                  <a:pt x="2929956" y="909997"/>
                  <a:pt x="2879003" y="818521"/>
                </a:cubicBezTo>
                <a:lnTo>
                  <a:pt x="2870211" y="800514"/>
                </a:lnTo>
                <a:lnTo>
                  <a:pt x="2861205" y="805595"/>
                </a:lnTo>
                <a:lnTo>
                  <a:pt x="2804057" y="747963"/>
                </a:lnTo>
                <a:cubicBezTo>
                  <a:pt x="2675666" y="629528"/>
                  <a:pt x="2503243" y="533180"/>
                  <a:pt x="2299799" y="476412"/>
                </a:cubicBezTo>
                <a:cubicBezTo>
                  <a:pt x="1914103" y="368789"/>
                  <a:pt x="1520747" y="432399"/>
                  <a:pt x="1273315" y="615631"/>
                </a:cubicBezTo>
                <a:lnTo>
                  <a:pt x="1229577" y="654410"/>
                </a:lnTo>
                <a:lnTo>
                  <a:pt x="1267788" y="629424"/>
                </a:lnTo>
                <a:cubicBezTo>
                  <a:pt x="1481845" y="511965"/>
                  <a:pt x="1773168" y="477667"/>
                  <a:pt x="2057586" y="557029"/>
                </a:cubicBezTo>
                <a:cubicBezTo>
                  <a:pt x="2320125" y="630287"/>
                  <a:pt x="2520858" y="784787"/>
                  <a:pt x="2622763" y="967739"/>
                </a:cubicBezTo>
                <a:lnTo>
                  <a:pt x="2631556" y="985746"/>
                </a:lnTo>
                <a:lnTo>
                  <a:pt x="2640562" y="980666"/>
                </a:lnTo>
                <a:lnTo>
                  <a:pt x="2697711" y="1038296"/>
                </a:lnTo>
                <a:cubicBezTo>
                  <a:pt x="2794004" y="1127123"/>
                  <a:pt x="2915064" y="1203526"/>
                  <a:pt x="3055404" y="1260124"/>
                </a:cubicBezTo>
                <a:lnTo>
                  <a:pt x="3065153" y="1263432"/>
                </a:lnTo>
                <a:lnTo>
                  <a:pt x="3036469" y="1291300"/>
                </a:lnTo>
                <a:lnTo>
                  <a:pt x="2976677" y="1367694"/>
                </a:lnTo>
                <a:lnTo>
                  <a:pt x="2891623" y="1332848"/>
                </a:lnTo>
                <a:cubicBezTo>
                  <a:pt x="2721238" y="1253421"/>
                  <a:pt x="2582090" y="1139318"/>
                  <a:pt x="2487103" y="1005355"/>
                </a:cubicBezTo>
                <a:lnTo>
                  <a:pt x="2473619" y="984069"/>
                </a:lnTo>
                <a:lnTo>
                  <a:pt x="2463733" y="991828"/>
                </a:lnTo>
                <a:lnTo>
                  <a:pt x="2386001" y="928134"/>
                </a:lnTo>
                <a:cubicBezTo>
                  <a:pt x="2213215" y="798909"/>
                  <a:pt x="1991629" y="704162"/>
                  <a:pt x="1739670" y="663889"/>
                </a:cubicBezTo>
                <a:cubicBezTo>
                  <a:pt x="1261997" y="587536"/>
                  <a:pt x="803756" y="727528"/>
                  <a:pt x="539401" y="995557"/>
                </a:cubicBezTo>
                <a:lnTo>
                  <a:pt x="493735" y="1050966"/>
                </a:lnTo>
                <a:lnTo>
                  <a:pt x="535113" y="1013735"/>
                </a:lnTo>
                <a:cubicBezTo>
                  <a:pt x="770660" y="833450"/>
                  <a:pt x="1112174" y="745872"/>
                  <a:pt x="1464416" y="802175"/>
                </a:cubicBezTo>
                <a:cubicBezTo>
                  <a:pt x="1789563" y="854147"/>
                  <a:pt x="2054593" y="1017646"/>
                  <a:pt x="2206573" y="1231986"/>
                </a:cubicBezTo>
                <a:lnTo>
                  <a:pt x="2220058" y="1253273"/>
                </a:lnTo>
                <a:lnTo>
                  <a:pt x="2229945" y="1245513"/>
                </a:lnTo>
                <a:lnTo>
                  <a:pt x="2307675" y="1309208"/>
                </a:lnTo>
                <a:cubicBezTo>
                  <a:pt x="2437264" y="1406126"/>
                  <a:pt x="2594305" y="1483651"/>
                  <a:pt x="2771020" y="1533346"/>
                </a:cubicBezTo>
                <a:lnTo>
                  <a:pt x="2854571" y="1551659"/>
                </a:lnTo>
                <a:lnTo>
                  <a:pt x="2821275" y="1608797"/>
                </a:lnTo>
                <a:lnTo>
                  <a:pt x="2783936" y="1702401"/>
                </a:lnTo>
                <a:lnTo>
                  <a:pt x="2820908" y="1636953"/>
                </a:lnTo>
                <a:lnTo>
                  <a:pt x="2881078" y="1557468"/>
                </a:lnTo>
                <a:lnTo>
                  <a:pt x="2954006" y="1573453"/>
                </a:lnTo>
                <a:cubicBezTo>
                  <a:pt x="3312262" y="1630717"/>
                  <a:pt x="3659586" y="1566287"/>
                  <a:pt x="3922381" y="1417419"/>
                </a:cubicBezTo>
                <a:lnTo>
                  <a:pt x="4010833" y="1359435"/>
                </a:lnTo>
                <a:lnTo>
                  <a:pt x="3925843" y="1448237"/>
                </a:lnTo>
                <a:cubicBezTo>
                  <a:pt x="3714057" y="1645161"/>
                  <a:pt x="3436559" y="1764530"/>
                  <a:pt x="3132774" y="1764530"/>
                </a:cubicBezTo>
                <a:cubicBezTo>
                  <a:pt x="2758884" y="1764530"/>
                  <a:pt x="2424815" y="1583712"/>
                  <a:pt x="2204068" y="1300030"/>
                </a:cubicBezTo>
                <a:lnTo>
                  <a:pt x="2183934" y="1271473"/>
                </a:lnTo>
                <a:lnTo>
                  <a:pt x="2174826" y="1285414"/>
                </a:lnTo>
                <a:lnTo>
                  <a:pt x="2073037" y="1208884"/>
                </a:lnTo>
                <a:cubicBezTo>
                  <a:pt x="1849764" y="1057218"/>
                  <a:pt x="1580605" y="968659"/>
                  <a:pt x="1290875" y="968659"/>
                </a:cubicBezTo>
                <a:cubicBezTo>
                  <a:pt x="741593" y="968659"/>
                  <a:pt x="266250" y="1286956"/>
                  <a:pt x="37339" y="1750115"/>
                </a:cubicBezTo>
                <a:lnTo>
                  <a:pt x="0" y="1843719"/>
                </a:lnTo>
                <a:lnTo>
                  <a:pt x="36972" y="1778271"/>
                </a:lnTo>
                <a:cubicBezTo>
                  <a:pt x="255100" y="1452963"/>
                  <a:pt x="613414" y="1240752"/>
                  <a:pt x="1018462" y="1240752"/>
                </a:cubicBezTo>
                <a:cubicBezTo>
                  <a:pt x="1392351" y="1240752"/>
                  <a:pt x="1726421" y="1421570"/>
                  <a:pt x="1947167" y="1705252"/>
                </a:cubicBezTo>
                <a:lnTo>
                  <a:pt x="1967301" y="1733808"/>
                </a:lnTo>
                <a:lnTo>
                  <a:pt x="1976411" y="1719867"/>
                </a:lnTo>
                <a:lnTo>
                  <a:pt x="2078199" y="1796397"/>
                </a:lnTo>
                <a:cubicBezTo>
                  <a:pt x="2301471" y="1948063"/>
                  <a:pt x="2570631" y="2036622"/>
                  <a:pt x="2860361" y="2036622"/>
                </a:cubicBezTo>
                <a:cubicBezTo>
                  <a:pt x="3340983" y="2036622"/>
                  <a:pt x="3764994" y="1792926"/>
                  <a:pt x="4016841" y="1421722"/>
                </a:cubicBezTo>
                <a:lnTo>
                  <a:pt x="4087844" y="1299876"/>
                </a:lnTo>
                <a:lnTo>
                  <a:pt x="4154276" y="1241784"/>
                </a:lnTo>
                <a:lnTo>
                  <a:pt x="4195903" y="1191275"/>
                </a:lnTo>
                <a:lnTo>
                  <a:pt x="4216841" y="1177993"/>
                </a:lnTo>
                <a:lnTo>
                  <a:pt x="4324179" y="1225303"/>
                </a:lnTo>
                <a:cubicBezTo>
                  <a:pt x="4482026" y="1305968"/>
                  <a:pt x="4620730" y="1422093"/>
                  <a:pt x="4731104" y="1563934"/>
                </a:cubicBezTo>
                <a:lnTo>
                  <a:pt x="4751238" y="1592490"/>
                </a:lnTo>
                <a:lnTo>
                  <a:pt x="4760347" y="1578549"/>
                </a:lnTo>
                <a:lnTo>
                  <a:pt x="4862135" y="1655079"/>
                </a:lnTo>
                <a:cubicBezTo>
                  <a:pt x="5085407" y="1806745"/>
                  <a:pt x="5354567" y="1895304"/>
                  <a:pt x="5644297" y="1895304"/>
                </a:cubicBezTo>
                <a:cubicBezTo>
                  <a:pt x="6124919" y="1895304"/>
                  <a:pt x="6548930" y="1651608"/>
                  <a:pt x="6800777" y="1280404"/>
                </a:cubicBezTo>
                <a:lnTo>
                  <a:pt x="6871780" y="1158558"/>
                </a:lnTo>
                <a:lnTo>
                  <a:pt x="6938212" y="1100466"/>
                </a:lnTo>
                <a:lnTo>
                  <a:pt x="6979839" y="1049957"/>
                </a:lnTo>
                <a:lnTo>
                  <a:pt x="7012387" y="1029311"/>
                </a:lnTo>
                <a:lnTo>
                  <a:pt x="7056126" y="990532"/>
                </a:lnTo>
                <a:lnTo>
                  <a:pt x="7017915" y="1015518"/>
                </a:lnTo>
                <a:cubicBezTo>
                  <a:pt x="6991158" y="1030200"/>
                  <a:pt x="6963193" y="1043583"/>
                  <a:pt x="6934186" y="1055607"/>
                </a:cubicBezTo>
                <a:lnTo>
                  <a:pt x="6918902" y="1061031"/>
                </a:lnTo>
                <a:lnTo>
                  <a:pt x="6935172" y="1020245"/>
                </a:lnTo>
                <a:lnTo>
                  <a:pt x="6910433" y="1064037"/>
                </a:lnTo>
                <a:lnTo>
                  <a:pt x="6844200" y="1087543"/>
                </a:lnTo>
                <a:cubicBezTo>
                  <a:pt x="6705021" y="1129152"/>
                  <a:pt x="6548053" y="1142037"/>
                  <a:pt x="6388276" y="1120767"/>
                </a:cubicBezTo>
                <a:lnTo>
                  <a:pt x="6270668" y="1096641"/>
                </a:lnTo>
                <a:lnTo>
                  <a:pt x="6383341" y="1042417"/>
                </a:lnTo>
                <a:cubicBezTo>
                  <a:pt x="6517162" y="987959"/>
                  <a:pt x="6662483" y="958117"/>
                  <a:pt x="6814376" y="958117"/>
                </a:cubicBezTo>
                <a:cubicBezTo>
                  <a:pt x="7188265" y="958117"/>
                  <a:pt x="7522335" y="1138935"/>
                  <a:pt x="7743081" y="1422617"/>
                </a:cubicBezTo>
                <a:lnTo>
                  <a:pt x="7763216" y="1451173"/>
                </a:lnTo>
                <a:lnTo>
                  <a:pt x="7772325" y="1437232"/>
                </a:lnTo>
                <a:lnTo>
                  <a:pt x="7874113" y="1513762"/>
                </a:lnTo>
                <a:cubicBezTo>
                  <a:pt x="8097385" y="1665428"/>
                  <a:pt x="8366544" y="1753987"/>
                  <a:pt x="8656274" y="1753987"/>
                </a:cubicBezTo>
                <a:cubicBezTo>
                  <a:pt x="9136896" y="1753987"/>
                  <a:pt x="9560908" y="1510291"/>
                  <a:pt x="9812754" y="1139087"/>
                </a:cubicBezTo>
                <a:lnTo>
                  <a:pt x="9883758" y="1017241"/>
                </a:lnTo>
                <a:lnTo>
                  <a:pt x="9950190" y="959149"/>
                </a:lnTo>
                <a:lnTo>
                  <a:pt x="9991816" y="908640"/>
                </a:lnTo>
                <a:lnTo>
                  <a:pt x="9999348" y="903863"/>
                </a:lnTo>
                <a:lnTo>
                  <a:pt x="10087394" y="942669"/>
                </a:lnTo>
                <a:cubicBezTo>
                  <a:pt x="10245241" y="1023334"/>
                  <a:pt x="10383945" y="1139459"/>
                  <a:pt x="10494318" y="1281300"/>
                </a:cubicBezTo>
                <a:lnTo>
                  <a:pt x="10514452" y="1309856"/>
                </a:lnTo>
                <a:lnTo>
                  <a:pt x="10523562" y="1295915"/>
                </a:lnTo>
                <a:lnTo>
                  <a:pt x="10625350" y="1372445"/>
                </a:lnTo>
                <a:cubicBezTo>
                  <a:pt x="10848622" y="1524111"/>
                  <a:pt x="11117781" y="1612670"/>
                  <a:pt x="11407512" y="1612670"/>
                </a:cubicBezTo>
                <a:cubicBezTo>
                  <a:pt x="11888133" y="1612670"/>
                  <a:pt x="12312145" y="1368974"/>
                  <a:pt x="12563991" y="997770"/>
                </a:cubicBezTo>
                <a:lnTo>
                  <a:pt x="12634995" y="875924"/>
                </a:lnTo>
                <a:lnTo>
                  <a:pt x="12701427" y="817832"/>
                </a:lnTo>
                <a:lnTo>
                  <a:pt x="12743054" y="767323"/>
                </a:lnTo>
                <a:lnTo>
                  <a:pt x="12775602" y="746677"/>
                </a:lnTo>
                <a:lnTo>
                  <a:pt x="12819341" y="707898"/>
                </a:lnTo>
                <a:lnTo>
                  <a:pt x="12781130" y="732884"/>
                </a:lnTo>
                <a:cubicBezTo>
                  <a:pt x="12754373" y="747566"/>
                  <a:pt x="12726408" y="760949"/>
                  <a:pt x="12697401" y="772973"/>
                </a:cubicBezTo>
                <a:lnTo>
                  <a:pt x="12682117" y="778397"/>
                </a:lnTo>
                <a:lnTo>
                  <a:pt x="12698387" y="737611"/>
                </a:lnTo>
                <a:lnTo>
                  <a:pt x="12673648" y="781403"/>
                </a:lnTo>
                <a:lnTo>
                  <a:pt x="12607415" y="804909"/>
                </a:lnTo>
                <a:cubicBezTo>
                  <a:pt x="12421843" y="860388"/>
                  <a:pt x="12204646" y="864801"/>
                  <a:pt x="11991332" y="805279"/>
                </a:cubicBezTo>
                <a:cubicBezTo>
                  <a:pt x="11728793" y="732021"/>
                  <a:pt x="11528060" y="577521"/>
                  <a:pt x="11426154" y="394569"/>
                </a:cubicBezTo>
                <a:lnTo>
                  <a:pt x="11417361" y="376562"/>
                </a:lnTo>
                <a:lnTo>
                  <a:pt x="11408356" y="381643"/>
                </a:lnTo>
                <a:lnTo>
                  <a:pt x="11351207" y="324011"/>
                </a:lnTo>
                <a:cubicBezTo>
                  <a:pt x="11222817" y="205576"/>
                  <a:pt x="11050394" y="109228"/>
                  <a:pt x="10846950" y="52460"/>
                </a:cubicBezTo>
                <a:cubicBezTo>
                  <a:pt x="10702314" y="12101"/>
                  <a:pt x="10556600" y="-4178"/>
                  <a:pt x="10417909" y="901"/>
                </a:cubicBezTo>
                <a:close/>
              </a:path>
            </a:pathLst>
          </a:custGeom>
          <a:gradFill flip="none" rotWithShape="1">
            <a:gsLst>
              <a:gs pos="31000">
                <a:srgbClr val="CC0066"/>
              </a:gs>
              <a:gs pos="59000">
                <a:srgbClr val="FF99FF"/>
              </a:gs>
              <a:gs pos="92000">
                <a:srgbClr val="C4D6EB"/>
              </a:gs>
              <a:gs pos="100000">
                <a:srgbClr val="FFEBFA"/>
              </a:gs>
            </a:gsLst>
            <a:lin ang="10800000" scaled="1"/>
            <a:tileRect/>
          </a:gradFill>
          <a:ln>
            <a:noFill/>
          </a:ln>
          <a:effectLst>
            <a:reflection blurRad="6350" stA="50000" endA="300" endPos="90000" dist="50800" dir="5400000" sy="-100000" algn="bl" rotWithShape="0"/>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18"/>
          <p:cNvSpPr/>
          <p:nvPr/>
        </p:nvSpPr>
        <p:spPr>
          <a:xfrm flipH="1">
            <a:off x="4427984" y="2492896"/>
            <a:ext cx="4072155" cy="1154963"/>
          </a:xfrm>
          <a:custGeom>
            <a:avLst/>
            <a:gdLst>
              <a:gd name="connsiteX0" fmla="*/ 4098623 w 12819341"/>
              <a:gd name="connsiteY0" fmla="*/ 1247671 h 2036622"/>
              <a:gd name="connsiteX1" fmla="*/ 4072801 w 12819341"/>
              <a:gd name="connsiteY1" fmla="*/ 1281782 h 2036622"/>
              <a:gd name="connsiteX2" fmla="*/ 4065453 w 12819341"/>
              <a:gd name="connsiteY2" fmla="*/ 1286768 h 2036622"/>
              <a:gd name="connsiteX3" fmla="*/ 3229260 w 12819341"/>
              <a:gd name="connsiteY3" fmla="*/ 1435166 h 2036622"/>
              <a:gd name="connsiteX4" fmla="*/ 3110251 w 12819341"/>
              <a:gd name="connsiteY4" fmla="*/ 1410568 h 2036622"/>
              <a:gd name="connsiteX5" fmla="*/ 3041090 w 12819341"/>
              <a:gd name="connsiteY5" fmla="*/ 1389502 h 2036622"/>
              <a:gd name="connsiteX6" fmla="*/ 3120515 w 12819341"/>
              <a:gd name="connsiteY6" fmla="*/ 1323921 h 2036622"/>
              <a:gd name="connsiteX7" fmla="*/ 3163015 w 12819341"/>
              <a:gd name="connsiteY7" fmla="*/ 1296633 h 2036622"/>
              <a:gd name="connsiteX8" fmla="*/ 3201967 w 12819341"/>
              <a:gd name="connsiteY8" fmla="*/ 1309848 h 2036622"/>
              <a:gd name="connsiteX9" fmla="*/ 4017917 w 12819341"/>
              <a:gd name="connsiteY9" fmla="*/ 1284817 h 2036622"/>
              <a:gd name="connsiteX10" fmla="*/ 4191133 w 12819341"/>
              <a:gd name="connsiteY10" fmla="*/ 1194301 h 2036622"/>
              <a:gd name="connsiteX11" fmla="*/ 4158564 w 12819341"/>
              <a:gd name="connsiteY11" fmla="*/ 1223607 h 2036622"/>
              <a:gd name="connsiteX12" fmla="*/ 4114587 w 12819341"/>
              <a:gd name="connsiteY12" fmla="*/ 1253437 h 2036622"/>
              <a:gd name="connsiteX13" fmla="*/ 4120995 w 12819341"/>
              <a:gd name="connsiteY13" fmla="*/ 1237375 h 2036622"/>
              <a:gd name="connsiteX14" fmla="*/ 4129125 w 12819341"/>
              <a:gd name="connsiteY14" fmla="*/ 1233633 h 2036622"/>
              <a:gd name="connsiteX15" fmla="*/ 6882559 w 12819341"/>
              <a:gd name="connsiteY15" fmla="*/ 1106353 h 2036622"/>
              <a:gd name="connsiteX16" fmla="*/ 6856737 w 12819341"/>
              <a:gd name="connsiteY16" fmla="*/ 1140464 h 2036622"/>
              <a:gd name="connsiteX17" fmla="*/ 6849389 w 12819341"/>
              <a:gd name="connsiteY17" fmla="*/ 1145450 h 2036622"/>
              <a:gd name="connsiteX18" fmla="*/ 6013196 w 12819341"/>
              <a:gd name="connsiteY18" fmla="*/ 1293848 h 2036622"/>
              <a:gd name="connsiteX19" fmla="*/ 6004436 w 12819341"/>
              <a:gd name="connsiteY19" fmla="*/ 1292038 h 2036622"/>
              <a:gd name="connsiteX20" fmla="*/ 6021307 w 12819341"/>
              <a:gd name="connsiteY20" fmla="*/ 1274410 h 2036622"/>
              <a:gd name="connsiteX21" fmla="*/ 6114480 w 12819341"/>
              <a:gd name="connsiteY21" fmla="*/ 1197477 h 2036622"/>
              <a:gd name="connsiteX22" fmla="*/ 6202653 w 12819341"/>
              <a:gd name="connsiteY22" fmla="*/ 1211349 h 2036622"/>
              <a:gd name="connsiteX23" fmla="*/ 6801853 w 12819341"/>
              <a:gd name="connsiteY23" fmla="*/ 1143499 h 2036622"/>
              <a:gd name="connsiteX24" fmla="*/ 3802398 w 12819341"/>
              <a:gd name="connsiteY24" fmla="*/ 1099434 h 2036622"/>
              <a:gd name="connsiteX25" fmla="*/ 4202348 w 12819341"/>
              <a:gd name="connsiteY25" fmla="*/ 1171606 h 2036622"/>
              <a:gd name="connsiteX26" fmla="*/ 4202756 w 12819341"/>
              <a:gd name="connsiteY26" fmla="*/ 1171785 h 2036622"/>
              <a:gd name="connsiteX27" fmla="*/ 4150250 w 12819341"/>
              <a:gd name="connsiteY27" fmla="*/ 1196925 h 2036622"/>
              <a:gd name="connsiteX28" fmla="*/ 4134966 w 12819341"/>
              <a:gd name="connsiteY28" fmla="*/ 1202349 h 2036622"/>
              <a:gd name="connsiteX29" fmla="*/ 4151236 w 12819341"/>
              <a:gd name="connsiteY29" fmla="*/ 1161563 h 2036622"/>
              <a:gd name="connsiteX30" fmla="*/ 4126497 w 12819341"/>
              <a:gd name="connsiteY30" fmla="*/ 1205355 h 2036622"/>
              <a:gd name="connsiteX31" fmla="*/ 4060264 w 12819341"/>
              <a:gd name="connsiteY31" fmla="*/ 1228861 h 2036622"/>
              <a:gd name="connsiteX32" fmla="*/ 3444181 w 12819341"/>
              <a:gd name="connsiteY32" fmla="*/ 1229231 h 2036622"/>
              <a:gd name="connsiteX33" fmla="*/ 3348698 w 12819341"/>
              <a:gd name="connsiteY33" fmla="*/ 1198054 h 2036622"/>
              <a:gd name="connsiteX34" fmla="*/ 3344944 w 12819341"/>
              <a:gd name="connsiteY34" fmla="*/ 1196448 h 2036622"/>
              <a:gd name="connsiteX35" fmla="*/ 3371363 w 12819341"/>
              <a:gd name="connsiteY35" fmla="*/ 1183734 h 2036622"/>
              <a:gd name="connsiteX36" fmla="*/ 3802398 w 12819341"/>
              <a:gd name="connsiteY36" fmla="*/ 1099434 h 2036622"/>
              <a:gd name="connsiteX37" fmla="*/ 9806746 w 12819341"/>
              <a:gd name="connsiteY37" fmla="*/ 1076800 h 2036622"/>
              <a:gd name="connsiteX38" fmla="*/ 9721756 w 12819341"/>
              <a:gd name="connsiteY38" fmla="*/ 1165602 h 2036622"/>
              <a:gd name="connsiteX39" fmla="*/ 8928688 w 12819341"/>
              <a:gd name="connsiteY39" fmla="*/ 1481895 h 2036622"/>
              <a:gd name="connsiteX40" fmla="*/ 8656885 w 12819341"/>
              <a:gd name="connsiteY40" fmla="*/ 1449209 h 2036622"/>
              <a:gd name="connsiteX41" fmla="*/ 8549254 w 12819341"/>
              <a:gd name="connsiteY41" fmla="*/ 1416045 h 2036622"/>
              <a:gd name="connsiteX42" fmla="*/ 8584122 w 12819341"/>
              <a:gd name="connsiteY42" fmla="*/ 1354319 h 2036622"/>
              <a:gd name="connsiteX43" fmla="*/ 8648946 w 12819341"/>
              <a:gd name="connsiteY43" fmla="*/ 1268686 h 2036622"/>
              <a:gd name="connsiteX44" fmla="*/ 8749920 w 12819341"/>
              <a:gd name="connsiteY44" fmla="*/ 1290818 h 2036622"/>
              <a:gd name="connsiteX45" fmla="*/ 9718295 w 12819341"/>
              <a:gd name="connsiteY45" fmla="*/ 1134784 h 2036622"/>
              <a:gd name="connsiteX46" fmla="*/ 6975070 w 12819341"/>
              <a:gd name="connsiteY46" fmla="*/ 1052983 h 2036622"/>
              <a:gd name="connsiteX47" fmla="*/ 6942500 w 12819341"/>
              <a:gd name="connsiteY47" fmla="*/ 1082289 h 2036622"/>
              <a:gd name="connsiteX48" fmla="*/ 6898523 w 12819341"/>
              <a:gd name="connsiteY48" fmla="*/ 1112119 h 2036622"/>
              <a:gd name="connsiteX49" fmla="*/ 6904931 w 12819341"/>
              <a:gd name="connsiteY49" fmla="*/ 1096057 h 2036622"/>
              <a:gd name="connsiteX50" fmla="*/ 6913060 w 12819341"/>
              <a:gd name="connsiteY50" fmla="*/ 1092315 h 2036622"/>
              <a:gd name="connsiteX51" fmla="*/ 9894537 w 12819341"/>
              <a:gd name="connsiteY51" fmla="*/ 965037 h 2036622"/>
              <a:gd name="connsiteX52" fmla="*/ 9868715 w 12819341"/>
              <a:gd name="connsiteY52" fmla="*/ 999147 h 2036622"/>
              <a:gd name="connsiteX53" fmla="*/ 9861367 w 12819341"/>
              <a:gd name="connsiteY53" fmla="*/ 1004132 h 2036622"/>
              <a:gd name="connsiteX54" fmla="*/ 9025174 w 12819341"/>
              <a:gd name="connsiteY54" fmla="*/ 1152531 h 2036622"/>
              <a:gd name="connsiteX55" fmla="*/ 8906165 w 12819341"/>
              <a:gd name="connsiteY55" fmla="*/ 1127933 h 2036622"/>
              <a:gd name="connsiteX56" fmla="*/ 8813117 w 12819341"/>
              <a:gd name="connsiteY56" fmla="*/ 1099591 h 2036622"/>
              <a:gd name="connsiteX57" fmla="*/ 8883730 w 12819341"/>
              <a:gd name="connsiteY57" fmla="*/ 1041287 h 2036622"/>
              <a:gd name="connsiteX58" fmla="*/ 8937536 w 12819341"/>
              <a:gd name="connsiteY58" fmla="*/ 1006740 h 2036622"/>
              <a:gd name="connsiteX59" fmla="*/ 8997881 w 12819341"/>
              <a:gd name="connsiteY59" fmla="*/ 1027213 h 2036622"/>
              <a:gd name="connsiteX60" fmla="*/ 9813830 w 12819341"/>
              <a:gd name="connsiteY60" fmla="*/ 1002182 h 2036622"/>
              <a:gd name="connsiteX61" fmla="*/ 9987047 w 12819341"/>
              <a:gd name="connsiteY61" fmla="*/ 911666 h 2036622"/>
              <a:gd name="connsiteX62" fmla="*/ 9954478 w 12819341"/>
              <a:gd name="connsiteY62" fmla="*/ 940972 h 2036622"/>
              <a:gd name="connsiteX63" fmla="*/ 9910500 w 12819341"/>
              <a:gd name="connsiteY63" fmla="*/ 970802 h 2036622"/>
              <a:gd name="connsiteX64" fmla="*/ 9916908 w 12819341"/>
              <a:gd name="connsiteY64" fmla="*/ 954740 h 2036622"/>
              <a:gd name="connsiteX65" fmla="*/ 9925038 w 12819341"/>
              <a:gd name="connsiteY65" fmla="*/ 950998 h 2036622"/>
              <a:gd name="connsiteX66" fmla="*/ 9945598 w 12819341"/>
              <a:gd name="connsiteY66" fmla="*/ 882820 h 2036622"/>
              <a:gd name="connsiteX67" fmla="*/ 9965563 w 12819341"/>
              <a:gd name="connsiteY67" fmla="*/ 888972 h 2036622"/>
              <a:gd name="connsiteX68" fmla="*/ 9982995 w 12819341"/>
              <a:gd name="connsiteY68" fmla="*/ 896655 h 2036622"/>
              <a:gd name="connsiteX69" fmla="*/ 9946164 w 12819341"/>
              <a:gd name="connsiteY69" fmla="*/ 914290 h 2036622"/>
              <a:gd name="connsiteX70" fmla="*/ 9930880 w 12819341"/>
              <a:gd name="connsiteY70" fmla="*/ 919714 h 2036622"/>
              <a:gd name="connsiteX71" fmla="*/ 9565613 w 12819341"/>
              <a:gd name="connsiteY71" fmla="*/ 816800 h 2036622"/>
              <a:gd name="connsiteX72" fmla="*/ 9837415 w 12819341"/>
              <a:gd name="connsiteY72" fmla="*/ 849485 h 2036622"/>
              <a:gd name="connsiteX73" fmla="*/ 9945047 w 12819341"/>
              <a:gd name="connsiteY73" fmla="*/ 882650 h 2036622"/>
              <a:gd name="connsiteX74" fmla="*/ 9922411 w 12819341"/>
              <a:gd name="connsiteY74" fmla="*/ 922720 h 2036622"/>
              <a:gd name="connsiteX75" fmla="*/ 9856178 w 12819341"/>
              <a:gd name="connsiteY75" fmla="*/ 946226 h 2036622"/>
              <a:gd name="connsiteX76" fmla="*/ 9240095 w 12819341"/>
              <a:gd name="connsiteY76" fmla="*/ 946596 h 2036622"/>
              <a:gd name="connsiteX77" fmla="*/ 9144612 w 12819341"/>
              <a:gd name="connsiteY77" fmla="*/ 915419 h 2036622"/>
              <a:gd name="connsiteX78" fmla="*/ 9123546 w 12819341"/>
              <a:gd name="connsiteY78" fmla="*/ 906409 h 2036622"/>
              <a:gd name="connsiteX79" fmla="*/ 9134578 w 12819341"/>
              <a:gd name="connsiteY79" fmla="*/ 901100 h 2036622"/>
              <a:gd name="connsiteX80" fmla="*/ 9565613 w 12819341"/>
              <a:gd name="connsiteY80" fmla="*/ 816800 h 2036622"/>
              <a:gd name="connsiteX81" fmla="*/ 12738284 w 12819341"/>
              <a:gd name="connsiteY81" fmla="*/ 770349 h 2036622"/>
              <a:gd name="connsiteX82" fmla="*/ 12705715 w 12819341"/>
              <a:gd name="connsiteY82" fmla="*/ 799654 h 2036622"/>
              <a:gd name="connsiteX83" fmla="*/ 12661738 w 12819341"/>
              <a:gd name="connsiteY83" fmla="*/ 829485 h 2036622"/>
              <a:gd name="connsiteX84" fmla="*/ 12668145 w 12819341"/>
              <a:gd name="connsiteY84" fmla="*/ 813423 h 2036622"/>
              <a:gd name="connsiteX85" fmla="*/ 12676275 w 12819341"/>
              <a:gd name="connsiteY85" fmla="*/ 809681 h 2036622"/>
              <a:gd name="connsiteX86" fmla="*/ 10417909 w 12819341"/>
              <a:gd name="connsiteY86" fmla="*/ 901 h 2036622"/>
              <a:gd name="connsiteX87" fmla="*/ 9820466 w 12819341"/>
              <a:gd name="connsiteY87" fmla="*/ 191679 h 2036622"/>
              <a:gd name="connsiteX88" fmla="*/ 9776728 w 12819341"/>
              <a:gd name="connsiteY88" fmla="*/ 230458 h 2036622"/>
              <a:gd name="connsiteX89" fmla="*/ 9814939 w 12819341"/>
              <a:gd name="connsiteY89" fmla="*/ 205472 h 2036622"/>
              <a:gd name="connsiteX90" fmla="*/ 10604736 w 12819341"/>
              <a:gd name="connsiteY90" fmla="*/ 133077 h 2036622"/>
              <a:gd name="connsiteX91" fmla="*/ 11169914 w 12819341"/>
              <a:gd name="connsiteY91" fmla="*/ 543787 h 2036622"/>
              <a:gd name="connsiteX92" fmla="*/ 11178706 w 12819341"/>
              <a:gd name="connsiteY92" fmla="*/ 561794 h 2036622"/>
              <a:gd name="connsiteX93" fmla="*/ 11187713 w 12819341"/>
              <a:gd name="connsiteY93" fmla="*/ 556714 h 2036622"/>
              <a:gd name="connsiteX94" fmla="*/ 11244861 w 12819341"/>
              <a:gd name="connsiteY94" fmla="*/ 614344 h 2036622"/>
              <a:gd name="connsiteX95" fmla="*/ 11749118 w 12819341"/>
              <a:gd name="connsiteY95" fmla="*/ 885896 h 2036622"/>
              <a:gd name="connsiteX96" fmla="*/ 12565068 w 12819341"/>
              <a:gd name="connsiteY96" fmla="*/ 860865 h 2036622"/>
              <a:gd name="connsiteX97" fmla="*/ 12645774 w 12819341"/>
              <a:gd name="connsiteY97" fmla="*/ 823719 h 2036622"/>
              <a:gd name="connsiteX98" fmla="*/ 12619952 w 12819341"/>
              <a:gd name="connsiteY98" fmla="*/ 857830 h 2036622"/>
              <a:gd name="connsiteX99" fmla="*/ 12612604 w 12819341"/>
              <a:gd name="connsiteY99" fmla="*/ 862815 h 2036622"/>
              <a:gd name="connsiteX100" fmla="*/ 11776411 w 12819341"/>
              <a:gd name="connsiteY100" fmla="*/ 1011214 h 2036622"/>
              <a:gd name="connsiteX101" fmla="*/ 11034253 w 12819341"/>
              <a:gd name="connsiteY101" fmla="*/ 581403 h 2036622"/>
              <a:gd name="connsiteX102" fmla="*/ 11020770 w 12819341"/>
              <a:gd name="connsiteY102" fmla="*/ 560117 h 2036622"/>
              <a:gd name="connsiteX103" fmla="*/ 11010883 w 12819341"/>
              <a:gd name="connsiteY103" fmla="*/ 567876 h 2036622"/>
              <a:gd name="connsiteX104" fmla="*/ 10933152 w 12819341"/>
              <a:gd name="connsiteY104" fmla="*/ 504181 h 2036622"/>
              <a:gd name="connsiteX105" fmla="*/ 10286820 w 12819341"/>
              <a:gd name="connsiteY105" fmla="*/ 239937 h 2036622"/>
              <a:gd name="connsiteX106" fmla="*/ 9086551 w 12819341"/>
              <a:gd name="connsiteY106" fmla="*/ 571605 h 2036622"/>
              <a:gd name="connsiteX107" fmla="*/ 9040886 w 12819341"/>
              <a:gd name="connsiteY107" fmla="*/ 627014 h 2036622"/>
              <a:gd name="connsiteX108" fmla="*/ 9082263 w 12819341"/>
              <a:gd name="connsiteY108" fmla="*/ 589783 h 2036622"/>
              <a:gd name="connsiteX109" fmla="*/ 10011567 w 12819341"/>
              <a:gd name="connsiteY109" fmla="*/ 378223 h 2036622"/>
              <a:gd name="connsiteX110" fmla="*/ 10753724 w 12819341"/>
              <a:gd name="connsiteY110" fmla="*/ 808034 h 2036622"/>
              <a:gd name="connsiteX111" fmla="*/ 10767208 w 12819341"/>
              <a:gd name="connsiteY111" fmla="*/ 829321 h 2036622"/>
              <a:gd name="connsiteX112" fmla="*/ 10777096 w 12819341"/>
              <a:gd name="connsiteY112" fmla="*/ 821561 h 2036622"/>
              <a:gd name="connsiteX113" fmla="*/ 10854825 w 12819341"/>
              <a:gd name="connsiteY113" fmla="*/ 885255 h 2036622"/>
              <a:gd name="connsiteX114" fmla="*/ 11501157 w 12819341"/>
              <a:gd name="connsiteY114" fmla="*/ 1149501 h 2036622"/>
              <a:gd name="connsiteX115" fmla="*/ 12469532 w 12819341"/>
              <a:gd name="connsiteY115" fmla="*/ 993467 h 2036622"/>
              <a:gd name="connsiteX116" fmla="*/ 12557983 w 12819341"/>
              <a:gd name="connsiteY116" fmla="*/ 935483 h 2036622"/>
              <a:gd name="connsiteX117" fmla="*/ 12472994 w 12819341"/>
              <a:gd name="connsiteY117" fmla="*/ 1024285 h 2036622"/>
              <a:gd name="connsiteX118" fmla="*/ 11679925 w 12819341"/>
              <a:gd name="connsiteY118" fmla="*/ 1340578 h 2036622"/>
              <a:gd name="connsiteX119" fmla="*/ 10751219 w 12819341"/>
              <a:gd name="connsiteY119" fmla="*/ 876078 h 2036622"/>
              <a:gd name="connsiteX120" fmla="*/ 10731085 w 12819341"/>
              <a:gd name="connsiteY120" fmla="*/ 847521 h 2036622"/>
              <a:gd name="connsiteX121" fmla="*/ 10721976 w 12819341"/>
              <a:gd name="connsiteY121" fmla="*/ 861462 h 2036622"/>
              <a:gd name="connsiteX122" fmla="*/ 10620188 w 12819341"/>
              <a:gd name="connsiteY122" fmla="*/ 784932 h 2036622"/>
              <a:gd name="connsiteX123" fmla="*/ 9838025 w 12819341"/>
              <a:gd name="connsiteY123" fmla="*/ 544708 h 2036622"/>
              <a:gd name="connsiteX124" fmla="*/ 9091119 w 12819341"/>
              <a:gd name="connsiteY124" fmla="*/ 761751 h 2036622"/>
              <a:gd name="connsiteX125" fmla="*/ 8988665 w 12819341"/>
              <a:gd name="connsiteY125" fmla="*/ 837223 h 2036622"/>
              <a:gd name="connsiteX126" fmla="*/ 8897268 w 12819341"/>
              <a:gd name="connsiteY126" fmla="*/ 782376 h 2036622"/>
              <a:gd name="connsiteX127" fmla="*/ 8674916 w 12819341"/>
              <a:gd name="connsiteY127" fmla="*/ 535886 h 2036622"/>
              <a:gd name="connsiteX128" fmla="*/ 8666124 w 12819341"/>
              <a:gd name="connsiteY128" fmla="*/ 517879 h 2036622"/>
              <a:gd name="connsiteX129" fmla="*/ 8657119 w 12819341"/>
              <a:gd name="connsiteY129" fmla="*/ 522960 h 2036622"/>
              <a:gd name="connsiteX130" fmla="*/ 8599970 w 12819341"/>
              <a:gd name="connsiteY130" fmla="*/ 465328 h 2036622"/>
              <a:gd name="connsiteX131" fmla="*/ 8095713 w 12819341"/>
              <a:gd name="connsiteY131" fmla="*/ 193777 h 2036622"/>
              <a:gd name="connsiteX132" fmla="*/ 7666672 w 12819341"/>
              <a:gd name="connsiteY132" fmla="*/ 142218 h 2036622"/>
              <a:gd name="connsiteX133" fmla="*/ 7069229 w 12819341"/>
              <a:gd name="connsiteY133" fmla="*/ 332996 h 2036622"/>
              <a:gd name="connsiteX134" fmla="*/ 7025491 w 12819341"/>
              <a:gd name="connsiteY134" fmla="*/ 371775 h 2036622"/>
              <a:gd name="connsiteX135" fmla="*/ 7063702 w 12819341"/>
              <a:gd name="connsiteY135" fmla="*/ 346789 h 2036622"/>
              <a:gd name="connsiteX136" fmla="*/ 7853500 w 12819341"/>
              <a:gd name="connsiteY136" fmla="*/ 274394 h 2036622"/>
              <a:gd name="connsiteX137" fmla="*/ 8418677 w 12819341"/>
              <a:gd name="connsiteY137" fmla="*/ 685104 h 2036622"/>
              <a:gd name="connsiteX138" fmla="*/ 8427470 w 12819341"/>
              <a:gd name="connsiteY138" fmla="*/ 703111 h 2036622"/>
              <a:gd name="connsiteX139" fmla="*/ 8436476 w 12819341"/>
              <a:gd name="connsiteY139" fmla="*/ 698031 h 2036622"/>
              <a:gd name="connsiteX140" fmla="*/ 8493624 w 12819341"/>
              <a:gd name="connsiteY140" fmla="*/ 755662 h 2036622"/>
              <a:gd name="connsiteX141" fmla="*/ 8717608 w 12819341"/>
              <a:gd name="connsiteY141" fmla="*/ 914563 h 2036622"/>
              <a:gd name="connsiteX142" fmla="*/ 8838151 w 12819341"/>
              <a:gd name="connsiteY142" fmla="*/ 971293 h 2036622"/>
              <a:gd name="connsiteX143" fmla="*/ 8799684 w 12819341"/>
              <a:gd name="connsiteY143" fmla="*/ 1008666 h 2036622"/>
              <a:gd name="connsiteX144" fmla="*/ 8747832 w 12819341"/>
              <a:gd name="connsiteY144" fmla="*/ 1074915 h 2036622"/>
              <a:gd name="connsiteX145" fmla="*/ 8687536 w 12819341"/>
              <a:gd name="connsiteY145" fmla="*/ 1050213 h 2036622"/>
              <a:gd name="connsiteX146" fmla="*/ 8283017 w 12819341"/>
              <a:gd name="connsiteY146" fmla="*/ 722720 h 2036622"/>
              <a:gd name="connsiteX147" fmla="*/ 8269533 w 12819341"/>
              <a:gd name="connsiteY147" fmla="*/ 701434 h 2036622"/>
              <a:gd name="connsiteX148" fmla="*/ 8259647 w 12819341"/>
              <a:gd name="connsiteY148" fmla="*/ 709193 h 2036622"/>
              <a:gd name="connsiteX149" fmla="*/ 8181916 w 12819341"/>
              <a:gd name="connsiteY149" fmla="*/ 645498 h 2036622"/>
              <a:gd name="connsiteX150" fmla="*/ 7535584 w 12819341"/>
              <a:gd name="connsiteY150" fmla="*/ 381254 h 2036622"/>
              <a:gd name="connsiteX151" fmla="*/ 6335315 w 12819341"/>
              <a:gd name="connsiteY151" fmla="*/ 712922 h 2036622"/>
              <a:gd name="connsiteX152" fmla="*/ 6289650 w 12819341"/>
              <a:gd name="connsiteY152" fmla="*/ 768331 h 2036622"/>
              <a:gd name="connsiteX153" fmla="*/ 6331027 w 12819341"/>
              <a:gd name="connsiteY153" fmla="*/ 731100 h 2036622"/>
              <a:gd name="connsiteX154" fmla="*/ 7260330 w 12819341"/>
              <a:gd name="connsiteY154" fmla="*/ 519540 h 2036622"/>
              <a:gd name="connsiteX155" fmla="*/ 8002488 w 12819341"/>
              <a:gd name="connsiteY155" fmla="*/ 949351 h 2036622"/>
              <a:gd name="connsiteX156" fmla="*/ 8015972 w 12819341"/>
              <a:gd name="connsiteY156" fmla="*/ 970638 h 2036622"/>
              <a:gd name="connsiteX157" fmla="*/ 8025859 w 12819341"/>
              <a:gd name="connsiteY157" fmla="*/ 962878 h 2036622"/>
              <a:gd name="connsiteX158" fmla="*/ 8103589 w 12819341"/>
              <a:gd name="connsiteY158" fmla="*/ 1026572 h 2036622"/>
              <a:gd name="connsiteX159" fmla="*/ 8566934 w 12819341"/>
              <a:gd name="connsiteY159" fmla="*/ 1250711 h 2036622"/>
              <a:gd name="connsiteX160" fmla="*/ 8621490 w 12819341"/>
              <a:gd name="connsiteY160" fmla="*/ 1262668 h 2036622"/>
              <a:gd name="connsiteX161" fmla="*/ 8584490 w 12819341"/>
              <a:gd name="connsiteY161" fmla="*/ 1326163 h 2036622"/>
              <a:gd name="connsiteX162" fmla="*/ 8548703 w 12819341"/>
              <a:gd name="connsiteY162" fmla="*/ 1415875 h 2036622"/>
              <a:gd name="connsiteX163" fmla="*/ 8528737 w 12819341"/>
              <a:gd name="connsiteY163" fmla="*/ 1409723 h 2036622"/>
              <a:gd name="connsiteX164" fmla="*/ 7999982 w 12819341"/>
              <a:gd name="connsiteY164" fmla="*/ 1017395 h 2036622"/>
              <a:gd name="connsiteX165" fmla="*/ 7979848 w 12819341"/>
              <a:gd name="connsiteY165" fmla="*/ 988838 h 2036622"/>
              <a:gd name="connsiteX166" fmla="*/ 7970740 w 12819341"/>
              <a:gd name="connsiteY166" fmla="*/ 1002779 h 2036622"/>
              <a:gd name="connsiteX167" fmla="*/ 7868952 w 12819341"/>
              <a:gd name="connsiteY167" fmla="*/ 926249 h 2036622"/>
              <a:gd name="connsiteX168" fmla="*/ 7086788 w 12819341"/>
              <a:gd name="connsiteY168" fmla="*/ 686025 h 2036622"/>
              <a:gd name="connsiteX169" fmla="*/ 6185645 w 12819341"/>
              <a:gd name="connsiteY169" fmla="*/ 1016686 h 2036622"/>
              <a:gd name="connsiteX170" fmla="*/ 6141458 w 12819341"/>
              <a:gd name="connsiteY170" fmla="*/ 1059617 h 2036622"/>
              <a:gd name="connsiteX171" fmla="*/ 6132634 w 12819341"/>
              <a:gd name="connsiteY171" fmla="*/ 1056736 h 2036622"/>
              <a:gd name="connsiteX172" fmla="*/ 5662939 w 12819341"/>
              <a:gd name="connsiteY172" fmla="*/ 677203 h 2036622"/>
              <a:gd name="connsiteX173" fmla="*/ 5654147 w 12819341"/>
              <a:gd name="connsiteY173" fmla="*/ 659196 h 2036622"/>
              <a:gd name="connsiteX174" fmla="*/ 5645141 w 12819341"/>
              <a:gd name="connsiteY174" fmla="*/ 664277 h 2036622"/>
              <a:gd name="connsiteX175" fmla="*/ 5587993 w 12819341"/>
              <a:gd name="connsiteY175" fmla="*/ 606645 h 2036622"/>
              <a:gd name="connsiteX176" fmla="*/ 5083735 w 12819341"/>
              <a:gd name="connsiteY176" fmla="*/ 335094 h 2036622"/>
              <a:gd name="connsiteX177" fmla="*/ 4654695 w 12819341"/>
              <a:gd name="connsiteY177" fmla="*/ 283535 h 2036622"/>
              <a:gd name="connsiteX178" fmla="*/ 4057251 w 12819341"/>
              <a:gd name="connsiteY178" fmla="*/ 474313 h 2036622"/>
              <a:gd name="connsiteX179" fmla="*/ 4013513 w 12819341"/>
              <a:gd name="connsiteY179" fmla="*/ 513092 h 2036622"/>
              <a:gd name="connsiteX180" fmla="*/ 4051724 w 12819341"/>
              <a:gd name="connsiteY180" fmla="*/ 488106 h 2036622"/>
              <a:gd name="connsiteX181" fmla="*/ 4841522 w 12819341"/>
              <a:gd name="connsiteY181" fmla="*/ 415711 h 2036622"/>
              <a:gd name="connsiteX182" fmla="*/ 5406699 w 12819341"/>
              <a:gd name="connsiteY182" fmla="*/ 826421 h 2036622"/>
              <a:gd name="connsiteX183" fmla="*/ 5415492 w 12819341"/>
              <a:gd name="connsiteY183" fmla="*/ 844428 h 2036622"/>
              <a:gd name="connsiteX184" fmla="*/ 5424498 w 12819341"/>
              <a:gd name="connsiteY184" fmla="*/ 839348 h 2036622"/>
              <a:gd name="connsiteX185" fmla="*/ 5481647 w 12819341"/>
              <a:gd name="connsiteY185" fmla="*/ 896978 h 2036622"/>
              <a:gd name="connsiteX186" fmla="*/ 5985904 w 12819341"/>
              <a:gd name="connsiteY186" fmla="*/ 1168530 h 2036622"/>
              <a:gd name="connsiteX187" fmla="*/ 6026399 w 12819341"/>
              <a:gd name="connsiteY187" fmla="*/ 1178154 h 2036622"/>
              <a:gd name="connsiteX188" fmla="*/ 5946618 w 12819341"/>
              <a:gd name="connsiteY188" fmla="*/ 1280087 h 2036622"/>
              <a:gd name="connsiteX189" fmla="*/ 5894187 w 12819341"/>
              <a:gd name="connsiteY189" fmla="*/ 1269250 h 2036622"/>
              <a:gd name="connsiteX190" fmla="*/ 5271039 w 12819341"/>
              <a:gd name="connsiteY190" fmla="*/ 864037 h 2036622"/>
              <a:gd name="connsiteX191" fmla="*/ 5257555 w 12819341"/>
              <a:gd name="connsiteY191" fmla="*/ 842751 h 2036622"/>
              <a:gd name="connsiteX192" fmla="*/ 5247669 w 12819341"/>
              <a:gd name="connsiteY192" fmla="*/ 850510 h 2036622"/>
              <a:gd name="connsiteX193" fmla="*/ 5169938 w 12819341"/>
              <a:gd name="connsiteY193" fmla="*/ 786816 h 2036622"/>
              <a:gd name="connsiteX194" fmla="*/ 4523606 w 12819341"/>
              <a:gd name="connsiteY194" fmla="*/ 522571 h 2036622"/>
              <a:gd name="connsiteX195" fmla="*/ 3323337 w 12819341"/>
              <a:gd name="connsiteY195" fmla="*/ 854239 h 2036622"/>
              <a:gd name="connsiteX196" fmla="*/ 3277671 w 12819341"/>
              <a:gd name="connsiteY196" fmla="*/ 909648 h 2036622"/>
              <a:gd name="connsiteX197" fmla="*/ 3319049 w 12819341"/>
              <a:gd name="connsiteY197" fmla="*/ 872417 h 2036622"/>
              <a:gd name="connsiteX198" fmla="*/ 4248352 w 12819341"/>
              <a:gd name="connsiteY198" fmla="*/ 660857 h 2036622"/>
              <a:gd name="connsiteX199" fmla="*/ 4990510 w 12819341"/>
              <a:gd name="connsiteY199" fmla="*/ 1090668 h 2036622"/>
              <a:gd name="connsiteX200" fmla="*/ 5003994 w 12819341"/>
              <a:gd name="connsiteY200" fmla="*/ 1111955 h 2036622"/>
              <a:gd name="connsiteX201" fmla="*/ 5013881 w 12819341"/>
              <a:gd name="connsiteY201" fmla="*/ 1104195 h 2036622"/>
              <a:gd name="connsiteX202" fmla="*/ 5091611 w 12819341"/>
              <a:gd name="connsiteY202" fmla="*/ 1167890 h 2036622"/>
              <a:gd name="connsiteX203" fmla="*/ 5737942 w 12819341"/>
              <a:gd name="connsiteY203" fmla="*/ 1432135 h 2036622"/>
              <a:gd name="connsiteX204" fmla="*/ 5846363 w 12819341"/>
              <a:gd name="connsiteY204" fmla="*/ 1444983 h 2036622"/>
              <a:gd name="connsiteX205" fmla="*/ 5833253 w 12819341"/>
              <a:gd name="connsiteY205" fmla="*/ 1467480 h 2036622"/>
              <a:gd name="connsiteX206" fmla="*/ 5795914 w 12819341"/>
              <a:gd name="connsiteY206" fmla="*/ 1561084 h 2036622"/>
              <a:gd name="connsiteX207" fmla="*/ 5832886 w 12819341"/>
              <a:gd name="connsiteY207" fmla="*/ 1495636 h 2036622"/>
              <a:gd name="connsiteX208" fmla="*/ 5869183 w 12819341"/>
              <a:gd name="connsiteY208" fmla="*/ 1447687 h 2036622"/>
              <a:gd name="connsiteX209" fmla="*/ 5871632 w 12819341"/>
              <a:gd name="connsiteY209" fmla="*/ 1447977 h 2036622"/>
              <a:gd name="connsiteX210" fmla="*/ 6706317 w 12819341"/>
              <a:gd name="connsiteY210" fmla="*/ 1276101 h 2036622"/>
              <a:gd name="connsiteX211" fmla="*/ 6794768 w 12819341"/>
              <a:gd name="connsiteY211" fmla="*/ 1218117 h 2036622"/>
              <a:gd name="connsiteX212" fmla="*/ 6709779 w 12819341"/>
              <a:gd name="connsiteY212" fmla="*/ 1306919 h 2036622"/>
              <a:gd name="connsiteX213" fmla="*/ 5916710 w 12819341"/>
              <a:gd name="connsiteY213" fmla="*/ 1623212 h 2036622"/>
              <a:gd name="connsiteX214" fmla="*/ 4988004 w 12819341"/>
              <a:gd name="connsiteY214" fmla="*/ 1158712 h 2036622"/>
              <a:gd name="connsiteX215" fmla="*/ 4967870 w 12819341"/>
              <a:gd name="connsiteY215" fmla="*/ 1130155 h 2036622"/>
              <a:gd name="connsiteX216" fmla="*/ 4958762 w 12819341"/>
              <a:gd name="connsiteY216" fmla="*/ 1144096 h 2036622"/>
              <a:gd name="connsiteX217" fmla="*/ 4856974 w 12819341"/>
              <a:gd name="connsiteY217" fmla="*/ 1067566 h 2036622"/>
              <a:gd name="connsiteX218" fmla="*/ 4074811 w 12819341"/>
              <a:gd name="connsiteY218" fmla="*/ 827341 h 2036622"/>
              <a:gd name="connsiteX219" fmla="*/ 3327904 w 12819341"/>
              <a:gd name="connsiteY219" fmla="*/ 1044385 h 2036622"/>
              <a:gd name="connsiteX220" fmla="*/ 3210770 w 12819341"/>
              <a:gd name="connsiteY220" fmla="*/ 1130671 h 2036622"/>
              <a:gd name="connsiteX221" fmla="*/ 3101355 w 12819341"/>
              <a:gd name="connsiteY221" fmla="*/ 1065011 h 2036622"/>
              <a:gd name="connsiteX222" fmla="*/ 2879003 w 12819341"/>
              <a:gd name="connsiteY222" fmla="*/ 818521 h 2036622"/>
              <a:gd name="connsiteX223" fmla="*/ 2870211 w 12819341"/>
              <a:gd name="connsiteY223" fmla="*/ 800514 h 2036622"/>
              <a:gd name="connsiteX224" fmla="*/ 2861205 w 12819341"/>
              <a:gd name="connsiteY224" fmla="*/ 805595 h 2036622"/>
              <a:gd name="connsiteX225" fmla="*/ 2804057 w 12819341"/>
              <a:gd name="connsiteY225" fmla="*/ 747963 h 2036622"/>
              <a:gd name="connsiteX226" fmla="*/ 2299799 w 12819341"/>
              <a:gd name="connsiteY226" fmla="*/ 476412 h 2036622"/>
              <a:gd name="connsiteX227" fmla="*/ 1273315 w 12819341"/>
              <a:gd name="connsiteY227" fmla="*/ 615631 h 2036622"/>
              <a:gd name="connsiteX228" fmla="*/ 1229577 w 12819341"/>
              <a:gd name="connsiteY228" fmla="*/ 654410 h 2036622"/>
              <a:gd name="connsiteX229" fmla="*/ 1267788 w 12819341"/>
              <a:gd name="connsiteY229" fmla="*/ 629424 h 2036622"/>
              <a:gd name="connsiteX230" fmla="*/ 2057586 w 12819341"/>
              <a:gd name="connsiteY230" fmla="*/ 557029 h 2036622"/>
              <a:gd name="connsiteX231" fmla="*/ 2622763 w 12819341"/>
              <a:gd name="connsiteY231" fmla="*/ 967739 h 2036622"/>
              <a:gd name="connsiteX232" fmla="*/ 2631556 w 12819341"/>
              <a:gd name="connsiteY232" fmla="*/ 985746 h 2036622"/>
              <a:gd name="connsiteX233" fmla="*/ 2640562 w 12819341"/>
              <a:gd name="connsiteY233" fmla="*/ 980666 h 2036622"/>
              <a:gd name="connsiteX234" fmla="*/ 2697711 w 12819341"/>
              <a:gd name="connsiteY234" fmla="*/ 1038296 h 2036622"/>
              <a:gd name="connsiteX235" fmla="*/ 3055404 w 12819341"/>
              <a:gd name="connsiteY235" fmla="*/ 1260124 h 2036622"/>
              <a:gd name="connsiteX236" fmla="*/ 3065153 w 12819341"/>
              <a:gd name="connsiteY236" fmla="*/ 1263432 h 2036622"/>
              <a:gd name="connsiteX237" fmla="*/ 3036469 w 12819341"/>
              <a:gd name="connsiteY237" fmla="*/ 1291300 h 2036622"/>
              <a:gd name="connsiteX238" fmla="*/ 2976677 w 12819341"/>
              <a:gd name="connsiteY238" fmla="*/ 1367694 h 2036622"/>
              <a:gd name="connsiteX239" fmla="*/ 2891623 w 12819341"/>
              <a:gd name="connsiteY239" fmla="*/ 1332848 h 2036622"/>
              <a:gd name="connsiteX240" fmla="*/ 2487103 w 12819341"/>
              <a:gd name="connsiteY240" fmla="*/ 1005355 h 2036622"/>
              <a:gd name="connsiteX241" fmla="*/ 2473619 w 12819341"/>
              <a:gd name="connsiteY241" fmla="*/ 984069 h 2036622"/>
              <a:gd name="connsiteX242" fmla="*/ 2463733 w 12819341"/>
              <a:gd name="connsiteY242" fmla="*/ 991828 h 2036622"/>
              <a:gd name="connsiteX243" fmla="*/ 2386001 w 12819341"/>
              <a:gd name="connsiteY243" fmla="*/ 928134 h 2036622"/>
              <a:gd name="connsiteX244" fmla="*/ 1739670 w 12819341"/>
              <a:gd name="connsiteY244" fmla="*/ 663889 h 2036622"/>
              <a:gd name="connsiteX245" fmla="*/ 539401 w 12819341"/>
              <a:gd name="connsiteY245" fmla="*/ 995557 h 2036622"/>
              <a:gd name="connsiteX246" fmla="*/ 493735 w 12819341"/>
              <a:gd name="connsiteY246" fmla="*/ 1050966 h 2036622"/>
              <a:gd name="connsiteX247" fmla="*/ 535113 w 12819341"/>
              <a:gd name="connsiteY247" fmla="*/ 1013735 h 2036622"/>
              <a:gd name="connsiteX248" fmla="*/ 1464416 w 12819341"/>
              <a:gd name="connsiteY248" fmla="*/ 802175 h 2036622"/>
              <a:gd name="connsiteX249" fmla="*/ 2206573 w 12819341"/>
              <a:gd name="connsiteY249" fmla="*/ 1231986 h 2036622"/>
              <a:gd name="connsiteX250" fmla="*/ 2220058 w 12819341"/>
              <a:gd name="connsiteY250" fmla="*/ 1253273 h 2036622"/>
              <a:gd name="connsiteX251" fmla="*/ 2229945 w 12819341"/>
              <a:gd name="connsiteY251" fmla="*/ 1245513 h 2036622"/>
              <a:gd name="connsiteX252" fmla="*/ 2307675 w 12819341"/>
              <a:gd name="connsiteY252" fmla="*/ 1309208 h 2036622"/>
              <a:gd name="connsiteX253" fmla="*/ 2771020 w 12819341"/>
              <a:gd name="connsiteY253" fmla="*/ 1533346 h 2036622"/>
              <a:gd name="connsiteX254" fmla="*/ 2854571 w 12819341"/>
              <a:gd name="connsiteY254" fmla="*/ 1551659 h 2036622"/>
              <a:gd name="connsiteX255" fmla="*/ 2821275 w 12819341"/>
              <a:gd name="connsiteY255" fmla="*/ 1608797 h 2036622"/>
              <a:gd name="connsiteX256" fmla="*/ 2783936 w 12819341"/>
              <a:gd name="connsiteY256" fmla="*/ 1702401 h 2036622"/>
              <a:gd name="connsiteX257" fmla="*/ 2820908 w 12819341"/>
              <a:gd name="connsiteY257" fmla="*/ 1636953 h 2036622"/>
              <a:gd name="connsiteX258" fmla="*/ 2881078 w 12819341"/>
              <a:gd name="connsiteY258" fmla="*/ 1557468 h 2036622"/>
              <a:gd name="connsiteX259" fmla="*/ 2954006 w 12819341"/>
              <a:gd name="connsiteY259" fmla="*/ 1573453 h 2036622"/>
              <a:gd name="connsiteX260" fmla="*/ 3922381 w 12819341"/>
              <a:gd name="connsiteY260" fmla="*/ 1417419 h 2036622"/>
              <a:gd name="connsiteX261" fmla="*/ 4010833 w 12819341"/>
              <a:gd name="connsiteY261" fmla="*/ 1359435 h 2036622"/>
              <a:gd name="connsiteX262" fmla="*/ 3925843 w 12819341"/>
              <a:gd name="connsiteY262" fmla="*/ 1448237 h 2036622"/>
              <a:gd name="connsiteX263" fmla="*/ 3132774 w 12819341"/>
              <a:gd name="connsiteY263" fmla="*/ 1764530 h 2036622"/>
              <a:gd name="connsiteX264" fmla="*/ 2204068 w 12819341"/>
              <a:gd name="connsiteY264" fmla="*/ 1300030 h 2036622"/>
              <a:gd name="connsiteX265" fmla="*/ 2183934 w 12819341"/>
              <a:gd name="connsiteY265" fmla="*/ 1271473 h 2036622"/>
              <a:gd name="connsiteX266" fmla="*/ 2174826 w 12819341"/>
              <a:gd name="connsiteY266" fmla="*/ 1285414 h 2036622"/>
              <a:gd name="connsiteX267" fmla="*/ 2073037 w 12819341"/>
              <a:gd name="connsiteY267" fmla="*/ 1208884 h 2036622"/>
              <a:gd name="connsiteX268" fmla="*/ 1290875 w 12819341"/>
              <a:gd name="connsiteY268" fmla="*/ 968659 h 2036622"/>
              <a:gd name="connsiteX269" fmla="*/ 37339 w 12819341"/>
              <a:gd name="connsiteY269" fmla="*/ 1750115 h 2036622"/>
              <a:gd name="connsiteX270" fmla="*/ 0 w 12819341"/>
              <a:gd name="connsiteY270" fmla="*/ 1843719 h 2036622"/>
              <a:gd name="connsiteX271" fmla="*/ 36972 w 12819341"/>
              <a:gd name="connsiteY271" fmla="*/ 1778271 h 2036622"/>
              <a:gd name="connsiteX272" fmla="*/ 1018462 w 12819341"/>
              <a:gd name="connsiteY272" fmla="*/ 1240752 h 2036622"/>
              <a:gd name="connsiteX273" fmla="*/ 1947167 w 12819341"/>
              <a:gd name="connsiteY273" fmla="*/ 1705252 h 2036622"/>
              <a:gd name="connsiteX274" fmla="*/ 1967301 w 12819341"/>
              <a:gd name="connsiteY274" fmla="*/ 1733808 h 2036622"/>
              <a:gd name="connsiteX275" fmla="*/ 1976411 w 12819341"/>
              <a:gd name="connsiteY275" fmla="*/ 1719867 h 2036622"/>
              <a:gd name="connsiteX276" fmla="*/ 2078199 w 12819341"/>
              <a:gd name="connsiteY276" fmla="*/ 1796397 h 2036622"/>
              <a:gd name="connsiteX277" fmla="*/ 2860361 w 12819341"/>
              <a:gd name="connsiteY277" fmla="*/ 2036622 h 2036622"/>
              <a:gd name="connsiteX278" fmla="*/ 4016841 w 12819341"/>
              <a:gd name="connsiteY278" fmla="*/ 1421722 h 2036622"/>
              <a:gd name="connsiteX279" fmla="*/ 4087844 w 12819341"/>
              <a:gd name="connsiteY279" fmla="*/ 1299876 h 2036622"/>
              <a:gd name="connsiteX280" fmla="*/ 4154276 w 12819341"/>
              <a:gd name="connsiteY280" fmla="*/ 1241784 h 2036622"/>
              <a:gd name="connsiteX281" fmla="*/ 4195903 w 12819341"/>
              <a:gd name="connsiteY281" fmla="*/ 1191275 h 2036622"/>
              <a:gd name="connsiteX282" fmla="*/ 4216841 w 12819341"/>
              <a:gd name="connsiteY282" fmla="*/ 1177993 h 2036622"/>
              <a:gd name="connsiteX283" fmla="*/ 4324179 w 12819341"/>
              <a:gd name="connsiteY283" fmla="*/ 1225303 h 2036622"/>
              <a:gd name="connsiteX284" fmla="*/ 4731104 w 12819341"/>
              <a:gd name="connsiteY284" fmla="*/ 1563934 h 2036622"/>
              <a:gd name="connsiteX285" fmla="*/ 4751238 w 12819341"/>
              <a:gd name="connsiteY285" fmla="*/ 1592490 h 2036622"/>
              <a:gd name="connsiteX286" fmla="*/ 4760347 w 12819341"/>
              <a:gd name="connsiteY286" fmla="*/ 1578549 h 2036622"/>
              <a:gd name="connsiteX287" fmla="*/ 4862135 w 12819341"/>
              <a:gd name="connsiteY287" fmla="*/ 1655079 h 2036622"/>
              <a:gd name="connsiteX288" fmla="*/ 5644297 w 12819341"/>
              <a:gd name="connsiteY288" fmla="*/ 1895304 h 2036622"/>
              <a:gd name="connsiteX289" fmla="*/ 6800777 w 12819341"/>
              <a:gd name="connsiteY289" fmla="*/ 1280404 h 2036622"/>
              <a:gd name="connsiteX290" fmla="*/ 6871780 w 12819341"/>
              <a:gd name="connsiteY290" fmla="*/ 1158558 h 2036622"/>
              <a:gd name="connsiteX291" fmla="*/ 6938212 w 12819341"/>
              <a:gd name="connsiteY291" fmla="*/ 1100466 h 2036622"/>
              <a:gd name="connsiteX292" fmla="*/ 6979839 w 12819341"/>
              <a:gd name="connsiteY292" fmla="*/ 1049957 h 2036622"/>
              <a:gd name="connsiteX293" fmla="*/ 7012387 w 12819341"/>
              <a:gd name="connsiteY293" fmla="*/ 1029311 h 2036622"/>
              <a:gd name="connsiteX294" fmla="*/ 7056126 w 12819341"/>
              <a:gd name="connsiteY294" fmla="*/ 990532 h 2036622"/>
              <a:gd name="connsiteX295" fmla="*/ 7017915 w 12819341"/>
              <a:gd name="connsiteY295" fmla="*/ 1015518 h 2036622"/>
              <a:gd name="connsiteX296" fmla="*/ 6934186 w 12819341"/>
              <a:gd name="connsiteY296" fmla="*/ 1055607 h 2036622"/>
              <a:gd name="connsiteX297" fmla="*/ 6918902 w 12819341"/>
              <a:gd name="connsiteY297" fmla="*/ 1061031 h 2036622"/>
              <a:gd name="connsiteX298" fmla="*/ 6935172 w 12819341"/>
              <a:gd name="connsiteY298" fmla="*/ 1020245 h 2036622"/>
              <a:gd name="connsiteX299" fmla="*/ 6910433 w 12819341"/>
              <a:gd name="connsiteY299" fmla="*/ 1064037 h 2036622"/>
              <a:gd name="connsiteX300" fmla="*/ 6844200 w 12819341"/>
              <a:gd name="connsiteY300" fmla="*/ 1087543 h 2036622"/>
              <a:gd name="connsiteX301" fmla="*/ 6388276 w 12819341"/>
              <a:gd name="connsiteY301" fmla="*/ 1120767 h 2036622"/>
              <a:gd name="connsiteX302" fmla="*/ 6270668 w 12819341"/>
              <a:gd name="connsiteY302" fmla="*/ 1096641 h 2036622"/>
              <a:gd name="connsiteX303" fmla="*/ 6383341 w 12819341"/>
              <a:gd name="connsiteY303" fmla="*/ 1042417 h 2036622"/>
              <a:gd name="connsiteX304" fmla="*/ 6814376 w 12819341"/>
              <a:gd name="connsiteY304" fmla="*/ 958117 h 2036622"/>
              <a:gd name="connsiteX305" fmla="*/ 7743081 w 12819341"/>
              <a:gd name="connsiteY305" fmla="*/ 1422617 h 2036622"/>
              <a:gd name="connsiteX306" fmla="*/ 7763216 w 12819341"/>
              <a:gd name="connsiteY306" fmla="*/ 1451173 h 2036622"/>
              <a:gd name="connsiteX307" fmla="*/ 7772325 w 12819341"/>
              <a:gd name="connsiteY307" fmla="*/ 1437232 h 2036622"/>
              <a:gd name="connsiteX308" fmla="*/ 7874113 w 12819341"/>
              <a:gd name="connsiteY308" fmla="*/ 1513762 h 2036622"/>
              <a:gd name="connsiteX309" fmla="*/ 8656274 w 12819341"/>
              <a:gd name="connsiteY309" fmla="*/ 1753987 h 2036622"/>
              <a:gd name="connsiteX310" fmla="*/ 9812754 w 12819341"/>
              <a:gd name="connsiteY310" fmla="*/ 1139087 h 2036622"/>
              <a:gd name="connsiteX311" fmla="*/ 9883758 w 12819341"/>
              <a:gd name="connsiteY311" fmla="*/ 1017241 h 2036622"/>
              <a:gd name="connsiteX312" fmla="*/ 9950190 w 12819341"/>
              <a:gd name="connsiteY312" fmla="*/ 959149 h 2036622"/>
              <a:gd name="connsiteX313" fmla="*/ 9991816 w 12819341"/>
              <a:gd name="connsiteY313" fmla="*/ 908640 h 2036622"/>
              <a:gd name="connsiteX314" fmla="*/ 9999348 w 12819341"/>
              <a:gd name="connsiteY314" fmla="*/ 903863 h 2036622"/>
              <a:gd name="connsiteX315" fmla="*/ 10087394 w 12819341"/>
              <a:gd name="connsiteY315" fmla="*/ 942669 h 2036622"/>
              <a:gd name="connsiteX316" fmla="*/ 10494318 w 12819341"/>
              <a:gd name="connsiteY316" fmla="*/ 1281300 h 2036622"/>
              <a:gd name="connsiteX317" fmla="*/ 10514452 w 12819341"/>
              <a:gd name="connsiteY317" fmla="*/ 1309856 h 2036622"/>
              <a:gd name="connsiteX318" fmla="*/ 10523562 w 12819341"/>
              <a:gd name="connsiteY318" fmla="*/ 1295915 h 2036622"/>
              <a:gd name="connsiteX319" fmla="*/ 10625350 w 12819341"/>
              <a:gd name="connsiteY319" fmla="*/ 1372445 h 2036622"/>
              <a:gd name="connsiteX320" fmla="*/ 11407512 w 12819341"/>
              <a:gd name="connsiteY320" fmla="*/ 1612670 h 2036622"/>
              <a:gd name="connsiteX321" fmla="*/ 12563991 w 12819341"/>
              <a:gd name="connsiteY321" fmla="*/ 997770 h 2036622"/>
              <a:gd name="connsiteX322" fmla="*/ 12634995 w 12819341"/>
              <a:gd name="connsiteY322" fmla="*/ 875924 h 2036622"/>
              <a:gd name="connsiteX323" fmla="*/ 12701427 w 12819341"/>
              <a:gd name="connsiteY323" fmla="*/ 817832 h 2036622"/>
              <a:gd name="connsiteX324" fmla="*/ 12743054 w 12819341"/>
              <a:gd name="connsiteY324" fmla="*/ 767323 h 2036622"/>
              <a:gd name="connsiteX325" fmla="*/ 12775602 w 12819341"/>
              <a:gd name="connsiteY325" fmla="*/ 746677 h 2036622"/>
              <a:gd name="connsiteX326" fmla="*/ 12819341 w 12819341"/>
              <a:gd name="connsiteY326" fmla="*/ 707898 h 2036622"/>
              <a:gd name="connsiteX327" fmla="*/ 12781130 w 12819341"/>
              <a:gd name="connsiteY327" fmla="*/ 732884 h 2036622"/>
              <a:gd name="connsiteX328" fmla="*/ 12697401 w 12819341"/>
              <a:gd name="connsiteY328" fmla="*/ 772973 h 2036622"/>
              <a:gd name="connsiteX329" fmla="*/ 12682117 w 12819341"/>
              <a:gd name="connsiteY329" fmla="*/ 778397 h 2036622"/>
              <a:gd name="connsiteX330" fmla="*/ 12698387 w 12819341"/>
              <a:gd name="connsiteY330" fmla="*/ 737611 h 2036622"/>
              <a:gd name="connsiteX331" fmla="*/ 12673648 w 12819341"/>
              <a:gd name="connsiteY331" fmla="*/ 781403 h 2036622"/>
              <a:gd name="connsiteX332" fmla="*/ 12607415 w 12819341"/>
              <a:gd name="connsiteY332" fmla="*/ 804909 h 2036622"/>
              <a:gd name="connsiteX333" fmla="*/ 11991332 w 12819341"/>
              <a:gd name="connsiteY333" fmla="*/ 805279 h 2036622"/>
              <a:gd name="connsiteX334" fmla="*/ 11426154 w 12819341"/>
              <a:gd name="connsiteY334" fmla="*/ 394569 h 2036622"/>
              <a:gd name="connsiteX335" fmla="*/ 11417361 w 12819341"/>
              <a:gd name="connsiteY335" fmla="*/ 376562 h 2036622"/>
              <a:gd name="connsiteX336" fmla="*/ 11408356 w 12819341"/>
              <a:gd name="connsiteY336" fmla="*/ 381643 h 2036622"/>
              <a:gd name="connsiteX337" fmla="*/ 11351207 w 12819341"/>
              <a:gd name="connsiteY337" fmla="*/ 324011 h 2036622"/>
              <a:gd name="connsiteX338" fmla="*/ 10846950 w 12819341"/>
              <a:gd name="connsiteY338" fmla="*/ 52460 h 2036622"/>
              <a:gd name="connsiteX339" fmla="*/ 10417909 w 12819341"/>
              <a:gd name="connsiteY339" fmla="*/ 901 h 2036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Lst>
            <a:rect l="l" t="t" r="r" b="b"/>
            <a:pathLst>
              <a:path w="12819341" h="2036622">
                <a:moveTo>
                  <a:pt x="4098623" y="1247671"/>
                </a:moveTo>
                <a:lnTo>
                  <a:pt x="4072801" y="1281782"/>
                </a:lnTo>
                <a:lnTo>
                  <a:pt x="4065453" y="1286768"/>
                </a:lnTo>
                <a:cubicBezTo>
                  <a:pt x="3837471" y="1423538"/>
                  <a:pt x="3537472" y="1484432"/>
                  <a:pt x="3229260" y="1435166"/>
                </a:cubicBezTo>
                <a:cubicBezTo>
                  <a:pt x="3188617" y="1428670"/>
                  <a:pt x="3148913" y="1420431"/>
                  <a:pt x="3110251" y="1410568"/>
                </a:cubicBezTo>
                <a:lnTo>
                  <a:pt x="3041090" y="1389502"/>
                </a:lnTo>
                <a:lnTo>
                  <a:pt x="3120515" y="1323921"/>
                </a:lnTo>
                <a:lnTo>
                  <a:pt x="3163015" y="1296633"/>
                </a:lnTo>
                <a:lnTo>
                  <a:pt x="3201967" y="1309848"/>
                </a:lnTo>
                <a:cubicBezTo>
                  <a:pt x="3491240" y="1390565"/>
                  <a:pt x="3784821" y="1374964"/>
                  <a:pt x="4017917" y="1284817"/>
                </a:cubicBezTo>
                <a:close/>
                <a:moveTo>
                  <a:pt x="4191133" y="1194301"/>
                </a:moveTo>
                <a:lnTo>
                  <a:pt x="4158564" y="1223607"/>
                </a:lnTo>
                <a:lnTo>
                  <a:pt x="4114587" y="1253437"/>
                </a:lnTo>
                <a:lnTo>
                  <a:pt x="4120995" y="1237375"/>
                </a:lnTo>
                <a:lnTo>
                  <a:pt x="4129125" y="1233633"/>
                </a:lnTo>
                <a:close/>
                <a:moveTo>
                  <a:pt x="6882559" y="1106353"/>
                </a:moveTo>
                <a:lnTo>
                  <a:pt x="6856737" y="1140464"/>
                </a:lnTo>
                <a:lnTo>
                  <a:pt x="6849389" y="1145450"/>
                </a:lnTo>
                <a:cubicBezTo>
                  <a:pt x="6621407" y="1282220"/>
                  <a:pt x="6321408" y="1343114"/>
                  <a:pt x="6013196" y="1293848"/>
                </a:cubicBezTo>
                <a:lnTo>
                  <a:pt x="6004436" y="1292038"/>
                </a:lnTo>
                <a:lnTo>
                  <a:pt x="6021307" y="1274410"/>
                </a:lnTo>
                <a:lnTo>
                  <a:pt x="6114480" y="1197477"/>
                </a:lnTo>
                <a:lnTo>
                  <a:pt x="6202653" y="1211349"/>
                </a:lnTo>
                <a:cubicBezTo>
                  <a:pt x="6418186" y="1236788"/>
                  <a:pt x="6627031" y="1211110"/>
                  <a:pt x="6801853" y="1143499"/>
                </a:cubicBezTo>
                <a:close/>
                <a:moveTo>
                  <a:pt x="3802398" y="1099434"/>
                </a:moveTo>
                <a:cubicBezTo>
                  <a:pt x="3942606" y="1099434"/>
                  <a:pt x="4077215" y="1124861"/>
                  <a:pt x="4202348" y="1171606"/>
                </a:cubicBezTo>
                <a:lnTo>
                  <a:pt x="4202756" y="1171785"/>
                </a:lnTo>
                <a:lnTo>
                  <a:pt x="4150250" y="1196925"/>
                </a:lnTo>
                <a:lnTo>
                  <a:pt x="4134966" y="1202349"/>
                </a:lnTo>
                <a:lnTo>
                  <a:pt x="4151236" y="1161563"/>
                </a:lnTo>
                <a:lnTo>
                  <a:pt x="4126497" y="1205355"/>
                </a:lnTo>
                <a:lnTo>
                  <a:pt x="4060264" y="1228861"/>
                </a:lnTo>
                <a:cubicBezTo>
                  <a:pt x="3874692" y="1284340"/>
                  <a:pt x="3657495" y="1288753"/>
                  <a:pt x="3444181" y="1229231"/>
                </a:cubicBezTo>
                <a:cubicBezTo>
                  <a:pt x="3411364" y="1220073"/>
                  <a:pt x="3379512" y="1209647"/>
                  <a:pt x="3348698" y="1198054"/>
                </a:cubicBezTo>
                <a:lnTo>
                  <a:pt x="3344944" y="1196448"/>
                </a:lnTo>
                <a:lnTo>
                  <a:pt x="3371363" y="1183734"/>
                </a:lnTo>
                <a:cubicBezTo>
                  <a:pt x="3505184" y="1129276"/>
                  <a:pt x="3650505" y="1099434"/>
                  <a:pt x="3802398" y="1099434"/>
                </a:cubicBezTo>
                <a:close/>
                <a:moveTo>
                  <a:pt x="9806746" y="1076800"/>
                </a:moveTo>
                <a:lnTo>
                  <a:pt x="9721756" y="1165602"/>
                </a:lnTo>
                <a:cubicBezTo>
                  <a:pt x="9509971" y="1362526"/>
                  <a:pt x="9232473" y="1481895"/>
                  <a:pt x="8928688" y="1481895"/>
                </a:cubicBezTo>
                <a:cubicBezTo>
                  <a:pt x="8835215" y="1481895"/>
                  <a:pt x="8744232" y="1470593"/>
                  <a:pt x="8656885" y="1449209"/>
                </a:cubicBezTo>
                <a:lnTo>
                  <a:pt x="8549254" y="1416045"/>
                </a:lnTo>
                <a:lnTo>
                  <a:pt x="8584122" y="1354319"/>
                </a:lnTo>
                <a:lnTo>
                  <a:pt x="8648946" y="1268686"/>
                </a:lnTo>
                <a:lnTo>
                  <a:pt x="8749920" y="1290818"/>
                </a:lnTo>
                <a:cubicBezTo>
                  <a:pt x="9108176" y="1348082"/>
                  <a:pt x="9455499" y="1283652"/>
                  <a:pt x="9718295" y="1134784"/>
                </a:cubicBezTo>
                <a:close/>
                <a:moveTo>
                  <a:pt x="6975070" y="1052983"/>
                </a:moveTo>
                <a:lnTo>
                  <a:pt x="6942500" y="1082289"/>
                </a:lnTo>
                <a:lnTo>
                  <a:pt x="6898523" y="1112119"/>
                </a:lnTo>
                <a:lnTo>
                  <a:pt x="6904931" y="1096057"/>
                </a:lnTo>
                <a:lnTo>
                  <a:pt x="6913060" y="1092315"/>
                </a:lnTo>
                <a:close/>
                <a:moveTo>
                  <a:pt x="9894537" y="965037"/>
                </a:moveTo>
                <a:lnTo>
                  <a:pt x="9868715" y="999147"/>
                </a:lnTo>
                <a:lnTo>
                  <a:pt x="9861367" y="1004132"/>
                </a:lnTo>
                <a:cubicBezTo>
                  <a:pt x="9633384" y="1140903"/>
                  <a:pt x="9333385" y="1201797"/>
                  <a:pt x="9025174" y="1152531"/>
                </a:cubicBezTo>
                <a:cubicBezTo>
                  <a:pt x="8984530" y="1146035"/>
                  <a:pt x="8944826" y="1137796"/>
                  <a:pt x="8906165" y="1127933"/>
                </a:cubicBezTo>
                <a:lnTo>
                  <a:pt x="8813117" y="1099591"/>
                </a:lnTo>
                <a:lnTo>
                  <a:pt x="8883730" y="1041287"/>
                </a:lnTo>
                <a:lnTo>
                  <a:pt x="8937536" y="1006740"/>
                </a:lnTo>
                <a:lnTo>
                  <a:pt x="8997881" y="1027213"/>
                </a:lnTo>
                <a:cubicBezTo>
                  <a:pt x="9287153" y="1107930"/>
                  <a:pt x="9580734" y="1092329"/>
                  <a:pt x="9813830" y="1002182"/>
                </a:cubicBezTo>
                <a:close/>
                <a:moveTo>
                  <a:pt x="9987047" y="911666"/>
                </a:moveTo>
                <a:lnTo>
                  <a:pt x="9954478" y="940972"/>
                </a:lnTo>
                <a:lnTo>
                  <a:pt x="9910500" y="970802"/>
                </a:lnTo>
                <a:lnTo>
                  <a:pt x="9916908" y="954740"/>
                </a:lnTo>
                <a:lnTo>
                  <a:pt x="9925038" y="950998"/>
                </a:lnTo>
                <a:close/>
                <a:moveTo>
                  <a:pt x="9945598" y="882820"/>
                </a:moveTo>
                <a:lnTo>
                  <a:pt x="9965563" y="888972"/>
                </a:lnTo>
                <a:lnTo>
                  <a:pt x="9982995" y="896655"/>
                </a:lnTo>
                <a:lnTo>
                  <a:pt x="9946164" y="914290"/>
                </a:lnTo>
                <a:lnTo>
                  <a:pt x="9930880" y="919714"/>
                </a:lnTo>
                <a:close/>
                <a:moveTo>
                  <a:pt x="9565613" y="816800"/>
                </a:moveTo>
                <a:cubicBezTo>
                  <a:pt x="9659085" y="816800"/>
                  <a:pt x="9750068" y="828101"/>
                  <a:pt x="9837415" y="849485"/>
                </a:cubicBezTo>
                <a:lnTo>
                  <a:pt x="9945047" y="882650"/>
                </a:lnTo>
                <a:lnTo>
                  <a:pt x="9922411" y="922720"/>
                </a:lnTo>
                <a:lnTo>
                  <a:pt x="9856178" y="946226"/>
                </a:lnTo>
                <a:cubicBezTo>
                  <a:pt x="9670606" y="1001705"/>
                  <a:pt x="9453408" y="1006118"/>
                  <a:pt x="9240095" y="946596"/>
                </a:cubicBezTo>
                <a:cubicBezTo>
                  <a:pt x="9207278" y="937438"/>
                  <a:pt x="9175426" y="927012"/>
                  <a:pt x="9144612" y="915419"/>
                </a:cubicBezTo>
                <a:lnTo>
                  <a:pt x="9123546" y="906409"/>
                </a:lnTo>
                <a:lnTo>
                  <a:pt x="9134578" y="901100"/>
                </a:lnTo>
                <a:cubicBezTo>
                  <a:pt x="9268399" y="846642"/>
                  <a:pt x="9413720" y="816800"/>
                  <a:pt x="9565613" y="816800"/>
                </a:cubicBezTo>
                <a:close/>
                <a:moveTo>
                  <a:pt x="12738284" y="770349"/>
                </a:moveTo>
                <a:lnTo>
                  <a:pt x="12705715" y="799654"/>
                </a:lnTo>
                <a:lnTo>
                  <a:pt x="12661738" y="829485"/>
                </a:lnTo>
                <a:lnTo>
                  <a:pt x="12668145" y="813423"/>
                </a:lnTo>
                <a:lnTo>
                  <a:pt x="12676275" y="809681"/>
                </a:lnTo>
                <a:close/>
                <a:moveTo>
                  <a:pt x="10417909" y="901"/>
                </a:moveTo>
                <a:cubicBezTo>
                  <a:pt x="10186757" y="9366"/>
                  <a:pt x="9975111" y="77159"/>
                  <a:pt x="9820466" y="191679"/>
                </a:cubicBezTo>
                <a:lnTo>
                  <a:pt x="9776728" y="230458"/>
                </a:lnTo>
                <a:lnTo>
                  <a:pt x="9814939" y="205472"/>
                </a:lnTo>
                <a:cubicBezTo>
                  <a:pt x="10028995" y="88013"/>
                  <a:pt x="10320319" y="53715"/>
                  <a:pt x="10604736" y="133077"/>
                </a:cubicBezTo>
                <a:cubicBezTo>
                  <a:pt x="10867276" y="206335"/>
                  <a:pt x="11068009" y="360835"/>
                  <a:pt x="11169914" y="543787"/>
                </a:cubicBezTo>
                <a:lnTo>
                  <a:pt x="11178706" y="561794"/>
                </a:lnTo>
                <a:lnTo>
                  <a:pt x="11187713" y="556714"/>
                </a:lnTo>
                <a:lnTo>
                  <a:pt x="11244861" y="614344"/>
                </a:lnTo>
                <a:cubicBezTo>
                  <a:pt x="11373252" y="732780"/>
                  <a:pt x="11545674" y="829128"/>
                  <a:pt x="11749118" y="885896"/>
                </a:cubicBezTo>
                <a:cubicBezTo>
                  <a:pt x="12038391" y="966613"/>
                  <a:pt x="12331971" y="951012"/>
                  <a:pt x="12565068" y="860865"/>
                </a:cubicBezTo>
                <a:lnTo>
                  <a:pt x="12645774" y="823719"/>
                </a:lnTo>
                <a:lnTo>
                  <a:pt x="12619952" y="857830"/>
                </a:lnTo>
                <a:lnTo>
                  <a:pt x="12612604" y="862815"/>
                </a:lnTo>
                <a:cubicBezTo>
                  <a:pt x="12384621" y="999586"/>
                  <a:pt x="12084623" y="1060480"/>
                  <a:pt x="11776411" y="1011214"/>
                </a:cubicBezTo>
                <a:cubicBezTo>
                  <a:pt x="11451264" y="959242"/>
                  <a:pt x="11186234" y="795744"/>
                  <a:pt x="11034253" y="581403"/>
                </a:cubicBezTo>
                <a:lnTo>
                  <a:pt x="11020770" y="560117"/>
                </a:lnTo>
                <a:lnTo>
                  <a:pt x="11010883" y="567876"/>
                </a:lnTo>
                <a:lnTo>
                  <a:pt x="10933152" y="504181"/>
                </a:lnTo>
                <a:cubicBezTo>
                  <a:pt x="10760366" y="374957"/>
                  <a:pt x="10538780" y="280210"/>
                  <a:pt x="10286820" y="239937"/>
                </a:cubicBezTo>
                <a:cubicBezTo>
                  <a:pt x="9809148" y="163584"/>
                  <a:pt x="9350907" y="303576"/>
                  <a:pt x="9086551" y="571605"/>
                </a:cubicBezTo>
                <a:lnTo>
                  <a:pt x="9040886" y="627014"/>
                </a:lnTo>
                <a:lnTo>
                  <a:pt x="9082263" y="589783"/>
                </a:lnTo>
                <a:cubicBezTo>
                  <a:pt x="9317810" y="409498"/>
                  <a:pt x="9659325" y="321920"/>
                  <a:pt x="10011567" y="378223"/>
                </a:cubicBezTo>
                <a:cubicBezTo>
                  <a:pt x="10336714" y="430195"/>
                  <a:pt x="10601744" y="593694"/>
                  <a:pt x="10753724" y="808034"/>
                </a:cubicBezTo>
                <a:lnTo>
                  <a:pt x="10767208" y="829321"/>
                </a:lnTo>
                <a:lnTo>
                  <a:pt x="10777096" y="821561"/>
                </a:lnTo>
                <a:lnTo>
                  <a:pt x="10854825" y="885255"/>
                </a:lnTo>
                <a:cubicBezTo>
                  <a:pt x="11027612" y="1014480"/>
                  <a:pt x="11249199" y="1109227"/>
                  <a:pt x="11501157" y="1149501"/>
                </a:cubicBezTo>
                <a:cubicBezTo>
                  <a:pt x="11859413" y="1206765"/>
                  <a:pt x="12206736" y="1142335"/>
                  <a:pt x="12469532" y="993467"/>
                </a:cubicBezTo>
                <a:lnTo>
                  <a:pt x="12557983" y="935483"/>
                </a:lnTo>
                <a:lnTo>
                  <a:pt x="12472994" y="1024285"/>
                </a:lnTo>
                <a:cubicBezTo>
                  <a:pt x="12261208" y="1221209"/>
                  <a:pt x="11983710" y="1340578"/>
                  <a:pt x="11679925" y="1340578"/>
                </a:cubicBezTo>
                <a:cubicBezTo>
                  <a:pt x="11306035" y="1340578"/>
                  <a:pt x="10971965" y="1159760"/>
                  <a:pt x="10751219" y="876078"/>
                </a:cubicBezTo>
                <a:lnTo>
                  <a:pt x="10731085" y="847521"/>
                </a:lnTo>
                <a:lnTo>
                  <a:pt x="10721976" y="861462"/>
                </a:lnTo>
                <a:lnTo>
                  <a:pt x="10620188" y="784932"/>
                </a:lnTo>
                <a:cubicBezTo>
                  <a:pt x="10396915" y="633266"/>
                  <a:pt x="10127756" y="544708"/>
                  <a:pt x="9838025" y="544708"/>
                </a:cubicBezTo>
                <a:cubicBezTo>
                  <a:pt x="9563385" y="544708"/>
                  <a:pt x="9307229" y="624282"/>
                  <a:pt x="9091119" y="761751"/>
                </a:cubicBezTo>
                <a:lnTo>
                  <a:pt x="8988665" y="837223"/>
                </a:lnTo>
                <a:lnTo>
                  <a:pt x="8897268" y="782376"/>
                </a:lnTo>
                <a:cubicBezTo>
                  <a:pt x="8801530" y="711725"/>
                  <a:pt x="8725870" y="627362"/>
                  <a:pt x="8674916" y="535886"/>
                </a:cubicBezTo>
                <a:lnTo>
                  <a:pt x="8666124" y="517879"/>
                </a:lnTo>
                <a:lnTo>
                  <a:pt x="8657119" y="522960"/>
                </a:lnTo>
                <a:lnTo>
                  <a:pt x="8599970" y="465328"/>
                </a:lnTo>
                <a:cubicBezTo>
                  <a:pt x="8471580" y="346893"/>
                  <a:pt x="8299158" y="250545"/>
                  <a:pt x="8095713" y="193777"/>
                </a:cubicBezTo>
                <a:cubicBezTo>
                  <a:pt x="7951077" y="153418"/>
                  <a:pt x="7805364" y="137139"/>
                  <a:pt x="7666672" y="142218"/>
                </a:cubicBezTo>
                <a:cubicBezTo>
                  <a:pt x="7435520" y="150683"/>
                  <a:pt x="7223874" y="218476"/>
                  <a:pt x="7069229" y="332996"/>
                </a:cubicBezTo>
                <a:lnTo>
                  <a:pt x="7025491" y="371775"/>
                </a:lnTo>
                <a:lnTo>
                  <a:pt x="7063702" y="346789"/>
                </a:lnTo>
                <a:cubicBezTo>
                  <a:pt x="7277759" y="229330"/>
                  <a:pt x="7569082" y="195032"/>
                  <a:pt x="7853500" y="274394"/>
                </a:cubicBezTo>
                <a:cubicBezTo>
                  <a:pt x="8116039" y="347652"/>
                  <a:pt x="8316772" y="502152"/>
                  <a:pt x="8418677" y="685104"/>
                </a:cubicBezTo>
                <a:lnTo>
                  <a:pt x="8427470" y="703111"/>
                </a:lnTo>
                <a:lnTo>
                  <a:pt x="8436476" y="698031"/>
                </a:lnTo>
                <a:lnTo>
                  <a:pt x="8493624" y="755662"/>
                </a:lnTo>
                <a:cubicBezTo>
                  <a:pt x="8557820" y="814879"/>
                  <a:pt x="8633023" y="868575"/>
                  <a:pt x="8717608" y="914563"/>
                </a:cubicBezTo>
                <a:lnTo>
                  <a:pt x="8838151" y="971293"/>
                </a:lnTo>
                <a:lnTo>
                  <a:pt x="8799684" y="1008666"/>
                </a:lnTo>
                <a:lnTo>
                  <a:pt x="8747832" y="1074915"/>
                </a:lnTo>
                <a:lnTo>
                  <a:pt x="8687536" y="1050213"/>
                </a:lnTo>
                <a:cubicBezTo>
                  <a:pt x="8517152" y="970786"/>
                  <a:pt x="8378004" y="856683"/>
                  <a:pt x="8283017" y="722720"/>
                </a:cubicBezTo>
                <a:lnTo>
                  <a:pt x="8269533" y="701434"/>
                </a:lnTo>
                <a:lnTo>
                  <a:pt x="8259647" y="709193"/>
                </a:lnTo>
                <a:lnTo>
                  <a:pt x="8181916" y="645498"/>
                </a:lnTo>
                <a:cubicBezTo>
                  <a:pt x="8009129" y="516274"/>
                  <a:pt x="7787543" y="421527"/>
                  <a:pt x="7535584" y="381254"/>
                </a:cubicBezTo>
                <a:cubicBezTo>
                  <a:pt x="7057911" y="304901"/>
                  <a:pt x="6599670" y="444893"/>
                  <a:pt x="6335315" y="712922"/>
                </a:cubicBezTo>
                <a:lnTo>
                  <a:pt x="6289650" y="768331"/>
                </a:lnTo>
                <a:lnTo>
                  <a:pt x="6331027" y="731100"/>
                </a:lnTo>
                <a:cubicBezTo>
                  <a:pt x="6566573" y="550815"/>
                  <a:pt x="6908088" y="463237"/>
                  <a:pt x="7260330" y="519540"/>
                </a:cubicBezTo>
                <a:cubicBezTo>
                  <a:pt x="7585477" y="571512"/>
                  <a:pt x="7850507" y="735011"/>
                  <a:pt x="8002488" y="949351"/>
                </a:cubicBezTo>
                <a:lnTo>
                  <a:pt x="8015972" y="970638"/>
                </a:lnTo>
                <a:lnTo>
                  <a:pt x="8025859" y="962878"/>
                </a:lnTo>
                <a:lnTo>
                  <a:pt x="8103589" y="1026572"/>
                </a:lnTo>
                <a:cubicBezTo>
                  <a:pt x="8233178" y="1123491"/>
                  <a:pt x="8390218" y="1201016"/>
                  <a:pt x="8566934" y="1250711"/>
                </a:cubicBezTo>
                <a:lnTo>
                  <a:pt x="8621490" y="1262668"/>
                </a:lnTo>
                <a:lnTo>
                  <a:pt x="8584490" y="1326163"/>
                </a:lnTo>
                <a:lnTo>
                  <a:pt x="8548703" y="1415875"/>
                </a:lnTo>
                <a:lnTo>
                  <a:pt x="8528737" y="1409723"/>
                </a:lnTo>
                <a:cubicBezTo>
                  <a:pt x="8320182" y="1331816"/>
                  <a:pt x="8137949" y="1194696"/>
                  <a:pt x="7999982" y="1017395"/>
                </a:cubicBezTo>
                <a:lnTo>
                  <a:pt x="7979848" y="988838"/>
                </a:lnTo>
                <a:lnTo>
                  <a:pt x="7970740" y="1002779"/>
                </a:lnTo>
                <a:lnTo>
                  <a:pt x="7868952" y="926249"/>
                </a:lnTo>
                <a:cubicBezTo>
                  <a:pt x="7645678" y="774583"/>
                  <a:pt x="7376519" y="686025"/>
                  <a:pt x="7086788" y="686025"/>
                </a:cubicBezTo>
                <a:cubicBezTo>
                  <a:pt x="6743488" y="686025"/>
                  <a:pt x="6429069" y="810359"/>
                  <a:pt x="6185645" y="1016686"/>
                </a:cubicBezTo>
                <a:lnTo>
                  <a:pt x="6141458" y="1059617"/>
                </a:lnTo>
                <a:lnTo>
                  <a:pt x="6132634" y="1056736"/>
                </a:lnTo>
                <a:cubicBezTo>
                  <a:pt x="5916939" y="975586"/>
                  <a:pt x="5752107" y="837286"/>
                  <a:pt x="5662939" y="677203"/>
                </a:cubicBezTo>
                <a:lnTo>
                  <a:pt x="5654147" y="659196"/>
                </a:lnTo>
                <a:lnTo>
                  <a:pt x="5645141" y="664277"/>
                </a:lnTo>
                <a:lnTo>
                  <a:pt x="5587993" y="606645"/>
                </a:lnTo>
                <a:cubicBezTo>
                  <a:pt x="5459602" y="488210"/>
                  <a:pt x="5287180" y="391862"/>
                  <a:pt x="5083735" y="335094"/>
                </a:cubicBezTo>
                <a:cubicBezTo>
                  <a:pt x="4939099" y="294735"/>
                  <a:pt x="4793386" y="278456"/>
                  <a:pt x="4654695" y="283535"/>
                </a:cubicBezTo>
                <a:cubicBezTo>
                  <a:pt x="4423542" y="292000"/>
                  <a:pt x="4211896" y="359793"/>
                  <a:pt x="4057251" y="474313"/>
                </a:cubicBezTo>
                <a:lnTo>
                  <a:pt x="4013513" y="513092"/>
                </a:lnTo>
                <a:lnTo>
                  <a:pt x="4051724" y="488106"/>
                </a:lnTo>
                <a:cubicBezTo>
                  <a:pt x="4265781" y="370647"/>
                  <a:pt x="4557104" y="336349"/>
                  <a:pt x="4841522" y="415711"/>
                </a:cubicBezTo>
                <a:cubicBezTo>
                  <a:pt x="5104061" y="488969"/>
                  <a:pt x="5304794" y="643469"/>
                  <a:pt x="5406699" y="826421"/>
                </a:cubicBezTo>
                <a:lnTo>
                  <a:pt x="5415492" y="844428"/>
                </a:lnTo>
                <a:lnTo>
                  <a:pt x="5424498" y="839348"/>
                </a:lnTo>
                <a:lnTo>
                  <a:pt x="5481647" y="896978"/>
                </a:lnTo>
                <a:cubicBezTo>
                  <a:pt x="5610037" y="1015414"/>
                  <a:pt x="5782459" y="1111762"/>
                  <a:pt x="5985904" y="1168530"/>
                </a:cubicBezTo>
                <a:lnTo>
                  <a:pt x="6026399" y="1178154"/>
                </a:lnTo>
                <a:lnTo>
                  <a:pt x="5946618" y="1280087"/>
                </a:lnTo>
                <a:lnTo>
                  <a:pt x="5894187" y="1269250"/>
                </a:lnTo>
                <a:cubicBezTo>
                  <a:pt x="5623558" y="1200207"/>
                  <a:pt x="5404022" y="1051585"/>
                  <a:pt x="5271039" y="864037"/>
                </a:cubicBezTo>
                <a:lnTo>
                  <a:pt x="5257555" y="842751"/>
                </a:lnTo>
                <a:lnTo>
                  <a:pt x="5247669" y="850510"/>
                </a:lnTo>
                <a:lnTo>
                  <a:pt x="5169938" y="786816"/>
                </a:lnTo>
                <a:cubicBezTo>
                  <a:pt x="4997151" y="657591"/>
                  <a:pt x="4775565" y="562844"/>
                  <a:pt x="4523606" y="522571"/>
                </a:cubicBezTo>
                <a:cubicBezTo>
                  <a:pt x="4045933" y="446219"/>
                  <a:pt x="3587692" y="586210"/>
                  <a:pt x="3323337" y="854239"/>
                </a:cubicBezTo>
                <a:lnTo>
                  <a:pt x="3277671" y="909648"/>
                </a:lnTo>
                <a:lnTo>
                  <a:pt x="3319049" y="872417"/>
                </a:lnTo>
                <a:cubicBezTo>
                  <a:pt x="3554596" y="692132"/>
                  <a:pt x="3896110" y="604554"/>
                  <a:pt x="4248352" y="660857"/>
                </a:cubicBezTo>
                <a:cubicBezTo>
                  <a:pt x="4573499" y="712829"/>
                  <a:pt x="4838529" y="876328"/>
                  <a:pt x="4990510" y="1090668"/>
                </a:cubicBezTo>
                <a:lnTo>
                  <a:pt x="5003994" y="1111955"/>
                </a:lnTo>
                <a:lnTo>
                  <a:pt x="5013881" y="1104195"/>
                </a:lnTo>
                <a:lnTo>
                  <a:pt x="5091611" y="1167890"/>
                </a:lnTo>
                <a:cubicBezTo>
                  <a:pt x="5264397" y="1297114"/>
                  <a:pt x="5485984" y="1391861"/>
                  <a:pt x="5737942" y="1432135"/>
                </a:cubicBezTo>
                <a:lnTo>
                  <a:pt x="5846363" y="1444983"/>
                </a:lnTo>
                <a:lnTo>
                  <a:pt x="5833253" y="1467480"/>
                </a:lnTo>
                <a:lnTo>
                  <a:pt x="5795914" y="1561084"/>
                </a:lnTo>
                <a:lnTo>
                  <a:pt x="5832886" y="1495636"/>
                </a:lnTo>
                <a:lnTo>
                  <a:pt x="5869183" y="1447687"/>
                </a:lnTo>
                <a:lnTo>
                  <a:pt x="5871632" y="1447977"/>
                </a:lnTo>
                <a:cubicBezTo>
                  <a:pt x="6181708" y="1471972"/>
                  <a:pt x="6476371" y="1406361"/>
                  <a:pt x="6706317" y="1276101"/>
                </a:cubicBezTo>
                <a:lnTo>
                  <a:pt x="6794768" y="1218117"/>
                </a:lnTo>
                <a:lnTo>
                  <a:pt x="6709779" y="1306919"/>
                </a:lnTo>
                <a:cubicBezTo>
                  <a:pt x="6497994" y="1503843"/>
                  <a:pt x="6220496" y="1623212"/>
                  <a:pt x="5916710" y="1623212"/>
                </a:cubicBezTo>
                <a:cubicBezTo>
                  <a:pt x="5542820" y="1623212"/>
                  <a:pt x="5208751" y="1442394"/>
                  <a:pt x="4988004" y="1158712"/>
                </a:cubicBezTo>
                <a:lnTo>
                  <a:pt x="4967870" y="1130155"/>
                </a:lnTo>
                <a:lnTo>
                  <a:pt x="4958762" y="1144096"/>
                </a:lnTo>
                <a:lnTo>
                  <a:pt x="4856974" y="1067566"/>
                </a:lnTo>
                <a:cubicBezTo>
                  <a:pt x="4633700" y="915900"/>
                  <a:pt x="4364541" y="827341"/>
                  <a:pt x="4074811" y="827341"/>
                </a:cubicBezTo>
                <a:cubicBezTo>
                  <a:pt x="3800170" y="827341"/>
                  <a:pt x="3544014" y="906916"/>
                  <a:pt x="3327904" y="1044385"/>
                </a:cubicBezTo>
                <a:lnTo>
                  <a:pt x="3210770" y="1130671"/>
                </a:lnTo>
                <a:lnTo>
                  <a:pt x="3101355" y="1065011"/>
                </a:lnTo>
                <a:cubicBezTo>
                  <a:pt x="3005616" y="994360"/>
                  <a:pt x="2929956" y="909997"/>
                  <a:pt x="2879003" y="818521"/>
                </a:cubicBezTo>
                <a:lnTo>
                  <a:pt x="2870211" y="800514"/>
                </a:lnTo>
                <a:lnTo>
                  <a:pt x="2861205" y="805595"/>
                </a:lnTo>
                <a:lnTo>
                  <a:pt x="2804057" y="747963"/>
                </a:lnTo>
                <a:cubicBezTo>
                  <a:pt x="2675666" y="629528"/>
                  <a:pt x="2503243" y="533180"/>
                  <a:pt x="2299799" y="476412"/>
                </a:cubicBezTo>
                <a:cubicBezTo>
                  <a:pt x="1914103" y="368789"/>
                  <a:pt x="1520747" y="432399"/>
                  <a:pt x="1273315" y="615631"/>
                </a:cubicBezTo>
                <a:lnTo>
                  <a:pt x="1229577" y="654410"/>
                </a:lnTo>
                <a:lnTo>
                  <a:pt x="1267788" y="629424"/>
                </a:lnTo>
                <a:cubicBezTo>
                  <a:pt x="1481845" y="511965"/>
                  <a:pt x="1773168" y="477667"/>
                  <a:pt x="2057586" y="557029"/>
                </a:cubicBezTo>
                <a:cubicBezTo>
                  <a:pt x="2320125" y="630287"/>
                  <a:pt x="2520858" y="784787"/>
                  <a:pt x="2622763" y="967739"/>
                </a:cubicBezTo>
                <a:lnTo>
                  <a:pt x="2631556" y="985746"/>
                </a:lnTo>
                <a:lnTo>
                  <a:pt x="2640562" y="980666"/>
                </a:lnTo>
                <a:lnTo>
                  <a:pt x="2697711" y="1038296"/>
                </a:lnTo>
                <a:cubicBezTo>
                  <a:pt x="2794004" y="1127123"/>
                  <a:pt x="2915064" y="1203526"/>
                  <a:pt x="3055404" y="1260124"/>
                </a:cubicBezTo>
                <a:lnTo>
                  <a:pt x="3065153" y="1263432"/>
                </a:lnTo>
                <a:lnTo>
                  <a:pt x="3036469" y="1291300"/>
                </a:lnTo>
                <a:lnTo>
                  <a:pt x="2976677" y="1367694"/>
                </a:lnTo>
                <a:lnTo>
                  <a:pt x="2891623" y="1332848"/>
                </a:lnTo>
                <a:cubicBezTo>
                  <a:pt x="2721238" y="1253421"/>
                  <a:pt x="2582090" y="1139318"/>
                  <a:pt x="2487103" y="1005355"/>
                </a:cubicBezTo>
                <a:lnTo>
                  <a:pt x="2473619" y="984069"/>
                </a:lnTo>
                <a:lnTo>
                  <a:pt x="2463733" y="991828"/>
                </a:lnTo>
                <a:lnTo>
                  <a:pt x="2386001" y="928134"/>
                </a:lnTo>
                <a:cubicBezTo>
                  <a:pt x="2213215" y="798909"/>
                  <a:pt x="1991629" y="704162"/>
                  <a:pt x="1739670" y="663889"/>
                </a:cubicBezTo>
                <a:cubicBezTo>
                  <a:pt x="1261997" y="587536"/>
                  <a:pt x="803756" y="727528"/>
                  <a:pt x="539401" y="995557"/>
                </a:cubicBezTo>
                <a:lnTo>
                  <a:pt x="493735" y="1050966"/>
                </a:lnTo>
                <a:lnTo>
                  <a:pt x="535113" y="1013735"/>
                </a:lnTo>
                <a:cubicBezTo>
                  <a:pt x="770660" y="833450"/>
                  <a:pt x="1112174" y="745872"/>
                  <a:pt x="1464416" y="802175"/>
                </a:cubicBezTo>
                <a:cubicBezTo>
                  <a:pt x="1789563" y="854147"/>
                  <a:pt x="2054593" y="1017646"/>
                  <a:pt x="2206573" y="1231986"/>
                </a:cubicBezTo>
                <a:lnTo>
                  <a:pt x="2220058" y="1253273"/>
                </a:lnTo>
                <a:lnTo>
                  <a:pt x="2229945" y="1245513"/>
                </a:lnTo>
                <a:lnTo>
                  <a:pt x="2307675" y="1309208"/>
                </a:lnTo>
                <a:cubicBezTo>
                  <a:pt x="2437264" y="1406126"/>
                  <a:pt x="2594305" y="1483651"/>
                  <a:pt x="2771020" y="1533346"/>
                </a:cubicBezTo>
                <a:lnTo>
                  <a:pt x="2854571" y="1551659"/>
                </a:lnTo>
                <a:lnTo>
                  <a:pt x="2821275" y="1608797"/>
                </a:lnTo>
                <a:lnTo>
                  <a:pt x="2783936" y="1702401"/>
                </a:lnTo>
                <a:lnTo>
                  <a:pt x="2820908" y="1636953"/>
                </a:lnTo>
                <a:lnTo>
                  <a:pt x="2881078" y="1557468"/>
                </a:lnTo>
                <a:lnTo>
                  <a:pt x="2954006" y="1573453"/>
                </a:lnTo>
                <a:cubicBezTo>
                  <a:pt x="3312262" y="1630717"/>
                  <a:pt x="3659586" y="1566287"/>
                  <a:pt x="3922381" y="1417419"/>
                </a:cubicBezTo>
                <a:lnTo>
                  <a:pt x="4010833" y="1359435"/>
                </a:lnTo>
                <a:lnTo>
                  <a:pt x="3925843" y="1448237"/>
                </a:lnTo>
                <a:cubicBezTo>
                  <a:pt x="3714057" y="1645161"/>
                  <a:pt x="3436559" y="1764530"/>
                  <a:pt x="3132774" y="1764530"/>
                </a:cubicBezTo>
                <a:cubicBezTo>
                  <a:pt x="2758884" y="1764530"/>
                  <a:pt x="2424815" y="1583712"/>
                  <a:pt x="2204068" y="1300030"/>
                </a:cubicBezTo>
                <a:lnTo>
                  <a:pt x="2183934" y="1271473"/>
                </a:lnTo>
                <a:lnTo>
                  <a:pt x="2174826" y="1285414"/>
                </a:lnTo>
                <a:lnTo>
                  <a:pt x="2073037" y="1208884"/>
                </a:lnTo>
                <a:cubicBezTo>
                  <a:pt x="1849764" y="1057218"/>
                  <a:pt x="1580605" y="968659"/>
                  <a:pt x="1290875" y="968659"/>
                </a:cubicBezTo>
                <a:cubicBezTo>
                  <a:pt x="741593" y="968659"/>
                  <a:pt x="266250" y="1286956"/>
                  <a:pt x="37339" y="1750115"/>
                </a:cubicBezTo>
                <a:lnTo>
                  <a:pt x="0" y="1843719"/>
                </a:lnTo>
                <a:lnTo>
                  <a:pt x="36972" y="1778271"/>
                </a:lnTo>
                <a:cubicBezTo>
                  <a:pt x="255100" y="1452963"/>
                  <a:pt x="613414" y="1240752"/>
                  <a:pt x="1018462" y="1240752"/>
                </a:cubicBezTo>
                <a:cubicBezTo>
                  <a:pt x="1392351" y="1240752"/>
                  <a:pt x="1726421" y="1421570"/>
                  <a:pt x="1947167" y="1705252"/>
                </a:cubicBezTo>
                <a:lnTo>
                  <a:pt x="1967301" y="1733808"/>
                </a:lnTo>
                <a:lnTo>
                  <a:pt x="1976411" y="1719867"/>
                </a:lnTo>
                <a:lnTo>
                  <a:pt x="2078199" y="1796397"/>
                </a:lnTo>
                <a:cubicBezTo>
                  <a:pt x="2301471" y="1948063"/>
                  <a:pt x="2570631" y="2036622"/>
                  <a:pt x="2860361" y="2036622"/>
                </a:cubicBezTo>
                <a:cubicBezTo>
                  <a:pt x="3340983" y="2036622"/>
                  <a:pt x="3764994" y="1792926"/>
                  <a:pt x="4016841" y="1421722"/>
                </a:cubicBezTo>
                <a:lnTo>
                  <a:pt x="4087844" y="1299876"/>
                </a:lnTo>
                <a:lnTo>
                  <a:pt x="4154276" y="1241784"/>
                </a:lnTo>
                <a:lnTo>
                  <a:pt x="4195903" y="1191275"/>
                </a:lnTo>
                <a:lnTo>
                  <a:pt x="4216841" y="1177993"/>
                </a:lnTo>
                <a:lnTo>
                  <a:pt x="4324179" y="1225303"/>
                </a:lnTo>
                <a:cubicBezTo>
                  <a:pt x="4482026" y="1305968"/>
                  <a:pt x="4620730" y="1422093"/>
                  <a:pt x="4731104" y="1563934"/>
                </a:cubicBezTo>
                <a:lnTo>
                  <a:pt x="4751238" y="1592490"/>
                </a:lnTo>
                <a:lnTo>
                  <a:pt x="4760347" y="1578549"/>
                </a:lnTo>
                <a:lnTo>
                  <a:pt x="4862135" y="1655079"/>
                </a:lnTo>
                <a:cubicBezTo>
                  <a:pt x="5085407" y="1806745"/>
                  <a:pt x="5354567" y="1895304"/>
                  <a:pt x="5644297" y="1895304"/>
                </a:cubicBezTo>
                <a:cubicBezTo>
                  <a:pt x="6124919" y="1895304"/>
                  <a:pt x="6548930" y="1651608"/>
                  <a:pt x="6800777" y="1280404"/>
                </a:cubicBezTo>
                <a:lnTo>
                  <a:pt x="6871780" y="1158558"/>
                </a:lnTo>
                <a:lnTo>
                  <a:pt x="6938212" y="1100466"/>
                </a:lnTo>
                <a:lnTo>
                  <a:pt x="6979839" y="1049957"/>
                </a:lnTo>
                <a:lnTo>
                  <a:pt x="7012387" y="1029311"/>
                </a:lnTo>
                <a:lnTo>
                  <a:pt x="7056126" y="990532"/>
                </a:lnTo>
                <a:lnTo>
                  <a:pt x="7017915" y="1015518"/>
                </a:lnTo>
                <a:cubicBezTo>
                  <a:pt x="6991158" y="1030200"/>
                  <a:pt x="6963193" y="1043583"/>
                  <a:pt x="6934186" y="1055607"/>
                </a:cubicBezTo>
                <a:lnTo>
                  <a:pt x="6918902" y="1061031"/>
                </a:lnTo>
                <a:lnTo>
                  <a:pt x="6935172" y="1020245"/>
                </a:lnTo>
                <a:lnTo>
                  <a:pt x="6910433" y="1064037"/>
                </a:lnTo>
                <a:lnTo>
                  <a:pt x="6844200" y="1087543"/>
                </a:lnTo>
                <a:cubicBezTo>
                  <a:pt x="6705021" y="1129152"/>
                  <a:pt x="6548053" y="1142037"/>
                  <a:pt x="6388276" y="1120767"/>
                </a:cubicBezTo>
                <a:lnTo>
                  <a:pt x="6270668" y="1096641"/>
                </a:lnTo>
                <a:lnTo>
                  <a:pt x="6383341" y="1042417"/>
                </a:lnTo>
                <a:cubicBezTo>
                  <a:pt x="6517162" y="987959"/>
                  <a:pt x="6662483" y="958117"/>
                  <a:pt x="6814376" y="958117"/>
                </a:cubicBezTo>
                <a:cubicBezTo>
                  <a:pt x="7188265" y="958117"/>
                  <a:pt x="7522335" y="1138935"/>
                  <a:pt x="7743081" y="1422617"/>
                </a:cubicBezTo>
                <a:lnTo>
                  <a:pt x="7763216" y="1451173"/>
                </a:lnTo>
                <a:lnTo>
                  <a:pt x="7772325" y="1437232"/>
                </a:lnTo>
                <a:lnTo>
                  <a:pt x="7874113" y="1513762"/>
                </a:lnTo>
                <a:cubicBezTo>
                  <a:pt x="8097385" y="1665428"/>
                  <a:pt x="8366544" y="1753987"/>
                  <a:pt x="8656274" y="1753987"/>
                </a:cubicBezTo>
                <a:cubicBezTo>
                  <a:pt x="9136896" y="1753987"/>
                  <a:pt x="9560908" y="1510291"/>
                  <a:pt x="9812754" y="1139087"/>
                </a:cubicBezTo>
                <a:lnTo>
                  <a:pt x="9883758" y="1017241"/>
                </a:lnTo>
                <a:lnTo>
                  <a:pt x="9950190" y="959149"/>
                </a:lnTo>
                <a:lnTo>
                  <a:pt x="9991816" y="908640"/>
                </a:lnTo>
                <a:lnTo>
                  <a:pt x="9999348" y="903863"/>
                </a:lnTo>
                <a:lnTo>
                  <a:pt x="10087394" y="942669"/>
                </a:lnTo>
                <a:cubicBezTo>
                  <a:pt x="10245241" y="1023334"/>
                  <a:pt x="10383945" y="1139459"/>
                  <a:pt x="10494318" y="1281300"/>
                </a:cubicBezTo>
                <a:lnTo>
                  <a:pt x="10514452" y="1309856"/>
                </a:lnTo>
                <a:lnTo>
                  <a:pt x="10523562" y="1295915"/>
                </a:lnTo>
                <a:lnTo>
                  <a:pt x="10625350" y="1372445"/>
                </a:lnTo>
                <a:cubicBezTo>
                  <a:pt x="10848622" y="1524111"/>
                  <a:pt x="11117781" y="1612670"/>
                  <a:pt x="11407512" y="1612670"/>
                </a:cubicBezTo>
                <a:cubicBezTo>
                  <a:pt x="11888133" y="1612670"/>
                  <a:pt x="12312145" y="1368974"/>
                  <a:pt x="12563991" y="997770"/>
                </a:cubicBezTo>
                <a:lnTo>
                  <a:pt x="12634995" y="875924"/>
                </a:lnTo>
                <a:lnTo>
                  <a:pt x="12701427" y="817832"/>
                </a:lnTo>
                <a:lnTo>
                  <a:pt x="12743054" y="767323"/>
                </a:lnTo>
                <a:lnTo>
                  <a:pt x="12775602" y="746677"/>
                </a:lnTo>
                <a:lnTo>
                  <a:pt x="12819341" y="707898"/>
                </a:lnTo>
                <a:lnTo>
                  <a:pt x="12781130" y="732884"/>
                </a:lnTo>
                <a:cubicBezTo>
                  <a:pt x="12754373" y="747566"/>
                  <a:pt x="12726408" y="760949"/>
                  <a:pt x="12697401" y="772973"/>
                </a:cubicBezTo>
                <a:lnTo>
                  <a:pt x="12682117" y="778397"/>
                </a:lnTo>
                <a:lnTo>
                  <a:pt x="12698387" y="737611"/>
                </a:lnTo>
                <a:lnTo>
                  <a:pt x="12673648" y="781403"/>
                </a:lnTo>
                <a:lnTo>
                  <a:pt x="12607415" y="804909"/>
                </a:lnTo>
                <a:cubicBezTo>
                  <a:pt x="12421843" y="860388"/>
                  <a:pt x="12204646" y="864801"/>
                  <a:pt x="11991332" y="805279"/>
                </a:cubicBezTo>
                <a:cubicBezTo>
                  <a:pt x="11728793" y="732021"/>
                  <a:pt x="11528060" y="577521"/>
                  <a:pt x="11426154" y="394569"/>
                </a:cubicBezTo>
                <a:lnTo>
                  <a:pt x="11417361" y="376562"/>
                </a:lnTo>
                <a:lnTo>
                  <a:pt x="11408356" y="381643"/>
                </a:lnTo>
                <a:lnTo>
                  <a:pt x="11351207" y="324011"/>
                </a:lnTo>
                <a:cubicBezTo>
                  <a:pt x="11222817" y="205576"/>
                  <a:pt x="11050394" y="109228"/>
                  <a:pt x="10846950" y="52460"/>
                </a:cubicBezTo>
                <a:cubicBezTo>
                  <a:pt x="10702314" y="12101"/>
                  <a:pt x="10556600" y="-4178"/>
                  <a:pt x="10417909" y="901"/>
                </a:cubicBezTo>
                <a:close/>
              </a:path>
            </a:pathLst>
          </a:custGeom>
          <a:gradFill>
            <a:gsLst>
              <a:gs pos="31000">
                <a:srgbClr val="CC0066"/>
              </a:gs>
              <a:gs pos="59000">
                <a:srgbClr val="FF99FF"/>
              </a:gs>
              <a:gs pos="92000">
                <a:srgbClr val="C4D6EB"/>
              </a:gs>
              <a:gs pos="100000">
                <a:srgbClr val="FFEBFA"/>
              </a:gs>
            </a:gsLst>
            <a:lin ang="10800000" scaled="1"/>
          </a:gradFill>
          <a:ln>
            <a:noFill/>
          </a:ln>
          <a:effectLst>
            <a:reflection blurRad="6350" stA="50000" endA="300" endPos="90000" dist="50800" dir="5400000" sy="-100000" algn="bl" rotWithShape="0"/>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8"/>
          <p:cNvSpPr/>
          <p:nvPr/>
        </p:nvSpPr>
        <p:spPr>
          <a:xfrm flipH="1">
            <a:off x="4499992" y="3860585"/>
            <a:ext cx="4072155" cy="1154963"/>
          </a:xfrm>
          <a:custGeom>
            <a:avLst/>
            <a:gdLst>
              <a:gd name="connsiteX0" fmla="*/ 4098623 w 12819341"/>
              <a:gd name="connsiteY0" fmla="*/ 1247671 h 2036622"/>
              <a:gd name="connsiteX1" fmla="*/ 4072801 w 12819341"/>
              <a:gd name="connsiteY1" fmla="*/ 1281782 h 2036622"/>
              <a:gd name="connsiteX2" fmla="*/ 4065453 w 12819341"/>
              <a:gd name="connsiteY2" fmla="*/ 1286768 h 2036622"/>
              <a:gd name="connsiteX3" fmla="*/ 3229260 w 12819341"/>
              <a:gd name="connsiteY3" fmla="*/ 1435166 h 2036622"/>
              <a:gd name="connsiteX4" fmla="*/ 3110251 w 12819341"/>
              <a:gd name="connsiteY4" fmla="*/ 1410568 h 2036622"/>
              <a:gd name="connsiteX5" fmla="*/ 3041090 w 12819341"/>
              <a:gd name="connsiteY5" fmla="*/ 1389502 h 2036622"/>
              <a:gd name="connsiteX6" fmla="*/ 3120515 w 12819341"/>
              <a:gd name="connsiteY6" fmla="*/ 1323921 h 2036622"/>
              <a:gd name="connsiteX7" fmla="*/ 3163015 w 12819341"/>
              <a:gd name="connsiteY7" fmla="*/ 1296633 h 2036622"/>
              <a:gd name="connsiteX8" fmla="*/ 3201967 w 12819341"/>
              <a:gd name="connsiteY8" fmla="*/ 1309848 h 2036622"/>
              <a:gd name="connsiteX9" fmla="*/ 4017917 w 12819341"/>
              <a:gd name="connsiteY9" fmla="*/ 1284817 h 2036622"/>
              <a:gd name="connsiteX10" fmla="*/ 4191133 w 12819341"/>
              <a:gd name="connsiteY10" fmla="*/ 1194301 h 2036622"/>
              <a:gd name="connsiteX11" fmla="*/ 4158564 w 12819341"/>
              <a:gd name="connsiteY11" fmla="*/ 1223607 h 2036622"/>
              <a:gd name="connsiteX12" fmla="*/ 4114587 w 12819341"/>
              <a:gd name="connsiteY12" fmla="*/ 1253437 h 2036622"/>
              <a:gd name="connsiteX13" fmla="*/ 4120995 w 12819341"/>
              <a:gd name="connsiteY13" fmla="*/ 1237375 h 2036622"/>
              <a:gd name="connsiteX14" fmla="*/ 4129125 w 12819341"/>
              <a:gd name="connsiteY14" fmla="*/ 1233633 h 2036622"/>
              <a:gd name="connsiteX15" fmla="*/ 6882559 w 12819341"/>
              <a:gd name="connsiteY15" fmla="*/ 1106353 h 2036622"/>
              <a:gd name="connsiteX16" fmla="*/ 6856737 w 12819341"/>
              <a:gd name="connsiteY16" fmla="*/ 1140464 h 2036622"/>
              <a:gd name="connsiteX17" fmla="*/ 6849389 w 12819341"/>
              <a:gd name="connsiteY17" fmla="*/ 1145450 h 2036622"/>
              <a:gd name="connsiteX18" fmla="*/ 6013196 w 12819341"/>
              <a:gd name="connsiteY18" fmla="*/ 1293848 h 2036622"/>
              <a:gd name="connsiteX19" fmla="*/ 6004436 w 12819341"/>
              <a:gd name="connsiteY19" fmla="*/ 1292038 h 2036622"/>
              <a:gd name="connsiteX20" fmla="*/ 6021307 w 12819341"/>
              <a:gd name="connsiteY20" fmla="*/ 1274410 h 2036622"/>
              <a:gd name="connsiteX21" fmla="*/ 6114480 w 12819341"/>
              <a:gd name="connsiteY21" fmla="*/ 1197477 h 2036622"/>
              <a:gd name="connsiteX22" fmla="*/ 6202653 w 12819341"/>
              <a:gd name="connsiteY22" fmla="*/ 1211349 h 2036622"/>
              <a:gd name="connsiteX23" fmla="*/ 6801853 w 12819341"/>
              <a:gd name="connsiteY23" fmla="*/ 1143499 h 2036622"/>
              <a:gd name="connsiteX24" fmla="*/ 3802398 w 12819341"/>
              <a:gd name="connsiteY24" fmla="*/ 1099434 h 2036622"/>
              <a:gd name="connsiteX25" fmla="*/ 4202348 w 12819341"/>
              <a:gd name="connsiteY25" fmla="*/ 1171606 h 2036622"/>
              <a:gd name="connsiteX26" fmla="*/ 4202756 w 12819341"/>
              <a:gd name="connsiteY26" fmla="*/ 1171785 h 2036622"/>
              <a:gd name="connsiteX27" fmla="*/ 4150250 w 12819341"/>
              <a:gd name="connsiteY27" fmla="*/ 1196925 h 2036622"/>
              <a:gd name="connsiteX28" fmla="*/ 4134966 w 12819341"/>
              <a:gd name="connsiteY28" fmla="*/ 1202349 h 2036622"/>
              <a:gd name="connsiteX29" fmla="*/ 4151236 w 12819341"/>
              <a:gd name="connsiteY29" fmla="*/ 1161563 h 2036622"/>
              <a:gd name="connsiteX30" fmla="*/ 4126497 w 12819341"/>
              <a:gd name="connsiteY30" fmla="*/ 1205355 h 2036622"/>
              <a:gd name="connsiteX31" fmla="*/ 4060264 w 12819341"/>
              <a:gd name="connsiteY31" fmla="*/ 1228861 h 2036622"/>
              <a:gd name="connsiteX32" fmla="*/ 3444181 w 12819341"/>
              <a:gd name="connsiteY32" fmla="*/ 1229231 h 2036622"/>
              <a:gd name="connsiteX33" fmla="*/ 3348698 w 12819341"/>
              <a:gd name="connsiteY33" fmla="*/ 1198054 h 2036622"/>
              <a:gd name="connsiteX34" fmla="*/ 3344944 w 12819341"/>
              <a:gd name="connsiteY34" fmla="*/ 1196448 h 2036622"/>
              <a:gd name="connsiteX35" fmla="*/ 3371363 w 12819341"/>
              <a:gd name="connsiteY35" fmla="*/ 1183734 h 2036622"/>
              <a:gd name="connsiteX36" fmla="*/ 3802398 w 12819341"/>
              <a:gd name="connsiteY36" fmla="*/ 1099434 h 2036622"/>
              <a:gd name="connsiteX37" fmla="*/ 9806746 w 12819341"/>
              <a:gd name="connsiteY37" fmla="*/ 1076800 h 2036622"/>
              <a:gd name="connsiteX38" fmla="*/ 9721756 w 12819341"/>
              <a:gd name="connsiteY38" fmla="*/ 1165602 h 2036622"/>
              <a:gd name="connsiteX39" fmla="*/ 8928688 w 12819341"/>
              <a:gd name="connsiteY39" fmla="*/ 1481895 h 2036622"/>
              <a:gd name="connsiteX40" fmla="*/ 8656885 w 12819341"/>
              <a:gd name="connsiteY40" fmla="*/ 1449209 h 2036622"/>
              <a:gd name="connsiteX41" fmla="*/ 8549254 w 12819341"/>
              <a:gd name="connsiteY41" fmla="*/ 1416045 h 2036622"/>
              <a:gd name="connsiteX42" fmla="*/ 8584122 w 12819341"/>
              <a:gd name="connsiteY42" fmla="*/ 1354319 h 2036622"/>
              <a:gd name="connsiteX43" fmla="*/ 8648946 w 12819341"/>
              <a:gd name="connsiteY43" fmla="*/ 1268686 h 2036622"/>
              <a:gd name="connsiteX44" fmla="*/ 8749920 w 12819341"/>
              <a:gd name="connsiteY44" fmla="*/ 1290818 h 2036622"/>
              <a:gd name="connsiteX45" fmla="*/ 9718295 w 12819341"/>
              <a:gd name="connsiteY45" fmla="*/ 1134784 h 2036622"/>
              <a:gd name="connsiteX46" fmla="*/ 6975070 w 12819341"/>
              <a:gd name="connsiteY46" fmla="*/ 1052983 h 2036622"/>
              <a:gd name="connsiteX47" fmla="*/ 6942500 w 12819341"/>
              <a:gd name="connsiteY47" fmla="*/ 1082289 h 2036622"/>
              <a:gd name="connsiteX48" fmla="*/ 6898523 w 12819341"/>
              <a:gd name="connsiteY48" fmla="*/ 1112119 h 2036622"/>
              <a:gd name="connsiteX49" fmla="*/ 6904931 w 12819341"/>
              <a:gd name="connsiteY49" fmla="*/ 1096057 h 2036622"/>
              <a:gd name="connsiteX50" fmla="*/ 6913060 w 12819341"/>
              <a:gd name="connsiteY50" fmla="*/ 1092315 h 2036622"/>
              <a:gd name="connsiteX51" fmla="*/ 9894537 w 12819341"/>
              <a:gd name="connsiteY51" fmla="*/ 965037 h 2036622"/>
              <a:gd name="connsiteX52" fmla="*/ 9868715 w 12819341"/>
              <a:gd name="connsiteY52" fmla="*/ 999147 h 2036622"/>
              <a:gd name="connsiteX53" fmla="*/ 9861367 w 12819341"/>
              <a:gd name="connsiteY53" fmla="*/ 1004132 h 2036622"/>
              <a:gd name="connsiteX54" fmla="*/ 9025174 w 12819341"/>
              <a:gd name="connsiteY54" fmla="*/ 1152531 h 2036622"/>
              <a:gd name="connsiteX55" fmla="*/ 8906165 w 12819341"/>
              <a:gd name="connsiteY55" fmla="*/ 1127933 h 2036622"/>
              <a:gd name="connsiteX56" fmla="*/ 8813117 w 12819341"/>
              <a:gd name="connsiteY56" fmla="*/ 1099591 h 2036622"/>
              <a:gd name="connsiteX57" fmla="*/ 8883730 w 12819341"/>
              <a:gd name="connsiteY57" fmla="*/ 1041287 h 2036622"/>
              <a:gd name="connsiteX58" fmla="*/ 8937536 w 12819341"/>
              <a:gd name="connsiteY58" fmla="*/ 1006740 h 2036622"/>
              <a:gd name="connsiteX59" fmla="*/ 8997881 w 12819341"/>
              <a:gd name="connsiteY59" fmla="*/ 1027213 h 2036622"/>
              <a:gd name="connsiteX60" fmla="*/ 9813830 w 12819341"/>
              <a:gd name="connsiteY60" fmla="*/ 1002182 h 2036622"/>
              <a:gd name="connsiteX61" fmla="*/ 9987047 w 12819341"/>
              <a:gd name="connsiteY61" fmla="*/ 911666 h 2036622"/>
              <a:gd name="connsiteX62" fmla="*/ 9954478 w 12819341"/>
              <a:gd name="connsiteY62" fmla="*/ 940972 h 2036622"/>
              <a:gd name="connsiteX63" fmla="*/ 9910500 w 12819341"/>
              <a:gd name="connsiteY63" fmla="*/ 970802 h 2036622"/>
              <a:gd name="connsiteX64" fmla="*/ 9916908 w 12819341"/>
              <a:gd name="connsiteY64" fmla="*/ 954740 h 2036622"/>
              <a:gd name="connsiteX65" fmla="*/ 9925038 w 12819341"/>
              <a:gd name="connsiteY65" fmla="*/ 950998 h 2036622"/>
              <a:gd name="connsiteX66" fmla="*/ 9945598 w 12819341"/>
              <a:gd name="connsiteY66" fmla="*/ 882820 h 2036622"/>
              <a:gd name="connsiteX67" fmla="*/ 9965563 w 12819341"/>
              <a:gd name="connsiteY67" fmla="*/ 888972 h 2036622"/>
              <a:gd name="connsiteX68" fmla="*/ 9982995 w 12819341"/>
              <a:gd name="connsiteY68" fmla="*/ 896655 h 2036622"/>
              <a:gd name="connsiteX69" fmla="*/ 9946164 w 12819341"/>
              <a:gd name="connsiteY69" fmla="*/ 914290 h 2036622"/>
              <a:gd name="connsiteX70" fmla="*/ 9930880 w 12819341"/>
              <a:gd name="connsiteY70" fmla="*/ 919714 h 2036622"/>
              <a:gd name="connsiteX71" fmla="*/ 9565613 w 12819341"/>
              <a:gd name="connsiteY71" fmla="*/ 816800 h 2036622"/>
              <a:gd name="connsiteX72" fmla="*/ 9837415 w 12819341"/>
              <a:gd name="connsiteY72" fmla="*/ 849485 h 2036622"/>
              <a:gd name="connsiteX73" fmla="*/ 9945047 w 12819341"/>
              <a:gd name="connsiteY73" fmla="*/ 882650 h 2036622"/>
              <a:gd name="connsiteX74" fmla="*/ 9922411 w 12819341"/>
              <a:gd name="connsiteY74" fmla="*/ 922720 h 2036622"/>
              <a:gd name="connsiteX75" fmla="*/ 9856178 w 12819341"/>
              <a:gd name="connsiteY75" fmla="*/ 946226 h 2036622"/>
              <a:gd name="connsiteX76" fmla="*/ 9240095 w 12819341"/>
              <a:gd name="connsiteY76" fmla="*/ 946596 h 2036622"/>
              <a:gd name="connsiteX77" fmla="*/ 9144612 w 12819341"/>
              <a:gd name="connsiteY77" fmla="*/ 915419 h 2036622"/>
              <a:gd name="connsiteX78" fmla="*/ 9123546 w 12819341"/>
              <a:gd name="connsiteY78" fmla="*/ 906409 h 2036622"/>
              <a:gd name="connsiteX79" fmla="*/ 9134578 w 12819341"/>
              <a:gd name="connsiteY79" fmla="*/ 901100 h 2036622"/>
              <a:gd name="connsiteX80" fmla="*/ 9565613 w 12819341"/>
              <a:gd name="connsiteY80" fmla="*/ 816800 h 2036622"/>
              <a:gd name="connsiteX81" fmla="*/ 12738284 w 12819341"/>
              <a:gd name="connsiteY81" fmla="*/ 770349 h 2036622"/>
              <a:gd name="connsiteX82" fmla="*/ 12705715 w 12819341"/>
              <a:gd name="connsiteY82" fmla="*/ 799654 h 2036622"/>
              <a:gd name="connsiteX83" fmla="*/ 12661738 w 12819341"/>
              <a:gd name="connsiteY83" fmla="*/ 829485 h 2036622"/>
              <a:gd name="connsiteX84" fmla="*/ 12668145 w 12819341"/>
              <a:gd name="connsiteY84" fmla="*/ 813423 h 2036622"/>
              <a:gd name="connsiteX85" fmla="*/ 12676275 w 12819341"/>
              <a:gd name="connsiteY85" fmla="*/ 809681 h 2036622"/>
              <a:gd name="connsiteX86" fmla="*/ 10417909 w 12819341"/>
              <a:gd name="connsiteY86" fmla="*/ 901 h 2036622"/>
              <a:gd name="connsiteX87" fmla="*/ 9820466 w 12819341"/>
              <a:gd name="connsiteY87" fmla="*/ 191679 h 2036622"/>
              <a:gd name="connsiteX88" fmla="*/ 9776728 w 12819341"/>
              <a:gd name="connsiteY88" fmla="*/ 230458 h 2036622"/>
              <a:gd name="connsiteX89" fmla="*/ 9814939 w 12819341"/>
              <a:gd name="connsiteY89" fmla="*/ 205472 h 2036622"/>
              <a:gd name="connsiteX90" fmla="*/ 10604736 w 12819341"/>
              <a:gd name="connsiteY90" fmla="*/ 133077 h 2036622"/>
              <a:gd name="connsiteX91" fmla="*/ 11169914 w 12819341"/>
              <a:gd name="connsiteY91" fmla="*/ 543787 h 2036622"/>
              <a:gd name="connsiteX92" fmla="*/ 11178706 w 12819341"/>
              <a:gd name="connsiteY92" fmla="*/ 561794 h 2036622"/>
              <a:gd name="connsiteX93" fmla="*/ 11187713 w 12819341"/>
              <a:gd name="connsiteY93" fmla="*/ 556714 h 2036622"/>
              <a:gd name="connsiteX94" fmla="*/ 11244861 w 12819341"/>
              <a:gd name="connsiteY94" fmla="*/ 614344 h 2036622"/>
              <a:gd name="connsiteX95" fmla="*/ 11749118 w 12819341"/>
              <a:gd name="connsiteY95" fmla="*/ 885896 h 2036622"/>
              <a:gd name="connsiteX96" fmla="*/ 12565068 w 12819341"/>
              <a:gd name="connsiteY96" fmla="*/ 860865 h 2036622"/>
              <a:gd name="connsiteX97" fmla="*/ 12645774 w 12819341"/>
              <a:gd name="connsiteY97" fmla="*/ 823719 h 2036622"/>
              <a:gd name="connsiteX98" fmla="*/ 12619952 w 12819341"/>
              <a:gd name="connsiteY98" fmla="*/ 857830 h 2036622"/>
              <a:gd name="connsiteX99" fmla="*/ 12612604 w 12819341"/>
              <a:gd name="connsiteY99" fmla="*/ 862815 h 2036622"/>
              <a:gd name="connsiteX100" fmla="*/ 11776411 w 12819341"/>
              <a:gd name="connsiteY100" fmla="*/ 1011214 h 2036622"/>
              <a:gd name="connsiteX101" fmla="*/ 11034253 w 12819341"/>
              <a:gd name="connsiteY101" fmla="*/ 581403 h 2036622"/>
              <a:gd name="connsiteX102" fmla="*/ 11020770 w 12819341"/>
              <a:gd name="connsiteY102" fmla="*/ 560117 h 2036622"/>
              <a:gd name="connsiteX103" fmla="*/ 11010883 w 12819341"/>
              <a:gd name="connsiteY103" fmla="*/ 567876 h 2036622"/>
              <a:gd name="connsiteX104" fmla="*/ 10933152 w 12819341"/>
              <a:gd name="connsiteY104" fmla="*/ 504181 h 2036622"/>
              <a:gd name="connsiteX105" fmla="*/ 10286820 w 12819341"/>
              <a:gd name="connsiteY105" fmla="*/ 239937 h 2036622"/>
              <a:gd name="connsiteX106" fmla="*/ 9086551 w 12819341"/>
              <a:gd name="connsiteY106" fmla="*/ 571605 h 2036622"/>
              <a:gd name="connsiteX107" fmla="*/ 9040886 w 12819341"/>
              <a:gd name="connsiteY107" fmla="*/ 627014 h 2036622"/>
              <a:gd name="connsiteX108" fmla="*/ 9082263 w 12819341"/>
              <a:gd name="connsiteY108" fmla="*/ 589783 h 2036622"/>
              <a:gd name="connsiteX109" fmla="*/ 10011567 w 12819341"/>
              <a:gd name="connsiteY109" fmla="*/ 378223 h 2036622"/>
              <a:gd name="connsiteX110" fmla="*/ 10753724 w 12819341"/>
              <a:gd name="connsiteY110" fmla="*/ 808034 h 2036622"/>
              <a:gd name="connsiteX111" fmla="*/ 10767208 w 12819341"/>
              <a:gd name="connsiteY111" fmla="*/ 829321 h 2036622"/>
              <a:gd name="connsiteX112" fmla="*/ 10777096 w 12819341"/>
              <a:gd name="connsiteY112" fmla="*/ 821561 h 2036622"/>
              <a:gd name="connsiteX113" fmla="*/ 10854825 w 12819341"/>
              <a:gd name="connsiteY113" fmla="*/ 885255 h 2036622"/>
              <a:gd name="connsiteX114" fmla="*/ 11501157 w 12819341"/>
              <a:gd name="connsiteY114" fmla="*/ 1149501 h 2036622"/>
              <a:gd name="connsiteX115" fmla="*/ 12469532 w 12819341"/>
              <a:gd name="connsiteY115" fmla="*/ 993467 h 2036622"/>
              <a:gd name="connsiteX116" fmla="*/ 12557983 w 12819341"/>
              <a:gd name="connsiteY116" fmla="*/ 935483 h 2036622"/>
              <a:gd name="connsiteX117" fmla="*/ 12472994 w 12819341"/>
              <a:gd name="connsiteY117" fmla="*/ 1024285 h 2036622"/>
              <a:gd name="connsiteX118" fmla="*/ 11679925 w 12819341"/>
              <a:gd name="connsiteY118" fmla="*/ 1340578 h 2036622"/>
              <a:gd name="connsiteX119" fmla="*/ 10751219 w 12819341"/>
              <a:gd name="connsiteY119" fmla="*/ 876078 h 2036622"/>
              <a:gd name="connsiteX120" fmla="*/ 10731085 w 12819341"/>
              <a:gd name="connsiteY120" fmla="*/ 847521 h 2036622"/>
              <a:gd name="connsiteX121" fmla="*/ 10721976 w 12819341"/>
              <a:gd name="connsiteY121" fmla="*/ 861462 h 2036622"/>
              <a:gd name="connsiteX122" fmla="*/ 10620188 w 12819341"/>
              <a:gd name="connsiteY122" fmla="*/ 784932 h 2036622"/>
              <a:gd name="connsiteX123" fmla="*/ 9838025 w 12819341"/>
              <a:gd name="connsiteY123" fmla="*/ 544708 h 2036622"/>
              <a:gd name="connsiteX124" fmla="*/ 9091119 w 12819341"/>
              <a:gd name="connsiteY124" fmla="*/ 761751 h 2036622"/>
              <a:gd name="connsiteX125" fmla="*/ 8988665 w 12819341"/>
              <a:gd name="connsiteY125" fmla="*/ 837223 h 2036622"/>
              <a:gd name="connsiteX126" fmla="*/ 8897268 w 12819341"/>
              <a:gd name="connsiteY126" fmla="*/ 782376 h 2036622"/>
              <a:gd name="connsiteX127" fmla="*/ 8674916 w 12819341"/>
              <a:gd name="connsiteY127" fmla="*/ 535886 h 2036622"/>
              <a:gd name="connsiteX128" fmla="*/ 8666124 w 12819341"/>
              <a:gd name="connsiteY128" fmla="*/ 517879 h 2036622"/>
              <a:gd name="connsiteX129" fmla="*/ 8657119 w 12819341"/>
              <a:gd name="connsiteY129" fmla="*/ 522960 h 2036622"/>
              <a:gd name="connsiteX130" fmla="*/ 8599970 w 12819341"/>
              <a:gd name="connsiteY130" fmla="*/ 465328 h 2036622"/>
              <a:gd name="connsiteX131" fmla="*/ 8095713 w 12819341"/>
              <a:gd name="connsiteY131" fmla="*/ 193777 h 2036622"/>
              <a:gd name="connsiteX132" fmla="*/ 7666672 w 12819341"/>
              <a:gd name="connsiteY132" fmla="*/ 142218 h 2036622"/>
              <a:gd name="connsiteX133" fmla="*/ 7069229 w 12819341"/>
              <a:gd name="connsiteY133" fmla="*/ 332996 h 2036622"/>
              <a:gd name="connsiteX134" fmla="*/ 7025491 w 12819341"/>
              <a:gd name="connsiteY134" fmla="*/ 371775 h 2036622"/>
              <a:gd name="connsiteX135" fmla="*/ 7063702 w 12819341"/>
              <a:gd name="connsiteY135" fmla="*/ 346789 h 2036622"/>
              <a:gd name="connsiteX136" fmla="*/ 7853500 w 12819341"/>
              <a:gd name="connsiteY136" fmla="*/ 274394 h 2036622"/>
              <a:gd name="connsiteX137" fmla="*/ 8418677 w 12819341"/>
              <a:gd name="connsiteY137" fmla="*/ 685104 h 2036622"/>
              <a:gd name="connsiteX138" fmla="*/ 8427470 w 12819341"/>
              <a:gd name="connsiteY138" fmla="*/ 703111 h 2036622"/>
              <a:gd name="connsiteX139" fmla="*/ 8436476 w 12819341"/>
              <a:gd name="connsiteY139" fmla="*/ 698031 h 2036622"/>
              <a:gd name="connsiteX140" fmla="*/ 8493624 w 12819341"/>
              <a:gd name="connsiteY140" fmla="*/ 755662 h 2036622"/>
              <a:gd name="connsiteX141" fmla="*/ 8717608 w 12819341"/>
              <a:gd name="connsiteY141" fmla="*/ 914563 h 2036622"/>
              <a:gd name="connsiteX142" fmla="*/ 8838151 w 12819341"/>
              <a:gd name="connsiteY142" fmla="*/ 971293 h 2036622"/>
              <a:gd name="connsiteX143" fmla="*/ 8799684 w 12819341"/>
              <a:gd name="connsiteY143" fmla="*/ 1008666 h 2036622"/>
              <a:gd name="connsiteX144" fmla="*/ 8747832 w 12819341"/>
              <a:gd name="connsiteY144" fmla="*/ 1074915 h 2036622"/>
              <a:gd name="connsiteX145" fmla="*/ 8687536 w 12819341"/>
              <a:gd name="connsiteY145" fmla="*/ 1050213 h 2036622"/>
              <a:gd name="connsiteX146" fmla="*/ 8283017 w 12819341"/>
              <a:gd name="connsiteY146" fmla="*/ 722720 h 2036622"/>
              <a:gd name="connsiteX147" fmla="*/ 8269533 w 12819341"/>
              <a:gd name="connsiteY147" fmla="*/ 701434 h 2036622"/>
              <a:gd name="connsiteX148" fmla="*/ 8259647 w 12819341"/>
              <a:gd name="connsiteY148" fmla="*/ 709193 h 2036622"/>
              <a:gd name="connsiteX149" fmla="*/ 8181916 w 12819341"/>
              <a:gd name="connsiteY149" fmla="*/ 645498 h 2036622"/>
              <a:gd name="connsiteX150" fmla="*/ 7535584 w 12819341"/>
              <a:gd name="connsiteY150" fmla="*/ 381254 h 2036622"/>
              <a:gd name="connsiteX151" fmla="*/ 6335315 w 12819341"/>
              <a:gd name="connsiteY151" fmla="*/ 712922 h 2036622"/>
              <a:gd name="connsiteX152" fmla="*/ 6289650 w 12819341"/>
              <a:gd name="connsiteY152" fmla="*/ 768331 h 2036622"/>
              <a:gd name="connsiteX153" fmla="*/ 6331027 w 12819341"/>
              <a:gd name="connsiteY153" fmla="*/ 731100 h 2036622"/>
              <a:gd name="connsiteX154" fmla="*/ 7260330 w 12819341"/>
              <a:gd name="connsiteY154" fmla="*/ 519540 h 2036622"/>
              <a:gd name="connsiteX155" fmla="*/ 8002488 w 12819341"/>
              <a:gd name="connsiteY155" fmla="*/ 949351 h 2036622"/>
              <a:gd name="connsiteX156" fmla="*/ 8015972 w 12819341"/>
              <a:gd name="connsiteY156" fmla="*/ 970638 h 2036622"/>
              <a:gd name="connsiteX157" fmla="*/ 8025859 w 12819341"/>
              <a:gd name="connsiteY157" fmla="*/ 962878 h 2036622"/>
              <a:gd name="connsiteX158" fmla="*/ 8103589 w 12819341"/>
              <a:gd name="connsiteY158" fmla="*/ 1026572 h 2036622"/>
              <a:gd name="connsiteX159" fmla="*/ 8566934 w 12819341"/>
              <a:gd name="connsiteY159" fmla="*/ 1250711 h 2036622"/>
              <a:gd name="connsiteX160" fmla="*/ 8621490 w 12819341"/>
              <a:gd name="connsiteY160" fmla="*/ 1262668 h 2036622"/>
              <a:gd name="connsiteX161" fmla="*/ 8584490 w 12819341"/>
              <a:gd name="connsiteY161" fmla="*/ 1326163 h 2036622"/>
              <a:gd name="connsiteX162" fmla="*/ 8548703 w 12819341"/>
              <a:gd name="connsiteY162" fmla="*/ 1415875 h 2036622"/>
              <a:gd name="connsiteX163" fmla="*/ 8528737 w 12819341"/>
              <a:gd name="connsiteY163" fmla="*/ 1409723 h 2036622"/>
              <a:gd name="connsiteX164" fmla="*/ 7999982 w 12819341"/>
              <a:gd name="connsiteY164" fmla="*/ 1017395 h 2036622"/>
              <a:gd name="connsiteX165" fmla="*/ 7979848 w 12819341"/>
              <a:gd name="connsiteY165" fmla="*/ 988838 h 2036622"/>
              <a:gd name="connsiteX166" fmla="*/ 7970740 w 12819341"/>
              <a:gd name="connsiteY166" fmla="*/ 1002779 h 2036622"/>
              <a:gd name="connsiteX167" fmla="*/ 7868952 w 12819341"/>
              <a:gd name="connsiteY167" fmla="*/ 926249 h 2036622"/>
              <a:gd name="connsiteX168" fmla="*/ 7086788 w 12819341"/>
              <a:gd name="connsiteY168" fmla="*/ 686025 h 2036622"/>
              <a:gd name="connsiteX169" fmla="*/ 6185645 w 12819341"/>
              <a:gd name="connsiteY169" fmla="*/ 1016686 h 2036622"/>
              <a:gd name="connsiteX170" fmla="*/ 6141458 w 12819341"/>
              <a:gd name="connsiteY170" fmla="*/ 1059617 h 2036622"/>
              <a:gd name="connsiteX171" fmla="*/ 6132634 w 12819341"/>
              <a:gd name="connsiteY171" fmla="*/ 1056736 h 2036622"/>
              <a:gd name="connsiteX172" fmla="*/ 5662939 w 12819341"/>
              <a:gd name="connsiteY172" fmla="*/ 677203 h 2036622"/>
              <a:gd name="connsiteX173" fmla="*/ 5654147 w 12819341"/>
              <a:gd name="connsiteY173" fmla="*/ 659196 h 2036622"/>
              <a:gd name="connsiteX174" fmla="*/ 5645141 w 12819341"/>
              <a:gd name="connsiteY174" fmla="*/ 664277 h 2036622"/>
              <a:gd name="connsiteX175" fmla="*/ 5587993 w 12819341"/>
              <a:gd name="connsiteY175" fmla="*/ 606645 h 2036622"/>
              <a:gd name="connsiteX176" fmla="*/ 5083735 w 12819341"/>
              <a:gd name="connsiteY176" fmla="*/ 335094 h 2036622"/>
              <a:gd name="connsiteX177" fmla="*/ 4654695 w 12819341"/>
              <a:gd name="connsiteY177" fmla="*/ 283535 h 2036622"/>
              <a:gd name="connsiteX178" fmla="*/ 4057251 w 12819341"/>
              <a:gd name="connsiteY178" fmla="*/ 474313 h 2036622"/>
              <a:gd name="connsiteX179" fmla="*/ 4013513 w 12819341"/>
              <a:gd name="connsiteY179" fmla="*/ 513092 h 2036622"/>
              <a:gd name="connsiteX180" fmla="*/ 4051724 w 12819341"/>
              <a:gd name="connsiteY180" fmla="*/ 488106 h 2036622"/>
              <a:gd name="connsiteX181" fmla="*/ 4841522 w 12819341"/>
              <a:gd name="connsiteY181" fmla="*/ 415711 h 2036622"/>
              <a:gd name="connsiteX182" fmla="*/ 5406699 w 12819341"/>
              <a:gd name="connsiteY182" fmla="*/ 826421 h 2036622"/>
              <a:gd name="connsiteX183" fmla="*/ 5415492 w 12819341"/>
              <a:gd name="connsiteY183" fmla="*/ 844428 h 2036622"/>
              <a:gd name="connsiteX184" fmla="*/ 5424498 w 12819341"/>
              <a:gd name="connsiteY184" fmla="*/ 839348 h 2036622"/>
              <a:gd name="connsiteX185" fmla="*/ 5481647 w 12819341"/>
              <a:gd name="connsiteY185" fmla="*/ 896978 h 2036622"/>
              <a:gd name="connsiteX186" fmla="*/ 5985904 w 12819341"/>
              <a:gd name="connsiteY186" fmla="*/ 1168530 h 2036622"/>
              <a:gd name="connsiteX187" fmla="*/ 6026399 w 12819341"/>
              <a:gd name="connsiteY187" fmla="*/ 1178154 h 2036622"/>
              <a:gd name="connsiteX188" fmla="*/ 5946618 w 12819341"/>
              <a:gd name="connsiteY188" fmla="*/ 1280087 h 2036622"/>
              <a:gd name="connsiteX189" fmla="*/ 5894187 w 12819341"/>
              <a:gd name="connsiteY189" fmla="*/ 1269250 h 2036622"/>
              <a:gd name="connsiteX190" fmla="*/ 5271039 w 12819341"/>
              <a:gd name="connsiteY190" fmla="*/ 864037 h 2036622"/>
              <a:gd name="connsiteX191" fmla="*/ 5257555 w 12819341"/>
              <a:gd name="connsiteY191" fmla="*/ 842751 h 2036622"/>
              <a:gd name="connsiteX192" fmla="*/ 5247669 w 12819341"/>
              <a:gd name="connsiteY192" fmla="*/ 850510 h 2036622"/>
              <a:gd name="connsiteX193" fmla="*/ 5169938 w 12819341"/>
              <a:gd name="connsiteY193" fmla="*/ 786816 h 2036622"/>
              <a:gd name="connsiteX194" fmla="*/ 4523606 w 12819341"/>
              <a:gd name="connsiteY194" fmla="*/ 522571 h 2036622"/>
              <a:gd name="connsiteX195" fmla="*/ 3323337 w 12819341"/>
              <a:gd name="connsiteY195" fmla="*/ 854239 h 2036622"/>
              <a:gd name="connsiteX196" fmla="*/ 3277671 w 12819341"/>
              <a:gd name="connsiteY196" fmla="*/ 909648 h 2036622"/>
              <a:gd name="connsiteX197" fmla="*/ 3319049 w 12819341"/>
              <a:gd name="connsiteY197" fmla="*/ 872417 h 2036622"/>
              <a:gd name="connsiteX198" fmla="*/ 4248352 w 12819341"/>
              <a:gd name="connsiteY198" fmla="*/ 660857 h 2036622"/>
              <a:gd name="connsiteX199" fmla="*/ 4990510 w 12819341"/>
              <a:gd name="connsiteY199" fmla="*/ 1090668 h 2036622"/>
              <a:gd name="connsiteX200" fmla="*/ 5003994 w 12819341"/>
              <a:gd name="connsiteY200" fmla="*/ 1111955 h 2036622"/>
              <a:gd name="connsiteX201" fmla="*/ 5013881 w 12819341"/>
              <a:gd name="connsiteY201" fmla="*/ 1104195 h 2036622"/>
              <a:gd name="connsiteX202" fmla="*/ 5091611 w 12819341"/>
              <a:gd name="connsiteY202" fmla="*/ 1167890 h 2036622"/>
              <a:gd name="connsiteX203" fmla="*/ 5737942 w 12819341"/>
              <a:gd name="connsiteY203" fmla="*/ 1432135 h 2036622"/>
              <a:gd name="connsiteX204" fmla="*/ 5846363 w 12819341"/>
              <a:gd name="connsiteY204" fmla="*/ 1444983 h 2036622"/>
              <a:gd name="connsiteX205" fmla="*/ 5833253 w 12819341"/>
              <a:gd name="connsiteY205" fmla="*/ 1467480 h 2036622"/>
              <a:gd name="connsiteX206" fmla="*/ 5795914 w 12819341"/>
              <a:gd name="connsiteY206" fmla="*/ 1561084 h 2036622"/>
              <a:gd name="connsiteX207" fmla="*/ 5832886 w 12819341"/>
              <a:gd name="connsiteY207" fmla="*/ 1495636 h 2036622"/>
              <a:gd name="connsiteX208" fmla="*/ 5869183 w 12819341"/>
              <a:gd name="connsiteY208" fmla="*/ 1447687 h 2036622"/>
              <a:gd name="connsiteX209" fmla="*/ 5871632 w 12819341"/>
              <a:gd name="connsiteY209" fmla="*/ 1447977 h 2036622"/>
              <a:gd name="connsiteX210" fmla="*/ 6706317 w 12819341"/>
              <a:gd name="connsiteY210" fmla="*/ 1276101 h 2036622"/>
              <a:gd name="connsiteX211" fmla="*/ 6794768 w 12819341"/>
              <a:gd name="connsiteY211" fmla="*/ 1218117 h 2036622"/>
              <a:gd name="connsiteX212" fmla="*/ 6709779 w 12819341"/>
              <a:gd name="connsiteY212" fmla="*/ 1306919 h 2036622"/>
              <a:gd name="connsiteX213" fmla="*/ 5916710 w 12819341"/>
              <a:gd name="connsiteY213" fmla="*/ 1623212 h 2036622"/>
              <a:gd name="connsiteX214" fmla="*/ 4988004 w 12819341"/>
              <a:gd name="connsiteY214" fmla="*/ 1158712 h 2036622"/>
              <a:gd name="connsiteX215" fmla="*/ 4967870 w 12819341"/>
              <a:gd name="connsiteY215" fmla="*/ 1130155 h 2036622"/>
              <a:gd name="connsiteX216" fmla="*/ 4958762 w 12819341"/>
              <a:gd name="connsiteY216" fmla="*/ 1144096 h 2036622"/>
              <a:gd name="connsiteX217" fmla="*/ 4856974 w 12819341"/>
              <a:gd name="connsiteY217" fmla="*/ 1067566 h 2036622"/>
              <a:gd name="connsiteX218" fmla="*/ 4074811 w 12819341"/>
              <a:gd name="connsiteY218" fmla="*/ 827341 h 2036622"/>
              <a:gd name="connsiteX219" fmla="*/ 3327904 w 12819341"/>
              <a:gd name="connsiteY219" fmla="*/ 1044385 h 2036622"/>
              <a:gd name="connsiteX220" fmla="*/ 3210770 w 12819341"/>
              <a:gd name="connsiteY220" fmla="*/ 1130671 h 2036622"/>
              <a:gd name="connsiteX221" fmla="*/ 3101355 w 12819341"/>
              <a:gd name="connsiteY221" fmla="*/ 1065011 h 2036622"/>
              <a:gd name="connsiteX222" fmla="*/ 2879003 w 12819341"/>
              <a:gd name="connsiteY222" fmla="*/ 818521 h 2036622"/>
              <a:gd name="connsiteX223" fmla="*/ 2870211 w 12819341"/>
              <a:gd name="connsiteY223" fmla="*/ 800514 h 2036622"/>
              <a:gd name="connsiteX224" fmla="*/ 2861205 w 12819341"/>
              <a:gd name="connsiteY224" fmla="*/ 805595 h 2036622"/>
              <a:gd name="connsiteX225" fmla="*/ 2804057 w 12819341"/>
              <a:gd name="connsiteY225" fmla="*/ 747963 h 2036622"/>
              <a:gd name="connsiteX226" fmla="*/ 2299799 w 12819341"/>
              <a:gd name="connsiteY226" fmla="*/ 476412 h 2036622"/>
              <a:gd name="connsiteX227" fmla="*/ 1273315 w 12819341"/>
              <a:gd name="connsiteY227" fmla="*/ 615631 h 2036622"/>
              <a:gd name="connsiteX228" fmla="*/ 1229577 w 12819341"/>
              <a:gd name="connsiteY228" fmla="*/ 654410 h 2036622"/>
              <a:gd name="connsiteX229" fmla="*/ 1267788 w 12819341"/>
              <a:gd name="connsiteY229" fmla="*/ 629424 h 2036622"/>
              <a:gd name="connsiteX230" fmla="*/ 2057586 w 12819341"/>
              <a:gd name="connsiteY230" fmla="*/ 557029 h 2036622"/>
              <a:gd name="connsiteX231" fmla="*/ 2622763 w 12819341"/>
              <a:gd name="connsiteY231" fmla="*/ 967739 h 2036622"/>
              <a:gd name="connsiteX232" fmla="*/ 2631556 w 12819341"/>
              <a:gd name="connsiteY232" fmla="*/ 985746 h 2036622"/>
              <a:gd name="connsiteX233" fmla="*/ 2640562 w 12819341"/>
              <a:gd name="connsiteY233" fmla="*/ 980666 h 2036622"/>
              <a:gd name="connsiteX234" fmla="*/ 2697711 w 12819341"/>
              <a:gd name="connsiteY234" fmla="*/ 1038296 h 2036622"/>
              <a:gd name="connsiteX235" fmla="*/ 3055404 w 12819341"/>
              <a:gd name="connsiteY235" fmla="*/ 1260124 h 2036622"/>
              <a:gd name="connsiteX236" fmla="*/ 3065153 w 12819341"/>
              <a:gd name="connsiteY236" fmla="*/ 1263432 h 2036622"/>
              <a:gd name="connsiteX237" fmla="*/ 3036469 w 12819341"/>
              <a:gd name="connsiteY237" fmla="*/ 1291300 h 2036622"/>
              <a:gd name="connsiteX238" fmla="*/ 2976677 w 12819341"/>
              <a:gd name="connsiteY238" fmla="*/ 1367694 h 2036622"/>
              <a:gd name="connsiteX239" fmla="*/ 2891623 w 12819341"/>
              <a:gd name="connsiteY239" fmla="*/ 1332848 h 2036622"/>
              <a:gd name="connsiteX240" fmla="*/ 2487103 w 12819341"/>
              <a:gd name="connsiteY240" fmla="*/ 1005355 h 2036622"/>
              <a:gd name="connsiteX241" fmla="*/ 2473619 w 12819341"/>
              <a:gd name="connsiteY241" fmla="*/ 984069 h 2036622"/>
              <a:gd name="connsiteX242" fmla="*/ 2463733 w 12819341"/>
              <a:gd name="connsiteY242" fmla="*/ 991828 h 2036622"/>
              <a:gd name="connsiteX243" fmla="*/ 2386001 w 12819341"/>
              <a:gd name="connsiteY243" fmla="*/ 928134 h 2036622"/>
              <a:gd name="connsiteX244" fmla="*/ 1739670 w 12819341"/>
              <a:gd name="connsiteY244" fmla="*/ 663889 h 2036622"/>
              <a:gd name="connsiteX245" fmla="*/ 539401 w 12819341"/>
              <a:gd name="connsiteY245" fmla="*/ 995557 h 2036622"/>
              <a:gd name="connsiteX246" fmla="*/ 493735 w 12819341"/>
              <a:gd name="connsiteY246" fmla="*/ 1050966 h 2036622"/>
              <a:gd name="connsiteX247" fmla="*/ 535113 w 12819341"/>
              <a:gd name="connsiteY247" fmla="*/ 1013735 h 2036622"/>
              <a:gd name="connsiteX248" fmla="*/ 1464416 w 12819341"/>
              <a:gd name="connsiteY248" fmla="*/ 802175 h 2036622"/>
              <a:gd name="connsiteX249" fmla="*/ 2206573 w 12819341"/>
              <a:gd name="connsiteY249" fmla="*/ 1231986 h 2036622"/>
              <a:gd name="connsiteX250" fmla="*/ 2220058 w 12819341"/>
              <a:gd name="connsiteY250" fmla="*/ 1253273 h 2036622"/>
              <a:gd name="connsiteX251" fmla="*/ 2229945 w 12819341"/>
              <a:gd name="connsiteY251" fmla="*/ 1245513 h 2036622"/>
              <a:gd name="connsiteX252" fmla="*/ 2307675 w 12819341"/>
              <a:gd name="connsiteY252" fmla="*/ 1309208 h 2036622"/>
              <a:gd name="connsiteX253" fmla="*/ 2771020 w 12819341"/>
              <a:gd name="connsiteY253" fmla="*/ 1533346 h 2036622"/>
              <a:gd name="connsiteX254" fmla="*/ 2854571 w 12819341"/>
              <a:gd name="connsiteY254" fmla="*/ 1551659 h 2036622"/>
              <a:gd name="connsiteX255" fmla="*/ 2821275 w 12819341"/>
              <a:gd name="connsiteY255" fmla="*/ 1608797 h 2036622"/>
              <a:gd name="connsiteX256" fmla="*/ 2783936 w 12819341"/>
              <a:gd name="connsiteY256" fmla="*/ 1702401 h 2036622"/>
              <a:gd name="connsiteX257" fmla="*/ 2820908 w 12819341"/>
              <a:gd name="connsiteY257" fmla="*/ 1636953 h 2036622"/>
              <a:gd name="connsiteX258" fmla="*/ 2881078 w 12819341"/>
              <a:gd name="connsiteY258" fmla="*/ 1557468 h 2036622"/>
              <a:gd name="connsiteX259" fmla="*/ 2954006 w 12819341"/>
              <a:gd name="connsiteY259" fmla="*/ 1573453 h 2036622"/>
              <a:gd name="connsiteX260" fmla="*/ 3922381 w 12819341"/>
              <a:gd name="connsiteY260" fmla="*/ 1417419 h 2036622"/>
              <a:gd name="connsiteX261" fmla="*/ 4010833 w 12819341"/>
              <a:gd name="connsiteY261" fmla="*/ 1359435 h 2036622"/>
              <a:gd name="connsiteX262" fmla="*/ 3925843 w 12819341"/>
              <a:gd name="connsiteY262" fmla="*/ 1448237 h 2036622"/>
              <a:gd name="connsiteX263" fmla="*/ 3132774 w 12819341"/>
              <a:gd name="connsiteY263" fmla="*/ 1764530 h 2036622"/>
              <a:gd name="connsiteX264" fmla="*/ 2204068 w 12819341"/>
              <a:gd name="connsiteY264" fmla="*/ 1300030 h 2036622"/>
              <a:gd name="connsiteX265" fmla="*/ 2183934 w 12819341"/>
              <a:gd name="connsiteY265" fmla="*/ 1271473 h 2036622"/>
              <a:gd name="connsiteX266" fmla="*/ 2174826 w 12819341"/>
              <a:gd name="connsiteY266" fmla="*/ 1285414 h 2036622"/>
              <a:gd name="connsiteX267" fmla="*/ 2073037 w 12819341"/>
              <a:gd name="connsiteY267" fmla="*/ 1208884 h 2036622"/>
              <a:gd name="connsiteX268" fmla="*/ 1290875 w 12819341"/>
              <a:gd name="connsiteY268" fmla="*/ 968659 h 2036622"/>
              <a:gd name="connsiteX269" fmla="*/ 37339 w 12819341"/>
              <a:gd name="connsiteY269" fmla="*/ 1750115 h 2036622"/>
              <a:gd name="connsiteX270" fmla="*/ 0 w 12819341"/>
              <a:gd name="connsiteY270" fmla="*/ 1843719 h 2036622"/>
              <a:gd name="connsiteX271" fmla="*/ 36972 w 12819341"/>
              <a:gd name="connsiteY271" fmla="*/ 1778271 h 2036622"/>
              <a:gd name="connsiteX272" fmla="*/ 1018462 w 12819341"/>
              <a:gd name="connsiteY272" fmla="*/ 1240752 h 2036622"/>
              <a:gd name="connsiteX273" fmla="*/ 1947167 w 12819341"/>
              <a:gd name="connsiteY273" fmla="*/ 1705252 h 2036622"/>
              <a:gd name="connsiteX274" fmla="*/ 1967301 w 12819341"/>
              <a:gd name="connsiteY274" fmla="*/ 1733808 h 2036622"/>
              <a:gd name="connsiteX275" fmla="*/ 1976411 w 12819341"/>
              <a:gd name="connsiteY275" fmla="*/ 1719867 h 2036622"/>
              <a:gd name="connsiteX276" fmla="*/ 2078199 w 12819341"/>
              <a:gd name="connsiteY276" fmla="*/ 1796397 h 2036622"/>
              <a:gd name="connsiteX277" fmla="*/ 2860361 w 12819341"/>
              <a:gd name="connsiteY277" fmla="*/ 2036622 h 2036622"/>
              <a:gd name="connsiteX278" fmla="*/ 4016841 w 12819341"/>
              <a:gd name="connsiteY278" fmla="*/ 1421722 h 2036622"/>
              <a:gd name="connsiteX279" fmla="*/ 4087844 w 12819341"/>
              <a:gd name="connsiteY279" fmla="*/ 1299876 h 2036622"/>
              <a:gd name="connsiteX280" fmla="*/ 4154276 w 12819341"/>
              <a:gd name="connsiteY280" fmla="*/ 1241784 h 2036622"/>
              <a:gd name="connsiteX281" fmla="*/ 4195903 w 12819341"/>
              <a:gd name="connsiteY281" fmla="*/ 1191275 h 2036622"/>
              <a:gd name="connsiteX282" fmla="*/ 4216841 w 12819341"/>
              <a:gd name="connsiteY282" fmla="*/ 1177993 h 2036622"/>
              <a:gd name="connsiteX283" fmla="*/ 4324179 w 12819341"/>
              <a:gd name="connsiteY283" fmla="*/ 1225303 h 2036622"/>
              <a:gd name="connsiteX284" fmla="*/ 4731104 w 12819341"/>
              <a:gd name="connsiteY284" fmla="*/ 1563934 h 2036622"/>
              <a:gd name="connsiteX285" fmla="*/ 4751238 w 12819341"/>
              <a:gd name="connsiteY285" fmla="*/ 1592490 h 2036622"/>
              <a:gd name="connsiteX286" fmla="*/ 4760347 w 12819341"/>
              <a:gd name="connsiteY286" fmla="*/ 1578549 h 2036622"/>
              <a:gd name="connsiteX287" fmla="*/ 4862135 w 12819341"/>
              <a:gd name="connsiteY287" fmla="*/ 1655079 h 2036622"/>
              <a:gd name="connsiteX288" fmla="*/ 5644297 w 12819341"/>
              <a:gd name="connsiteY288" fmla="*/ 1895304 h 2036622"/>
              <a:gd name="connsiteX289" fmla="*/ 6800777 w 12819341"/>
              <a:gd name="connsiteY289" fmla="*/ 1280404 h 2036622"/>
              <a:gd name="connsiteX290" fmla="*/ 6871780 w 12819341"/>
              <a:gd name="connsiteY290" fmla="*/ 1158558 h 2036622"/>
              <a:gd name="connsiteX291" fmla="*/ 6938212 w 12819341"/>
              <a:gd name="connsiteY291" fmla="*/ 1100466 h 2036622"/>
              <a:gd name="connsiteX292" fmla="*/ 6979839 w 12819341"/>
              <a:gd name="connsiteY292" fmla="*/ 1049957 h 2036622"/>
              <a:gd name="connsiteX293" fmla="*/ 7012387 w 12819341"/>
              <a:gd name="connsiteY293" fmla="*/ 1029311 h 2036622"/>
              <a:gd name="connsiteX294" fmla="*/ 7056126 w 12819341"/>
              <a:gd name="connsiteY294" fmla="*/ 990532 h 2036622"/>
              <a:gd name="connsiteX295" fmla="*/ 7017915 w 12819341"/>
              <a:gd name="connsiteY295" fmla="*/ 1015518 h 2036622"/>
              <a:gd name="connsiteX296" fmla="*/ 6934186 w 12819341"/>
              <a:gd name="connsiteY296" fmla="*/ 1055607 h 2036622"/>
              <a:gd name="connsiteX297" fmla="*/ 6918902 w 12819341"/>
              <a:gd name="connsiteY297" fmla="*/ 1061031 h 2036622"/>
              <a:gd name="connsiteX298" fmla="*/ 6935172 w 12819341"/>
              <a:gd name="connsiteY298" fmla="*/ 1020245 h 2036622"/>
              <a:gd name="connsiteX299" fmla="*/ 6910433 w 12819341"/>
              <a:gd name="connsiteY299" fmla="*/ 1064037 h 2036622"/>
              <a:gd name="connsiteX300" fmla="*/ 6844200 w 12819341"/>
              <a:gd name="connsiteY300" fmla="*/ 1087543 h 2036622"/>
              <a:gd name="connsiteX301" fmla="*/ 6388276 w 12819341"/>
              <a:gd name="connsiteY301" fmla="*/ 1120767 h 2036622"/>
              <a:gd name="connsiteX302" fmla="*/ 6270668 w 12819341"/>
              <a:gd name="connsiteY302" fmla="*/ 1096641 h 2036622"/>
              <a:gd name="connsiteX303" fmla="*/ 6383341 w 12819341"/>
              <a:gd name="connsiteY303" fmla="*/ 1042417 h 2036622"/>
              <a:gd name="connsiteX304" fmla="*/ 6814376 w 12819341"/>
              <a:gd name="connsiteY304" fmla="*/ 958117 h 2036622"/>
              <a:gd name="connsiteX305" fmla="*/ 7743081 w 12819341"/>
              <a:gd name="connsiteY305" fmla="*/ 1422617 h 2036622"/>
              <a:gd name="connsiteX306" fmla="*/ 7763216 w 12819341"/>
              <a:gd name="connsiteY306" fmla="*/ 1451173 h 2036622"/>
              <a:gd name="connsiteX307" fmla="*/ 7772325 w 12819341"/>
              <a:gd name="connsiteY307" fmla="*/ 1437232 h 2036622"/>
              <a:gd name="connsiteX308" fmla="*/ 7874113 w 12819341"/>
              <a:gd name="connsiteY308" fmla="*/ 1513762 h 2036622"/>
              <a:gd name="connsiteX309" fmla="*/ 8656274 w 12819341"/>
              <a:gd name="connsiteY309" fmla="*/ 1753987 h 2036622"/>
              <a:gd name="connsiteX310" fmla="*/ 9812754 w 12819341"/>
              <a:gd name="connsiteY310" fmla="*/ 1139087 h 2036622"/>
              <a:gd name="connsiteX311" fmla="*/ 9883758 w 12819341"/>
              <a:gd name="connsiteY311" fmla="*/ 1017241 h 2036622"/>
              <a:gd name="connsiteX312" fmla="*/ 9950190 w 12819341"/>
              <a:gd name="connsiteY312" fmla="*/ 959149 h 2036622"/>
              <a:gd name="connsiteX313" fmla="*/ 9991816 w 12819341"/>
              <a:gd name="connsiteY313" fmla="*/ 908640 h 2036622"/>
              <a:gd name="connsiteX314" fmla="*/ 9999348 w 12819341"/>
              <a:gd name="connsiteY314" fmla="*/ 903863 h 2036622"/>
              <a:gd name="connsiteX315" fmla="*/ 10087394 w 12819341"/>
              <a:gd name="connsiteY315" fmla="*/ 942669 h 2036622"/>
              <a:gd name="connsiteX316" fmla="*/ 10494318 w 12819341"/>
              <a:gd name="connsiteY316" fmla="*/ 1281300 h 2036622"/>
              <a:gd name="connsiteX317" fmla="*/ 10514452 w 12819341"/>
              <a:gd name="connsiteY317" fmla="*/ 1309856 h 2036622"/>
              <a:gd name="connsiteX318" fmla="*/ 10523562 w 12819341"/>
              <a:gd name="connsiteY318" fmla="*/ 1295915 h 2036622"/>
              <a:gd name="connsiteX319" fmla="*/ 10625350 w 12819341"/>
              <a:gd name="connsiteY319" fmla="*/ 1372445 h 2036622"/>
              <a:gd name="connsiteX320" fmla="*/ 11407512 w 12819341"/>
              <a:gd name="connsiteY320" fmla="*/ 1612670 h 2036622"/>
              <a:gd name="connsiteX321" fmla="*/ 12563991 w 12819341"/>
              <a:gd name="connsiteY321" fmla="*/ 997770 h 2036622"/>
              <a:gd name="connsiteX322" fmla="*/ 12634995 w 12819341"/>
              <a:gd name="connsiteY322" fmla="*/ 875924 h 2036622"/>
              <a:gd name="connsiteX323" fmla="*/ 12701427 w 12819341"/>
              <a:gd name="connsiteY323" fmla="*/ 817832 h 2036622"/>
              <a:gd name="connsiteX324" fmla="*/ 12743054 w 12819341"/>
              <a:gd name="connsiteY324" fmla="*/ 767323 h 2036622"/>
              <a:gd name="connsiteX325" fmla="*/ 12775602 w 12819341"/>
              <a:gd name="connsiteY325" fmla="*/ 746677 h 2036622"/>
              <a:gd name="connsiteX326" fmla="*/ 12819341 w 12819341"/>
              <a:gd name="connsiteY326" fmla="*/ 707898 h 2036622"/>
              <a:gd name="connsiteX327" fmla="*/ 12781130 w 12819341"/>
              <a:gd name="connsiteY327" fmla="*/ 732884 h 2036622"/>
              <a:gd name="connsiteX328" fmla="*/ 12697401 w 12819341"/>
              <a:gd name="connsiteY328" fmla="*/ 772973 h 2036622"/>
              <a:gd name="connsiteX329" fmla="*/ 12682117 w 12819341"/>
              <a:gd name="connsiteY329" fmla="*/ 778397 h 2036622"/>
              <a:gd name="connsiteX330" fmla="*/ 12698387 w 12819341"/>
              <a:gd name="connsiteY330" fmla="*/ 737611 h 2036622"/>
              <a:gd name="connsiteX331" fmla="*/ 12673648 w 12819341"/>
              <a:gd name="connsiteY331" fmla="*/ 781403 h 2036622"/>
              <a:gd name="connsiteX332" fmla="*/ 12607415 w 12819341"/>
              <a:gd name="connsiteY332" fmla="*/ 804909 h 2036622"/>
              <a:gd name="connsiteX333" fmla="*/ 11991332 w 12819341"/>
              <a:gd name="connsiteY333" fmla="*/ 805279 h 2036622"/>
              <a:gd name="connsiteX334" fmla="*/ 11426154 w 12819341"/>
              <a:gd name="connsiteY334" fmla="*/ 394569 h 2036622"/>
              <a:gd name="connsiteX335" fmla="*/ 11417361 w 12819341"/>
              <a:gd name="connsiteY335" fmla="*/ 376562 h 2036622"/>
              <a:gd name="connsiteX336" fmla="*/ 11408356 w 12819341"/>
              <a:gd name="connsiteY336" fmla="*/ 381643 h 2036622"/>
              <a:gd name="connsiteX337" fmla="*/ 11351207 w 12819341"/>
              <a:gd name="connsiteY337" fmla="*/ 324011 h 2036622"/>
              <a:gd name="connsiteX338" fmla="*/ 10846950 w 12819341"/>
              <a:gd name="connsiteY338" fmla="*/ 52460 h 2036622"/>
              <a:gd name="connsiteX339" fmla="*/ 10417909 w 12819341"/>
              <a:gd name="connsiteY339" fmla="*/ 901 h 2036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Lst>
            <a:rect l="l" t="t" r="r" b="b"/>
            <a:pathLst>
              <a:path w="12819341" h="2036622">
                <a:moveTo>
                  <a:pt x="4098623" y="1247671"/>
                </a:moveTo>
                <a:lnTo>
                  <a:pt x="4072801" y="1281782"/>
                </a:lnTo>
                <a:lnTo>
                  <a:pt x="4065453" y="1286768"/>
                </a:lnTo>
                <a:cubicBezTo>
                  <a:pt x="3837471" y="1423538"/>
                  <a:pt x="3537472" y="1484432"/>
                  <a:pt x="3229260" y="1435166"/>
                </a:cubicBezTo>
                <a:cubicBezTo>
                  <a:pt x="3188617" y="1428670"/>
                  <a:pt x="3148913" y="1420431"/>
                  <a:pt x="3110251" y="1410568"/>
                </a:cubicBezTo>
                <a:lnTo>
                  <a:pt x="3041090" y="1389502"/>
                </a:lnTo>
                <a:lnTo>
                  <a:pt x="3120515" y="1323921"/>
                </a:lnTo>
                <a:lnTo>
                  <a:pt x="3163015" y="1296633"/>
                </a:lnTo>
                <a:lnTo>
                  <a:pt x="3201967" y="1309848"/>
                </a:lnTo>
                <a:cubicBezTo>
                  <a:pt x="3491240" y="1390565"/>
                  <a:pt x="3784821" y="1374964"/>
                  <a:pt x="4017917" y="1284817"/>
                </a:cubicBezTo>
                <a:close/>
                <a:moveTo>
                  <a:pt x="4191133" y="1194301"/>
                </a:moveTo>
                <a:lnTo>
                  <a:pt x="4158564" y="1223607"/>
                </a:lnTo>
                <a:lnTo>
                  <a:pt x="4114587" y="1253437"/>
                </a:lnTo>
                <a:lnTo>
                  <a:pt x="4120995" y="1237375"/>
                </a:lnTo>
                <a:lnTo>
                  <a:pt x="4129125" y="1233633"/>
                </a:lnTo>
                <a:close/>
                <a:moveTo>
                  <a:pt x="6882559" y="1106353"/>
                </a:moveTo>
                <a:lnTo>
                  <a:pt x="6856737" y="1140464"/>
                </a:lnTo>
                <a:lnTo>
                  <a:pt x="6849389" y="1145450"/>
                </a:lnTo>
                <a:cubicBezTo>
                  <a:pt x="6621407" y="1282220"/>
                  <a:pt x="6321408" y="1343114"/>
                  <a:pt x="6013196" y="1293848"/>
                </a:cubicBezTo>
                <a:lnTo>
                  <a:pt x="6004436" y="1292038"/>
                </a:lnTo>
                <a:lnTo>
                  <a:pt x="6021307" y="1274410"/>
                </a:lnTo>
                <a:lnTo>
                  <a:pt x="6114480" y="1197477"/>
                </a:lnTo>
                <a:lnTo>
                  <a:pt x="6202653" y="1211349"/>
                </a:lnTo>
                <a:cubicBezTo>
                  <a:pt x="6418186" y="1236788"/>
                  <a:pt x="6627031" y="1211110"/>
                  <a:pt x="6801853" y="1143499"/>
                </a:cubicBezTo>
                <a:close/>
                <a:moveTo>
                  <a:pt x="3802398" y="1099434"/>
                </a:moveTo>
                <a:cubicBezTo>
                  <a:pt x="3942606" y="1099434"/>
                  <a:pt x="4077215" y="1124861"/>
                  <a:pt x="4202348" y="1171606"/>
                </a:cubicBezTo>
                <a:lnTo>
                  <a:pt x="4202756" y="1171785"/>
                </a:lnTo>
                <a:lnTo>
                  <a:pt x="4150250" y="1196925"/>
                </a:lnTo>
                <a:lnTo>
                  <a:pt x="4134966" y="1202349"/>
                </a:lnTo>
                <a:lnTo>
                  <a:pt x="4151236" y="1161563"/>
                </a:lnTo>
                <a:lnTo>
                  <a:pt x="4126497" y="1205355"/>
                </a:lnTo>
                <a:lnTo>
                  <a:pt x="4060264" y="1228861"/>
                </a:lnTo>
                <a:cubicBezTo>
                  <a:pt x="3874692" y="1284340"/>
                  <a:pt x="3657495" y="1288753"/>
                  <a:pt x="3444181" y="1229231"/>
                </a:cubicBezTo>
                <a:cubicBezTo>
                  <a:pt x="3411364" y="1220073"/>
                  <a:pt x="3379512" y="1209647"/>
                  <a:pt x="3348698" y="1198054"/>
                </a:cubicBezTo>
                <a:lnTo>
                  <a:pt x="3344944" y="1196448"/>
                </a:lnTo>
                <a:lnTo>
                  <a:pt x="3371363" y="1183734"/>
                </a:lnTo>
                <a:cubicBezTo>
                  <a:pt x="3505184" y="1129276"/>
                  <a:pt x="3650505" y="1099434"/>
                  <a:pt x="3802398" y="1099434"/>
                </a:cubicBezTo>
                <a:close/>
                <a:moveTo>
                  <a:pt x="9806746" y="1076800"/>
                </a:moveTo>
                <a:lnTo>
                  <a:pt x="9721756" y="1165602"/>
                </a:lnTo>
                <a:cubicBezTo>
                  <a:pt x="9509971" y="1362526"/>
                  <a:pt x="9232473" y="1481895"/>
                  <a:pt x="8928688" y="1481895"/>
                </a:cubicBezTo>
                <a:cubicBezTo>
                  <a:pt x="8835215" y="1481895"/>
                  <a:pt x="8744232" y="1470593"/>
                  <a:pt x="8656885" y="1449209"/>
                </a:cubicBezTo>
                <a:lnTo>
                  <a:pt x="8549254" y="1416045"/>
                </a:lnTo>
                <a:lnTo>
                  <a:pt x="8584122" y="1354319"/>
                </a:lnTo>
                <a:lnTo>
                  <a:pt x="8648946" y="1268686"/>
                </a:lnTo>
                <a:lnTo>
                  <a:pt x="8749920" y="1290818"/>
                </a:lnTo>
                <a:cubicBezTo>
                  <a:pt x="9108176" y="1348082"/>
                  <a:pt x="9455499" y="1283652"/>
                  <a:pt x="9718295" y="1134784"/>
                </a:cubicBezTo>
                <a:close/>
                <a:moveTo>
                  <a:pt x="6975070" y="1052983"/>
                </a:moveTo>
                <a:lnTo>
                  <a:pt x="6942500" y="1082289"/>
                </a:lnTo>
                <a:lnTo>
                  <a:pt x="6898523" y="1112119"/>
                </a:lnTo>
                <a:lnTo>
                  <a:pt x="6904931" y="1096057"/>
                </a:lnTo>
                <a:lnTo>
                  <a:pt x="6913060" y="1092315"/>
                </a:lnTo>
                <a:close/>
                <a:moveTo>
                  <a:pt x="9894537" y="965037"/>
                </a:moveTo>
                <a:lnTo>
                  <a:pt x="9868715" y="999147"/>
                </a:lnTo>
                <a:lnTo>
                  <a:pt x="9861367" y="1004132"/>
                </a:lnTo>
                <a:cubicBezTo>
                  <a:pt x="9633384" y="1140903"/>
                  <a:pt x="9333385" y="1201797"/>
                  <a:pt x="9025174" y="1152531"/>
                </a:cubicBezTo>
                <a:cubicBezTo>
                  <a:pt x="8984530" y="1146035"/>
                  <a:pt x="8944826" y="1137796"/>
                  <a:pt x="8906165" y="1127933"/>
                </a:cubicBezTo>
                <a:lnTo>
                  <a:pt x="8813117" y="1099591"/>
                </a:lnTo>
                <a:lnTo>
                  <a:pt x="8883730" y="1041287"/>
                </a:lnTo>
                <a:lnTo>
                  <a:pt x="8937536" y="1006740"/>
                </a:lnTo>
                <a:lnTo>
                  <a:pt x="8997881" y="1027213"/>
                </a:lnTo>
                <a:cubicBezTo>
                  <a:pt x="9287153" y="1107930"/>
                  <a:pt x="9580734" y="1092329"/>
                  <a:pt x="9813830" y="1002182"/>
                </a:cubicBezTo>
                <a:close/>
                <a:moveTo>
                  <a:pt x="9987047" y="911666"/>
                </a:moveTo>
                <a:lnTo>
                  <a:pt x="9954478" y="940972"/>
                </a:lnTo>
                <a:lnTo>
                  <a:pt x="9910500" y="970802"/>
                </a:lnTo>
                <a:lnTo>
                  <a:pt x="9916908" y="954740"/>
                </a:lnTo>
                <a:lnTo>
                  <a:pt x="9925038" y="950998"/>
                </a:lnTo>
                <a:close/>
                <a:moveTo>
                  <a:pt x="9945598" y="882820"/>
                </a:moveTo>
                <a:lnTo>
                  <a:pt x="9965563" y="888972"/>
                </a:lnTo>
                <a:lnTo>
                  <a:pt x="9982995" y="896655"/>
                </a:lnTo>
                <a:lnTo>
                  <a:pt x="9946164" y="914290"/>
                </a:lnTo>
                <a:lnTo>
                  <a:pt x="9930880" y="919714"/>
                </a:lnTo>
                <a:close/>
                <a:moveTo>
                  <a:pt x="9565613" y="816800"/>
                </a:moveTo>
                <a:cubicBezTo>
                  <a:pt x="9659085" y="816800"/>
                  <a:pt x="9750068" y="828101"/>
                  <a:pt x="9837415" y="849485"/>
                </a:cubicBezTo>
                <a:lnTo>
                  <a:pt x="9945047" y="882650"/>
                </a:lnTo>
                <a:lnTo>
                  <a:pt x="9922411" y="922720"/>
                </a:lnTo>
                <a:lnTo>
                  <a:pt x="9856178" y="946226"/>
                </a:lnTo>
                <a:cubicBezTo>
                  <a:pt x="9670606" y="1001705"/>
                  <a:pt x="9453408" y="1006118"/>
                  <a:pt x="9240095" y="946596"/>
                </a:cubicBezTo>
                <a:cubicBezTo>
                  <a:pt x="9207278" y="937438"/>
                  <a:pt x="9175426" y="927012"/>
                  <a:pt x="9144612" y="915419"/>
                </a:cubicBezTo>
                <a:lnTo>
                  <a:pt x="9123546" y="906409"/>
                </a:lnTo>
                <a:lnTo>
                  <a:pt x="9134578" y="901100"/>
                </a:lnTo>
                <a:cubicBezTo>
                  <a:pt x="9268399" y="846642"/>
                  <a:pt x="9413720" y="816800"/>
                  <a:pt x="9565613" y="816800"/>
                </a:cubicBezTo>
                <a:close/>
                <a:moveTo>
                  <a:pt x="12738284" y="770349"/>
                </a:moveTo>
                <a:lnTo>
                  <a:pt x="12705715" y="799654"/>
                </a:lnTo>
                <a:lnTo>
                  <a:pt x="12661738" y="829485"/>
                </a:lnTo>
                <a:lnTo>
                  <a:pt x="12668145" y="813423"/>
                </a:lnTo>
                <a:lnTo>
                  <a:pt x="12676275" y="809681"/>
                </a:lnTo>
                <a:close/>
                <a:moveTo>
                  <a:pt x="10417909" y="901"/>
                </a:moveTo>
                <a:cubicBezTo>
                  <a:pt x="10186757" y="9366"/>
                  <a:pt x="9975111" y="77159"/>
                  <a:pt x="9820466" y="191679"/>
                </a:cubicBezTo>
                <a:lnTo>
                  <a:pt x="9776728" y="230458"/>
                </a:lnTo>
                <a:lnTo>
                  <a:pt x="9814939" y="205472"/>
                </a:lnTo>
                <a:cubicBezTo>
                  <a:pt x="10028995" y="88013"/>
                  <a:pt x="10320319" y="53715"/>
                  <a:pt x="10604736" y="133077"/>
                </a:cubicBezTo>
                <a:cubicBezTo>
                  <a:pt x="10867276" y="206335"/>
                  <a:pt x="11068009" y="360835"/>
                  <a:pt x="11169914" y="543787"/>
                </a:cubicBezTo>
                <a:lnTo>
                  <a:pt x="11178706" y="561794"/>
                </a:lnTo>
                <a:lnTo>
                  <a:pt x="11187713" y="556714"/>
                </a:lnTo>
                <a:lnTo>
                  <a:pt x="11244861" y="614344"/>
                </a:lnTo>
                <a:cubicBezTo>
                  <a:pt x="11373252" y="732780"/>
                  <a:pt x="11545674" y="829128"/>
                  <a:pt x="11749118" y="885896"/>
                </a:cubicBezTo>
                <a:cubicBezTo>
                  <a:pt x="12038391" y="966613"/>
                  <a:pt x="12331971" y="951012"/>
                  <a:pt x="12565068" y="860865"/>
                </a:cubicBezTo>
                <a:lnTo>
                  <a:pt x="12645774" y="823719"/>
                </a:lnTo>
                <a:lnTo>
                  <a:pt x="12619952" y="857830"/>
                </a:lnTo>
                <a:lnTo>
                  <a:pt x="12612604" y="862815"/>
                </a:lnTo>
                <a:cubicBezTo>
                  <a:pt x="12384621" y="999586"/>
                  <a:pt x="12084623" y="1060480"/>
                  <a:pt x="11776411" y="1011214"/>
                </a:cubicBezTo>
                <a:cubicBezTo>
                  <a:pt x="11451264" y="959242"/>
                  <a:pt x="11186234" y="795744"/>
                  <a:pt x="11034253" y="581403"/>
                </a:cubicBezTo>
                <a:lnTo>
                  <a:pt x="11020770" y="560117"/>
                </a:lnTo>
                <a:lnTo>
                  <a:pt x="11010883" y="567876"/>
                </a:lnTo>
                <a:lnTo>
                  <a:pt x="10933152" y="504181"/>
                </a:lnTo>
                <a:cubicBezTo>
                  <a:pt x="10760366" y="374957"/>
                  <a:pt x="10538780" y="280210"/>
                  <a:pt x="10286820" y="239937"/>
                </a:cubicBezTo>
                <a:cubicBezTo>
                  <a:pt x="9809148" y="163584"/>
                  <a:pt x="9350907" y="303576"/>
                  <a:pt x="9086551" y="571605"/>
                </a:cubicBezTo>
                <a:lnTo>
                  <a:pt x="9040886" y="627014"/>
                </a:lnTo>
                <a:lnTo>
                  <a:pt x="9082263" y="589783"/>
                </a:lnTo>
                <a:cubicBezTo>
                  <a:pt x="9317810" y="409498"/>
                  <a:pt x="9659325" y="321920"/>
                  <a:pt x="10011567" y="378223"/>
                </a:cubicBezTo>
                <a:cubicBezTo>
                  <a:pt x="10336714" y="430195"/>
                  <a:pt x="10601744" y="593694"/>
                  <a:pt x="10753724" y="808034"/>
                </a:cubicBezTo>
                <a:lnTo>
                  <a:pt x="10767208" y="829321"/>
                </a:lnTo>
                <a:lnTo>
                  <a:pt x="10777096" y="821561"/>
                </a:lnTo>
                <a:lnTo>
                  <a:pt x="10854825" y="885255"/>
                </a:lnTo>
                <a:cubicBezTo>
                  <a:pt x="11027612" y="1014480"/>
                  <a:pt x="11249199" y="1109227"/>
                  <a:pt x="11501157" y="1149501"/>
                </a:cubicBezTo>
                <a:cubicBezTo>
                  <a:pt x="11859413" y="1206765"/>
                  <a:pt x="12206736" y="1142335"/>
                  <a:pt x="12469532" y="993467"/>
                </a:cubicBezTo>
                <a:lnTo>
                  <a:pt x="12557983" y="935483"/>
                </a:lnTo>
                <a:lnTo>
                  <a:pt x="12472994" y="1024285"/>
                </a:lnTo>
                <a:cubicBezTo>
                  <a:pt x="12261208" y="1221209"/>
                  <a:pt x="11983710" y="1340578"/>
                  <a:pt x="11679925" y="1340578"/>
                </a:cubicBezTo>
                <a:cubicBezTo>
                  <a:pt x="11306035" y="1340578"/>
                  <a:pt x="10971965" y="1159760"/>
                  <a:pt x="10751219" y="876078"/>
                </a:cubicBezTo>
                <a:lnTo>
                  <a:pt x="10731085" y="847521"/>
                </a:lnTo>
                <a:lnTo>
                  <a:pt x="10721976" y="861462"/>
                </a:lnTo>
                <a:lnTo>
                  <a:pt x="10620188" y="784932"/>
                </a:lnTo>
                <a:cubicBezTo>
                  <a:pt x="10396915" y="633266"/>
                  <a:pt x="10127756" y="544708"/>
                  <a:pt x="9838025" y="544708"/>
                </a:cubicBezTo>
                <a:cubicBezTo>
                  <a:pt x="9563385" y="544708"/>
                  <a:pt x="9307229" y="624282"/>
                  <a:pt x="9091119" y="761751"/>
                </a:cubicBezTo>
                <a:lnTo>
                  <a:pt x="8988665" y="837223"/>
                </a:lnTo>
                <a:lnTo>
                  <a:pt x="8897268" y="782376"/>
                </a:lnTo>
                <a:cubicBezTo>
                  <a:pt x="8801530" y="711725"/>
                  <a:pt x="8725870" y="627362"/>
                  <a:pt x="8674916" y="535886"/>
                </a:cubicBezTo>
                <a:lnTo>
                  <a:pt x="8666124" y="517879"/>
                </a:lnTo>
                <a:lnTo>
                  <a:pt x="8657119" y="522960"/>
                </a:lnTo>
                <a:lnTo>
                  <a:pt x="8599970" y="465328"/>
                </a:lnTo>
                <a:cubicBezTo>
                  <a:pt x="8471580" y="346893"/>
                  <a:pt x="8299158" y="250545"/>
                  <a:pt x="8095713" y="193777"/>
                </a:cubicBezTo>
                <a:cubicBezTo>
                  <a:pt x="7951077" y="153418"/>
                  <a:pt x="7805364" y="137139"/>
                  <a:pt x="7666672" y="142218"/>
                </a:cubicBezTo>
                <a:cubicBezTo>
                  <a:pt x="7435520" y="150683"/>
                  <a:pt x="7223874" y="218476"/>
                  <a:pt x="7069229" y="332996"/>
                </a:cubicBezTo>
                <a:lnTo>
                  <a:pt x="7025491" y="371775"/>
                </a:lnTo>
                <a:lnTo>
                  <a:pt x="7063702" y="346789"/>
                </a:lnTo>
                <a:cubicBezTo>
                  <a:pt x="7277759" y="229330"/>
                  <a:pt x="7569082" y="195032"/>
                  <a:pt x="7853500" y="274394"/>
                </a:cubicBezTo>
                <a:cubicBezTo>
                  <a:pt x="8116039" y="347652"/>
                  <a:pt x="8316772" y="502152"/>
                  <a:pt x="8418677" y="685104"/>
                </a:cubicBezTo>
                <a:lnTo>
                  <a:pt x="8427470" y="703111"/>
                </a:lnTo>
                <a:lnTo>
                  <a:pt x="8436476" y="698031"/>
                </a:lnTo>
                <a:lnTo>
                  <a:pt x="8493624" y="755662"/>
                </a:lnTo>
                <a:cubicBezTo>
                  <a:pt x="8557820" y="814879"/>
                  <a:pt x="8633023" y="868575"/>
                  <a:pt x="8717608" y="914563"/>
                </a:cubicBezTo>
                <a:lnTo>
                  <a:pt x="8838151" y="971293"/>
                </a:lnTo>
                <a:lnTo>
                  <a:pt x="8799684" y="1008666"/>
                </a:lnTo>
                <a:lnTo>
                  <a:pt x="8747832" y="1074915"/>
                </a:lnTo>
                <a:lnTo>
                  <a:pt x="8687536" y="1050213"/>
                </a:lnTo>
                <a:cubicBezTo>
                  <a:pt x="8517152" y="970786"/>
                  <a:pt x="8378004" y="856683"/>
                  <a:pt x="8283017" y="722720"/>
                </a:cubicBezTo>
                <a:lnTo>
                  <a:pt x="8269533" y="701434"/>
                </a:lnTo>
                <a:lnTo>
                  <a:pt x="8259647" y="709193"/>
                </a:lnTo>
                <a:lnTo>
                  <a:pt x="8181916" y="645498"/>
                </a:lnTo>
                <a:cubicBezTo>
                  <a:pt x="8009129" y="516274"/>
                  <a:pt x="7787543" y="421527"/>
                  <a:pt x="7535584" y="381254"/>
                </a:cubicBezTo>
                <a:cubicBezTo>
                  <a:pt x="7057911" y="304901"/>
                  <a:pt x="6599670" y="444893"/>
                  <a:pt x="6335315" y="712922"/>
                </a:cubicBezTo>
                <a:lnTo>
                  <a:pt x="6289650" y="768331"/>
                </a:lnTo>
                <a:lnTo>
                  <a:pt x="6331027" y="731100"/>
                </a:lnTo>
                <a:cubicBezTo>
                  <a:pt x="6566573" y="550815"/>
                  <a:pt x="6908088" y="463237"/>
                  <a:pt x="7260330" y="519540"/>
                </a:cubicBezTo>
                <a:cubicBezTo>
                  <a:pt x="7585477" y="571512"/>
                  <a:pt x="7850507" y="735011"/>
                  <a:pt x="8002488" y="949351"/>
                </a:cubicBezTo>
                <a:lnTo>
                  <a:pt x="8015972" y="970638"/>
                </a:lnTo>
                <a:lnTo>
                  <a:pt x="8025859" y="962878"/>
                </a:lnTo>
                <a:lnTo>
                  <a:pt x="8103589" y="1026572"/>
                </a:lnTo>
                <a:cubicBezTo>
                  <a:pt x="8233178" y="1123491"/>
                  <a:pt x="8390218" y="1201016"/>
                  <a:pt x="8566934" y="1250711"/>
                </a:cubicBezTo>
                <a:lnTo>
                  <a:pt x="8621490" y="1262668"/>
                </a:lnTo>
                <a:lnTo>
                  <a:pt x="8584490" y="1326163"/>
                </a:lnTo>
                <a:lnTo>
                  <a:pt x="8548703" y="1415875"/>
                </a:lnTo>
                <a:lnTo>
                  <a:pt x="8528737" y="1409723"/>
                </a:lnTo>
                <a:cubicBezTo>
                  <a:pt x="8320182" y="1331816"/>
                  <a:pt x="8137949" y="1194696"/>
                  <a:pt x="7999982" y="1017395"/>
                </a:cubicBezTo>
                <a:lnTo>
                  <a:pt x="7979848" y="988838"/>
                </a:lnTo>
                <a:lnTo>
                  <a:pt x="7970740" y="1002779"/>
                </a:lnTo>
                <a:lnTo>
                  <a:pt x="7868952" y="926249"/>
                </a:lnTo>
                <a:cubicBezTo>
                  <a:pt x="7645678" y="774583"/>
                  <a:pt x="7376519" y="686025"/>
                  <a:pt x="7086788" y="686025"/>
                </a:cubicBezTo>
                <a:cubicBezTo>
                  <a:pt x="6743488" y="686025"/>
                  <a:pt x="6429069" y="810359"/>
                  <a:pt x="6185645" y="1016686"/>
                </a:cubicBezTo>
                <a:lnTo>
                  <a:pt x="6141458" y="1059617"/>
                </a:lnTo>
                <a:lnTo>
                  <a:pt x="6132634" y="1056736"/>
                </a:lnTo>
                <a:cubicBezTo>
                  <a:pt x="5916939" y="975586"/>
                  <a:pt x="5752107" y="837286"/>
                  <a:pt x="5662939" y="677203"/>
                </a:cubicBezTo>
                <a:lnTo>
                  <a:pt x="5654147" y="659196"/>
                </a:lnTo>
                <a:lnTo>
                  <a:pt x="5645141" y="664277"/>
                </a:lnTo>
                <a:lnTo>
                  <a:pt x="5587993" y="606645"/>
                </a:lnTo>
                <a:cubicBezTo>
                  <a:pt x="5459602" y="488210"/>
                  <a:pt x="5287180" y="391862"/>
                  <a:pt x="5083735" y="335094"/>
                </a:cubicBezTo>
                <a:cubicBezTo>
                  <a:pt x="4939099" y="294735"/>
                  <a:pt x="4793386" y="278456"/>
                  <a:pt x="4654695" y="283535"/>
                </a:cubicBezTo>
                <a:cubicBezTo>
                  <a:pt x="4423542" y="292000"/>
                  <a:pt x="4211896" y="359793"/>
                  <a:pt x="4057251" y="474313"/>
                </a:cubicBezTo>
                <a:lnTo>
                  <a:pt x="4013513" y="513092"/>
                </a:lnTo>
                <a:lnTo>
                  <a:pt x="4051724" y="488106"/>
                </a:lnTo>
                <a:cubicBezTo>
                  <a:pt x="4265781" y="370647"/>
                  <a:pt x="4557104" y="336349"/>
                  <a:pt x="4841522" y="415711"/>
                </a:cubicBezTo>
                <a:cubicBezTo>
                  <a:pt x="5104061" y="488969"/>
                  <a:pt x="5304794" y="643469"/>
                  <a:pt x="5406699" y="826421"/>
                </a:cubicBezTo>
                <a:lnTo>
                  <a:pt x="5415492" y="844428"/>
                </a:lnTo>
                <a:lnTo>
                  <a:pt x="5424498" y="839348"/>
                </a:lnTo>
                <a:lnTo>
                  <a:pt x="5481647" y="896978"/>
                </a:lnTo>
                <a:cubicBezTo>
                  <a:pt x="5610037" y="1015414"/>
                  <a:pt x="5782459" y="1111762"/>
                  <a:pt x="5985904" y="1168530"/>
                </a:cubicBezTo>
                <a:lnTo>
                  <a:pt x="6026399" y="1178154"/>
                </a:lnTo>
                <a:lnTo>
                  <a:pt x="5946618" y="1280087"/>
                </a:lnTo>
                <a:lnTo>
                  <a:pt x="5894187" y="1269250"/>
                </a:lnTo>
                <a:cubicBezTo>
                  <a:pt x="5623558" y="1200207"/>
                  <a:pt x="5404022" y="1051585"/>
                  <a:pt x="5271039" y="864037"/>
                </a:cubicBezTo>
                <a:lnTo>
                  <a:pt x="5257555" y="842751"/>
                </a:lnTo>
                <a:lnTo>
                  <a:pt x="5247669" y="850510"/>
                </a:lnTo>
                <a:lnTo>
                  <a:pt x="5169938" y="786816"/>
                </a:lnTo>
                <a:cubicBezTo>
                  <a:pt x="4997151" y="657591"/>
                  <a:pt x="4775565" y="562844"/>
                  <a:pt x="4523606" y="522571"/>
                </a:cubicBezTo>
                <a:cubicBezTo>
                  <a:pt x="4045933" y="446219"/>
                  <a:pt x="3587692" y="586210"/>
                  <a:pt x="3323337" y="854239"/>
                </a:cubicBezTo>
                <a:lnTo>
                  <a:pt x="3277671" y="909648"/>
                </a:lnTo>
                <a:lnTo>
                  <a:pt x="3319049" y="872417"/>
                </a:lnTo>
                <a:cubicBezTo>
                  <a:pt x="3554596" y="692132"/>
                  <a:pt x="3896110" y="604554"/>
                  <a:pt x="4248352" y="660857"/>
                </a:cubicBezTo>
                <a:cubicBezTo>
                  <a:pt x="4573499" y="712829"/>
                  <a:pt x="4838529" y="876328"/>
                  <a:pt x="4990510" y="1090668"/>
                </a:cubicBezTo>
                <a:lnTo>
                  <a:pt x="5003994" y="1111955"/>
                </a:lnTo>
                <a:lnTo>
                  <a:pt x="5013881" y="1104195"/>
                </a:lnTo>
                <a:lnTo>
                  <a:pt x="5091611" y="1167890"/>
                </a:lnTo>
                <a:cubicBezTo>
                  <a:pt x="5264397" y="1297114"/>
                  <a:pt x="5485984" y="1391861"/>
                  <a:pt x="5737942" y="1432135"/>
                </a:cubicBezTo>
                <a:lnTo>
                  <a:pt x="5846363" y="1444983"/>
                </a:lnTo>
                <a:lnTo>
                  <a:pt x="5833253" y="1467480"/>
                </a:lnTo>
                <a:lnTo>
                  <a:pt x="5795914" y="1561084"/>
                </a:lnTo>
                <a:lnTo>
                  <a:pt x="5832886" y="1495636"/>
                </a:lnTo>
                <a:lnTo>
                  <a:pt x="5869183" y="1447687"/>
                </a:lnTo>
                <a:lnTo>
                  <a:pt x="5871632" y="1447977"/>
                </a:lnTo>
                <a:cubicBezTo>
                  <a:pt x="6181708" y="1471972"/>
                  <a:pt x="6476371" y="1406361"/>
                  <a:pt x="6706317" y="1276101"/>
                </a:cubicBezTo>
                <a:lnTo>
                  <a:pt x="6794768" y="1218117"/>
                </a:lnTo>
                <a:lnTo>
                  <a:pt x="6709779" y="1306919"/>
                </a:lnTo>
                <a:cubicBezTo>
                  <a:pt x="6497994" y="1503843"/>
                  <a:pt x="6220496" y="1623212"/>
                  <a:pt x="5916710" y="1623212"/>
                </a:cubicBezTo>
                <a:cubicBezTo>
                  <a:pt x="5542820" y="1623212"/>
                  <a:pt x="5208751" y="1442394"/>
                  <a:pt x="4988004" y="1158712"/>
                </a:cubicBezTo>
                <a:lnTo>
                  <a:pt x="4967870" y="1130155"/>
                </a:lnTo>
                <a:lnTo>
                  <a:pt x="4958762" y="1144096"/>
                </a:lnTo>
                <a:lnTo>
                  <a:pt x="4856974" y="1067566"/>
                </a:lnTo>
                <a:cubicBezTo>
                  <a:pt x="4633700" y="915900"/>
                  <a:pt x="4364541" y="827341"/>
                  <a:pt x="4074811" y="827341"/>
                </a:cubicBezTo>
                <a:cubicBezTo>
                  <a:pt x="3800170" y="827341"/>
                  <a:pt x="3544014" y="906916"/>
                  <a:pt x="3327904" y="1044385"/>
                </a:cubicBezTo>
                <a:lnTo>
                  <a:pt x="3210770" y="1130671"/>
                </a:lnTo>
                <a:lnTo>
                  <a:pt x="3101355" y="1065011"/>
                </a:lnTo>
                <a:cubicBezTo>
                  <a:pt x="3005616" y="994360"/>
                  <a:pt x="2929956" y="909997"/>
                  <a:pt x="2879003" y="818521"/>
                </a:cubicBezTo>
                <a:lnTo>
                  <a:pt x="2870211" y="800514"/>
                </a:lnTo>
                <a:lnTo>
                  <a:pt x="2861205" y="805595"/>
                </a:lnTo>
                <a:lnTo>
                  <a:pt x="2804057" y="747963"/>
                </a:lnTo>
                <a:cubicBezTo>
                  <a:pt x="2675666" y="629528"/>
                  <a:pt x="2503243" y="533180"/>
                  <a:pt x="2299799" y="476412"/>
                </a:cubicBezTo>
                <a:cubicBezTo>
                  <a:pt x="1914103" y="368789"/>
                  <a:pt x="1520747" y="432399"/>
                  <a:pt x="1273315" y="615631"/>
                </a:cubicBezTo>
                <a:lnTo>
                  <a:pt x="1229577" y="654410"/>
                </a:lnTo>
                <a:lnTo>
                  <a:pt x="1267788" y="629424"/>
                </a:lnTo>
                <a:cubicBezTo>
                  <a:pt x="1481845" y="511965"/>
                  <a:pt x="1773168" y="477667"/>
                  <a:pt x="2057586" y="557029"/>
                </a:cubicBezTo>
                <a:cubicBezTo>
                  <a:pt x="2320125" y="630287"/>
                  <a:pt x="2520858" y="784787"/>
                  <a:pt x="2622763" y="967739"/>
                </a:cubicBezTo>
                <a:lnTo>
                  <a:pt x="2631556" y="985746"/>
                </a:lnTo>
                <a:lnTo>
                  <a:pt x="2640562" y="980666"/>
                </a:lnTo>
                <a:lnTo>
                  <a:pt x="2697711" y="1038296"/>
                </a:lnTo>
                <a:cubicBezTo>
                  <a:pt x="2794004" y="1127123"/>
                  <a:pt x="2915064" y="1203526"/>
                  <a:pt x="3055404" y="1260124"/>
                </a:cubicBezTo>
                <a:lnTo>
                  <a:pt x="3065153" y="1263432"/>
                </a:lnTo>
                <a:lnTo>
                  <a:pt x="3036469" y="1291300"/>
                </a:lnTo>
                <a:lnTo>
                  <a:pt x="2976677" y="1367694"/>
                </a:lnTo>
                <a:lnTo>
                  <a:pt x="2891623" y="1332848"/>
                </a:lnTo>
                <a:cubicBezTo>
                  <a:pt x="2721238" y="1253421"/>
                  <a:pt x="2582090" y="1139318"/>
                  <a:pt x="2487103" y="1005355"/>
                </a:cubicBezTo>
                <a:lnTo>
                  <a:pt x="2473619" y="984069"/>
                </a:lnTo>
                <a:lnTo>
                  <a:pt x="2463733" y="991828"/>
                </a:lnTo>
                <a:lnTo>
                  <a:pt x="2386001" y="928134"/>
                </a:lnTo>
                <a:cubicBezTo>
                  <a:pt x="2213215" y="798909"/>
                  <a:pt x="1991629" y="704162"/>
                  <a:pt x="1739670" y="663889"/>
                </a:cubicBezTo>
                <a:cubicBezTo>
                  <a:pt x="1261997" y="587536"/>
                  <a:pt x="803756" y="727528"/>
                  <a:pt x="539401" y="995557"/>
                </a:cubicBezTo>
                <a:lnTo>
                  <a:pt x="493735" y="1050966"/>
                </a:lnTo>
                <a:lnTo>
                  <a:pt x="535113" y="1013735"/>
                </a:lnTo>
                <a:cubicBezTo>
                  <a:pt x="770660" y="833450"/>
                  <a:pt x="1112174" y="745872"/>
                  <a:pt x="1464416" y="802175"/>
                </a:cubicBezTo>
                <a:cubicBezTo>
                  <a:pt x="1789563" y="854147"/>
                  <a:pt x="2054593" y="1017646"/>
                  <a:pt x="2206573" y="1231986"/>
                </a:cubicBezTo>
                <a:lnTo>
                  <a:pt x="2220058" y="1253273"/>
                </a:lnTo>
                <a:lnTo>
                  <a:pt x="2229945" y="1245513"/>
                </a:lnTo>
                <a:lnTo>
                  <a:pt x="2307675" y="1309208"/>
                </a:lnTo>
                <a:cubicBezTo>
                  <a:pt x="2437264" y="1406126"/>
                  <a:pt x="2594305" y="1483651"/>
                  <a:pt x="2771020" y="1533346"/>
                </a:cubicBezTo>
                <a:lnTo>
                  <a:pt x="2854571" y="1551659"/>
                </a:lnTo>
                <a:lnTo>
                  <a:pt x="2821275" y="1608797"/>
                </a:lnTo>
                <a:lnTo>
                  <a:pt x="2783936" y="1702401"/>
                </a:lnTo>
                <a:lnTo>
                  <a:pt x="2820908" y="1636953"/>
                </a:lnTo>
                <a:lnTo>
                  <a:pt x="2881078" y="1557468"/>
                </a:lnTo>
                <a:lnTo>
                  <a:pt x="2954006" y="1573453"/>
                </a:lnTo>
                <a:cubicBezTo>
                  <a:pt x="3312262" y="1630717"/>
                  <a:pt x="3659586" y="1566287"/>
                  <a:pt x="3922381" y="1417419"/>
                </a:cubicBezTo>
                <a:lnTo>
                  <a:pt x="4010833" y="1359435"/>
                </a:lnTo>
                <a:lnTo>
                  <a:pt x="3925843" y="1448237"/>
                </a:lnTo>
                <a:cubicBezTo>
                  <a:pt x="3714057" y="1645161"/>
                  <a:pt x="3436559" y="1764530"/>
                  <a:pt x="3132774" y="1764530"/>
                </a:cubicBezTo>
                <a:cubicBezTo>
                  <a:pt x="2758884" y="1764530"/>
                  <a:pt x="2424815" y="1583712"/>
                  <a:pt x="2204068" y="1300030"/>
                </a:cubicBezTo>
                <a:lnTo>
                  <a:pt x="2183934" y="1271473"/>
                </a:lnTo>
                <a:lnTo>
                  <a:pt x="2174826" y="1285414"/>
                </a:lnTo>
                <a:lnTo>
                  <a:pt x="2073037" y="1208884"/>
                </a:lnTo>
                <a:cubicBezTo>
                  <a:pt x="1849764" y="1057218"/>
                  <a:pt x="1580605" y="968659"/>
                  <a:pt x="1290875" y="968659"/>
                </a:cubicBezTo>
                <a:cubicBezTo>
                  <a:pt x="741593" y="968659"/>
                  <a:pt x="266250" y="1286956"/>
                  <a:pt x="37339" y="1750115"/>
                </a:cubicBezTo>
                <a:lnTo>
                  <a:pt x="0" y="1843719"/>
                </a:lnTo>
                <a:lnTo>
                  <a:pt x="36972" y="1778271"/>
                </a:lnTo>
                <a:cubicBezTo>
                  <a:pt x="255100" y="1452963"/>
                  <a:pt x="613414" y="1240752"/>
                  <a:pt x="1018462" y="1240752"/>
                </a:cubicBezTo>
                <a:cubicBezTo>
                  <a:pt x="1392351" y="1240752"/>
                  <a:pt x="1726421" y="1421570"/>
                  <a:pt x="1947167" y="1705252"/>
                </a:cubicBezTo>
                <a:lnTo>
                  <a:pt x="1967301" y="1733808"/>
                </a:lnTo>
                <a:lnTo>
                  <a:pt x="1976411" y="1719867"/>
                </a:lnTo>
                <a:lnTo>
                  <a:pt x="2078199" y="1796397"/>
                </a:lnTo>
                <a:cubicBezTo>
                  <a:pt x="2301471" y="1948063"/>
                  <a:pt x="2570631" y="2036622"/>
                  <a:pt x="2860361" y="2036622"/>
                </a:cubicBezTo>
                <a:cubicBezTo>
                  <a:pt x="3340983" y="2036622"/>
                  <a:pt x="3764994" y="1792926"/>
                  <a:pt x="4016841" y="1421722"/>
                </a:cubicBezTo>
                <a:lnTo>
                  <a:pt x="4087844" y="1299876"/>
                </a:lnTo>
                <a:lnTo>
                  <a:pt x="4154276" y="1241784"/>
                </a:lnTo>
                <a:lnTo>
                  <a:pt x="4195903" y="1191275"/>
                </a:lnTo>
                <a:lnTo>
                  <a:pt x="4216841" y="1177993"/>
                </a:lnTo>
                <a:lnTo>
                  <a:pt x="4324179" y="1225303"/>
                </a:lnTo>
                <a:cubicBezTo>
                  <a:pt x="4482026" y="1305968"/>
                  <a:pt x="4620730" y="1422093"/>
                  <a:pt x="4731104" y="1563934"/>
                </a:cubicBezTo>
                <a:lnTo>
                  <a:pt x="4751238" y="1592490"/>
                </a:lnTo>
                <a:lnTo>
                  <a:pt x="4760347" y="1578549"/>
                </a:lnTo>
                <a:lnTo>
                  <a:pt x="4862135" y="1655079"/>
                </a:lnTo>
                <a:cubicBezTo>
                  <a:pt x="5085407" y="1806745"/>
                  <a:pt x="5354567" y="1895304"/>
                  <a:pt x="5644297" y="1895304"/>
                </a:cubicBezTo>
                <a:cubicBezTo>
                  <a:pt x="6124919" y="1895304"/>
                  <a:pt x="6548930" y="1651608"/>
                  <a:pt x="6800777" y="1280404"/>
                </a:cubicBezTo>
                <a:lnTo>
                  <a:pt x="6871780" y="1158558"/>
                </a:lnTo>
                <a:lnTo>
                  <a:pt x="6938212" y="1100466"/>
                </a:lnTo>
                <a:lnTo>
                  <a:pt x="6979839" y="1049957"/>
                </a:lnTo>
                <a:lnTo>
                  <a:pt x="7012387" y="1029311"/>
                </a:lnTo>
                <a:lnTo>
                  <a:pt x="7056126" y="990532"/>
                </a:lnTo>
                <a:lnTo>
                  <a:pt x="7017915" y="1015518"/>
                </a:lnTo>
                <a:cubicBezTo>
                  <a:pt x="6991158" y="1030200"/>
                  <a:pt x="6963193" y="1043583"/>
                  <a:pt x="6934186" y="1055607"/>
                </a:cubicBezTo>
                <a:lnTo>
                  <a:pt x="6918902" y="1061031"/>
                </a:lnTo>
                <a:lnTo>
                  <a:pt x="6935172" y="1020245"/>
                </a:lnTo>
                <a:lnTo>
                  <a:pt x="6910433" y="1064037"/>
                </a:lnTo>
                <a:lnTo>
                  <a:pt x="6844200" y="1087543"/>
                </a:lnTo>
                <a:cubicBezTo>
                  <a:pt x="6705021" y="1129152"/>
                  <a:pt x="6548053" y="1142037"/>
                  <a:pt x="6388276" y="1120767"/>
                </a:cubicBezTo>
                <a:lnTo>
                  <a:pt x="6270668" y="1096641"/>
                </a:lnTo>
                <a:lnTo>
                  <a:pt x="6383341" y="1042417"/>
                </a:lnTo>
                <a:cubicBezTo>
                  <a:pt x="6517162" y="987959"/>
                  <a:pt x="6662483" y="958117"/>
                  <a:pt x="6814376" y="958117"/>
                </a:cubicBezTo>
                <a:cubicBezTo>
                  <a:pt x="7188265" y="958117"/>
                  <a:pt x="7522335" y="1138935"/>
                  <a:pt x="7743081" y="1422617"/>
                </a:cubicBezTo>
                <a:lnTo>
                  <a:pt x="7763216" y="1451173"/>
                </a:lnTo>
                <a:lnTo>
                  <a:pt x="7772325" y="1437232"/>
                </a:lnTo>
                <a:lnTo>
                  <a:pt x="7874113" y="1513762"/>
                </a:lnTo>
                <a:cubicBezTo>
                  <a:pt x="8097385" y="1665428"/>
                  <a:pt x="8366544" y="1753987"/>
                  <a:pt x="8656274" y="1753987"/>
                </a:cubicBezTo>
                <a:cubicBezTo>
                  <a:pt x="9136896" y="1753987"/>
                  <a:pt x="9560908" y="1510291"/>
                  <a:pt x="9812754" y="1139087"/>
                </a:cubicBezTo>
                <a:lnTo>
                  <a:pt x="9883758" y="1017241"/>
                </a:lnTo>
                <a:lnTo>
                  <a:pt x="9950190" y="959149"/>
                </a:lnTo>
                <a:lnTo>
                  <a:pt x="9991816" y="908640"/>
                </a:lnTo>
                <a:lnTo>
                  <a:pt x="9999348" y="903863"/>
                </a:lnTo>
                <a:lnTo>
                  <a:pt x="10087394" y="942669"/>
                </a:lnTo>
                <a:cubicBezTo>
                  <a:pt x="10245241" y="1023334"/>
                  <a:pt x="10383945" y="1139459"/>
                  <a:pt x="10494318" y="1281300"/>
                </a:cubicBezTo>
                <a:lnTo>
                  <a:pt x="10514452" y="1309856"/>
                </a:lnTo>
                <a:lnTo>
                  <a:pt x="10523562" y="1295915"/>
                </a:lnTo>
                <a:lnTo>
                  <a:pt x="10625350" y="1372445"/>
                </a:lnTo>
                <a:cubicBezTo>
                  <a:pt x="10848622" y="1524111"/>
                  <a:pt x="11117781" y="1612670"/>
                  <a:pt x="11407512" y="1612670"/>
                </a:cubicBezTo>
                <a:cubicBezTo>
                  <a:pt x="11888133" y="1612670"/>
                  <a:pt x="12312145" y="1368974"/>
                  <a:pt x="12563991" y="997770"/>
                </a:cubicBezTo>
                <a:lnTo>
                  <a:pt x="12634995" y="875924"/>
                </a:lnTo>
                <a:lnTo>
                  <a:pt x="12701427" y="817832"/>
                </a:lnTo>
                <a:lnTo>
                  <a:pt x="12743054" y="767323"/>
                </a:lnTo>
                <a:lnTo>
                  <a:pt x="12775602" y="746677"/>
                </a:lnTo>
                <a:lnTo>
                  <a:pt x="12819341" y="707898"/>
                </a:lnTo>
                <a:lnTo>
                  <a:pt x="12781130" y="732884"/>
                </a:lnTo>
                <a:cubicBezTo>
                  <a:pt x="12754373" y="747566"/>
                  <a:pt x="12726408" y="760949"/>
                  <a:pt x="12697401" y="772973"/>
                </a:cubicBezTo>
                <a:lnTo>
                  <a:pt x="12682117" y="778397"/>
                </a:lnTo>
                <a:lnTo>
                  <a:pt x="12698387" y="737611"/>
                </a:lnTo>
                <a:lnTo>
                  <a:pt x="12673648" y="781403"/>
                </a:lnTo>
                <a:lnTo>
                  <a:pt x="12607415" y="804909"/>
                </a:lnTo>
                <a:cubicBezTo>
                  <a:pt x="12421843" y="860388"/>
                  <a:pt x="12204646" y="864801"/>
                  <a:pt x="11991332" y="805279"/>
                </a:cubicBezTo>
                <a:cubicBezTo>
                  <a:pt x="11728793" y="732021"/>
                  <a:pt x="11528060" y="577521"/>
                  <a:pt x="11426154" y="394569"/>
                </a:cubicBezTo>
                <a:lnTo>
                  <a:pt x="11417361" y="376562"/>
                </a:lnTo>
                <a:lnTo>
                  <a:pt x="11408356" y="381643"/>
                </a:lnTo>
                <a:lnTo>
                  <a:pt x="11351207" y="324011"/>
                </a:lnTo>
                <a:cubicBezTo>
                  <a:pt x="11222817" y="205576"/>
                  <a:pt x="11050394" y="109228"/>
                  <a:pt x="10846950" y="52460"/>
                </a:cubicBezTo>
                <a:cubicBezTo>
                  <a:pt x="10702314" y="12101"/>
                  <a:pt x="10556600" y="-4178"/>
                  <a:pt x="10417909" y="901"/>
                </a:cubicBezTo>
                <a:close/>
              </a:path>
            </a:pathLst>
          </a:custGeom>
          <a:gradFill>
            <a:gsLst>
              <a:gs pos="31000">
                <a:srgbClr val="CC0066"/>
              </a:gs>
              <a:gs pos="59000">
                <a:srgbClr val="FF99FF"/>
              </a:gs>
              <a:gs pos="92000">
                <a:srgbClr val="C4D6EB"/>
              </a:gs>
              <a:gs pos="100000">
                <a:srgbClr val="FFEBFA"/>
              </a:gs>
            </a:gsLst>
            <a:lin ang="10800000" scaled="1"/>
          </a:gradFill>
          <a:ln>
            <a:noFill/>
          </a:ln>
          <a:effectLst>
            <a:reflection blurRad="6350" stA="50000" endA="300" endPos="90000" dist="50800" dir="5400000" sy="-100000" algn="bl" rotWithShape="0"/>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10 Forma libre"/>
          <p:cNvSpPr/>
          <p:nvPr/>
        </p:nvSpPr>
        <p:spPr>
          <a:xfrm>
            <a:off x="-14792" y="14139"/>
            <a:ext cx="9158792"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4000">
                <a:srgbClr val="903C7A"/>
              </a:gs>
              <a:gs pos="77000">
                <a:srgbClr val="CC0066">
                  <a:lumMod val="22000"/>
                </a:srgbClr>
              </a:gs>
              <a:gs pos="35000">
                <a:srgbClr val="FF99FF"/>
              </a:gs>
              <a:gs pos="0">
                <a:srgbClr val="C4D6EB"/>
              </a:gs>
              <a:gs pos="30000">
                <a:srgbClr val="FFEBFA"/>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libre"/>
          <p:cNvSpPr/>
          <p:nvPr/>
        </p:nvSpPr>
        <p:spPr>
          <a:xfrm rot="10800000">
            <a:off x="-25302" y="5717006"/>
            <a:ext cx="9169302"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2000">
                <a:srgbClr val="903C7A"/>
              </a:gs>
              <a:gs pos="84000">
                <a:srgbClr val="CC0066">
                  <a:lumMod val="5000"/>
                </a:srgbClr>
              </a:gs>
              <a:gs pos="35000">
                <a:srgbClr val="FF99FF"/>
              </a:gs>
              <a:gs pos="0">
                <a:srgbClr val="C4D6EB"/>
              </a:gs>
              <a:gs pos="30000">
                <a:srgbClr val="FFEBFA"/>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a:off x="-117433" y="-10694"/>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248787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4500" fill="hold"/>
                                        <p:tgtEl>
                                          <p:spTgt spid="2"/>
                                        </p:tgtEl>
                                        <p:attrNameLst>
                                          <p:attrName>ppt_x</p:attrName>
                                        </p:attrNameLst>
                                      </p:cBhvr>
                                      <p:tavLst>
                                        <p:tav tm="0">
                                          <p:val>
                                            <p:strVal val="1+#ppt_w/2"/>
                                          </p:val>
                                        </p:tav>
                                        <p:tav tm="100000">
                                          <p:val>
                                            <p:strVal val="#ppt_x"/>
                                          </p:val>
                                        </p:tav>
                                      </p:tavLst>
                                    </p:anim>
                                    <p:anim calcmode="lin" valueType="num">
                                      <p:cBhvr additive="base">
                                        <p:cTn id="11" dur="4500" fill="hold"/>
                                        <p:tgtEl>
                                          <p:spTgt spid="2"/>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500" fill="hold"/>
                                        <p:tgtEl>
                                          <p:spTgt spid="2"/>
                                        </p:tgtEl>
                                        <p:attrNameLst>
                                          <p:attrName>ppt_w</p:attrName>
                                        </p:attrNameLst>
                                      </p:cBhvr>
                                      <p:tavLst>
                                        <p:tav tm="0">
                                          <p:val>
                                            <p:strVal val="#ppt_w"/>
                                          </p:val>
                                        </p:tav>
                                        <p:tav tm="100000">
                                          <p:val>
                                            <p:strVal val="#ppt_w"/>
                                          </p:val>
                                        </p:tav>
                                      </p:tavLst>
                                    </p:anim>
                                    <p:anim calcmode="lin" valueType="num">
                                      <p:cBhvr>
                                        <p:cTn id="15" dur="4500" fill="hold"/>
                                        <p:tgtEl>
                                          <p:spTgt spid="2"/>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2"/>
                                        </p:tgtEl>
                                        <p:attrNameLst>
                                          <p:attrName>r</p:attrName>
                                        </p:attrNameLst>
                                      </p:cBhvr>
                                    </p:animRot>
                                  </p:childTnLst>
                                </p:cTn>
                              </p:par>
                              <p:par>
                                <p:cTn id="18" presetID="2" presetClass="exit" presetSubtype="2" fill="hold" grpId="3" nodeType="withEffect">
                                  <p:stCondLst>
                                    <p:cond delay="0"/>
                                  </p:stCondLst>
                                  <p:childTnLst>
                                    <p:anim calcmode="lin" valueType="num">
                                      <p:cBhvr additive="base">
                                        <p:cTn id="19" dur="4500"/>
                                        <p:tgtEl>
                                          <p:spTgt spid="2"/>
                                        </p:tgtEl>
                                        <p:attrNameLst>
                                          <p:attrName>ppt_x</p:attrName>
                                        </p:attrNameLst>
                                      </p:cBhvr>
                                      <p:tavLst>
                                        <p:tav tm="0">
                                          <p:val>
                                            <p:strVal val="ppt_x"/>
                                          </p:val>
                                        </p:tav>
                                        <p:tav tm="100000">
                                          <p:val>
                                            <p:strVal val="1+ppt_w/2"/>
                                          </p:val>
                                        </p:tav>
                                      </p:tavLst>
                                    </p:anim>
                                    <p:anim calcmode="lin" valueType="num">
                                      <p:cBhvr additive="base">
                                        <p:cTn id="20" dur="4500"/>
                                        <p:tgtEl>
                                          <p:spTgt spid="2"/>
                                        </p:tgtEl>
                                        <p:attrNameLst>
                                          <p:attrName>ppt_y</p:attrName>
                                        </p:attrNameLst>
                                      </p:cBhvr>
                                      <p:tavLst>
                                        <p:tav tm="0">
                                          <p:val>
                                            <p:strVal val="ppt_y"/>
                                          </p:val>
                                        </p:tav>
                                        <p:tav tm="100000">
                                          <p:val>
                                            <p:strVal val="ppt_y"/>
                                          </p:val>
                                        </p:tav>
                                      </p:tavLst>
                                    </p:anim>
                                    <p:set>
                                      <p:cBhvr>
                                        <p:cTn id="21" dur="1" fill="hold">
                                          <p:stCondLst>
                                            <p:cond delay="4499"/>
                                          </p:stCondLst>
                                        </p:cTn>
                                        <p:tgtEl>
                                          <p:spTgt spid="2"/>
                                        </p:tgtEl>
                                        <p:attrNameLst>
                                          <p:attrName>style.visibility</p:attrName>
                                        </p:attrNameLst>
                                      </p:cBhvr>
                                      <p:to>
                                        <p:strVal val="hidden"/>
                                      </p:to>
                                    </p:set>
                                  </p:childTnLst>
                                </p:cTn>
                              </p:par>
                              <p:par>
                                <p:cTn id="22" presetID="2" presetClass="entr" presetSubtype="2" fill="hold" grpId="0"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4500" fill="hold"/>
                                        <p:tgtEl>
                                          <p:spTgt spid="3"/>
                                        </p:tgtEl>
                                        <p:attrNameLst>
                                          <p:attrName>ppt_x</p:attrName>
                                        </p:attrNameLst>
                                      </p:cBhvr>
                                      <p:tavLst>
                                        <p:tav tm="0">
                                          <p:val>
                                            <p:strVal val="1+#ppt_w/2"/>
                                          </p:val>
                                        </p:tav>
                                        <p:tav tm="100000">
                                          <p:val>
                                            <p:strVal val="#ppt_x"/>
                                          </p:val>
                                        </p:tav>
                                      </p:tavLst>
                                    </p:anim>
                                    <p:anim calcmode="lin" valueType="num">
                                      <p:cBhvr additive="base">
                                        <p:cTn id="25" dur="4500" fill="hold"/>
                                        <p:tgtEl>
                                          <p:spTgt spid="3"/>
                                        </p:tgtEl>
                                        <p:attrNameLst>
                                          <p:attrName>ppt_y</p:attrName>
                                        </p:attrNameLst>
                                      </p:cBhvr>
                                      <p:tavLst>
                                        <p:tav tm="0">
                                          <p:val>
                                            <p:strVal val="#ppt_y"/>
                                          </p:val>
                                        </p:tav>
                                        <p:tav tm="100000">
                                          <p:val>
                                            <p:strVal val="#ppt_y"/>
                                          </p:val>
                                        </p:tav>
                                      </p:tavLst>
                                    </p:anim>
                                  </p:childTnLst>
                                </p:cTn>
                              </p:par>
                              <p:par>
                                <p:cTn id="26" presetID="19" presetClass="entr" presetSubtype="5" fill="hold" grpId="1" nodeType="with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4500" fill="hold"/>
                                        <p:tgtEl>
                                          <p:spTgt spid="3"/>
                                        </p:tgtEl>
                                        <p:attrNameLst>
                                          <p:attrName>ppt_w</p:attrName>
                                        </p:attrNameLst>
                                      </p:cBhvr>
                                      <p:tavLst>
                                        <p:tav tm="0">
                                          <p:val>
                                            <p:strVal val="#ppt_w"/>
                                          </p:val>
                                        </p:tav>
                                        <p:tav tm="100000">
                                          <p:val>
                                            <p:strVal val="#ppt_w"/>
                                          </p:val>
                                        </p:tav>
                                      </p:tavLst>
                                    </p:anim>
                                    <p:anim calcmode="lin" valueType="num">
                                      <p:cBhvr>
                                        <p:cTn id="29" dur="4500" fill="hold"/>
                                        <p:tgtEl>
                                          <p:spTgt spid="3"/>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2" nodeType="withEffect">
                                  <p:stCondLst>
                                    <p:cond delay="0"/>
                                  </p:stCondLst>
                                  <p:childTnLst>
                                    <p:animRot by="21600000">
                                      <p:cBhvr>
                                        <p:cTn id="31" dur="4500" fill="hold"/>
                                        <p:tgtEl>
                                          <p:spTgt spid="3"/>
                                        </p:tgtEl>
                                        <p:attrNameLst>
                                          <p:attrName>r</p:attrName>
                                        </p:attrNameLst>
                                      </p:cBhvr>
                                    </p:animRot>
                                  </p:childTnLst>
                                </p:cTn>
                              </p:par>
                              <p:par>
                                <p:cTn id="32" presetID="2" presetClass="exit" presetSubtype="2" fill="hold" grpId="3" nodeType="withEffect">
                                  <p:stCondLst>
                                    <p:cond delay="0"/>
                                  </p:stCondLst>
                                  <p:childTnLst>
                                    <p:anim calcmode="lin" valueType="num">
                                      <p:cBhvr additive="base">
                                        <p:cTn id="33" dur="4500"/>
                                        <p:tgtEl>
                                          <p:spTgt spid="3"/>
                                        </p:tgtEl>
                                        <p:attrNameLst>
                                          <p:attrName>ppt_x</p:attrName>
                                        </p:attrNameLst>
                                      </p:cBhvr>
                                      <p:tavLst>
                                        <p:tav tm="0">
                                          <p:val>
                                            <p:strVal val="ppt_x"/>
                                          </p:val>
                                        </p:tav>
                                        <p:tav tm="100000">
                                          <p:val>
                                            <p:strVal val="1+ppt_w/2"/>
                                          </p:val>
                                        </p:tav>
                                      </p:tavLst>
                                    </p:anim>
                                    <p:anim calcmode="lin" valueType="num">
                                      <p:cBhvr additive="base">
                                        <p:cTn id="34" dur="4500"/>
                                        <p:tgtEl>
                                          <p:spTgt spid="3"/>
                                        </p:tgtEl>
                                        <p:attrNameLst>
                                          <p:attrName>ppt_y</p:attrName>
                                        </p:attrNameLst>
                                      </p:cBhvr>
                                      <p:tavLst>
                                        <p:tav tm="0">
                                          <p:val>
                                            <p:strVal val="ppt_y"/>
                                          </p:val>
                                        </p:tav>
                                        <p:tav tm="100000">
                                          <p:val>
                                            <p:strVal val="ppt_y"/>
                                          </p:val>
                                        </p:tav>
                                      </p:tavLst>
                                    </p:anim>
                                    <p:set>
                                      <p:cBhvr>
                                        <p:cTn id="35" dur="1" fill="hold">
                                          <p:stCondLst>
                                            <p:cond delay="4499"/>
                                          </p:stCondLst>
                                        </p:cTn>
                                        <p:tgtEl>
                                          <p:spTgt spid="3"/>
                                        </p:tgtEl>
                                        <p:attrNameLst>
                                          <p:attrName>style.visibility</p:attrName>
                                        </p:attrNameLst>
                                      </p:cBhvr>
                                      <p:to>
                                        <p:strVal val="hidden"/>
                                      </p:to>
                                    </p:set>
                                  </p:childTnLst>
                                </p:cTn>
                              </p:par>
                              <p:par>
                                <p:cTn id="36" presetID="2" presetClass="entr" presetSubtype="2"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additive="base">
                                        <p:cTn id="38" dur="4500" fill="hold"/>
                                        <p:tgtEl>
                                          <p:spTgt spid="4"/>
                                        </p:tgtEl>
                                        <p:attrNameLst>
                                          <p:attrName>ppt_x</p:attrName>
                                        </p:attrNameLst>
                                      </p:cBhvr>
                                      <p:tavLst>
                                        <p:tav tm="0">
                                          <p:val>
                                            <p:strVal val="1+#ppt_w/2"/>
                                          </p:val>
                                        </p:tav>
                                        <p:tav tm="100000">
                                          <p:val>
                                            <p:strVal val="#ppt_x"/>
                                          </p:val>
                                        </p:tav>
                                      </p:tavLst>
                                    </p:anim>
                                    <p:anim calcmode="lin" valueType="num">
                                      <p:cBhvr additive="base">
                                        <p:cTn id="39" dur="4500" fill="hold"/>
                                        <p:tgtEl>
                                          <p:spTgt spid="4"/>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4500" fill="hold"/>
                                        <p:tgtEl>
                                          <p:spTgt spid="4"/>
                                        </p:tgtEl>
                                        <p:attrNameLst>
                                          <p:attrName>ppt_w</p:attrName>
                                        </p:attrNameLst>
                                      </p:cBhvr>
                                      <p:tavLst>
                                        <p:tav tm="0">
                                          <p:val>
                                            <p:strVal val="#ppt_w"/>
                                          </p:val>
                                        </p:tav>
                                        <p:tav tm="100000">
                                          <p:val>
                                            <p:strVal val="#ppt_w"/>
                                          </p:val>
                                        </p:tav>
                                      </p:tavLst>
                                    </p:anim>
                                    <p:anim calcmode="lin" valueType="num">
                                      <p:cBhvr>
                                        <p:cTn id="43" dur="4500" fill="hold"/>
                                        <p:tgtEl>
                                          <p:spTgt spid="4"/>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grpId="2" nodeType="withEffect">
                                  <p:stCondLst>
                                    <p:cond delay="0"/>
                                  </p:stCondLst>
                                  <p:childTnLst>
                                    <p:animRot by="21600000">
                                      <p:cBhvr>
                                        <p:cTn id="45" dur="4500" fill="hold"/>
                                        <p:tgtEl>
                                          <p:spTgt spid="4"/>
                                        </p:tgtEl>
                                        <p:attrNameLst>
                                          <p:attrName>r</p:attrName>
                                        </p:attrNameLst>
                                      </p:cBhvr>
                                    </p:animRot>
                                  </p:childTnLst>
                                </p:cTn>
                              </p:par>
                              <p:par>
                                <p:cTn id="46" presetID="2" presetClass="exit" presetSubtype="2" fill="hold" grpId="3" nodeType="withEffect">
                                  <p:stCondLst>
                                    <p:cond delay="0"/>
                                  </p:stCondLst>
                                  <p:childTnLst>
                                    <p:anim calcmode="lin" valueType="num">
                                      <p:cBhvr additive="base">
                                        <p:cTn id="47" dur="4500"/>
                                        <p:tgtEl>
                                          <p:spTgt spid="4"/>
                                        </p:tgtEl>
                                        <p:attrNameLst>
                                          <p:attrName>ppt_x</p:attrName>
                                        </p:attrNameLst>
                                      </p:cBhvr>
                                      <p:tavLst>
                                        <p:tav tm="0">
                                          <p:val>
                                            <p:strVal val="ppt_x"/>
                                          </p:val>
                                        </p:tav>
                                        <p:tav tm="100000">
                                          <p:val>
                                            <p:strVal val="1+ppt_w/2"/>
                                          </p:val>
                                        </p:tav>
                                      </p:tavLst>
                                    </p:anim>
                                    <p:anim calcmode="lin" valueType="num">
                                      <p:cBhvr additive="base">
                                        <p:cTn id="48" dur="4500"/>
                                        <p:tgtEl>
                                          <p:spTgt spid="4"/>
                                        </p:tgtEl>
                                        <p:attrNameLst>
                                          <p:attrName>ppt_y</p:attrName>
                                        </p:attrNameLst>
                                      </p:cBhvr>
                                      <p:tavLst>
                                        <p:tav tm="0">
                                          <p:val>
                                            <p:strVal val="ppt_y"/>
                                          </p:val>
                                        </p:tav>
                                        <p:tav tm="100000">
                                          <p:val>
                                            <p:strVal val="ppt_y"/>
                                          </p:val>
                                        </p:tav>
                                      </p:tavLst>
                                    </p:anim>
                                    <p:set>
                                      <p:cBhvr>
                                        <p:cTn id="49" dur="1" fill="hold">
                                          <p:stCondLst>
                                            <p:cond delay="4499"/>
                                          </p:stCondLst>
                                        </p:cTn>
                                        <p:tgtEl>
                                          <p:spTgt spid="4"/>
                                        </p:tgtEl>
                                        <p:attrNameLst>
                                          <p:attrName>style.visibility</p:attrName>
                                        </p:attrNameLst>
                                      </p:cBhvr>
                                      <p:to>
                                        <p:strVal val="hidden"/>
                                      </p:to>
                                    </p:set>
                                  </p:childTnLst>
                                </p:cTn>
                              </p:par>
                              <p:par>
                                <p:cTn id="50" presetID="2" presetClass="entr" presetSubtype="8" fill="hold" grpId="0"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4500" fill="hold"/>
                                        <p:tgtEl>
                                          <p:spTgt spid="5"/>
                                        </p:tgtEl>
                                        <p:attrNameLst>
                                          <p:attrName>ppt_x</p:attrName>
                                        </p:attrNameLst>
                                      </p:cBhvr>
                                      <p:tavLst>
                                        <p:tav tm="0">
                                          <p:val>
                                            <p:strVal val="0-#ppt_w/2"/>
                                          </p:val>
                                        </p:tav>
                                        <p:tav tm="100000">
                                          <p:val>
                                            <p:strVal val="#ppt_x"/>
                                          </p:val>
                                        </p:tav>
                                      </p:tavLst>
                                    </p:anim>
                                    <p:anim calcmode="lin" valueType="num">
                                      <p:cBhvr additive="base">
                                        <p:cTn id="53" dur="4500" fill="hold"/>
                                        <p:tgtEl>
                                          <p:spTgt spid="5"/>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4500" fill="hold"/>
                                        <p:tgtEl>
                                          <p:spTgt spid="5"/>
                                        </p:tgtEl>
                                        <p:attrNameLst>
                                          <p:attrName>ppt_w</p:attrName>
                                        </p:attrNameLst>
                                      </p:cBhvr>
                                      <p:tavLst>
                                        <p:tav tm="0">
                                          <p:val>
                                            <p:strVal val="#ppt_w"/>
                                          </p:val>
                                        </p:tav>
                                        <p:tav tm="100000">
                                          <p:val>
                                            <p:strVal val="#ppt_w"/>
                                          </p:val>
                                        </p:tav>
                                      </p:tavLst>
                                    </p:anim>
                                    <p:anim calcmode="lin" valueType="num">
                                      <p:cBhvr>
                                        <p:cTn id="57" dur="4500" fill="hold"/>
                                        <p:tgtEl>
                                          <p:spTgt spid="5"/>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5"/>
                                        </p:tgtEl>
                                        <p:attrNameLst>
                                          <p:attrName>r</p:attrName>
                                        </p:attrNameLst>
                                      </p:cBhvr>
                                    </p:animRot>
                                  </p:childTnLst>
                                </p:cTn>
                              </p:par>
                              <p:par>
                                <p:cTn id="60" presetID="2" presetClass="exit" presetSubtype="8" fill="hold" grpId="3" nodeType="withEffect">
                                  <p:stCondLst>
                                    <p:cond delay="0"/>
                                  </p:stCondLst>
                                  <p:childTnLst>
                                    <p:anim calcmode="lin" valueType="num">
                                      <p:cBhvr additive="base">
                                        <p:cTn id="61" dur="4500"/>
                                        <p:tgtEl>
                                          <p:spTgt spid="5"/>
                                        </p:tgtEl>
                                        <p:attrNameLst>
                                          <p:attrName>ppt_x</p:attrName>
                                        </p:attrNameLst>
                                      </p:cBhvr>
                                      <p:tavLst>
                                        <p:tav tm="0">
                                          <p:val>
                                            <p:strVal val="ppt_x"/>
                                          </p:val>
                                        </p:tav>
                                        <p:tav tm="100000">
                                          <p:val>
                                            <p:strVal val="0-ppt_w/2"/>
                                          </p:val>
                                        </p:tav>
                                      </p:tavLst>
                                    </p:anim>
                                    <p:anim calcmode="lin" valueType="num">
                                      <p:cBhvr additive="base">
                                        <p:cTn id="62" dur="4500"/>
                                        <p:tgtEl>
                                          <p:spTgt spid="5"/>
                                        </p:tgtEl>
                                        <p:attrNameLst>
                                          <p:attrName>ppt_y</p:attrName>
                                        </p:attrNameLst>
                                      </p:cBhvr>
                                      <p:tavLst>
                                        <p:tav tm="0">
                                          <p:val>
                                            <p:strVal val="ppt_y"/>
                                          </p:val>
                                        </p:tav>
                                        <p:tav tm="100000">
                                          <p:val>
                                            <p:strVal val="ppt_y"/>
                                          </p:val>
                                        </p:tav>
                                      </p:tavLst>
                                    </p:anim>
                                    <p:set>
                                      <p:cBhvr>
                                        <p:cTn id="63" dur="1" fill="hold">
                                          <p:stCondLst>
                                            <p:cond delay="4499"/>
                                          </p:stCondLst>
                                        </p:cTn>
                                        <p:tgtEl>
                                          <p:spTgt spid="5"/>
                                        </p:tgtEl>
                                        <p:attrNameLst>
                                          <p:attrName>style.visibility</p:attrName>
                                        </p:attrNameLst>
                                      </p:cBhvr>
                                      <p:to>
                                        <p:strVal val="hidden"/>
                                      </p:to>
                                    </p:set>
                                  </p:childTnLst>
                                </p:cTn>
                              </p:par>
                              <p:par>
                                <p:cTn id="64" presetID="2" presetClass="entr" presetSubtype="8" fill="hold" grpId="0"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additive="base">
                                        <p:cTn id="66" dur="4500" fill="hold"/>
                                        <p:tgtEl>
                                          <p:spTgt spid="6"/>
                                        </p:tgtEl>
                                        <p:attrNameLst>
                                          <p:attrName>ppt_x</p:attrName>
                                        </p:attrNameLst>
                                      </p:cBhvr>
                                      <p:tavLst>
                                        <p:tav tm="0">
                                          <p:val>
                                            <p:strVal val="0-#ppt_w/2"/>
                                          </p:val>
                                        </p:tav>
                                        <p:tav tm="100000">
                                          <p:val>
                                            <p:strVal val="#ppt_x"/>
                                          </p:val>
                                        </p:tav>
                                      </p:tavLst>
                                    </p:anim>
                                    <p:anim calcmode="lin" valueType="num">
                                      <p:cBhvr additive="base">
                                        <p:cTn id="67" dur="4500" fill="hold"/>
                                        <p:tgtEl>
                                          <p:spTgt spid="6"/>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4500" fill="hold"/>
                                        <p:tgtEl>
                                          <p:spTgt spid="6"/>
                                        </p:tgtEl>
                                        <p:attrNameLst>
                                          <p:attrName>ppt_w</p:attrName>
                                        </p:attrNameLst>
                                      </p:cBhvr>
                                      <p:tavLst>
                                        <p:tav tm="0">
                                          <p:val>
                                            <p:strVal val="#ppt_w"/>
                                          </p:val>
                                        </p:tav>
                                        <p:tav tm="100000">
                                          <p:val>
                                            <p:strVal val="#ppt_w"/>
                                          </p:val>
                                        </p:tav>
                                      </p:tavLst>
                                    </p:anim>
                                    <p:anim calcmode="lin" valueType="num">
                                      <p:cBhvr>
                                        <p:cTn id="71" dur="4500" fill="hold"/>
                                        <p:tgtEl>
                                          <p:spTgt spid="6"/>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6"/>
                                        </p:tgtEl>
                                        <p:attrNameLst>
                                          <p:attrName>r</p:attrName>
                                        </p:attrNameLst>
                                      </p:cBhvr>
                                    </p:animRot>
                                  </p:childTnLst>
                                </p:cTn>
                              </p:par>
                              <p:par>
                                <p:cTn id="74" presetID="2" presetClass="exit" presetSubtype="8" fill="hold" grpId="3" nodeType="withEffect">
                                  <p:stCondLst>
                                    <p:cond delay="0"/>
                                  </p:stCondLst>
                                  <p:childTnLst>
                                    <p:anim calcmode="lin" valueType="num">
                                      <p:cBhvr additive="base">
                                        <p:cTn id="75" dur="4500"/>
                                        <p:tgtEl>
                                          <p:spTgt spid="6"/>
                                        </p:tgtEl>
                                        <p:attrNameLst>
                                          <p:attrName>ppt_x</p:attrName>
                                        </p:attrNameLst>
                                      </p:cBhvr>
                                      <p:tavLst>
                                        <p:tav tm="0">
                                          <p:val>
                                            <p:strVal val="ppt_x"/>
                                          </p:val>
                                        </p:tav>
                                        <p:tav tm="100000">
                                          <p:val>
                                            <p:strVal val="0-ppt_w/2"/>
                                          </p:val>
                                        </p:tav>
                                      </p:tavLst>
                                    </p:anim>
                                    <p:anim calcmode="lin" valueType="num">
                                      <p:cBhvr additive="base">
                                        <p:cTn id="76" dur="4500"/>
                                        <p:tgtEl>
                                          <p:spTgt spid="6"/>
                                        </p:tgtEl>
                                        <p:attrNameLst>
                                          <p:attrName>ppt_y</p:attrName>
                                        </p:attrNameLst>
                                      </p:cBhvr>
                                      <p:tavLst>
                                        <p:tav tm="0">
                                          <p:val>
                                            <p:strVal val="ppt_y"/>
                                          </p:val>
                                        </p:tav>
                                        <p:tav tm="100000">
                                          <p:val>
                                            <p:strVal val="ppt_y"/>
                                          </p:val>
                                        </p:tav>
                                      </p:tavLst>
                                    </p:anim>
                                    <p:set>
                                      <p:cBhvr>
                                        <p:cTn id="77" dur="1" fill="hold">
                                          <p:stCondLst>
                                            <p:cond delay="4499"/>
                                          </p:stCondLst>
                                        </p:cTn>
                                        <p:tgtEl>
                                          <p:spTgt spid="6"/>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additive="base">
                                        <p:cTn id="80" dur="4500" fill="hold"/>
                                        <p:tgtEl>
                                          <p:spTgt spid="7"/>
                                        </p:tgtEl>
                                        <p:attrNameLst>
                                          <p:attrName>ppt_x</p:attrName>
                                        </p:attrNameLst>
                                      </p:cBhvr>
                                      <p:tavLst>
                                        <p:tav tm="0">
                                          <p:val>
                                            <p:strVal val="0-#ppt_w/2"/>
                                          </p:val>
                                        </p:tav>
                                        <p:tav tm="100000">
                                          <p:val>
                                            <p:strVal val="#ppt_x"/>
                                          </p:val>
                                        </p:tav>
                                      </p:tavLst>
                                    </p:anim>
                                    <p:anim calcmode="lin" valueType="num">
                                      <p:cBhvr additive="base">
                                        <p:cTn id="81" dur="4500" fill="hold"/>
                                        <p:tgtEl>
                                          <p:spTgt spid="7"/>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p:cTn id="84" dur="4500" fill="hold"/>
                                        <p:tgtEl>
                                          <p:spTgt spid="7"/>
                                        </p:tgtEl>
                                        <p:attrNameLst>
                                          <p:attrName>ppt_w</p:attrName>
                                        </p:attrNameLst>
                                      </p:cBhvr>
                                      <p:tavLst>
                                        <p:tav tm="0">
                                          <p:val>
                                            <p:strVal val="#ppt_w"/>
                                          </p:val>
                                        </p:tav>
                                        <p:tav tm="100000">
                                          <p:val>
                                            <p:strVal val="#ppt_w"/>
                                          </p:val>
                                        </p:tav>
                                      </p:tavLst>
                                    </p:anim>
                                    <p:anim calcmode="lin" valueType="num">
                                      <p:cBhvr>
                                        <p:cTn id="85" dur="4500" fill="hold"/>
                                        <p:tgtEl>
                                          <p:spTgt spid="7"/>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7"/>
                                        </p:tgtEl>
                                        <p:attrNameLst>
                                          <p:attrName>r</p:attrName>
                                        </p:attrNameLst>
                                      </p:cBhvr>
                                    </p:animRot>
                                  </p:childTnLst>
                                </p:cTn>
                              </p:par>
                              <p:par>
                                <p:cTn id="88" presetID="2" presetClass="exit" presetSubtype="8" fill="hold" grpId="3" nodeType="withEffect">
                                  <p:stCondLst>
                                    <p:cond delay="0"/>
                                  </p:stCondLst>
                                  <p:childTnLst>
                                    <p:anim calcmode="lin" valueType="num">
                                      <p:cBhvr additive="base">
                                        <p:cTn id="89" dur="4500"/>
                                        <p:tgtEl>
                                          <p:spTgt spid="7"/>
                                        </p:tgtEl>
                                        <p:attrNameLst>
                                          <p:attrName>ppt_x</p:attrName>
                                        </p:attrNameLst>
                                      </p:cBhvr>
                                      <p:tavLst>
                                        <p:tav tm="0">
                                          <p:val>
                                            <p:strVal val="ppt_x"/>
                                          </p:val>
                                        </p:tav>
                                        <p:tav tm="100000">
                                          <p:val>
                                            <p:strVal val="0-ppt_w/2"/>
                                          </p:val>
                                        </p:tav>
                                      </p:tavLst>
                                    </p:anim>
                                    <p:anim calcmode="lin" valueType="num">
                                      <p:cBhvr additive="base">
                                        <p:cTn id="90" dur="4500"/>
                                        <p:tgtEl>
                                          <p:spTgt spid="7"/>
                                        </p:tgtEl>
                                        <p:attrNameLst>
                                          <p:attrName>ppt_y</p:attrName>
                                        </p:attrNameLst>
                                      </p:cBhvr>
                                      <p:tavLst>
                                        <p:tav tm="0">
                                          <p:val>
                                            <p:strVal val="ppt_y"/>
                                          </p:val>
                                        </p:tav>
                                        <p:tav tm="100000">
                                          <p:val>
                                            <p:strVal val="ppt_y"/>
                                          </p:val>
                                        </p:tav>
                                      </p:tavLst>
                                    </p:anim>
                                    <p:set>
                                      <p:cBhvr>
                                        <p:cTn id="91" dur="1" fill="hold">
                                          <p:stCondLst>
                                            <p:cond delay="4499"/>
                                          </p:stCondLst>
                                        </p:cTn>
                                        <p:tgtEl>
                                          <p:spTgt spid="7"/>
                                        </p:tgtEl>
                                        <p:attrNameLst>
                                          <p:attrName>style.visibility</p:attrName>
                                        </p:attrNameLst>
                                      </p:cBhvr>
                                      <p:to>
                                        <p:strVal val="hidden"/>
                                      </p:to>
                                    </p:set>
                                  </p:childTnLst>
                                </p:cTn>
                              </p:par>
                              <p:par>
                                <p:cTn id="92" presetID="23" presetClass="entr" presetSubtype="272" fill="hold"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4000" fill="hold"/>
                                        <p:tgtEl>
                                          <p:spTgt spid="10"/>
                                        </p:tgtEl>
                                        <p:attrNameLst>
                                          <p:attrName>ppt_w</p:attrName>
                                        </p:attrNameLst>
                                      </p:cBhvr>
                                      <p:tavLst>
                                        <p:tav tm="0">
                                          <p:val>
                                            <p:strVal val="2/3*#ppt_w"/>
                                          </p:val>
                                        </p:tav>
                                        <p:tav tm="100000">
                                          <p:val>
                                            <p:strVal val="#ppt_w"/>
                                          </p:val>
                                        </p:tav>
                                      </p:tavLst>
                                    </p:anim>
                                    <p:anim calcmode="lin" valueType="num">
                                      <p:cBhvr>
                                        <p:cTn id="95" dur="4000" fill="hold"/>
                                        <p:tgtEl>
                                          <p:spTgt spid="10"/>
                                        </p:tgtEl>
                                        <p:attrNameLst>
                                          <p:attrName>ppt_h</p:attrName>
                                        </p:attrNameLst>
                                      </p:cBhvr>
                                      <p:tavLst>
                                        <p:tav tm="0">
                                          <p:val>
                                            <p:strVal val="2/3*#ppt_h"/>
                                          </p:val>
                                        </p:tav>
                                        <p:tav tm="100000">
                                          <p:val>
                                            <p:strVal val="#ppt_h"/>
                                          </p:val>
                                        </p:tav>
                                      </p:tavLst>
                                    </p:anim>
                                  </p:childTnLst>
                                </p:cTn>
                              </p:par>
                              <p:par>
                                <p:cTn id="96" presetID="16" presetClass="entr" presetSubtype="37" fill="hold" nodeType="withEffect">
                                  <p:stCondLst>
                                    <p:cond delay="0"/>
                                  </p:stCondLst>
                                  <p:childTnLst>
                                    <p:set>
                                      <p:cBhvr>
                                        <p:cTn id="97" dur="1" fill="hold">
                                          <p:stCondLst>
                                            <p:cond delay="0"/>
                                          </p:stCondLst>
                                        </p:cTn>
                                        <p:tgtEl>
                                          <p:spTgt spid="10"/>
                                        </p:tgtEl>
                                        <p:attrNameLst>
                                          <p:attrName>style.visibility</p:attrName>
                                        </p:attrNameLst>
                                      </p:cBhvr>
                                      <p:to>
                                        <p:strVal val="visible"/>
                                      </p:to>
                                    </p:set>
                                    <p:animEffect transition="in" filter="barn(outVertical)">
                                      <p:cBhvr>
                                        <p:cTn id="98" dur="4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1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4571999" y="-4960"/>
            <a:ext cx="4600657" cy="3472211"/>
          </a:xfrm>
          <a:prstGeom prst="rect">
            <a:avLst/>
          </a:prstGeom>
          <a:gradFill flip="none" rotWithShape="1">
            <a:gsLst>
              <a:gs pos="0">
                <a:srgbClr val="391B03">
                  <a:lumMod val="0"/>
                </a:srgbClr>
              </a:gs>
              <a:gs pos="100000">
                <a:srgbClr val="391B03">
                  <a:lumMod val="0"/>
                </a:srgbClr>
              </a:gs>
              <a:gs pos="48000">
                <a:srgbClr val="FF0066">
                  <a:lumMod val="88000"/>
                </a:srgbClr>
              </a:gs>
              <a:gs pos="48000">
                <a:srgbClr val="FF0066"/>
              </a:gs>
              <a:gs pos="68000">
                <a:srgbClr val="851618">
                  <a:lumMod val="77000"/>
                </a:srgbClr>
              </a:gs>
              <a:gs pos="30000">
                <a:srgbClr val="A51B1E">
                  <a:lumMod val="76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flipH="1">
            <a:off x="4563272" y="3397640"/>
            <a:ext cx="4609384" cy="3472211"/>
          </a:xfrm>
          <a:prstGeom prst="rect">
            <a:avLst/>
          </a:prstGeom>
          <a:gradFill>
            <a:gsLst>
              <a:gs pos="0">
                <a:srgbClr val="391B03">
                  <a:lumMod val="0"/>
                </a:srgbClr>
              </a:gs>
              <a:gs pos="100000">
                <a:srgbClr val="391B03">
                  <a:lumMod val="0"/>
                </a:srgbClr>
              </a:gs>
              <a:gs pos="48000">
                <a:srgbClr val="FF0066">
                  <a:lumMod val="88000"/>
                </a:srgbClr>
              </a:gs>
              <a:gs pos="48000">
                <a:srgbClr val="FF0066"/>
              </a:gs>
              <a:gs pos="68000">
                <a:srgbClr val="851618">
                  <a:lumMod val="77000"/>
                </a:srgbClr>
              </a:gs>
              <a:gs pos="30000">
                <a:srgbClr val="A51B1E">
                  <a:lumMod val="76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56821" y="3407314"/>
            <a:ext cx="4628820" cy="3472211"/>
          </a:xfrm>
          <a:prstGeom prst="rect">
            <a:avLst/>
          </a:prstGeom>
          <a:gradFill>
            <a:gsLst>
              <a:gs pos="0">
                <a:srgbClr val="391B03">
                  <a:lumMod val="0"/>
                </a:srgbClr>
              </a:gs>
              <a:gs pos="100000">
                <a:srgbClr val="391B03">
                  <a:lumMod val="0"/>
                </a:srgbClr>
              </a:gs>
              <a:gs pos="48000">
                <a:srgbClr val="FF0066">
                  <a:lumMod val="88000"/>
                </a:srgbClr>
              </a:gs>
              <a:gs pos="48000">
                <a:srgbClr val="FF0066"/>
              </a:gs>
              <a:gs pos="68000">
                <a:srgbClr val="851618">
                  <a:lumMod val="77000"/>
                </a:srgbClr>
              </a:gs>
              <a:gs pos="30000">
                <a:srgbClr val="A51B1E">
                  <a:lumMod val="76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H="1">
            <a:off x="-28687" y="-10550"/>
            <a:ext cx="4643717" cy="3472211"/>
          </a:xfrm>
          <a:prstGeom prst="rect">
            <a:avLst/>
          </a:prstGeom>
          <a:gradFill>
            <a:gsLst>
              <a:gs pos="0">
                <a:srgbClr val="391B03">
                  <a:lumMod val="0"/>
                </a:srgbClr>
              </a:gs>
              <a:gs pos="100000">
                <a:srgbClr val="391B03">
                  <a:lumMod val="0"/>
                </a:srgbClr>
              </a:gs>
              <a:gs pos="48000">
                <a:srgbClr val="FF0066">
                  <a:lumMod val="88000"/>
                </a:srgbClr>
              </a:gs>
              <a:gs pos="48000">
                <a:srgbClr val="FF0066"/>
              </a:gs>
              <a:gs pos="68000">
                <a:srgbClr val="851618">
                  <a:lumMod val="77000"/>
                </a:srgbClr>
              </a:gs>
              <a:gs pos="30000">
                <a:srgbClr val="A51B1E">
                  <a:lumMod val="76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Diapositiva10"/>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37385" y="32661"/>
            <a:ext cx="9201313" cy="6858000"/>
          </a:xfrm>
          <a:prstGeom prst="rect">
            <a:avLst/>
          </a:prstGeom>
          <a:noFill/>
          <a:ln>
            <a:noFill/>
          </a:ln>
        </p:spPr>
      </p:pic>
      <p:sp>
        <p:nvSpPr>
          <p:cNvPr id="3" name="Forma libre 2"/>
          <p:cNvSpPr/>
          <p:nvPr/>
        </p:nvSpPr>
        <p:spPr>
          <a:xfrm rot="13480606" flipH="1">
            <a:off x="3368629" y="478783"/>
            <a:ext cx="2434700" cy="2422563"/>
          </a:xfrm>
          <a:custGeom>
            <a:avLst/>
            <a:gdLst>
              <a:gd name="connsiteX0" fmla="*/ 1706722 w 3074504"/>
              <a:gd name="connsiteY0" fmla="*/ 1803895 h 3008244"/>
              <a:gd name="connsiteX1" fmla="*/ 1581039 w 3074504"/>
              <a:gd name="connsiteY1" fmla="*/ 1886757 h 3008244"/>
              <a:gd name="connsiteX2" fmla="*/ 1648214 w 3074504"/>
              <a:gd name="connsiteY2" fmla="*/ 1931972 h 3008244"/>
              <a:gd name="connsiteX3" fmla="*/ 1717598 w 3074504"/>
              <a:gd name="connsiteY3" fmla="*/ 1889558 h 3008244"/>
              <a:gd name="connsiteX4" fmla="*/ 1678414 w 3074504"/>
              <a:gd name="connsiteY4" fmla="*/ 1896645 h 3008244"/>
              <a:gd name="connsiteX5" fmla="*/ 1637763 w 3074504"/>
              <a:gd name="connsiteY5" fmla="*/ 1878646 h 3008244"/>
              <a:gd name="connsiteX6" fmla="*/ 1713832 w 3074504"/>
              <a:gd name="connsiteY6" fmla="*/ 1850225 h 3008244"/>
              <a:gd name="connsiteX7" fmla="*/ 1843298 w 3074504"/>
              <a:gd name="connsiteY7" fmla="*/ 1882208 h 3008244"/>
              <a:gd name="connsiteX8" fmla="*/ 1797654 w 3074504"/>
              <a:gd name="connsiteY8" fmla="*/ 1954396 h 3008244"/>
              <a:gd name="connsiteX9" fmla="*/ 1688317 w 3074504"/>
              <a:gd name="connsiteY9" fmla="*/ 1990755 h 3008244"/>
              <a:gd name="connsiteX10" fmla="*/ 1537958 w 3074504"/>
              <a:gd name="connsiteY10" fmla="*/ 1902461 h 3008244"/>
              <a:gd name="connsiteX11" fmla="*/ 1510827 w 3074504"/>
              <a:gd name="connsiteY11" fmla="*/ 1965177 h 3008244"/>
              <a:gd name="connsiteX12" fmla="*/ 1583295 w 3074504"/>
              <a:gd name="connsiteY12" fmla="*/ 2025664 h 3008244"/>
              <a:gd name="connsiteX13" fmla="*/ 1691041 w 3074504"/>
              <a:gd name="connsiteY13" fmla="*/ 2037342 h 3008244"/>
              <a:gd name="connsiteX14" fmla="*/ 1840396 w 3074504"/>
              <a:gd name="connsiteY14" fmla="*/ 1983061 h 3008244"/>
              <a:gd name="connsiteX15" fmla="*/ 1906078 w 3074504"/>
              <a:gd name="connsiteY15" fmla="*/ 1877338 h 3008244"/>
              <a:gd name="connsiteX16" fmla="*/ 1826231 w 3074504"/>
              <a:gd name="connsiteY16" fmla="*/ 1816084 h 3008244"/>
              <a:gd name="connsiteX17" fmla="*/ 1706722 w 3074504"/>
              <a:gd name="connsiteY17" fmla="*/ 1803895 h 3008244"/>
              <a:gd name="connsiteX18" fmla="*/ 1177249 w 3074504"/>
              <a:gd name="connsiteY18" fmla="*/ 1753352 h 3008244"/>
              <a:gd name="connsiteX19" fmla="*/ 882667 w 3074504"/>
              <a:gd name="connsiteY19" fmla="*/ 1957562 h 3008244"/>
              <a:gd name="connsiteX20" fmla="*/ 822342 w 3074504"/>
              <a:gd name="connsiteY20" fmla="*/ 2054581 h 3008244"/>
              <a:gd name="connsiteX21" fmla="*/ 740857 w 3074504"/>
              <a:gd name="connsiteY21" fmla="*/ 2140852 h 3008244"/>
              <a:gd name="connsiteX22" fmla="*/ 989338 w 3074504"/>
              <a:gd name="connsiteY22" fmla="*/ 2151492 h 3008244"/>
              <a:gd name="connsiteX23" fmla="*/ 1227642 w 3074504"/>
              <a:gd name="connsiteY23" fmla="*/ 2088413 h 3008244"/>
              <a:gd name="connsiteX24" fmla="*/ 1346904 w 3074504"/>
              <a:gd name="connsiteY24" fmla="*/ 1920825 h 3008244"/>
              <a:gd name="connsiteX25" fmla="*/ 1339312 w 3074504"/>
              <a:gd name="connsiteY25" fmla="*/ 1891304 h 3008244"/>
              <a:gd name="connsiteX26" fmla="*/ 945689 w 3074504"/>
              <a:gd name="connsiteY26" fmla="*/ 2107299 h 3008244"/>
              <a:gd name="connsiteX27" fmla="*/ 856040 w 3074504"/>
              <a:gd name="connsiteY27" fmla="*/ 2104151 h 3008244"/>
              <a:gd name="connsiteX28" fmla="*/ 1182967 w 3074504"/>
              <a:gd name="connsiteY28" fmla="*/ 1800963 h 3008244"/>
              <a:gd name="connsiteX29" fmla="*/ 1258842 w 3074504"/>
              <a:gd name="connsiteY29" fmla="*/ 1844470 h 3008244"/>
              <a:gd name="connsiteX30" fmla="*/ 1054037 w 3074504"/>
              <a:gd name="connsiteY30" fmla="*/ 2003876 h 3008244"/>
              <a:gd name="connsiteX31" fmla="*/ 1334223 w 3074504"/>
              <a:gd name="connsiteY31" fmla="*/ 1854445 h 3008244"/>
              <a:gd name="connsiteX32" fmla="*/ 1177249 w 3074504"/>
              <a:gd name="connsiteY32" fmla="*/ 1753352 h 3008244"/>
              <a:gd name="connsiteX33" fmla="*/ 1588488 w 3074504"/>
              <a:gd name="connsiteY33" fmla="*/ 1562698 h 3008244"/>
              <a:gd name="connsiteX34" fmla="*/ 1437537 w 3074504"/>
              <a:gd name="connsiteY34" fmla="*/ 1639846 h 3008244"/>
              <a:gd name="connsiteX35" fmla="*/ 1399147 w 3074504"/>
              <a:gd name="connsiteY35" fmla="*/ 1785923 h 3008244"/>
              <a:gd name="connsiteX36" fmla="*/ 1444205 w 3074504"/>
              <a:gd name="connsiteY36" fmla="*/ 1904348 h 3008244"/>
              <a:gd name="connsiteX37" fmla="*/ 1525342 w 3074504"/>
              <a:gd name="connsiteY37" fmla="*/ 1812105 h 3008244"/>
              <a:gd name="connsiteX38" fmla="*/ 1660987 w 3074504"/>
              <a:gd name="connsiteY38" fmla="*/ 1774207 h 3008244"/>
              <a:gd name="connsiteX39" fmla="*/ 1935439 w 3074504"/>
              <a:gd name="connsiteY39" fmla="*/ 1827677 h 3008244"/>
              <a:gd name="connsiteX40" fmla="*/ 1951652 w 3074504"/>
              <a:gd name="connsiteY40" fmla="*/ 1803955 h 3008244"/>
              <a:gd name="connsiteX41" fmla="*/ 1822508 w 3074504"/>
              <a:gd name="connsiteY41" fmla="*/ 1652092 h 3008244"/>
              <a:gd name="connsiteX42" fmla="*/ 1625168 w 3074504"/>
              <a:gd name="connsiteY42" fmla="*/ 1562950 h 3008244"/>
              <a:gd name="connsiteX43" fmla="*/ 1588488 w 3074504"/>
              <a:gd name="connsiteY43" fmla="*/ 1562698 h 3008244"/>
              <a:gd name="connsiteX44" fmla="*/ 2079496 w 3074504"/>
              <a:gd name="connsiteY44" fmla="*/ 1406932 h 3008244"/>
              <a:gd name="connsiteX45" fmla="*/ 1969533 w 3074504"/>
              <a:gd name="connsiteY45" fmla="*/ 1445125 h 3008244"/>
              <a:gd name="connsiteX46" fmla="*/ 1928417 w 3074504"/>
              <a:gd name="connsiteY46" fmla="*/ 1532032 h 3008244"/>
              <a:gd name="connsiteX47" fmla="*/ 1928696 w 3074504"/>
              <a:gd name="connsiteY47" fmla="*/ 1536810 h 3008244"/>
              <a:gd name="connsiteX48" fmla="*/ 2237749 w 3074504"/>
              <a:gd name="connsiteY48" fmla="*/ 1630207 h 3008244"/>
              <a:gd name="connsiteX49" fmla="*/ 2000660 w 3074504"/>
              <a:gd name="connsiteY49" fmla="*/ 1513424 h 3008244"/>
              <a:gd name="connsiteX50" fmla="*/ 2076444 w 3074504"/>
              <a:gd name="connsiteY50" fmla="*/ 1455055 h 3008244"/>
              <a:gd name="connsiteX51" fmla="*/ 2452554 w 3074504"/>
              <a:gd name="connsiteY51" fmla="*/ 1691960 h 3008244"/>
              <a:gd name="connsiteX52" fmla="*/ 2292823 w 3074504"/>
              <a:gd name="connsiteY52" fmla="*/ 1719279 h 3008244"/>
              <a:gd name="connsiteX53" fmla="*/ 1932324 w 3074504"/>
              <a:gd name="connsiteY53" fmla="*/ 1573754 h 3008244"/>
              <a:gd name="connsiteX54" fmla="*/ 1930657 w 3074504"/>
              <a:gd name="connsiteY54" fmla="*/ 1595427 h 3008244"/>
              <a:gd name="connsiteX55" fmla="*/ 2047270 w 3074504"/>
              <a:gd name="connsiteY55" fmla="*/ 1733639 h 3008244"/>
              <a:gd name="connsiteX56" fmla="*/ 2298540 w 3074504"/>
              <a:gd name="connsiteY56" fmla="*/ 1766889 h 3008244"/>
              <a:gd name="connsiteX57" fmla="*/ 2573664 w 3074504"/>
              <a:gd name="connsiteY57" fmla="*/ 1706452 h 3008244"/>
              <a:gd name="connsiteX58" fmla="*/ 2474328 w 3074504"/>
              <a:gd name="connsiteY58" fmla="*/ 1637947 h 3008244"/>
              <a:gd name="connsiteX59" fmla="*/ 2393154 w 3074504"/>
              <a:gd name="connsiteY59" fmla="*/ 1553997 h 3008244"/>
              <a:gd name="connsiteX60" fmla="*/ 2079496 w 3074504"/>
              <a:gd name="connsiteY60" fmla="*/ 1406932 h 3008244"/>
              <a:gd name="connsiteX61" fmla="*/ 970662 w 3074504"/>
              <a:gd name="connsiteY61" fmla="*/ 1380680 h 3008244"/>
              <a:gd name="connsiteX62" fmla="*/ 886317 w 3074504"/>
              <a:gd name="connsiteY62" fmla="*/ 1443146 h 3008244"/>
              <a:gd name="connsiteX63" fmla="*/ 856134 w 3074504"/>
              <a:gd name="connsiteY63" fmla="*/ 1553984 h 3008244"/>
              <a:gd name="connsiteX64" fmla="*/ 911699 w 3074504"/>
              <a:gd name="connsiteY64" fmla="*/ 1664004 h 3008244"/>
              <a:gd name="connsiteX65" fmla="*/ 1013537 w 3074504"/>
              <a:gd name="connsiteY65" fmla="*/ 1712585 h 3008244"/>
              <a:gd name="connsiteX66" fmla="*/ 1089670 w 3074504"/>
              <a:gd name="connsiteY66" fmla="*/ 1660188 h 3008244"/>
              <a:gd name="connsiteX67" fmla="*/ 1037401 w 3074504"/>
              <a:gd name="connsiteY67" fmla="*/ 1669238 h 3008244"/>
              <a:gd name="connsiteX68" fmla="*/ 953280 w 3074504"/>
              <a:gd name="connsiteY68" fmla="*/ 1635202 h 3008244"/>
              <a:gd name="connsiteX69" fmla="*/ 913067 w 3074504"/>
              <a:gd name="connsiteY69" fmla="*/ 1549457 h 3008244"/>
              <a:gd name="connsiteX70" fmla="*/ 929268 w 3074504"/>
              <a:gd name="connsiteY70" fmla="*/ 1475394 h 3008244"/>
              <a:gd name="connsiteX71" fmla="*/ 979442 w 3074504"/>
              <a:gd name="connsiteY71" fmla="*/ 1430508 h 3008244"/>
              <a:gd name="connsiteX72" fmla="*/ 1049750 w 3074504"/>
              <a:gd name="connsiteY72" fmla="*/ 1479136 h 3008244"/>
              <a:gd name="connsiteX73" fmla="*/ 1083593 w 3074504"/>
              <a:gd name="connsiteY73" fmla="*/ 1556265 h 3008244"/>
              <a:gd name="connsiteX74" fmla="*/ 1064388 w 3074504"/>
              <a:gd name="connsiteY74" fmla="*/ 1578963 h 3008244"/>
              <a:gd name="connsiteX75" fmla="*/ 1021640 w 3074504"/>
              <a:gd name="connsiteY75" fmla="*/ 1525128 h 3008244"/>
              <a:gd name="connsiteX76" fmla="*/ 1002720 w 3074504"/>
              <a:gd name="connsiteY76" fmla="*/ 1577775 h 3008244"/>
              <a:gd name="connsiteX77" fmla="*/ 1068573 w 3074504"/>
              <a:gd name="connsiteY77" fmla="*/ 1625464 h 3008244"/>
              <a:gd name="connsiteX78" fmla="*/ 1137394 w 3074504"/>
              <a:gd name="connsiteY78" fmla="*/ 1548324 h 3008244"/>
              <a:gd name="connsiteX79" fmla="*/ 1084126 w 3074504"/>
              <a:gd name="connsiteY79" fmla="*/ 1439969 h 3008244"/>
              <a:gd name="connsiteX80" fmla="*/ 970662 w 3074504"/>
              <a:gd name="connsiteY80" fmla="*/ 1380680 h 3008244"/>
              <a:gd name="connsiteX81" fmla="*/ 1700425 w 3074504"/>
              <a:gd name="connsiteY81" fmla="*/ 1320026 h 3008244"/>
              <a:gd name="connsiteX82" fmla="*/ 1583082 w 3074504"/>
              <a:gd name="connsiteY82" fmla="*/ 1344867 h 3008244"/>
              <a:gd name="connsiteX83" fmla="*/ 1512382 w 3074504"/>
              <a:gd name="connsiteY83" fmla="*/ 1414925 h 3008244"/>
              <a:gd name="connsiteX84" fmla="*/ 1594532 w 3074504"/>
              <a:gd name="connsiteY84" fmla="*/ 1515598 h 3008244"/>
              <a:gd name="connsiteX85" fmla="*/ 1743210 w 3074504"/>
              <a:gd name="connsiteY85" fmla="*/ 1550054 h 3008244"/>
              <a:gd name="connsiteX86" fmla="*/ 1863093 w 3074504"/>
              <a:gd name="connsiteY86" fmla="*/ 1518472 h 3008244"/>
              <a:gd name="connsiteX87" fmla="*/ 1911974 w 3074504"/>
              <a:gd name="connsiteY87" fmla="*/ 1451488 h 3008244"/>
              <a:gd name="connsiteX88" fmla="*/ 1880990 w 3074504"/>
              <a:gd name="connsiteY88" fmla="*/ 1398164 h 3008244"/>
              <a:gd name="connsiteX89" fmla="*/ 1742017 w 3074504"/>
              <a:gd name="connsiteY89" fmla="*/ 1504577 h 3008244"/>
              <a:gd name="connsiteX90" fmla="*/ 1634303 w 3074504"/>
              <a:gd name="connsiteY90" fmla="*/ 1480911 h 3008244"/>
              <a:gd name="connsiteX91" fmla="*/ 1575371 w 3074504"/>
              <a:gd name="connsiteY91" fmla="*/ 1413639 h 3008244"/>
              <a:gd name="connsiteX92" fmla="*/ 1697233 w 3074504"/>
              <a:gd name="connsiteY92" fmla="*/ 1365760 h 3008244"/>
              <a:gd name="connsiteX93" fmla="*/ 1777559 w 3074504"/>
              <a:gd name="connsiteY93" fmla="*/ 1385035 h 3008244"/>
              <a:gd name="connsiteX94" fmla="*/ 1740813 w 3074504"/>
              <a:gd name="connsiteY94" fmla="*/ 1408758 h 3008244"/>
              <a:gd name="connsiteX95" fmla="*/ 1701070 w 3074504"/>
              <a:gd name="connsiteY95" fmla="*/ 1406288 h 3008244"/>
              <a:gd name="connsiteX96" fmla="*/ 1773533 w 3074504"/>
              <a:gd name="connsiteY96" fmla="*/ 1441604 h 3008244"/>
              <a:gd name="connsiteX97" fmla="*/ 1834911 w 3074504"/>
              <a:gd name="connsiteY97" fmla="*/ 1387674 h 3008244"/>
              <a:gd name="connsiteX98" fmla="*/ 1700425 w 3074504"/>
              <a:gd name="connsiteY98" fmla="*/ 1320026 h 3008244"/>
              <a:gd name="connsiteX99" fmla="*/ 1012479 w 3074504"/>
              <a:gd name="connsiteY99" fmla="*/ 1318305 h 3008244"/>
              <a:gd name="connsiteX100" fmla="*/ 991743 w 3074504"/>
              <a:gd name="connsiteY100" fmla="*/ 1339894 h 3008244"/>
              <a:gd name="connsiteX101" fmla="*/ 1195171 w 3074504"/>
              <a:gd name="connsiteY101" fmla="*/ 1583301 h 3008244"/>
              <a:gd name="connsiteX102" fmla="*/ 1130332 w 3074504"/>
              <a:gd name="connsiteY102" fmla="*/ 1728528 h 3008244"/>
              <a:gd name="connsiteX103" fmla="*/ 1166942 w 3074504"/>
              <a:gd name="connsiteY103" fmla="*/ 1727586 h 3008244"/>
              <a:gd name="connsiteX104" fmla="*/ 1362929 w 3074504"/>
              <a:gd name="connsiteY104" fmla="*/ 1668181 h 3008244"/>
              <a:gd name="connsiteX105" fmla="*/ 1455539 w 3074504"/>
              <a:gd name="connsiteY105" fmla="*/ 1521330 h 3008244"/>
              <a:gd name="connsiteX106" fmla="*/ 1424689 w 3074504"/>
              <a:gd name="connsiteY106" fmla="*/ 1445224 h 3008244"/>
              <a:gd name="connsiteX107" fmla="*/ 1238273 w 3074504"/>
              <a:gd name="connsiteY107" fmla="*/ 1342258 h 3008244"/>
              <a:gd name="connsiteX108" fmla="*/ 1012479 w 3074504"/>
              <a:gd name="connsiteY108" fmla="*/ 1318305 h 3008244"/>
              <a:gd name="connsiteX109" fmla="*/ 1789741 w 3074504"/>
              <a:gd name="connsiteY109" fmla="*/ 1066691 h 3008244"/>
              <a:gd name="connsiteX110" fmla="*/ 1638576 w 3074504"/>
              <a:gd name="connsiteY110" fmla="*/ 1115085 h 3008244"/>
              <a:gd name="connsiteX111" fmla="*/ 1543522 w 3074504"/>
              <a:gd name="connsiteY111" fmla="*/ 1220128 h 3008244"/>
              <a:gd name="connsiteX112" fmla="*/ 1458565 w 3074504"/>
              <a:gd name="connsiteY112" fmla="*/ 1347354 h 3008244"/>
              <a:gd name="connsiteX113" fmla="*/ 1476040 w 3074504"/>
              <a:gd name="connsiteY113" fmla="*/ 1370305 h 3008244"/>
              <a:gd name="connsiteX114" fmla="*/ 1742388 w 3074504"/>
              <a:gd name="connsiteY114" fmla="*/ 1285209 h 3008244"/>
              <a:gd name="connsiteX115" fmla="*/ 1881527 w 3074504"/>
              <a:gd name="connsiteY115" fmla="*/ 1307038 h 3008244"/>
              <a:gd name="connsiteX116" fmla="*/ 1972863 w 3074504"/>
              <a:gd name="connsiteY116" fmla="*/ 1389195 h 3008244"/>
              <a:gd name="connsiteX117" fmla="*/ 2003809 w 3074504"/>
              <a:gd name="connsiteY117" fmla="*/ 1266326 h 3008244"/>
              <a:gd name="connsiteX118" fmla="*/ 1947194 w 3074504"/>
              <a:gd name="connsiteY118" fmla="*/ 1125804 h 3008244"/>
              <a:gd name="connsiteX119" fmla="*/ 1789741 w 3074504"/>
              <a:gd name="connsiteY119" fmla="*/ 1066691 h 3008244"/>
              <a:gd name="connsiteX120" fmla="*/ 894411 w 3074504"/>
              <a:gd name="connsiteY120" fmla="*/ 879328 h 3008244"/>
              <a:gd name="connsiteX121" fmla="*/ 941296 w 3074504"/>
              <a:gd name="connsiteY121" fmla="*/ 1079150 h 3008244"/>
              <a:gd name="connsiteX122" fmla="*/ 1056032 w 3074504"/>
              <a:gd name="connsiteY122" fmla="*/ 1235451 h 3008244"/>
              <a:gd name="connsiteX123" fmla="*/ 1255109 w 3074504"/>
              <a:gd name="connsiteY123" fmla="*/ 1304116 h 3008244"/>
              <a:gd name="connsiteX124" fmla="*/ 1330135 w 3074504"/>
              <a:gd name="connsiteY124" fmla="*/ 1282948 h 3008244"/>
              <a:gd name="connsiteX125" fmla="*/ 1149474 w 3074504"/>
              <a:gd name="connsiteY125" fmla="*/ 1240775 h 3008244"/>
              <a:gd name="connsiteX126" fmla="*/ 1024165 w 3074504"/>
              <a:gd name="connsiteY126" fmla="*/ 1116855 h 3008244"/>
              <a:gd name="connsiteX127" fmla="*/ 966536 w 3074504"/>
              <a:gd name="connsiteY127" fmla="*/ 959013 h 3008244"/>
              <a:gd name="connsiteX128" fmla="*/ 985747 w 3074504"/>
              <a:gd name="connsiteY128" fmla="*/ 961485 h 3008244"/>
              <a:gd name="connsiteX129" fmla="*/ 1404651 w 3074504"/>
              <a:gd name="connsiteY129" fmla="*/ 1152737 h 3008244"/>
              <a:gd name="connsiteX130" fmla="*/ 1368192 w 3074504"/>
              <a:gd name="connsiteY130" fmla="*/ 1206409 h 3008244"/>
              <a:gd name="connsiteX131" fmla="*/ 1244915 w 3074504"/>
              <a:gd name="connsiteY131" fmla="*/ 1154886 h 3008244"/>
              <a:gd name="connsiteX132" fmla="*/ 1131033 w 3074504"/>
              <a:gd name="connsiteY132" fmla="*/ 1088431 h 3008244"/>
              <a:gd name="connsiteX133" fmla="*/ 1373216 w 3074504"/>
              <a:gd name="connsiteY133" fmla="*/ 1267244 h 3008244"/>
              <a:gd name="connsiteX134" fmla="*/ 1464857 w 3074504"/>
              <a:gd name="connsiteY134" fmla="*/ 1154011 h 3008244"/>
              <a:gd name="connsiteX135" fmla="*/ 1145826 w 3074504"/>
              <a:gd name="connsiteY135" fmla="*/ 940138 h 3008244"/>
              <a:gd name="connsiteX136" fmla="*/ 1015527 w 3074504"/>
              <a:gd name="connsiteY136" fmla="*/ 918991 h 3008244"/>
              <a:gd name="connsiteX137" fmla="*/ 894411 w 3074504"/>
              <a:gd name="connsiteY137" fmla="*/ 879328 h 3008244"/>
              <a:gd name="connsiteX138" fmla="*/ 2706572 w 3074504"/>
              <a:gd name="connsiteY138" fmla="*/ 568393 h 3008244"/>
              <a:gd name="connsiteX139" fmla="*/ 2297565 w 3074504"/>
              <a:gd name="connsiteY139" fmla="*/ 772103 h 3008244"/>
              <a:gd name="connsiteX140" fmla="*/ 1945157 w 3074504"/>
              <a:gd name="connsiteY140" fmla="*/ 1040823 h 3008244"/>
              <a:gd name="connsiteX141" fmla="*/ 1993605 w 3074504"/>
              <a:gd name="connsiteY141" fmla="*/ 1066756 h 3008244"/>
              <a:gd name="connsiteX142" fmla="*/ 2330424 w 3074504"/>
              <a:gd name="connsiteY142" fmla="*/ 807337 h 3008244"/>
              <a:gd name="connsiteX143" fmla="*/ 2722242 w 3074504"/>
              <a:gd name="connsiteY143" fmla="*/ 610627 h 3008244"/>
              <a:gd name="connsiteX144" fmla="*/ 2652864 w 3074504"/>
              <a:gd name="connsiteY144" fmla="*/ 352189 h 3008244"/>
              <a:gd name="connsiteX145" fmla="*/ 1859056 w 3074504"/>
              <a:gd name="connsiteY145" fmla="*/ 1023084 h 3008244"/>
              <a:gd name="connsiteX146" fmla="*/ 1907364 w 3074504"/>
              <a:gd name="connsiteY146" fmla="*/ 1046628 h 3008244"/>
              <a:gd name="connsiteX147" fmla="*/ 2181054 w 3074504"/>
              <a:gd name="connsiteY147" fmla="*/ 786107 h 3008244"/>
              <a:gd name="connsiteX148" fmla="*/ 2684401 w 3074504"/>
              <a:gd name="connsiteY148" fmla="*/ 389899 h 3008244"/>
              <a:gd name="connsiteX149" fmla="*/ 2345144 w 3074504"/>
              <a:gd name="connsiteY149" fmla="*/ 306658 h 3008244"/>
              <a:gd name="connsiteX150" fmla="*/ 1823127 w 3074504"/>
              <a:gd name="connsiteY150" fmla="*/ 960460 h 3008244"/>
              <a:gd name="connsiteX151" fmla="*/ 1872759 w 3074504"/>
              <a:gd name="connsiteY151" fmla="*/ 981530 h 3008244"/>
              <a:gd name="connsiteX152" fmla="*/ 2397279 w 3074504"/>
              <a:gd name="connsiteY152" fmla="*/ 320389 h 3008244"/>
              <a:gd name="connsiteX153" fmla="*/ 1537252 w 3074504"/>
              <a:gd name="connsiteY153" fmla="*/ 0 h 3008244"/>
              <a:gd name="connsiteX154" fmla="*/ 3074504 w 3074504"/>
              <a:gd name="connsiteY154" fmla="*/ 0 h 3008244"/>
              <a:gd name="connsiteX155" fmla="*/ 3074504 w 3074504"/>
              <a:gd name="connsiteY155" fmla="*/ 1504122 h 3008244"/>
              <a:gd name="connsiteX156" fmla="*/ 1537252 w 3074504"/>
              <a:gd name="connsiteY156" fmla="*/ 3008244 h 3008244"/>
              <a:gd name="connsiteX157" fmla="*/ 0 w 3074504"/>
              <a:gd name="connsiteY157" fmla="*/ 1504122 h 3008244"/>
              <a:gd name="connsiteX158" fmla="*/ 1537252 w 3074504"/>
              <a:gd name="connsiteY158" fmla="*/ 0 h 3008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Lst>
            <a:rect l="l" t="t" r="r" b="b"/>
            <a:pathLst>
              <a:path w="3074504" h="3008244">
                <a:moveTo>
                  <a:pt x="1706722" y="1803895"/>
                </a:moveTo>
                <a:cubicBezTo>
                  <a:pt x="1619999" y="1808967"/>
                  <a:pt x="1578105" y="1836587"/>
                  <a:pt x="1581039" y="1886757"/>
                </a:cubicBezTo>
                <a:cubicBezTo>
                  <a:pt x="1582948" y="1919407"/>
                  <a:pt x="1605340" y="1934479"/>
                  <a:pt x="1648214" y="1931972"/>
                </a:cubicBezTo>
                <a:cubicBezTo>
                  <a:pt x="1674523" y="1930433"/>
                  <a:pt x="1697652" y="1916295"/>
                  <a:pt x="1717598" y="1889558"/>
                </a:cubicBezTo>
                <a:cubicBezTo>
                  <a:pt x="1702194" y="1893655"/>
                  <a:pt x="1689132" y="1896018"/>
                  <a:pt x="1678414" y="1896645"/>
                </a:cubicBezTo>
                <a:cubicBezTo>
                  <a:pt x="1652104" y="1898183"/>
                  <a:pt x="1638555" y="1892184"/>
                  <a:pt x="1637763" y="1878646"/>
                </a:cubicBezTo>
                <a:cubicBezTo>
                  <a:pt x="1636831" y="1862718"/>
                  <a:pt x="1662187" y="1853245"/>
                  <a:pt x="1713832" y="1850225"/>
                </a:cubicBezTo>
                <a:cubicBezTo>
                  <a:pt x="1798605" y="1845268"/>
                  <a:pt x="1841761" y="1855928"/>
                  <a:pt x="1843298" y="1882208"/>
                </a:cubicBezTo>
                <a:cubicBezTo>
                  <a:pt x="1844835" y="1908488"/>
                  <a:pt x="1829620" y="1932550"/>
                  <a:pt x="1797654" y="1954396"/>
                </a:cubicBezTo>
                <a:cubicBezTo>
                  <a:pt x="1765688" y="1976242"/>
                  <a:pt x="1729242" y="1988362"/>
                  <a:pt x="1688317" y="1990755"/>
                </a:cubicBezTo>
                <a:cubicBezTo>
                  <a:pt x="1591850" y="1996397"/>
                  <a:pt x="1541730" y="1966966"/>
                  <a:pt x="1537958" y="1902461"/>
                </a:cubicBezTo>
                <a:cubicBezTo>
                  <a:pt x="1518939" y="1928344"/>
                  <a:pt x="1509895" y="1949250"/>
                  <a:pt x="1510827" y="1965177"/>
                </a:cubicBezTo>
                <a:cubicBezTo>
                  <a:pt x="1512410" y="1992252"/>
                  <a:pt x="1536566" y="2012415"/>
                  <a:pt x="1583295" y="2025664"/>
                </a:cubicBezTo>
                <a:cubicBezTo>
                  <a:pt x="1619072" y="2035558"/>
                  <a:pt x="1654988" y="2039450"/>
                  <a:pt x="1691041" y="2037342"/>
                </a:cubicBezTo>
                <a:cubicBezTo>
                  <a:pt x="1744634" y="2034208"/>
                  <a:pt x="1794419" y="2016115"/>
                  <a:pt x="1840396" y="1983061"/>
                </a:cubicBezTo>
                <a:cubicBezTo>
                  <a:pt x="1886373" y="1950008"/>
                  <a:pt x="1908267" y="1914767"/>
                  <a:pt x="1906078" y="1877338"/>
                </a:cubicBezTo>
                <a:cubicBezTo>
                  <a:pt x="1904448" y="1849466"/>
                  <a:pt x="1877833" y="1829048"/>
                  <a:pt x="1826231" y="1816084"/>
                </a:cubicBezTo>
                <a:cubicBezTo>
                  <a:pt x="1786510" y="1805622"/>
                  <a:pt x="1746673" y="1801559"/>
                  <a:pt x="1706722" y="1803895"/>
                </a:cubicBezTo>
                <a:close/>
                <a:moveTo>
                  <a:pt x="1177249" y="1753352"/>
                </a:moveTo>
                <a:cubicBezTo>
                  <a:pt x="1071038" y="1759563"/>
                  <a:pt x="972844" y="1827633"/>
                  <a:pt x="882667" y="1957562"/>
                </a:cubicBezTo>
                <a:cubicBezTo>
                  <a:pt x="862072" y="1989931"/>
                  <a:pt x="841964" y="2022270"/>
                  <a:pt x="822342" y="2054581"/>
                </a:cubicBezTo>
                <a:cubicBezTo>
                  <a:pt x="797155" y="2092012"/>
                  <a:pt x="769993" y="2120769"/>
                  <a:pt x="740857" y="2140852"/>
                </a:cubicBezTo>
                <a:cubicBezTo>
                  <a:pt x="845123" y="2151535"/>
                  <a:pt x="927950" y="2155082"/>
                  <a:pt x="989338" y="2151492"/>
                </a:cubicBezTo>
                <a:cubicBezTo>
                  <a:pt x="1078984" y="2146249"/>
                  <a:pt x="1158419" y="2125223"/>
                  <a:pt x="1227642" y="2088413"/>
                </a:cubicBezTo>
                <a:cubicBezTo>
                  <a:pt x="1311109" y="2044378"/>
                  <a:pt x="1350863" y="1988515"/>
                  <a:pt x="1346904" y="1920825"/>
                </a:cubicBezTo>
                <a:cubicBezTo>
                  <a:pt x="1346252" y="1909676"/>
                  <a:pt x="1343722" y="1899836"/>
                  <a:pt x="1339312" y="1891304"/>
                </a:cubicBezTo>
                <a:cubicBezTo>
                  <a:pt x="1293217" y="2022650"/>
                  <a:pt x="1162009" y="2094649"/>
                  <a:pt x="945689" y="2107299"/>
                </a:cubicBezTo>
                <a:cubicBezTo>
                  <a:pt x="914507" y="2109122"/>
                  <a:pt x="884625" y="2108072"/>
                  <a:pt x="856040" y="2104151"/>
                </a:cubicBezTo>
                <a:cubicBezTo>
                  <a:pt x="970703" y="1908065"/>
                  <a:pt x="1079678" y="1807003"/>
                  <a:pt x="1182967" y="1800963"/>
                </a:cubicBezTo>
                <a:cubicBezTo>
                  <a:pt x="1228764" y="1798284"/>
                  <a:pt x="1254056" y="1812787"/>
                  <a:pt x="1258842" y="1844470"/>
                </a:cubicBezTo>
                <a:cubicBezTo>
                  <a:pt x="1216720" y="1893279"/>
                  <a:pt x="1148452" y="1946414"/>
                  <a:pt x="1054037" y="2003876"/>
                </a:cubicBezTo>
                <a:cubicBezTo>
                  <a:pt x="1136443" y="1991865"/>
                  <a:pt x="1229839" y="1942054"/>
                  <a:pt x="1334223" y="1854445"/>
                </a:cubicBezTo>
                <a:cubicBezTo>
                  <a:pt x="1327015" y="1781352"/>
                  <a:pt x="1274691" y="1747654"/>
                  <a:pt x="1177249" y="1753352"/>
                </a:cubicBezTo>
                <a:close/>
                <a:moveTo>
                  <a:pt x="1588488" y="1562698"/>
                </a:moveTo>
                <a:cubicBezTo>
                  <a:pt x="1522227" y="1566573"/>
                  <a:pt x="1471910" y="1592288"/>
                  <a:pt x="1437537" y="1639846"/>
                </a:cubicBezTo>
                <a:cubicBezTo>
                  <a:pt x="1408590" y="1679894"/>
                  <a:pt x="1395794" y="1728586"/>
                  <a:pt x="1399147" y="1785923"/>
                </a:cubicBezTo>
                <a:cubicBezTo>
                  <a:pt x="1401429" y="1824944"/>
                  <a:pt x="1416448" y="1864419"/>
                  <a:pt x="1444205" y="1904348"/>
                </a:cubicBezTo>
                <a:cubicBezTo>
                  <a:pt x="1450879" y="1868000"/>
                  <a:pt x="1477924" y="1837252"/>
                  <a:pt x="1525342" y="1812105"/>
                </a:cubicBezTo>
                <a:cubicBezTo>
                  <a:pt x="1568026" y="1789632"/>
                  <a:pt x="1613241" y="1776999"/>
                  <a:pt x="1660987" y="1774207"/>
                </a:cubicBezTo>
                <a:cubicBezTo>
                  <a:pt x="1730171" y="1770161"/>
                  <a:pt x="1821655" y="1787984"/>
                  <a:pt x="1935439" y="1827677"/>
                </a:cubicBezTo>
                <a:lnTo>
                  <a:pt x="1951652" y="1803955"/>
                </a:lnTo>
                <a:cubicBezTo>
                  <a:pt x="1908580" y="1752936"/>
                  <a:pt x="1865533" y="1702315"/>
                  <a:pt x="1822508" y="1652092"/>
                </a:cubicBezTo>
                <a:cubicBezTo>
                  <a:pt x="1773451" y="1599026"/>
                  <a:pt x="1707671" y="1569312"/>
                  <a:pt x="1625168" y="1562950"/>
                </a:cubicBezTo>
                <a:cubicBezTo>
                  <a:pt x="1613382" y="1562041"/>
                  <a:pt x="1601154" y="1561957"/>
                  <a:pt x="1588488" y="1562698"/>
                </a:cubicBezTo>
                <a:close/>
                <a:moveTo>
                  <a:pt x="2079496" y="1406932"/>
                </a:moveTo>
                <a:cubicBezTo>
                  <a:pt x="2035648" y="1409496"/>
                  <a:pt x="1998993" y="1422227"/>
                  <a:pt x="1969533" y="1445125"/>
                </a:cubicBezTo>
                <a:cubicBezTo>
                  <a:pt x="1940073" y="1468024"/>
                  <a:pt x="1926368" y="1496992"/>
                  <a:pt x="1928417" y="1532032"/>
                </a:cubicBezTo>
                <a:lnTo>
                  <a:pt x="1928696" y="1536810"/>
                </a:lnTo>
                <a:cubicBezTo>
                  <a:pt x="2049910" y="1603236"/>
                  <a:pt x="2152928" y="1634368"/>
                  <a:pt x="2237749" y="1630207"/>
                </a:cubicBezTo>
                <a:cubicBezTo>
                  <a:pt x="2097279" y="1568902"/>
                  <a:pt x="2018250" y="1529974"/>
                  <a:pt x="2000660" y="1513424"/>
                </a:cubicBezTo>
                <a:cubicBezTo>
                  <a:pt x="1997590" y="1477645"/>
                  <a:pt x="2022851" y="1458189"/>
                  <a:pt x="2076444" y="1455055"/>
                </a:cubicBezTo>
                <a:cubicBezTo>
                  <a:pt x="2180706" y="1448958"/>
                  <a:pt x="2306077" y="1527925"/>
                  <a:pt x="2452554" y="1691960"/>
                </a:cubicBezTo>
                <a:cubicBezTo>
                  <a:pt x="2413302" y="1706240"/>
                  <a:pt x="2360058" y="1715347"/>
                  <a:pt x="2292823" y="1719279"/>
                </a:cubicBezTo>
                <a:cubicBezTo>
                  <a:pt x="2118403" y="1729479"/>
                  <a:pt x="1998236" y="1680971"/>
                  <a:pt x="1932324" y="1573754"/>
                </a:cubicBezTo>
                <a:cubicBezTo>
                  <a:pt x="1930747" y="1580239"/>
                  <a:pt x="1930192" y="1587463"/>
                  <a:pt x="1930657" y="1595427"/>
                </a:cubicBezTo>
                <a:cubicBezTo>
                  <a:pt x="1934197" y="1655949"/>
                  <a:pt x="1973068" y="1702020"/>
                  <a:pt x="2047270" y="1733639"/>
                </a:cubicBezTo>
                <a:cubicBezTo>
                  <a:pt x="2113444" y="1761732"/>
                  <a:pt x="2197201" y="1772815"/>
                  <a:pt x="2298540" y="1766889"/>
                </a:cubicBezTo>
                <a:cubicBezTo>
                  <a:pt x="2360903" y="1763242"/>
                  <a:pt x="2452610" y="1743096"/>
                  <a:pt x="2573664" y="1706452"/>
                </a:cubicBezTo>
                <a:cubicBezTo>
                  <a:pt x="2540577" y="1692405"/>
                  <a:pt x="2507465" y="1669570"/>
                  <a:pt x="2474328" y="1637947"/>
                </a:cubicBezTo>
                <a:cubicBezTo>
                  <a:pt x="2447270" y="1609964"/>
                  <a:pt x="2420211" y="1581980"/>
                  <a:pt x="2393154" y="1553997"/>
                </a:cubicBezTo>
                <a:cubicBezTo>
                  <a:pt x="2283439" y="1450141"/>
                  <a:pt x="2178887" y="1401119"/>
                  <a:pt x="2079496" y="1406932"/>
                </a:cubicBezTo>
                <a:close/>
                <a:moveTo>
                  <a:pt x="970662" y="1380680"/>
                </a:moveTo>
                <a:cubicBezTo>
                  <a:pt x="937531" y="1382618"/>
                  <a:pt x="909417" y="1403440"/>
                  <a:pt x="886317" y="1443146"/>
                </a:cubicBezTo>
                <a:cubicBezTo>
                  <a:pt x="864006" y="1479610"/>
                  <a:pt x="853945" y="1516556"/>
                  <a:pt x="856134" y="1553984"/>
                </a:cubicBezTo>
                <a:cubicBezTo>
                  <a:pt x="858415" y="1593006"/>
                  <a:pt x="876937" y="1629678"/>
                  <a:pt x="911699" y="1664004"/>
                </a:cubicBezTo>
                <a:cubicBezTo>
                  <a:pt x="946461" y="1698328"/>
                  <a:pt x="980407" y="1714522"/>
                  <a:pt x="1013537" y="1712585"/>
                </a:cubicBezTo>
                <a:cubicBezTo>
                  <a:pt x="1037897" y="1711160"/>
                  <a:pt x="1063275" y="1693695"/>
                  <a:pt x="1089670" y="1660188"/>
                </a:cubicBezTo>
                <a:cubicBezTo>
                  <a:pt x="1075287" y="1665024"/>
                  <a:pt x="1057864" y="1668041"/>
                  <a:pt x="1037401" y="1669238"/>
                </a:cubicBezTo>
                <a:cubicBezTo>
                  <a:pt x="1006220" y="1671061"/>
                  <a:pt x="978179" y="1659716"/>
                  <a:pt x="953280" y="1635202"/>
                </a:cubicBezTo>
                <a:cubicBezTo>
                  <a:pt x="928380" y="1610689"/>
                  <a:pt x="914976" y="1582107"/>
                  <a:pt x="913067" y="1549457"/>
                </a:cubicBezTo>
                <a:cubicBezTo>
                  <a:pt x="911716" y="1526363"/>
                  <a:pt x="917116" y="1501675"/>
                  <a:pt x="929268" y="1475394"/>
                </a:cubicBezTo>
                <a:cubicBezTo>
                  <a:pt x="943229" y="1446610"/>
                  <a:pt x="959954" y="1431648"/>
                  <a:pt x="979442" y="1430508"/>
                </a:cubicBezTo>
                <a:cubicBezTo>
                  <a:pt x="1002828" y="1429141"/>
                  <a:pt x="1026264" y="1445350"/>
                  <a:pt x="1049750" y="1479136"/>
                </a:cubicBezTo>
                <a:cubicBezTo>
                  <a:pt x="1071055" y="1509054"/>
                  <a:pt x="1082336" y="1534764"/>
                  <a:pt x="1083593" y="1556265"/>
                </a:cubicBezTo>
                <a:cubicBezTo>
                  <a:pt x="1084431" y="1570599"/>
                  <a:pt x="1078030" y="1578165"/>
                  <a:pt x="1064388" y="1578963"/>
                </a:cubicBezTo>
                <a:cubicBezTo>
                  <a:pt x="1043925" y="1580160"/>
                  <a:pt x="1029676" y="1562214"/>
                  <a:pt x="1021640" y="1525128"/>
                </a:cubicBezTo>
                <a:cubicBezTo>
                  <a:pt x="1008003" y="1542706"/>
                  <a:pt x="1001695" y="1560255"/>
                  <a:pt x="1002720" y="1577775"/>
                </a:cubicBezTo>
                <a:cubicBezTo>
                  <a:pt x="1004723" y="1612018"/>
                  <a:pt x="1026674" y="1627914"/>
                  <a:pt x="1068573" y="1625464"/>
                </a:cubicBezTo>
                <a:cubicBezTo>
                  <a:pt x="1117295" y="1622614"/>
                  <a:pt x="1140235" y="1596902"/>
                  <a:pt x="1137394" y="1548324"/>
                </a:cubicBezTo>
                <a:cubicBezTo>
                  <a:pt x="1135438" y="1514878"/>
                  <a:pt x="1117681" y="1478759"/>
                  <a:pt x="1084126" y="1439969"/>
                </a:cubicBezTo>
                <a:cubicBezTo>
                  <a:pt x="1046485" y="1398221"/>
                  <a:pt x="1008664" y="1378458"/>
                  <a:pt x="970662" y="1380680"/>
                </a:cubicBezTo>
                <a:close/>
                <a:moveTo>
                  <a:pt x="1700425" y="1320026"/>
                </a:moveTo>
                <a:cubicBezTo>
                  <a:pt x="1660475" y="1322362"/>
                  <a:pt x="1621360" y="1330642"/>
                  <a:pt x="1583082" y="1344867"/>
                </a:cubicBezTo>
                <a:cubicBezTo>
                  <a:pt x="1534318" y="1363700"/>
                  <a:pt x="1510752" y="1387053"/>
                  <a:pt x="1512382" y="1414925"/>
                </a:cubicBezTo>
                <a:cubicBezTo>
                  <a:pt x="1514663" y="1453946"/>
                  <a:pt x="1542047" y="1487504"/>
                  <a:pt x="1594532" y="1515598"/>
                </a:cubicBezTo>
                <a:cubicBezTo>
                  <a:pt x="1642982" y="1541532"/>
                  <a:pt x="1692540" y="1553017"/>
                  <a:pt x="1743210" y="1550054"/>
                </a:cubicBezTo>
                <a:cubicBezTo>
                  <a:pt x="1789008" y="1547376"/>
                  <a:pt x="1828968" y="1536849"/>
                  <a:pt x="1863093" y="1518472"/>
                </a:cubicBezTo>
                <a:cubicBezTo>
                  <a:pt x="1897217" y="1500095"/>
                  <a:pt x="1913511" y="1477767"/>
                  <a:pt x="1911974" y="1451488"/>
                </a:cubicBezTo>
                <a:cubicBezTo>
                  <a:pt x="1911136" y="1437154"/>
                  <a:pt x="1900808" y="1419379"/>
                  <a:pt x="1880990" y="1398164"/>
                </a:cubicBezTo>
                <a:cubicBezTo>
                  <a:pt x="1882860" y="1463578"/>
                  <a:pt x="1836535" y="1499049"/>
                  <a:pt x="1742017" y="1504577"/>
                </a:cubicBezTo>
                <a:cubicBezTo>
                  <a:pt x="1707912" y="1506571"/>
                  <a:pt x="1672008" y="1498682"/>
                  <a:pt x="1634303" y="1480911"/>
                </a:cubicBezTo>
                <a:cubicBezTo>
                  <a:pt x="1596598" y="1463139"/>
                  <a:pt x="1576954" y="1440715"/>
                  <a:pt x="1575371" y="1413639"/>
                </a:cubicBezTo>
                <a:cubicBezTo>
                  <a:pt x="1573787" y="1386563"/>
                  <a:pt x="1614409" y="1370603"/>
                  <a:pt x="1697233" y="1365760"/>
                </a:cubicBezTo>
                <a:cubicBezTo>
                  <a:pt x="1749852" y="1362683"/>
                  <a:pt x="1776627" y="1369107"/>
                  <a:pt x="1777559" y="1385035"/>
                </a:cubicBezTo>
                <a:cubicBezTo>
                  <a:pt x="1778397" y="1399369"/>
                  <a:pt x="1766149" y="1407277"/>
                  <a:pt x="1740813" y="1408758"/>
                </a:cubicBezTo>
                <a:cubicBezTo>
                  <a:pt x="1730095" y="1409385"/>
                  <a:pt x="1716847" y="1408562"/>
                  <a:pt x="1701070" y="1406288"/>
                </a:cubicBezTo>
                <a:cubicBezTo>
                  <a:pt x="1723069" y="1431371"/>
                  <a:pt x="1747224" y="1443143"/>
                  <a:pt x="1773533" y="1441604"/>
                </a:cubicBezTo>
                <a:cubicBezTo>
                  <a:pt x="1816407" y="1439097"/>
                  <a:pt x="1836867" y="1421120"/>
                  <a:pt x="1834911" y="1387674"/>
                </a:cubicBezTo>
                <a:cubicBezTo>
                  <a:pt x="1831977" y="1337504"/>
                  <a:pt x="1787149" y="1314955"/>
                  <a:pt x="1700425" y="1320026"/>
                </a:cubicBezTo>
                <a:close/>
                <a:moveTo>
                  <a:pt x="1012479" y="1318305"/>
                </a:moveTo>
                <a:lnTo>
                  <a:pt x="991743" y="1339894"/>
                </a:lnTo>
                <a:cubicBezTo>
                  <a:pt x="1122890" y="1425716"/>
                  <a:pt x="1190700" y="1506852"/>
                  <a:pt x="1195171" y="1583301"/>
                </a:cubicBezTo>
                <a:cubicBezTo>
                  <a:pt x="1199223" y="1652584"/>
                  <a:pt x="1177610" y="1700992"/>
                  <a:pt x="1130332" y="1728528"/>
                </a:cubicBezTo>
                <a:cubicBezTo>
                  <a:pt x="1139149" y="1728812"/>
                  <a:pt x="1151352" y="1728498"/>
                  <a:pt x="1166942" y="1727586"/>
                </a:cubicBezTo>
                <a:cubicBezTo>
                  <a:pt x="1240024" y="1723312"/>
                  <a:pt x="1305353" y="1703511"/>
                  <a:pt x="1362929" y="1668181"/>
                </a:cubicBezTo>
                <a:cubicBezTo>
                  <a:pt x="1428022" y="1627616"/>
                  <a:pt x="1458892" y="1578667"/>
                  <a:pt x="1455539" y="1521330"/>
                </a:cubicBezTo>
                <a:cubicBezTo>
                  <a:pt x="1454002" y="1495050"/>
                  <a:pt x="1443718" y="1469681"/>
                  <a:pt x="1424689" y="1445224"/>
                </a:cubicBezTo>
                <a:cubicBezTo>
                  <a:pt x="1379250" y="1387151"/>
                  <a:pt x="1317111" y="1352830"/>
                  <a:pt x="1238273" y="1342258"/>
                </a:cubicBezTo>
                <a:cubicBezTo>
                  <a:pt x="1163519" y="1334643"/>
                  <a:pt x="1088254" y="1326659"/>
                  <a:pt x="1012479" y="1318305"/>
                </a:cubicBezTo>
                <a:close/>
                <a:moveTo>
                  <a:pt x="1789741" y="1066691"/>
                </a:moveTo>
                <a:cubicBezTo>
                  <a:pt x="1733225" y="1069996"/>
                  <a:pt x="1682836" y="1086128"/>
                  <a:pt x="1638576" y="1115085"/>
                </a:cubicBezTo>
                <a:cubicBezTo>
                  <a:pt x="1605589" y="1136192"/>
                  <a:pt x="1573905" y="1171206"/>
                  <a:pt x="1543522" y="1220128"/>
                </a:cubicBezTo>
                <a:cubicBezTo>
                  <a:pt x="1504327" y="1285547"/>
                  <a:pt x="1476008" y="1327956"/>
                  <a:pt x="1458565" y="1347354"/>
                </a:cubicBezTo>
                <a:lnTo>
                  <a:pt x="1476040" y="1370305"/>
                </a:lnTo>
                <a:cubicBezTo>
                  <a:pt x="1582473" y="1317735"/>
                  <a:pt x="1671256" y="1289369"/>
                  <a:pt x="1742388" y="1285209"/>
                </a:cubicBezTo>
                <a:cubicBezTo>
                  <a:pt x="1791109" y="1282360"/>
                  <a:pt x="1837489" y="1289636"/>
                  <a:pt x="1881527" y="1307038"/>
                </a:cubicBezTo>
                <a:cubicBezTo>
                  <a:pt x="1931552" y="1326487"/>
                  <a:pt x="1961997" y="1353873"/>
                  <a:pt x="1972863" y="1389195"/>
                </a:cubicBezTo>
                <a:cubicBezTo>
                  <a:pt x="1995775" y="1346304"/>
                  <a:pt x="2006091" y="1305347"/>
                  <a:pt x="2003809" y="1266326"/>
                </a:cubicBezTo>
                <a:cubicBezTo>
                  <a:pt x="2000503" y="1209785"/>
                  <a:pt x="1981631" y="1162945"/>
                  <a:pt x="1947194" y="1125804"/>
                </a:cubicBezTo>
                <a:cubicBezTo>
                  <a:pt x="1908485" y="1082521"/>
                  <a:pt x="1856001" y="1062817"/>
                  <a:pt x="1789741" y="1066691"/>
                </a:cubicBezTo>
                <a:close/>
                <a:moveTo>
                  <a:pt x="894411" y="879328"/>
                </a:moveTo>
                <a:cubicBezTo>
                  <a:pt x="907283" y="965674"/>
                  <a:pt x="922910" y="1032282"/>
                  <a:pt x="941296" y="1079150"/>
                </a:cubicBezTo>
                <a:cubicBezTo>
                  <a:pt x="965437" y="1140865"/>
                  <a:pt x="1003683" y="1192966"/>
                  <a:pt x="1056032" y="1235451"/>
                </a:cubicBezTo>
                <a:cubicBezTo>
                  <a:pt x="1116643" y="1285445"/>
                  <a:pt x="1183002" y="1308333"/>
                  <a:pt x="1255109" y="1304116"/>
                </a:cubicBezTo>
                <a:cubicBezTo>
                  <a:pt x="1285316" y="1302350"/>
                  <a:pt x="1310324" y="1295294"/>
                  <a:pt x="1330135" y="1282948"/>
                </a:cubicBezTo>
                <a:cubicBezTo>
                  <a:pt x="1257749" y="1282387"/>
                  <a:pt x="1197528" y="1268329"/>
                  <a:pt x="1149474" y="1240775"/>
                </a:cubicBezTo>
                <a:cubicBezTo>
                  <a:pt x="1101420" y="1213220"/>
                  <a:pt x="1059650" y="1171914"/>
                  <a:pt x="1024165" y="1116855"/>
                </a:cubicBezTo>
                <a:cubicBezTo>
                  <a:pt x="988679" y="1061797"/>
                  <a:pt x="969470" y="1009182"/>
                  <a:pt x="966536" y="959013"/>
                </a:cubicBezTo>
                <a:lnTo>
                  <a:pt x="985747" y="961485"/>
                </a:lnTo>
                <a:cubicBezTo>
                  <a:pt x="1259987" y="1002981"/>
                  <a:pt x="1399622" y="1066731"/>
                  <a:pt x="1404651" y="1152737"/>
                </a:cubicBezTo>
                <a:cubicBezTo>
                  <a:pt x="1406235" y="1179813"/>
                  <a:pt x="1394082" y="1197704"/>
                  <a:pt x="1368192" y="1206409"/>
                </a:cubicBezTo>
                <a:cubicBezTo>
                  <a:pt x="1334549" y="1199587"/>
                  <a:pt x="1293457" y="1182412"/>
                  <a:pt x="1244915" y="1154886"/>
                </a:cubicBezTo>
                <a:cubicBezTo>
                  <a:pt x="1207465" y="1133105"/>
                  <a:pt x="1169504" y="1110953"/>
                  <a:pt x="1131033" y="1088431"/>
                </a:cubicBezTo>
                <a:cubicBezTo>
                  <a:pt x="1163944" y="1149633"/>
                  <a:pt x="1244672" y="1209238"/>
                  <a:pt x="1373216" y="1267244"/>
                </a:cubicBezTo>
                <a:cubicBezTo>
                  <a:pt x="1437523" y="1246703"/>
                  <a:pt x="1468071" y="1208958"/>
                  <a:pt x="1464857" y="1154011"/>
                </a:cubicBezTo>
                <a:cubicBezTo>
                  <a:pt x="1458896" y="1052078"/>
                  <a:pt x="1352553" y="980787"/>
                  <a:pt x="1145826" y="940138"/>
                </a:cubicBezTo>
                <a:cubicBezTo>
                  <a:pt x="1102393" y="933088"/>
                  <a:pt x="1058960" y="926040"/>
                  <a:pt x="1015527" y="918991"/>
                </a:cubicBezTo>
                <a:cubicBezTo>
                  <a:pt x="965133" y="909952"/>
                  <a:pt x="924762" y="896730"/>
                  <a:pt x="894411" y="879328"/>
                </a:cubicBezTo>
                <a:close/>
                <a:moveTo>
                  <a:pt x="2706572" y="568393"/>
                </a:moveTo>
                <a:cubicBezTo>
                  <a:pt x="2584824" y="609873"/>
                  <a:pt x="2448488" y="677776"/>
                  <a:pt x="2297565" y="772103"/>
                </a:cubicBezTo>
                <a:cubicBezTo>
                  <a:pt x="2152348" y="863698"/>
                  <a:pt x="2034879" y="953271"/>
                  <a:pt x="1945157" y="1040823"/>
                </a:cubicBezTo>
                <a:lnTo>
                  <a:pt x="1993605" y="1066756"/>
                </a:lnTo>
                <a:cubicBezTo>
                  <a:pt x="2072007" y="986259"/>
                  <a:pt x="2184280" y="899787"/>
                  <a:pt x="2330424" y="807337"/>
                </a:cubicBezTo>
                <a:cubicBezTo>
                  <a:pt x="2481301" y="712215"/>
                  <a:pt x="2611907" y="646644"/>
                  <a:pt x="2722242" y="610627"/>
                </a:cubicBezTo>
                <a:close/>
                <a:moveTo>
                  <a:pt x="2652864" y="352189"/>
                </a:moveTo>
                <a:cubicBezTo>
                  <a:pt x="2251371" y="659338"/>
                  <a:pt x="1986769" y="882969"/>
                  <a:pt x="1859056" y="1023084"/>
                </a:cubicBezTo>
                <a:lnTo>
                  <a:pt x="1907364" y="1046628"/>
                </a:lnTo>
                <a:cubicBezTo>
                  <a:pt x="1959413" y="983654"/>
                  <a:pt x="2050643" y="896814"/>
                  <a:pt x="2181054" y="786107"/>
                </a:cubicBezTo>
                <a:cubicBezTo>
                  <a:pt x="2330115" y="659927"/>
                  <a:pt x="2497898" y="527857"/>
                  <a:pt x="2684401" y="389899"/>
                </a:cubicBezTo>
                <a:close/>
                <a:moveTo>
                  <a:pt x="2345144" y="306658"/>
                </a:moveTo>
                <a:cubicBezTo>
                  <a:pt x="2238273" y="485507"/>
                  <a:pt x="2064268" y="703441"/>
                  <a:pt x="1823127" y="960460"/>
                </a:cubicBezTo>
                <a:lnTo>
                  <a:pt x="1872759" y="981530"/>
                </a:lnTo>
                <a:cubicBezTo>
                  <a:pt x="2117237" y="714727"/>
                  <a:pt x="2292077" y="494346"/>
                  <a:pt x="2397279" y="320389"/>
                </a:cubicBezTo>
                <a:close/>
                <a:moveTo>
                  <a:pt x="1537252" y="0"/>
                </a:moveTo>
                <a:lnTo>
                  <a:pt x="3074504" y="0"/>
                </a:lnTo>
                <a:lnTo>
                  <a:pt x="3074504" y="1504122"/>
                </a:lnTo>
                <a:cubicBezTo>
                  <a:pt x="3074504" y="2334826"/>
                  <a:pt x="2386253" y="3008244"/>
                  <a:pt x="1537252" y="3008244"/>
                </a:cubicBezTo>
                <a:cubicBezTo>
                  <a:pt x="688251" y="3008244"/>
                  <a:pt x="0" y="2334826"/>
                  <a:pt x="0" y="1504122"/>
                </a:cubicBezTo>
                <a:cubicBezTo>
                  <a:pt x="0" y="673418"/>
                  <a:pt x="688251" y="0"/>
                  <a:pt x="1537252" y="0"/>
                </a:cubicBezTo>
                <a:close/>
              </a:path>
            </a:pathLst>
          </a:custGeom>
          <a:gradFill>
            <a:gsLst>
              <a:gs pos="27000">
                <a:srgbClr val="FFC000">
                  <a:lumMod val="30000"/>
                  <a:lumOff val="70000"/>
                </a:srgbClr>
              </a:gs>
              <a:gs pos="65000">
                <a:srgbClr val="E8094C">
                  <a:alpha val="42000"/>
                </a:srgbClr>
              </a:gs>
            </a:gsLst>
            <a:path path="circle">
              <a:fillToRect l="50000" t="50000" r="50000" b="50000"/>
            </a:path>
          </a:gradFill>
          <a:ln w="190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2"/>
          <p:cNvSpPr/>
          <p:nvPr/>
        </p:nvSpPr>
        <p:spPr>
          <a:xfrm rot="2694677">
            <a:off x="1500730" y="2150827"/>
            <a:ext cx="2532817" cy="2547443"/>
          </a:xfrm>
          <a:custGeom>
            <a:avLst/>
            <a:gdLst>
              <a:gd name="connsiteX0" fmla="*/ 1706722 w 3074504"/>
              <a:gd name="connsiteY0" fmla="*/ 1803895 h 3008244"/>
              <a:gd name="connsiteX1" fmla="*/ 1581039 w 3074504"/>
              <a:gd name="connsiteY1" fmla="*/ 1886757 h 3008244"/>
              <a:gd name="connsiteX2" fmla="*/ 1648214 w 3074504"/>
              <a:gd name="connsiteY2" fmla="*/ 1931972 h 3008244"/>
              <a:gd name="connsiteX3" fmla="*/ 1717598 w 3074504"/>
              <a:gd name="connsiteY3" fmla="*/ 1889558 h 3008244"/>
              <a:gd name="connsiteX4" fmla="*/ 1678414 w 3074504"/>
              <a:gd name="connsiteY4" fmla="*/ 1896645 h 3008244"/>
              <a:gd name="connsiteX5" fmla="*/ 1637763 w 3074504"/>
              <a:gd name="connsiteY5" fmla="*/ 1878646 h 3008244"/>
              <a:gd name="connsiteX6" fmla="*/ 1713832 w 3074504"/>
              <a:gd name="connsiteY6" fmla="*/ 1850225 h 3008244"/>
              <a:gd name="connsiteX7" fmla="*/ 1843298 w 3074504"/>
              <a:gd name="connsiteY7" fmla="*/ 1882208 h 3008244"/>
              <a:gd name="connsiteX8" fmla="*/ 1797654 w 3074504"/>
              <a:gd name="connsiteY8" fmla="*/ 1954396 h 3008244"/>
              <a:gd name="connsiteX9" fmla="*/ 1688317 w 3074504"/>
              <a:gd name="connsiteY9" fmla="*/ 1990755 h 3008244"/>
              <a:gd name="connsiteX10" fmla="*/ 1537958 w 3074504"/>
              <a:gd name="connsiteY10" fmla="*/ 1902461 h 3008244"/>
              <a:gd name="connsiteX11" fmla="*/ 1510827 w 3074504"/>
              <a:gd name="connsiteY11" fmla="*/ 1965177 h 3008244"/>
              <a:gd name="connsiteX12" fmla="*/ 1583295 w 3074504"/>
              <a:gd name="connsiteY12" fmla="*/ 2025664 h 3008244"/>
              <a:gd name="connsiteX13" fmla="*/ 1691041 w 3074504"/>
              <a:gd name="connsiteY13" fmla="*/ 2037342 h 3008244"/>
              <a:gd name="connsiteX14" fmla="*/ 1840396 w 3074504"/>
              <a:gd name="connsiteY14" fmla="*/ 1983061 h 3008244"/>
              <a:gd name="connsiteX15" fmla="*/ 1906078 w 3074504"/>
              <a:gd name="connsiteY15" fmla="*/ 1877338 h 3008244"/>
              <a:gd name="connsiteX16" fmla="*/ 1826231 w 3074504"/>
              <a:gd name="connsiteY16" fmla="*/ 1816084 h 3008244"/>
              <a:gd name="connsiteX17" fmla="*/ 1706722 w 3074504"/>
              <a:gd name="connsiteY17" fmla="*/ 1803895 h 3008244"/>
              <a:gd name="connsiteX18" fmla="*/ 1177249 w 3074504"/>
              <a:gd name="connsiteY18" fmla="*/ 1753352 h 3008244"/>
              <a:gd name="connsiteX19" fmla="*/ 882667 w 3074504"/>
              <a:gd name="connsiteY19" fmla="*/ 1957562 h 3008244"/>
              <a:gd name="connsiteX20" fmla="*/ 822342 w 3074504"/>
              <a:gd name="connsiteY20" fmla="*/ 2054581 h 3008244"/>
              <a:gd name="connsiteX21" fmla="*/ 740857 w 3074504"/>
              <a:gd name="connsiteY21" fmla="*/ 2140852 h 3008244"/>
              <a:gd name="connsiteX22" fmla="*/ 989338 w 3074504"/>
              <a:gd name="connsiteY22" fmla="*/ 2151492 h 3008244"/>
              <a:gd name="connsiteX23" fmla="*/ 1227642 w 3074504"/>
              <a:gd name="connsiteY23" fmla="*/ 2088413 h 3008244"/>
              <a:gd name="connsiteX24" fmla="*/ 1346904 w 3074504"/>
              <a:gd name="connsiteY24" fmla="*/ 1920825 h 3008244"/>
              <a:gd name="connsiteX25" fmla="*/ 1339312 w 3074504"/>
              <a:gd name="connsiteY25" fmla="*/ 1891304 h 3008244"/>
              <a:gd name="connsiteX26" fmla="*/ 945689 w 3074504"/>
              <a:gd name="connsiteY26" fmla="*/ 2107299 h 3008244"/>
              <a:gd name="connsiteX27" fmla="*/ 856040 w 3074504"/>
              <a:gd name="connsiteY27" fmla="*/ 2104151 h 3008244"/>
              <a:gd name="connsiteX28" fmla="*/ 1182967 w 3074504"/>
              <a:gd name="connsiteY28" fmla="*/ 1800963 h 3008244"/>
              <a:gd name="connsiteX29" fmla="*/ 1258842 w 3074504"/>
              <a:gd name="connsiteY29" fmla="*/ 1844470 h 3008244"/>
              <a:gd name="connsiteX30" fmla="*/ 1054037 w 3074504"/>
              <a:gd name="connsiteY30" fmla="*/ 2003876 h 3008244"/>
              <a:gd name="connsiteX31" fmla="*/ 1334223 w 3074504"/>
              <a:gd name="connsiteY31" fmla="*/ 1854445 h 3008244"/>
              <a:gd name="connsiteX32" fmla="*/ 1177249 w 3074504"/>
              <a:gd name="connsiteY32" fmla="*/ 1753352 h 3008244"/>
              <a:gd name="connsiteX33" fmla="*/ 1588488 w 3074504"/>
              <a:gd name="connsiteY33" fmla="*/ 1562698 h 3008244"/>
              <a:gd name="connsiteX34" fmla="*/ 1437537 w 3074504"/>
              <a:gd name="connsiteY34" fmla="*/ 1639846 h 3008244"/>
              <a:gd name="connsiteX35" fmla="*/ 1399147 w 3074504"/>
              <a:gd name="connsiteY35" fmla="*/ 1785923 h 3008244"/>
              <a:gd name="connsiteX36" fmla="*/ 1444205 w 3074504"/>
              <a:gd name="connsiteY36" fmla="*/ 1904348 h 3008244"/>
              <a:gd name="connsiteX37" fmla="*/ 1525342 w 3074504"/>
              <a:gd name="connsiteY37" fmla="*/ 1812105 h 3008244"/>
              <a:gd name="connsiteX38" fmla="*/ 1660987 w 3074504"/>
              <a:gd name="connsiteY38" fmla="*/ 1774207 h 3008244"/>
              <a:gd name="connsiteX39" fmla="*/ 1935439 w 3074504"/>
              <a:gd name="connsiteY39" fmla="*/ 1827677 h 3008244"/>
              <a:gd name="connsiteX40" fmla="*/ 1951652 w 3074504"/>
              <a:gd name="connsiteY40" fmla="*/ 1803955 h 3008244"/>
              <a:gd name="connsiteX41" fmla="*/ 1822508 w 3074504"/>
              <a:gd name="connsiteY41" fmla="*/ 1652092 h 3008244"/>
              <a:gd name="connsiteX42" fmla="*/ 1625168 w 3074504"/>
              <a:gd name="connsiteY42" fmla="*/ 1562950 h 3008244"/>
              <a:gd name="connsiteX43" fmla="*/ 1588488 w 3074504"/>
              <a:gd name="connsiteY43" fmla="*/ 1562698 h 3008244"/>
              <a:gd name="connsiteX44" fmla="*/ 2079496 w 3074504"/>
              <a:gd name="connsiteY44" fmla="*/ 1406932 h 3008244"/>
              <a:gd name="connsiteX45" fmla="*/ 1969533 w 3074504"/>
              <a:gd name="connsiteY45" fmla="*/ 1445125 h 3008244"/>
              <a:gd name="connsiteX46" fmla="*/ 1928417 w 3074504"/>
              <a:gd name="connsiteY46" fmla="*/ 1532032 h 3008244"/>
              <a:gd name="connsiteX47" fmla="*/ 1928696 w 3074504"/>
              <a:gd name="connsiteY47" fmla="*/ 1536810 h 3008244"/>
              <a:gd name="connsiteX48" fmla="*/ 2237749 w 3074504"/>
              <a:gd name="connsiteY48" fmla="*/ 1630207 h 3008244"/>
              <a:gd name="connsiteX49" fmla="*/ 2000660 w 3074504"/>
              <a:gd name="connsiteY49" fmla="*/ 1513424 h 3008244"/>
              <a:gd name="connsiteX50" fmla="*/ 2076444 w 3074504"/>
              <a:gd name="connsiteY50" fmla="*/ 1455055 h 3008244"/>
              <a:gd name="connsiteX51" fmla="*/ 2452554 w 3074504"/>
              <a:gd name="connsiteY51" fmla="*/ 1691960 h 3008244"/>
              <a:gd name="connsiteX52" fmla="*/ 2292823 w 3074504"/>
              <a:gd name="connsiteY52" fmla="*/ 1719279 h 3008244"/>
              <a:gd name="connsiteX53" fmla="*/ 1932324 w 3074504"/>
              <a:gd name="connsiteY53" fmla="*/ 1573754 h 3008244"/>
              <a:gd name="connsiteX54" fmla="*/ 1930657 w 3074504"/>
              <a:gd name="connsiteY54" fmla="*/ 1595427 h 3008244"/>
              <a:gd name="connsiteX55" fmla="*/ 2047270 w 3074504"/>
              <a:gd name="connsiteY55" fmla="*/ 1733639 h 3008244"/>
              <a:gd name="connsiteX56" fmla="*/ 2298540 w 3074504"/>
              <a:gd name="connsiteY56" fmla="*/ 1766889 h 3008244"/>
              <a:gd name="connsiteX57" fmla="*/ 2573664 w 3074504"/>
              <a:gd name="connsiteY57" fmla="*/ 1706452 h 3008244"/>
              <a:gd name="connsiteX58" fmla="*/ 2474328 w 3074504"/>
              <a:gd name="connsiteY58" fmla="*/ 1637947 h 3008244"/>
              <a:gd name="connsiteX59" fmla="*/ 2393154 w 3074504"/>
              <a:gd name="connsiteY59" fmla="*/ 1553997 h 3008244"/>
              <a:gd name="connsiteX60" fmla="*/ 2079496 w 3074504"/>
              <a:gd name="connsiteY60" fmla="*/ 1406932 h 3008244"/>
              <a:gd name="connsiteX61" fmla="*/ 970662 w 3074504"/>
              <a:gd name="connsiteY61" fmla="*/ 1380680 h 3008244"/>
              <a:gd name="connsiteX62" fmla="*/ 886317 w 3074504"/>
              <a:gd name="connsiteY62" fmla="*/ 1443146 h 3008244"/>
              <a:gd name="connsiteX63" fmla="*/ 856134 w 3074504"/>
              <a:gd name="connsiteY63" fmla="*/ 1553984 h 3008244"/>
              <a:gd name="connsiteX64" fmla="*/ 911699 w 3074504"/>
              <a:gd name="connsiteY64" fmla="*/ 1664004 h 3008244"/>
              <a:gd name="connsiteX65" fmla="*/ 1013537 w 3074504"/>
              <a:gd name="connsiteY65" fmla="*/ 1712585 h 3008244"/>
              <a:gd name="connsiteX66" fmla="*/ 1089670 w 3074504"/>
              <a:gd name="connsiteY66" fmla="*/ 1660188 h 3008244"/>
              <a:gd name="connsiteX67" fmla="*/ 1037401 w 3074504"/>
              <a:gd name="connsiteY67" fmla="*/ 1669238 h 3008244"/>
              <a:gd name="connsiteX68" fmla="*/ 953280 w 3074504"/>
              <a:gd name="connsiteY68" fmla="*/ 1635202 h 3008244"/>
              <a:gd name="connsiteX69" fmla="*/ 913067 w 3074504"/>
              <a:gd name="connsiteY69" fmla="*/ 1549457 h 3008244"/>
              <a:gd name="connsiteX70" fmla="*/ 929268 w 3074504"/>
              <a:gd name="connsiteY70" fmla="*/ 1475394 h 3008244"/>
              <a:gd name="connsiteX71" fmla="*/ 979442 w 3074504"/>
              <a:gd name="connsiteY71" fmla="*/ 1430508 h 3008244"/>
              <a:gd name="connsiteX72" fmla="*/ 1049750 w 3074504"/>
              <a:gd name="connsiteY72" fmla="*/ 1479136 h 3008244"/>
              <a:gd name="connsiteX73" fmla="*/ 1083593 w 3074504"/>
              <a:gd name="connsiteY73" fmla="*/ 1556265 h 3008244"/>
              <a:gd name="connsiteX74" fmla="*/ 1064388 w 3074504"/>
              <a:gd name="connsiteY74" fmla="*/ 1578963 h 3008244"/>
              <a:gd name="connsiteX75" fmla="*/ 1021640 w 3074504"/>
              <a:gd name="connsiteY75" fmla="*/ 1525128 h 3008244"/>
              <a:gd name="connsiteX76" fmla="*/ 1002720 w 3074504"/>
              <a:gd name="connsiteY76" fmla="*/ 1577775 h 3008244"/>
              <a:gd name="connsiteX77" fmla="*/ 1068573 w 3074504"/>
              <a:gd name="connsiteY77" fmla="*/ 1625464 h 3008244"/>
              <a:gd name="connsiteX78" fmla="*/ 1137394 w 3074504"/>
              <a:gd name="connsiteY78" fmla="*/ 1548324 h 3008244"/>
              <a:gd name="connsiteX79" fmla="*/ 1084126 w 3074504"/>
              <a:gd name="connsiteY79" fmla="*/ 1439969 h 3008244"/>
              <a:gd name="connsiteX80" fmla="*/ 970662 w 3074504"/>
              <a:gd name="connsiteY80" fmla="*/ 1380680 h 3008244"/>
              <a:gd name="connsiteX81" fmla="*/ 1700425 w 3074504"/>
              <a:gd name="connsiteY81" fmla="*/ 1320026 h 3008244"/>
              <a:gd name="connsiteX82" fmla="*/ 1583082 w 3074504"/>
              <a:gd name="connsiteY82" fmla="*/ 1344867 h 3008244"/>
              <a:gd name="connsiteX83" fmla="*/ 1512382 w 3074504"/>
              <a:gd name="connsiteY83" fmla="*/ 1414925 h 3008244"/>
              <a:gd name="connsiteX84" fmla="*/ 1594532 w 3074504"/>
              <a:gd name="connsiteY84" fmla="*/ 1515598 h 3008244"/>
              <a:gd name="connsiteX85" fmla="*/ 1743210 w 3074504"/>
              <a:gd name="connsiteY85" fmla="*/ 1550054 h 3008244"/>
              <a:gd name="connsiteX86" fmla="*/ 1863093 w 3074504"/>
              <a:gd name="connsiteY86" fmla="*/ 1518472 h 3008244"/>
              <a:gd name="connsiteX87" fmla="*/ 1911974 w 3074504"/>
              <a:gd name="connsiteY87" fmla="*/ 1451488 h 3008244"/>
              <a:gd name="connsiteX88" fmla="*/ 1880990 w 3074504"/>
              <a:gd name="connsiteY88" fmla="*/ 1398164 h 3008244"/>
              <a:gd name="connsiteX89" fmla="*/ 1742017 w 3074504"/>
              <a:gd name="connsiteY89" fmla="*/ 1504577 h 3008244"/>
              <a:gd name="connsiteX90" fmla="*/ 1634303 w 3074504"/>
              <a:gd name="connsiteY90" fmla="*/ 1480911 h 3008244"/>
              <a:gd name="connsiteX91" fmla="*/ 1575371 w 3074504"/>
              <a:gd name="connsiteY91" fmla="*/ 1413639 h 3008244"/>
              <a:gd name="connsiteX92" fmla="*/ 1697233 w 3074504"/>
              <a:gd name="connsiteY92" fmla="*/ 1365760 h 3008244"/>
              <a:gd name="connsiteX93" fmla="*/ 1777559 w 3074504"/>
              <a:gd name="connsiteY93" fmla="*/ 1385035 h 3008244"/>
              <a:gd name="connsiteX94" fmla="*/ 1740813 w 3074504"/>
              <a:gd name="connsiteY94" fmla="*/ 1408758 h 3008244"/>
              <a:gd name="connsiteX95" fmla="*/ 1701070 w 3074504"/>
              <a:gd name="connsiteY95" fmla="*/ 1406288 h 3008244"/>
              <a:gd name="connsiteX96" fmla="*/ 1773533 w 3074504"/>
              <a:gd name="connsiteY96" fmla="*/ 1441604 h 3008244"/>
              <a:gd name="connsiteX97" fmla="*/ 1834911 w 3074504"/>
              <a:gd name="connsiteY97" fmla="*/ 1387674 h 3008244"/>
              <a:gd name="connsiteX98" fmla="*/ 1700425 w 3074504"/>
              <a:gd name="connsiteY98" fmla="*/ 1320026 h 3008244"/>
              <a:gd name="connsiteX99" fmla="*/ 1012479 w 3074504"/>
              <a:gd name="connsiteY99" fmla="*/ 1318305 h 3008244"/>
              <a:gd name="connsiteX100" fmla="*/ 991743 w 3074504"/>
              <a:gd name="connsiteY100" fmla="*/ 1339894 h 3008244"/>
              <a:gd name="connsiteX101" fmla="*/ 1195171 w 3074504"/>
              <a:gd name="connsiteY101" fmla="*/ 1583301 h 3008244"/>
              <a:gd name="connsiteX102" fmla="*/ 1130332 w 3074504"/>
              <a:gd name="connsiteY102" fmla="*/ 1728528 h 3008244"/>
              <a:gd name="connsiteX103" fmla="*/ 1166942 w 3074504"/>
              <a:gd name="connsiteY103" fmla="*/ 1727586 h 3008244"/>
              <a:gd name="connsiteX104" fmla="*/ 1362929 w 3074504"/>
              <a:gd name="connsiteY104" fmla="*/ 1668181 h 3008244"/>
              <a:gd name="connsiteX105" fmla="*/ 1455539 w 3074504"/>
              <a:gd name="connsiteY105" fmla="*/ 1521330 h 3008244"/>
              <a:gd name="connsiteX106" fmla="*/ 1424689 w 3074504"/>
              <a:gd name="connsiteY106" fmla="*/ 1445224 h 3008244"/>
              <a:gd name="connsiteX107" fmla="*/ 1238273 w 3074504"/>
              <a:gd name="connsiteY107" fmla="*/ 1342258 h 3008244"/>
              <a:gd name="connsiteX108" fmla="*/ 1012479 w 3074504"/>
              <a:gd name="connsiteY108" fmla="*/ 1318305 h 3008244"/>
              <a:gd name="connsiteX109" fmla="*/ 1789741 w 3074504"/>
              <a:gd name="connsiteY109" fmla="*/ 1066691 h 3008244"/>
              <a:gd name="connsiteX110" fmla="*/ 1638576 w 3074504"/>
              <a:gd name="connsiteY110" fmla="*/ 1115085 h 3008244"/>
              <a:gd name="connsiteX111" fmla="*/ 1543522 w 3074504"/>
              <a:gd name="connsiteY111" fmla="*/ 1220128 h 3008244"/>
              <a:gd name="connsiteX112" fmla="*/ 1458565 w 3074504"/>
              <a:gd name="connsiteY112" fmla="*/ 1347354 h 3008244"/>
              <a:gd name="connsiteX113" fmla="*/ 1476040 w 3074504"/>
              <a:gd name="connsiteY113" fmla="*/ 1370305 h 3008244"/>
              <a:gd name="connsiteX114" fmla="*/ 1742388 w 3074504"/>
              <a:gd name="connsiteY114" fmla="*/ 1285209 h 3008244"/>
              <a:gd name="connsiteX115" fmla="*/ 1881527 w 3074504"/>
              <a:gd name="connsiteY115" fmla="*/ 1307038 h 3008244"/>
              <a:gd name="connsiteX116" fmla="*/ 1972863 w 3074504"/>
              <a:gd name="connsiteY116" fmla="*/ 1389195 h 3008244"/>
              <a:gd name="connsiteX117" fmla="*/ 2003809 w 3074504"/>
              <a:gd name="connsiteY117" fmla="*/ 1266326 h 3008244"/>
              <a:gd name="connsiteX118" fmla="*/ 1947194 w 3074504"/>
              <a:gd name="connsiteY118" fmla="*/ 1125804 h 3008244"/>
              <a:gd name="connsiteX119" fmla="*/ 1789741 w 3074504"/>
              <a:gd name="connsiteY119" fmla="*/ 1066691 h 3008244"/>
              <a:gd name="connsiteX120" fmla="*/ 894411 w 3074504"/>
              <a:gd name="connsiteY120" fmla="*/ 879328 h 3008244"/>
              <a:gd name="connsiteX121" fmla="*/ 941296 w 3074504"/>
              <a:gd name="connsiteY121" fmla="*/ 1079150 h 3008244"/>
              <a:gd name="connsiteX122" fmla="*/ 1056032 w 3074504"/>
              <a:gd name="connsiteY122" fmla="*/ 1235451 h 3008244"/>
              <a:gd name="connsiteX123" fmla="*/ 1255109 w 3074504"/>
              <a:gd name="connsiteY123" fmla="*/ 1304116 h 3008244"/>
              <a:gd name="connsiteX124" fmla="*/ 1330135 w 3074504"/>
              <a:gd name="connsiteY124" fmla="*/ 1282948 h 3008244"/>
              <a:gd name="connsiteX125" fmla="*/ 1149474 w 3074504"/>
              <a:gd name="connsiteY125" fmla="*/ 1240775 h 3008244"/>
              <a:gd name="connsiteX126" fmla="*/ 1024165 w 3074504"/>
              <a:gd name="connsiteY126" fmla="*/ 1116855 h 3008244"/>
              <a:gd name="connsiteX127" fmla="*/ 966536 w 3074504"/>
              <a:gd name="connsiteY127" fmla="*/ 959013 h 3008244"/>
              <a:gd name="connsiteX128" fmla="*/ 985747 w 3074504"/>
              <a:gd name="connsiteY128" fmla="*/ 961485 h 3008244"/>
              <a:gd name="connsiteX129" fmla="*/ 1404651 w 3074504"/>
              <a:gd name="connsiteY129" fmla="*/ 1152737 h 3008244"/>
              <a:gd name="connsiteX130" fmla="*/ 1368192 w 3074504"/>
              <a:gd name="connsiteY130" fmla="*/ 1206409 h 3008244"/>
              <a:gd name="connsiteX131" fmla="*/ 1244915 w 3074504"/>
              <a:gd name="connsiteY131" fmla="*/ 1154886 h 3008244"/>
              <a:gd name="connsiteX132" fmla="*/ 1131033 w 3074504"/>
              <a:gd name="connsiteY132" fmla="*/ 1088431 h 3008244"/>
              <a:gd name="connsiteX133" fmla="*/ 1373216 w 3074504"/>
              <a:gd name="connsiteY133" fmla="*/ 1267244 h 3008244"/>
              <a:gd name="connsiteX134" fmla="*/ 1464857 w 3074504"/>
              <a:gd name="connsiteY134" fmla="*/ 1154011 h 3008244"/>
              <a:gd name="connsiteX135" fmla="*/ 1145826 w 3074504"/>
              <a:gd name="connsiteY135" fmla="*/ 940138 h 3008244"/>
              <a:gd name="connsiteX136" fmla="*/ 1015527 w 3074504"/>
              <a:gd name="connsiteY136" fmla="*/ 918991 h 3008244"/>
              <a:gd name="connsiteX137" fmla="*/ 894411 w 3074504"/>
              <a:gd name="connsiteY137" fmla="*/ 879328 h 3008244"/>
              <a:gd name="connsiteX138" fmla="*/ 2706572 w 3074504"/>
              <a:gd name="connsiteY138" fmla="*/ 568393 h 3008244"/>
              <a:gd name="connsiteX139" fmla="*/ 2297565 w 3074504"/>
              <a:gd name="connsiteY139" fmla="*/ 772103 h 3008244"/>
              <a:gd name="connsiteX140" fmla="*/ 1945157 w 3074504"/>
              <a:gd name="connsiteY140" fmla="*/ 1040823 h 3008244"/>
              <a:gd name="connsiteX141" fmla="*/ 1993605 w 3074504"/>
              <a:gd name="connsiteY141" fmla="*/ 1066756 h 3008244"/>
              <a:gd name="connsiteX142" fmla="*/ 2330424 w 3074504"/>
              <a:gd name="connsiteY142" fmla="*/ 807337 h 3008244"/>
              <a:gd name="connsiteX143" fmla="*/ 2722242 w 3074504"/>
              <a:gd name="connsiteY143" fmla="*/ 610627 h 3008244"/>
              <a:gd name="connsiteX144" fmla="*/ 2652864 w 3074504"/>
              <a:gd name="connsiteY144" fmla="*/ 352189 h 3008244"/>
              <a:gd name="connsiteX145" fmla="*/ 1859056 w 3074504"/>
              <a:gd name="connsiteY145" fmla="*/ 1023084 h 3008244"/>
              <a:gd name="connsiteX146" fmla="*/ 1907364 w 3074504"/>
              <a:gd name="connsiteY146" fmla="*/ 1046628 h 3008244"/>
              <a:gd name="connsiteX147" fmla="*/ 2181054 w 3074504"/>
              <a:gd name="connsiteY147" fmla="*/ 786107 h 3008244"/>
              <a:gd name="connsiteX148" fmla="*/ 2684401 w 3074504"/>
              <a:gd name="connsiteY148" fmla="*/ 389899 h 3008244"/>
              <a:gd name="connsiteX149" fmla="*/ 2345144 w 3074504"/>
              <a:gd name="connsiteY149" fmla="*/ 306658 h 3008244"/>
              <a:gd name="connsiteX150" fmla="*/ 1823127 w 3074504"/>
              <a:gd name="connsiteY150" fmla="*/ 960460 h 3008244"/>
              <a:gd name="connsiteX151" fmla="*/ 1872759 w 3074504"/>
              <a:gd name="connsiteY151" fmla="*/ 981530 h 3008244"/>
              <a:gd name="connsiteX152" fmla="*/ 2397279 w 3074504"/>
              <a:gd name="connsiteY152" fmla="*/ 320389 h 3008244"/>
              <a:gd name="connsiteX153" fmla="*/ 1537252 w 3074504"/>
              <a:gd name="connsiteY153" fmla="*/ 0 h 3008244"/>
              <a:gd name="connsiteX154" fmla="*/ 3074504 w 3074504"/>
              <a:gd name="connsiteY154" fmla="*/ 0 h 3008244"/>
              <a:gd name="connsiteX155" fmla="*/ 3074504 w 3074504"/>
              <a:gd name="connsiteY155" fmla="*/ 1504122 h 3008244"/>
              <a:gd name="connsiteX156" fmla="*/ 1537252 w 3074504"/>
              <a:gd name="connsiteY156" fmla="*/ 3008244 h 3008244"/>
              <a:gd name="connsiteX157" fmla="*/ 0 w 3074504"/>
              <a:gd name="connsiteY157" fmla="*/ 1504122 h 3008244"/>
              <a:gd name="connsiteX158" fmla="*/ 1537252 w 3074504"/>
              <a:gd name="connsiteY158" fmla="*/ 0 h 3008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Lst>
            <a:rect l="l" t="t" r="r" b="b"/>
            <a:pathLst>
              <a:path w="3074504" h="3008244">
                <a:moveTo>
                  <a:pt x="1706722" y="1803895"/>
                </a:moveTo>
                <a:cubicBezTo>
                  <a:pt x="1619999" y="1808967"/>
                  <a:pt x="1578105" y="1836587"/>
                  <a:pt x="1581039" y="1886757"/>
                </a:cubicBezTo>
                <a:cubicBezTo>
                  <a:pt x="1582948" y="1919407"/>
                  <a:pt x="1605340" y="1934479"/>
                  <a:pt x="1648214" y="1931972"/>
                </a:cubicBezTo>
                <a:cubicBezTo>
                  <a:pt x="1674523" y="1930433"/>
                  <a:pt x="1697652" y="1916295"/>
                  <a:pt x="1717598" y="1889558"/>
                </a:cubicBezTo>
                <a:cubicBezTo>
                  <a:pt x="1702194" y="1893655"/>
                  <a:pt x="1689132" y="1896018"/>
                  <a:pt x="1678414" y="1896645"/>
                </a:cubicBezTo>
                <a:cubicBezTo>
                  <a:pt x="1652104" y="1898183"/>
                  <a:pt x="1638555" y="1892184"/>
                  <a:pt x="1637763" y="1878646"/>
                </a:cubicBezTo>
                <a:cubicBezTo>
                  <a:pt x="1636831" y="1862718"/>
                  <a:pt x="1662187" y="1853245"/>
                  <a:pt x="1713832" y="1850225"/>
                </a:cubicBezTo>
                <a:cubicBezTo>
                  <a:pt x="1798605" y="1845268"/>
                  <a:pt x="1841761" y="1855928"/>
                  <a:pt x="1843298" y="1882208"/>
                </a:cubicBezTo>
                <a:cubicBezTo>
                  <a:pt x="1844835" y="1908488"/>
                  <a:pt x="1829620" y="1932550"/>
                  <a:pt x="1797654" y="1954396"/>
                </a:cubicBezTo>
                <a:cubicBezTo>
                  <a:pt x="1765688" y="1976242"/>
                  <a:pt x="1729242" y="1988362"/>
                  <a:pt x="1688317" y="1990755"/>
                </a:cubicBezTo>
                <a:cubicBezTo>
                  <a:pt x="1591850" y="1996397"/>
                  <a:pt x="1541730" y="1966966"/>
                  <a:pt x="1537958" y="1902461"/>
                </a:cubicBezTo>
                <a:cubicBezTo>
                  <a:pt x="1518939" y="1928344"/>
                  <a:pt x="1509895" y="1949250"/>
                  <a:pt x="1510827" y="1965177"/>
                </a:cubicBezTo>
                <a:cubicBezTo>
                  <a:pt x="1512410" y="1992252"/>
                  <a:pt x="1536566" y="2012415"/>
                  <a:pt x="1583295" y="2025664"/>
                </a:cubicBezTo>
                <a:cubicBezTo>
                  <a:pt x="1619072" y="2035558"/>
                  <a:pt x="1654988" y="2039450"/>
                  <a:pt x="1691041" y="2037342"/>
                </a:cubicBezTo>
                <a:cubicBezTo>
                  <a:pt x="1744634" y="2034208"/>
                  <a:pt x="1794419" y="2016115"/>
                  <a:pt x="1840396" y="1983061"/>
                </a:cubicBezTo>
                <a:cubicBezTo>
                  <a:pt x="1886373" y="1950008"/>
                  <a:pt x="1908267" y="1914767"/>
                  <a:pt x="1906078" y="1877338"/>
                </a:cubicBezTo>
                <a:cubicBezTo>
                  <a:pt x="1904448" y="1849466"/>
                  <a:pt x="1877833" y="1829048"/>
                  <a:pt x="1826231" y="1816084"/>
                </a:cubicBezTo>
                <a:cubicBezTo>
                  <a:pt x="1786510" y="1805622"/>
                  <a:pt x="1746673" y="1801559"/>
                  <a:pt x="1706722" y="1803895"/>
                </a:cubicBezTo>
                <a:close/>
                <a:moveTo>
                  <a:pt x="1177249" y="1753352"/>
                </a:moveTo>
                <a:cubicBezTo>
                  <a:pt x="1071038" y="1759563"/>
                  <a:pt x="972844" y="1827633"/>
                  <a:pt x="882667" y="1957562"/>
                </a:cubicBezTo>
                <a:cubicBezTo>
                  <a:pt x="862072" y="1989931"/>
                  <a:pt x="841964" y="2022270"/>
                  <a:pt x="822342" y="2054581"/>
                </a:cubicBezTo>
                <a:cubicBezTo>
                  <a:pt x="797155" y="2092012"/>
                  <a:pt x="769993" y="2120769"/>
                  <a:pt x="740857" y="2140852"/>
                </a:cubicBezTo>
                <a:cubicBezTo>
                  <a:pt x="845123" y="2151535"/>
                  <a:pt x="927950" y="2155082"/>
                  <a:pt x="989338" y="2151492"/>
                </a:cubicBezTo>
                <a:cubicBezTo>
                  <a:pt x="1078984" y="2146249"/>
                  <a:pt x="1158419" y="2125223"/>
                  <a:pt x="1227642" y="2088413"/>
                </a:cubicBezTo>
                <a:cubicBezTo>
                  <a:pt x="1311109" y="2044378"/>
                  <a:pt x="1350863" y="1988515"/>
                  <a:pt x="1346904" y="1920825"/>
                </a:cubicBezTo>
                <a:cubicBezTo>
                  <a:pt x="1346252" y="1909676"/>
                  <a:pt x="1343722" y="1899836"/>
                  <a:pt x="1339312" y="1891304"/>
                </a:cubicBezTo>
                <a:cubicBezTo>
                  <a:pt x="1293217" y="2022650"/>
                  <a:pt x="1162009" y="2094649"/>
                  <a:pt x="945689" y="2107299"/>
                </a:cubicBezTo>
                <a:cubicBezTo>
                  <a:pt x="914507" y="2109122"/>
                  <a:pt x="884625" y="2108072"/>
                  <a:pt x="856040" y="2104151"/>
                </a:cubicBezTo>
                <a:cubicBezTo>
                  <a:pt x="970703" y="1908065"/>
                  <a:pt x="1079678" y="1807003"/>
                  <a:pt x="1182967" y="1800963"/>
                </a:cubicBezTo>
                <a:cubicBezTo>
                  <a:pt x="1228764" y="1798284"/>
                  <a:pt x="1254056" y="1812787"/>
                  <a:pt x="1258842" y="1844470"/>
                </a:cubicBezTo>
                <a:cubicBezTo>
                  <a:pt x="1216720" y="1893279"/>
                  <a:pt x="1148452" y="1946414"/>
                  <a:pt x="1054037" y="2003876"/>
                </a:cubicBezTo>
                <a:cubicBezTo>
                  <a:pt x="1136443" y="1991865"/>
                  <a:pt x="1229839" y="1942054"/>
                  <a:pt x="1334223" y="1854445"/>
                </a:cubicBezTo>
                <a:cubicBezTo>
                  <a:pt x="1327015" y="1781352"/>
                  <a:pt x="1274691" y="1747654"/>
                  <a:pt x="1177249" y="1753352"/>
                </a:cubicBezTo>
                <a:close/>
                <a:moveTo>
                  <a:pt x="1588488" y="1562698"/>
                </a:moveTo>
                <a:cubicBezTo>
                  <a:pt x="1522227" y="1566573"/>
                  <a:pt x="1471910" y="1592288"/>
                  <a:pt x="1437537" y="1639846"/>
                </a:cubicBezTo>
                <a:cubicBezTo>
                  <a:pt x="1408590" y="1679894"/>
                  <a:pt x="1395794" y="1728586"/>
                  <a:pt x="1399147" y="1785923"/>
                </a:cubicBezTo>
                <a:cubicBezTo>
                  <a:pt x="1401429" y="1824944"/>
                  <a:pt x="1416448" y="1864419"/>
                  <a:pt x="1444205" y="1904348"/>
                </a:cubicBezTo>
                <a:cubicBezTo>
                  <a:pt x="1450879" y="1868000"/>
                  <a:pt x="1477924" y="1837252"/>
                  <a:pt x="1525342" y="1812105"/>
                </a:cubicBezTo>
                <a:cubicBezTo>
                  <a:pt x="1568026" y="1789632"/>
                  <a:pt x="1613241" y="1776999"/>
                  <a:pt x="1660987" y="1774207"/>
                </a:cubicBezTo>
                <a:cubicBezTo>
                  <a:pt x="1730171" y="1770161"/>
                  <a:pt x="1821655" y="1787984"/>
                  <a:pt x="1935439" y="1827677"/>
                </a:cubicBezTo>
                <a:lnTo>
                  <a:pt x="1951652" y="1803955"/>
                </a:lnTo>
                <a:cubicBezTo>
                  <a:pt x="1908580" y="1752936"/>
                  <a:pt x="1865533" y="1702315"/>
                  <a:pt x="1822508" y="1652092"/>
                </a:cubicBezTo>
                <a:cubicBezTo>
                  <a:pt x="1773451" y="1599026"/>
                  <a:pt x="1707671" y="1569312"/>
                  <a:pt x="1625168" y="1562950"/>
                </a:cubicBezTo>
                <a:cubicBezTo>
                  <a:pt x="1613382" y="1562041"/>
                  <a:pt x="1601154" y="1561957"/>
                  <a:pt x="1588488" y="1562698"/>
                </a:cubicBezTo>
                <a:close/>
                <a:moveTo>
                  <a:pt x="2079496" y="1406932"/>
                </a:moveTo>
                <a:cubicBezTo>
                  <a:pt x="2035648" y="1409496"/>
                  <a:pt x="1998993" y="1422227"/>
                  <a:pt x="1969533" y="1445125"/>
                </a:cubicBezTo>
                <a:cubicBezTo>
                  <a:pt x="1940073" y="1468024"/>
                  <a:pt x="1926368" y="1496992"/>
                  <a:pt x="1928417" y="1532032"/>
                </a:cubicBezTo>
                <a:lnTo>
                  <a:pt x="1928696" y="1536810"/>
                </a:lnTo>
                <a:cubicBezTo>
                  <a:pt x="2049910" y="1603236"/>
                  <a:pt x="2152928" y="1634368"/>
                  <a:pt x="2237749" y="1630207"/>
                </a:cubicBezTo>
                <a:cubicBezTo>
                  <a:pt x="2097279" y="1568902"/>
                  <a:pt x="2018250" y="1529974"/>
                  <a:pt x="2000660" y="1513424"/>
                </a:cubicBezTo>
                <a:cubicBezTo>
                  <a:pt x="1997590" y="1477645"/>
                  <a:pt x="2022851" y="1458189"/>
                  <a:pt x="2076444" y="1455055"/>
                </a:cubicBezTo>
                <a:cubicBezTo>
                  <a:pt x="2180706" y="1448958"/>
                  <a:pt x="2306077" y="1527925"/>
                  <a:pt x="2452554" y="1691960"/>
                </a:cubicBezTo>
                <a:cubicBezTo>
                  <a:pt x="2413302" y="1706240"/>
                  <a:pt x="2360058" y="1715347"/>
                  <a:pt x="2292823" y="1719279"/>
                </a:cubicBezTo>
                <a:cubicBezTo>
                  <a:pt x="2118403" y="1729479"/>
                  <a:pt x="1998236" y="1680971"/>
                  <a:pt x="1932324" y="1573754"/>
                </a:cubicBezTo>
                <a:cubicBezTo>
                  <a:pt x="1930747" y="1580239"/>
                  <a:pt x="1930192" y="1587463"/>
                  <a:pt x="1930657" y="1595427"/>
                </a:cubicBezTo>
                <a:cubicBezTo>
                  <a:pt x="1934197" y="1655949"/>
                  <a:pt x="1973068" y="1702020"/>
                  <a:pt x="2047270" y="1733639"/>
                </a:cubicBezTo>
                <a:cubicBezTo>
                  <a:pt x="2113444" y="1761732"/>
                  <a:pt x="2197201" y="1772815"/>
                  <a:pt x="2298540" y="1766889"/>
                </a:cubicBezTo>
                <a:cubicBezTo>
                  <a:pt x="2360903" y="1763242"/>
                  <a:pt x="2452610" y="1743096"/>
                  <a:pt x="2573664" y="1706452"/>
                </a:cubicBezTo>
                <a:cubicBezTo>
                  <a:pt x="2540577" y="1692405"/>
                  <a:pt x="2507465" y="1669570"/>
                  <a:pt x="2474328" y="1637947"/>
                </a:cubicBezTo>
                <a:cubicBezTo>
                  <a:pt x="2447270" y="1609964"/>
                  <a:pt x="2420211" y="1581980"/>
                  <a:pt x="2393154" y="1553997"/>
                </a:cubicBezTo>
                <a:cubicBezTo>
                  <a:pt x="2283439" y="1450141"/>
                  <a:pt x="2178887" y="1401119"/>
                  <a:pt x="2079496" y="1406932"/>
                </a:cubicBezTo>
                <a:close/>
                <a:moveTo>
                  <a:pt x="970662" y="1380680"/>
                </a:moveTo>
                <a:cubicBezTo>
                  <a:pt x="937531" y="1382618"/>
                  <a:pt x="909417" y="1403440"/>
                  <a:pt x="886317" y="1443146"/>
                </a:cubicBezTo>
                <a:cubicBezTo>
                  <a:pt x="864006" y="1479610"/>
                  <a:pt x="853945" y="1516556"/>
                  <a:pt x="856134" y="1553984"/>
                </a:cubicBezTo>
                <a:cubicBezTo>
                  <a:pt x="858415" y="1593006"/>
                  <a:pt x="876937" y="1629678"/>
                  <a:pt x="911699" y="1664004"/>
                </a:cubicBezTo>
                <a:cubicBezTo>
                  <a:pt x="946461" y="1698328"/>
                  <a:pt x="980407" y="1714522"/>
                  <a:pt x="1013537" y="1712585"/>
                </a:cubicBezTo>
                <a:cubicBezTo>
                  <a:pt x="1037897" y="1711160"/>
                  <a:pt x="1063275" y="1693695"/>
                  <a:pt x="1089670" y="1660188"/>
                </a:cubicBezTo>
                <a:cubicBezTo>
                  <a:pt x="1075287" y="1665024"/>
                  <a:pt x="1057864" y="1668041"/>
                  <a:pt x="1037401" y="1669238"/>
                </a:cubicBezTo>
                <a:cubicBezTo>
                  <a:pt x="1006220" y="1671061"/>
                  <a:pt x="978179" y="1659716"/>
                  <a:pt x="953280" y="1635202"/>
                </a:cubicBezTo>
                <a:cubicBezTo>
                  <a:pt x="928380" y="1610689"/>
                  <a:pt x="914976" y="1582107"/>
                  <a:pt x="913067" y="1549457"/>
                </a:cubicBezTo>
                <a:cubicBezTo>
                  <a:pt x="911716" y="1526363"/>
                  <a:pt x="917116" y="1501675"/>
                  <a:pt x="929268" y="1475394"/>
                </a:cubicBezTo>
                <a:cubicBezTo>
                  <a:pt x="943229" y="1446610"/>
                  <a:pt x="959954" y="1431648"/>
                  <a:pt x="979442" y="1430508"/>
                </a:cubicBezTo>
                <a:cubicBezTo>
                  <a:pt x="1002828" y="1429141"/>
                  <a:pt x="1026264" y="1445350"/>
                  <a:pt x="1049750" y="1479136"/>
                </a:cubicBezTo>
                <a:cubicBezTo>
                  <a:pt x="1071055" y="1509054"/>
                  <a:pt x="1082336" y="1534764"/>
                  <a:pt x="1083593" y="1556265"/>
                </a:cubicBezTo>
                <a:cubicBezTo>
                  <a:pt x="1084431" y="1570599"/>
                  <a:pt x="1078030" y="1578165"/>
                  <a:pt x="1064388" y="1578963"/>
                </a:cubicBezTo>
                <a:cubicBezTo>
                  <a:pt x="1043925" y="1580160"/>
                  <a:pt x="1029676" y="1562214"/>
                  <a:pt x="1021640" y="1525128"/>
                </a:cubicBezTo>
                <a:cubicBezTo>
                  <a:pt x="1008003" y="1542706"/>
                  <a:pt x="1001695" y="1560255"/>
                  <a:pt x="1002720" y="1577775"/>
                </a:cubicBezTo>
                <a:cubicBezTo>
                  <a:pt x="1004723" y="1612018"/>
                  <a:pt x="1026674" y="1627914"/>
                  <a:pt x="1068573" y="1625464"/>
                </a:cubicBezTo>
                <a:cubicBezTo>
                  <a:pt x="1117295" y="1622614"/>
                  <a:pt x="1140235" y="1596902"/>
                  <a:pt x="1137394" y="1548324"/>
                </a:cubicBezTo>
                <a:cubicBezTo>
                  <a:pt x="1135438" y="1514878"/>
                  <a:pt x="1117681" y="1478759"/>
                  <a:pt x="1084126" y="1439969"/>
                </a:cubicBezTo>
                <a:cubicBezTo>
                  <a:pt x="1046485" y="1398221"/>
                  <a:pt x="1008664" y="1378458"/>
                  <a:pt x="970662" y="1380680"/>
                </a:cubicBezTo>
                <a:close/>
                <a:moveTo>
                  <a:pt x="1700425" y="1320026"/>
                </a:moveTo>
                <a:cubicBezTo>
                  <a:pt x="1660475" y="1322362"/>
                  <a:pt x="1621360" y="1330642"/>
                  <a:pt x="1583082" y="1344867"/>
                </a:cubicBezTo>
                <a:cubicBezTo>
                  <a:pt x="1534318" y="1363700"/>
                  <a:pt x="1510752" y="1387053"/>
                  <a:pt x="1512382" y="1414925"/>
                </a:cubicBezTo>
                <a:cubicBezTo>
                  <a:pt x="1514663" y="1453946"/>
                  <a:pt x="1542047" y="1487504"/>
                  <a:pt x="1594532" y="1515598"/>
                </a:cubicBezTo>
                <a:cubicBezTo>
                  <a:pt x="1642982" y="1541532"/>
                  <a:pt x="1692540" y="1553017"/>
                  <a:pt x="1743210" y="1550054"/>
                </a:cubicBezTo>
                <a:cubicBezTo>
                  <a:pt x="1789008" y="1547376"/>
                  <a:pt x="1828968" y="1536849"/>
                  <a:pt x="1863093" y="1518472"/>
                </a:cubicBezTo>
                <a:cubicBezTo>
                  <a:pt x="1897217" y="1500095"/>
                  <a:pt x="1913511" y="1477767"/>
                  <a:pt x="1911974" y="1451488"/>
                </a:cubicBezTo>
                <a:cubicBezTo>
                  <a:pt x="1911136" y="1437154"/>
                  <a:pt x="1900808" y="1419379"/>
                  <a:pt x="1880990" y="1398164"/>
                </a:cubicBezTo>
                <a:cubicBezTo>
                  <a:pt x="1882860" y="1463578"/>
                  <a:pt x="1836535" y="1499049"/>
                  <a:pt x="1742017" y="1504577"/>
                </a:cubicBezTo>
                <a:cubicBezTo>
                  <a:pt x="1707912" y="1506571"/>
                  <a:pt x="1672008" y="1498682"/>
                  <a:pt x="1634303" y="1480911"/>
                </a:cubicBezTo>
                <a:cubicBezTo>
                  <a:pt x="1596598" y="1463139"/>
                  <a:pt x="1576954" y="1440715"/>
                  <a:pt x="1575371" y="1413639"/>
                </a:cubicBezTo>
                <a:cubicBezTo>
                  <a:pt x="1573787" y="1386563"/>
                  <a:pt x="1614409" y="1370603"/>
                  <a:pt x="1697233" y="1365760"/>
                </a:cubicBezTo>
                <a:cubicBezTo>
                  <a:pt x="1749852" y="1362683"/>
                  <a:pt x="1776627" y="1369107"/>
                  <a:pt x="1777559" y="1385035"/>
                </a:cubicBezTo>
                <a:cubicBezTo>
                  <a:pt x="1778397" y="1399369"/>
                  <a:pt x="1766149" y="1407277"/>
                  <a:pt x="1740813" y="1408758"/>
                </a:cubicBezTo>
                <a:cubicBezTo>
                  <a:pt x="1730095" y="1409385"/>
                  <a:pt x="1716847" y="1408562"/>
                  <a:pt x="1701070" y="1406288"/>
                </a:cubicBezTo>
                <a:cubicBezTo>
                  <a:pt x="1723069" y="1431371"/>
                  <a:pt x="1747224" y="1443143"/>
                  <a:pt x="1773533" y="1441604"/>
                </a:cubicBezTo>
                <a:cubicBezTo>
                  <a:pt x="1816407" y="1439097"/>
                  <a:pt x="1836867" y="1421120"/>
                  <a:pt x="1834911" y="1387674"/>
                </a:cubicBezTo>
                <a:cubicBezTo>
                  <a:pt x="1831977" y="1337504"/>
                  <a:pt x="1787149" y="1314955"/>
                  <a:pt x="1700425" y="1320026"/>
                </a:cubicBezTo>
                <a:close/>
                <a:moveTo>
                  <a:pt x="1012479" y="1318305"/>
                </a:moveTo>
                <a:lnTo>
                  <a:pt x="991743" y="1339894"/>
                </a:lnTo>
                <a:cubicBezTo>
                  <a:pt x="1122890" y="1425716"/>
                  <a:pt x="1190700" y="1506852"/>
                  <a:pt x="1195171" y="1583301"/>
                </a:cubicBezTo>
                <a:cubicBezTo>
                  <a:pt x="1199223" y="1652584"/>
                  <a:pt x="1177610" y="1700992"/>
                  <a:pt x="1130332" y="1728528"/>
                </a:cubicBezTo>
                <a:cubicBezTo>
                  <a:pt x="1139149" y="1728812"/>
                  <a:pt x="1151352" y="1728498"/>
                  <a:pt x="1166942" y="1727586"/>
                </a:cubicBezTo>
                <a:cubicBezTo>
                  <a:pt x="1240024" y="1723312"/>
                  <a:pt x="1305353" y="1703511"/>
                  <a:pt x="1362929" y="1668181"/>
                </a:cubicBezTo>
                <a:cubicBezTo>
                  <a:pt x="1428022" y="1627616"/>
                  <a:pt x="1458892" y="1578667"/>
                  <a:pt x="1455539" y="1521330"/>
                </a:cubicBezTo>
                <a:cubicBezTo>
                  <a:pt x="1454002" y="1495050"/>
                  <a:pt x="1443718" y="1469681"/>
                  <a:pt x="1424689" y="1445224"/>
                </a:cubicBezTo>
                <a:cubicBezTo>
                  <a:pt x="1379250" y="1387151"/>
                  <a:pt x="1317111" y="1352830"/>
                  <a:pt x="1238273" y="1342258"/>
                </a:cubicBezTo>
                <a:cubicBezTo>
                  <a:pt x="1163519" y="1334643"/>
                  <a:pt x="1088254" y="1326659"/>
                  <a:pt x="1012479" y="1318305"/>
                </a:cubicBezTo>
                <a:close/>
                <a:moveTo>
                  <a:pt x="1789741" y="1066691"/>
                </a:moveTo>
                <a:cubicBezTo>
                  <a:pt x="1733225" y="1069996"/>
                  <a:pt x="1682836" y="1086128"/>
                  <a:pt x="1638576" y="1115085"/>
                </a:cubicBezTo>
                <a:cubicBezTo>
                  <a:pt x="1605589" y="1136192"/>
                  <a:pt x="1573905" y="1171206"/>
                  <a:pt x="1543522" y="1220128"/>
                </a:cubicBezTo>
                <a:cubicBezTo>
                  <a:pt x="1504327" y="1285547"/>
                  <a:pt x="1476008" y="1327956"/>
                  <a:pt x="1458565" y="1347354"/>
                </a:cubicBezTo>
                <a:lnTo>
                  <a:pt x="1476040" y="1370305"/>
                </a:lnTo>
                <a:cubicBezTo>
                  <a:pt x="1582473" y="1317735"/>
                  <a:pt x="1671256" y="1289369"/>
                  <a:pt x="1742388" y="1285209"/>
                </a:cubicBezTo>
                <a:cubicBezTo>
                  <a:pt x="1791109" y="1282360"/>
                  <a:pt x="1837489" y="1289636"/>
                  <a:pt x="1881527" y="1307038"/>
                </a:cubicBezTo>
                <a:cubicBezTo>
                  <a:pt x="1931552" y="1326487"/>
                  <a:pt x="1961997" y="1353873"/>
                  <a:pt x="1972863" y="1389195"/>
                </a:cubicBezTo>
                <a:cubicBezTo>
                  <a:pt x="1995775" y="1346304"/>
                  <a:pt x="2006091" y="1305347"/>
                  <a:pt x="2003809" y="1266326"/>
                </a:cubicBezTo>
                <a:cubicBezTo>
                  <a:pt x="2000503" y="1209785"/>
                  <a:pt x="1981631" y="1162945"/>
                  <a:pt x="1947194" y="1125804"/>
                </a:cubicBezTo>
                <a:cubicBezTo>
                  <a:pt x="1908485" y="1082521"/>
                  <a:pt x="1856001" y="1062817"/>
                  <a:pt x="1789741" y="1066691"/>
                </a:cubicBezTo>
                <a:close/>
                <a:moveTo>
                  <a:pt x="894411" y="879328"/>
                </a:moveTo>
                <a:cubicBezTo>
                  <a:pt x="907283" y="965674"/>
                  <a:pt x="922910" y="1032282"/>
                  <a:pt x="941296" y="1079150"/>
                </a:cubicBezTo>
                <a:cubicBezTo>
                  <a:pt x="965437" y="1140865"/>
                  <a:pt x="1003683" y="1192966"/>
                  <a:pt x="1056032" y="1235451"/>
                </a:cubicBezTo>
                <a:cubicBezTo>
                  <a:pt x="1116643" y="1285445"/>
                  <a:pt x="1183002" y="1308333"/>
                  <a:pt x="1255109" y="1304116"/>
                </a:cubicBezTo>
                <a:cubicBezTo>
                  <a:pt x="1285316" y="1302350"/>
                  <a:pt x="1310324" y="1295294"/>
                  <a:pt x="1330135" y="1282948"/>
                </a:cubicBezTo>
                <a:cubicBezTo>
                  <a:pt x="1257749" y="1282387"/>
                  <a:pt x="1197528" y="1268329"/>
                  <a:pt x="1149474" y="1240775"/>
                </a:cubicBezTo>
                <a:cubicBezTo>
                  <a:pt x="1101420" y="1213220"/>
                  <a:pt x="1059650" y="1171914"/>
                  <a:pt x="1024165" y="1116855"/>
                </a:cubicBezTo>
                <a:cubicBezTo>
                  <a:pt x="988679" y="1061797"/>
                  <a:pt x="969470" y="1009182"/>
                  <a:pt x="966536" y="959013"/>
                </a:cubicBezTo>
                <a:lnTo>
                  <a:pt x="985747" y="961485"/>
                </a:lnTo>
                <a:cubicBezTo>
                  <a:pt x="1259987" y="1002981"/>
                  <a:pt x="1399622" y="1066731"/>
                  <a:pt x="1404651" y="1152737"/>
                </a:cubicBezTo>
                <a:cubicBezTo>
                  <a:pt x="1406235" y="1179813"/>
                  <a:pt x="1394082" y="1197704"/>
                  <a:pt x="1368192" y="1206409"/>
                </a:cubicBezTo>
                <a:cubicBezTo>
                  <a:pt x="1334549" y="1199587"/>
                  <a:pt x="1293457" y="1182412"/>
                  <a:pt x="1244915" y="1154886"/>
                </a:cubicBezTo>
                <a:cubicBezTo>
                  <a:pt x="1207465" y="1133105"/>
                  <a:pt x="1169504" y="1110953"/>
                  <a:pt x="1131033" y="1088431"/>
                </a:cubicBezTo>
                <a:cubicBezTo>
                  <a:pt x="1163944" y="1149633"/>
                  <a:pt x="1244672" y="1209238"/>
                  <a:pt x="1373216" y="1267244"/>
                </a:cubicBezTo>
                <a:cubicBezTo>
                  <a:pt x="1437523" y="1246703"/>
                  <a:pt x="1468071" y="1208958"/>
                  <a:pt x="1464857" y="1154011"/>
                </a:cubicBezTo>
                <a:cubicBezTo>
                  <a:pt x="1458896" y="1052078"/>
                  <a:pt x="1352553" y="980787"/>
                  <a:pt x="1145826" y="940138"/>
                </a:cubicBezTo>
                <a:cubicBezTo>
                  <a:pt x="1102393" y="933088"/>
                  <a:pt x="1058960" y="926040"/>
                  <a:pt x="1015527" y="918991"/>
                </a:cubicBezTo>
                <a:cubicBezTo>
                  <a:pt x="965133" y="909952"/>
                  <a:pt x="924762" y="896730"/>
                  <a:pt x="894411" y="879328"/>
                </a:cubicBezTo>
                <a:close/>
                <a:moveTo>
                  <a:pt x="2706572" y="568393"/>
                </a:moveTo>
                <a:cubicBezTo>
                  <a:pt x="2584824" y="609873"/>
                  <a:pt x="2448488" y="677776"/>
                  <a:pt x="2297565" y="772103"/>
                </a:cubicBezTo>
                <a:cubicBezTo>
                  <a:pt x="2152348" y="863698"/>
                  <a:pt x="2034879" y="953271"/>
                  <a:pt x="1945157" y="1040823"/>
                </a:cubicBezTo>
                <a:lnTo>
                  <a:pt x="1993605" y="1066756"/>
                </a:lnTo>
                <a:cubicBezTo>
                  <a:pt x="2072007" y="986259"/>
                  <a:pt x="2184280" y="899787"/>
                  <a:pt x="2330424" y="807337"/>
                </a:cubicBezTo>
                <a:cubicBezTo>
                  <a:pt x="2481301" y="712215"/>
                  <a:pt x="2611907" y="646644"/>
                  <a:pt x="2722242" y="610627"/>
                </a:cubicBezTo>
                <a:close/>
                <a:moveTo>
                  <a:pt x="2652864" y="352189"/>
                </a:moveTo>
                <a:cubicBezTo>
                  <a:pt x="2251371" y="659338"/>
                  <a:pt x="1986769" y="882969"/>
                  <a:pt x="1859056" y="1023084"/>
                </a:cubicBezTo>
                <a:lnTo>
                  <a:pt x="1907364" y="1046628"/>
                </a:lnTo>
                <a:cubicBezTo>
                  <a:pt x="1959413" y="983654"/>
                  <a:pt x="2050643" y="896814"/>
                  <a:pt x="2181054" y="786107"/>
                </a:cubicBezTo>
                <a:cubicBezTo>
                  <a:pt x="2330115" y="659927"/>
                  <a:pt x="2497898" y="527857"/>
                  <a:pt x="2684401" y="389899"/>
                </a:cubicBezTo>
                <a:close/>
                <a:moveTo>
                  <a:pt x="2345144" y="306658"/>
                </a:moveTo>
                <a:cubicBezTo>
                  <a:pt x="2238273" y="485507"/>
                  <a:pt x="2064268" y="703441"/>
                  <a:pt x="1823127" y="960460"/>
                </a:cubicBezTo>
                <a:lnTo>
                  <a:pt x="1872759" y="981530"/>
                </a:lnTo>
                <a:cubicBezTo>
                  <a:pt x="2117237" y="714727"/>
                  <a:pt x="2292077" y="494346"/>
                  <a:pt x="2397279" y="320389"/>
                </a:cubicBezTo>
                <a:close/>
                <a:moveTo>
                  <a:pt x="1537252" y="0"/>
                </a:moveTo>
                <a:lnTo>
                  <a:pt x="3074504" y="0"/>
                </a:lnTo>
                <a:lnTo>
                  <a:pt x="3074504" y="1504122"/>
                </a:lnTo>
                <a:cubicBezTo>
                  <a:pt x="3074504" y="2334826"/>
                  <a:pt x="2386253" y="3008244"/>
                  <a:pt x="1537252" y="3008244"/>
                </a:cubicBezTo>
                <a:cubicBezTo>
                  <a:pt x="688251" y="3008244"/>
                  <a:pt x="0" y="2334826"/>
                  <a:pt x="0" y="1504122"/>
                </a:cubicBezTo>
                <a:cubicBezTo>
                  <a:pt x="0" y="673418"/>
                  <a:pt x="688251" y="0"/>
                  <a:pt x="1537252" y="0"/>
                </a:cubicBezTo>
                <a:close/>
              </a:path>
            </a:pathLst>
          </a:custGeom>
          <a:gradFill>
            <a:gsLst>
              <a:gs pos="27000">
                <a:srgbClr val="FFC000">
                  <a:lumMod val="29000"/>
                  <a:lumOff val="71000"/>
                </a:srgbClr>
              </a:gs>
              <a:gs pos="65000">
                <a:srgbClr val="E8094C">
                  <a:alpha val="42000"/>
                </a:srgbClr>
              </a:gs>
            </a:gsLst>
            <a:path path="circle">
              <a:fillToRect l="50000" t="50000" r="50000" b="50000"/>
            </a:path>
          </a:gradFill>
          <a:ln w="190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2"/>
          <p:cNvSpPr/>
          <p:nvPr/>
        </p:nvSpPr>
        <p:spPr>
          <a:xfrm rot="18905323" flipH="1">
            <a:off x="5120721" y="2149093"/>
            <a:ext cx="2512918" cy="2516444"/>
          </a:xfrm>
          <a:custGeom>
            <a:avLst/>
            <a:gdLst>
              <a:gd name="connsiteX0" fmla="*/ 1706722 w 3074504"/>
              <a:gd name="connsiteY0" fmla="*/ 1803895 h 3008244"/>
              <a:gd name="connsiteX1" fmla="*/ 1581039 w 3074504"/>
              <a:gd name="connsiteY1" fmla="*/ 1886757 h 3008244"/>
              <a:gd name="connsiteX2" fmla="*/ 1648214 w 3074504"/>
              <a:gd name="connsiteY2" fmla="*/ 1931972 h 3008244"/>
              <a:gd name="connsiteX3" fmla="*/ 1717598 w 3074504"/>
              <a:gd name="connsiteY3" fmla="*/ 1889558 h 3008244"/>
              <a:gd name="connsiteX4" fmla="*/ 1678414 w 3074504"/>
              <a:gd name="connsiteY4" fmla="*/ 1896645 h 3008244"/>
              <a:gd name="connsiteX5" fmla="*/ 1637763 w 3074504"/>
              <a:gd name="connsiteY5" fmla="*/ 1878646 h 3008244"/>
              <a:gd name="connsiteX6" fmla="*/ 1713832 w 3074504"/>
              <a:gd name="connsiteY6" fmla="*/ 1850225 h 3008244"/>
              <a:gd name="connsiteX7" fmla="*/ 1843298 w 3074504"/>
              <a:gd name="connsiteY7" fmla="*/ 1882208 h 3008244"/>
              <a:gd name="connsiteX8" fmla="*/ 1797654 w 3074504"/>
              <a:gd name="connsiteY8" fmla="*/ 1954396 h 3008244"/>
              <a:gd name="connsiteX9" fmla="*/ 1688317 w 3074504"/>
              <a:gd name="connsiteY9" fmla="*/ 1990755 h 3008244"/>
              <a:gd name="connsiteX10" fmla="*/ 1537958 w 3074504"/>
              <a:gd name="connsiteY10" fmla="*/ 1902461 h 3008244"/>
              <a:gd name="connsiteX11" fmla="*/ 1510827 w 3074504"/>
              <a:gd name="connsiteY11" fmla="*/ 1965177 h 3008244"/>
              <a:gd name="connsiteX12" fmla="*/ 1583295 w 3074504"/>
              <a:gd name="connsiteY12" fmla="*/ 2025664 h 3008244"/>
              <a:gd name="connsiteX13" fmla="*/ 1691041 w 3074504"/>
              <a:gd name="connsiteY13" fmla="*/ 2037342 h 3008244"/>
              <a:gd name="connsiteX14" fmla="*/ 1840396 w 3074504"/>
              <a:gd name="connsiteY14" fmla="*/ 1983061 h 3008244"/>
              <a:gd name="connsiteX15" fmla="*/ 1906078 w 3074504"/>
              <a:gd name="connsiteY15" fmla="*/ 1877338 h 3008244"/>
              <a:gd name="connsiteX16" fmla="*/ 1826231 w 3074504"/>
              <a:gd name="connsiteY16" fmla="*/ 1816084 h 3008244"/>
              <a:gd name="connsiteX17" fmla="*/ 1706722 w 3074504"/>
              <a:gd name="connsiteY17" fmla="*/ 1803895 h 3008244"/>
              <a:gd name="connsiteX18" fmla="*/ 1177249 w 3074504"/>
              <a:gd name="connsiteY18" fmla="*/ 1753352 h 3008244"/>
              <a:gd name="connsiteX19" fmla="*/ 882667 w 3074504"/>
              <a:gd name="connsiteY19" fmla="*/ 1957562 h 3008244"/>
              <a:gd name="connsiteX20" fmla="*/ 822342 w 3074504"/>
              <a:gd name="connsiteY20" fmla="*/ 2054581 h 3008244"/>
              <a:gd name="connsiteX21" fmla="*/ 740857 w 3074504"/>
              <a:gd name="connsiteY21" fmla="*/ 2140852 h 3008244"/>
              <a:gd name="connsiteX22" fmla="*/ 989338 w 3074504"/>
              <a:gd name="connsiteY22" fmla="*/ 2151492 h 3008244"/>
              <a:gd name="connsiteX23" fmla="*/ 1227642 w 3074504"/>
              <a:gd name="connsiteY23" fmla="*/ 2088413 h 3008244"/>
              <a:gd name="connsiteX24" fmla="*/ 1346904 w 3074504"/>
              <a:gd name="connsiteY24" fmla="*/ 1920825 h 3008244"/>
              <a:gd name="connsiteX25" fmla="*/ 1339312 w 3074504"/>
              <a:gd name="connsiteY25" fmla="*/ 1891304 h 3008244"/>
              <a:gd name="connsiteX26" fmla="*/ 945689 w 3074504"/>
              <a:gd name="connsiteY26" fmla="*/ 2107299 h 3008244"/>
              <a:gd name="connsiteX27" fmla="*/ 856040 w 3074504"/>
              <a:gd name="connsiteY27" fmla="*/ 2104151 h 3008244"/>
              <a:gd name="connsiteX28" fmla="*/ 1182967 w 3074504"/>
              <a:gd name="connsiteY28" fmla="*/ 1800963 h 3008244"/>
              <a:gd name="connsiteX29" fmla="*/ 1258842 w 3074504"/>
              <a:gd name="connsiteY29" fmla="*/ 1844470 h 3008244"/>
              <a:gd name="connsiteX30" fmla="*/ 1054037 w 3074504"/>
              <a:gd name="connsiteY30" fmla="*/ 2003876 h 3008244"/>
              <a:gd name="connsiteX31" fmla="*/ 1334223 w 3074504"/>
              <a:gd name="connsiteY31" fmla="*/ 1854445 h 3008244"/>
              <a:gd name="connsiteX32" fmla="*/ 1177249 w 3074504"/>
              <a:gd name="connsiteY32" fmla="*/ 1753352 h 3008244"/>
              <a:gd name="connsiteX33" fmla="*/ 1588488 w 3074504"/>
              <a:gd name="connsiteY33" fmla="*/ 1562698 h 3008244"/>
              <a:gd name="connsiteX34" fmla="*/ 1437537 w 3074504"/>
              <a:gd name="connsiteY34" fmla="*/ 1639846 h 3008244"/>
              <a:gd name="connsiteX35" fmla="*/ 1399147 w 3074504"/>
              <a:gd name="connsiteY35" fmla="*/ 1785923 h 3008244"/>
              <a:gd name="connsiteX36" fmla="*/ 1444205 w 3074504"/>
              <a:gd name="connsiteY36" fmla="*/ 1904348 h 3008244"/>
              <a:gd name="connsiteX37" fmla="*/ 1525342 w 3074504"/>
              <a:gd name="connsiteY37" fmla="*/ 1812105 h 3008244"/>
              <a:gd name="connsiteX38" fmla="*/ 1660987 w 3074504"/>
              <a:gd name="connsiteY38" fmla="*/ 1774207 h 3008244"/>
              <a:gd name="connsiteX39" fmla="*/ 1935439 w 3074504"/>
              <a:gd name="connsiteY39" fmla="*/ 1827677 h 3008244"/>
              <a:gd name="connsiteX40" fmla="*/ 1951652 w 3074504"/>
              <a:gd name="connsiteY40" fmla="*/ 1803955 h 3008244"/>
              <a:gd name="connsiteX41" fmla="*/ 1822508 w 3074504"/>
              <a:gd name="connsiteY41" fmla="*/ 1652092 h 3008244"/>
              <a:gd name="connsiteX42" fmla="*/ 1625168 w 3074504"/>
              <a:gd name="connsiteY42" fmla="*/ 1562950 h 3008244"/>
              <a:gd name="connsiteX43" fmla="*/ 1588488 w 3074504"/>
              <a:gd name="connsiteY43" fmla="*/ 1562698 h 3008244"/>
              <a:gd name="connsiteX44" fmla="*/ 2079496 w 3074504"/>
              <a:gd name="connsiteY44" fmla="*/ 1406932 h 3008244"/>
              <a:gd name="connsiteX45" fmla="*/ 1969533 w 3074504"/>
              <a:gd name="connsiteY45" fmla="*/ 1445125 h 3008244"/>
              <a:gd name="connsiteX46" fmla="*/ 1928417 w 3074504"/>
              <a:gd name="connsiteY46" fmla="*/ 1532032 h 3008244"/>
              <a:gd name="connsiteX47" fmla="*/ 1928696 w 3074504"/>
              <a:gd name="connsiteY47" fmla="*/ 1536810 h 3008244"/>
              <a:gd name="connsiteX48" fmla="*/ 2237749 w 3074504"/>
              <a:gd name="connsiteY48" fmla="*/ 1630207 h 3008244"/>
              <a:gd name="connsiteX49" fmla="*/ 2000660 w 3074504"/>
              <a:gd name="connsiteY49" fmla="*/ 1513424 h 3008244"/>
              <a:gd name="connsiteX50" fmla="*/ 2076444 w 3074504"/>
              <a:gd name="connsiteY50" fmla="*/ 1455055 h 3008244"/>
              <a:gd name="connsiteX51" fmla="*/ 2452554 w 3074504"/>
              <a:gd name="connsiteY51" fmla="*/ 1691960 h 3008244"/>
              <a:gd name="connsiteX52" fmla="*/ 2292823 w 3074504"/>
              <a:gd name="connsiteY52" fmla="*/ 1719279 h 3008244"/>
              <a:gd name="connsiteX53" fmla="*/ 1932324 w 3074504"/>
              <a:gd name="connsiteY53" fmla="*/ 1573754 h 3008244"/>
              <a:gd name="connsiteX54" fmla="*/ 1930657 w 3074504"/>
              <a:gd name="connsiteY54" fmla="*/ 1595427 h 3008244"/>
              <a:gd name="connsiteX55" fmla="*/ 2047270 w 3074504"/>
              <a:gd name="connsiteY55" fmla="*/ 1733639 h 3008244"/>
              <a:gd name="connsiteX56" fmla="*/ 2298540 w 3074504"/>
              <a:gd name="connsiteY56" fmla="*/ 1766889 h 3008244"/>
              <a:gd name="connsiteX57" fmla="*/ 2573664 w 3074504"/>
              <a:gd name="connsiteY57" fmla="*/ 1706452 h 3008244"/>
              <a:gd name="connsiteX58" fmla="*/ 2474328 w 3074504"/>
              <a:gd name="connsiteY58" fmla="*/ 1637947 h 3008244"/>
              <a:gd name="connsiteX59" fmla="*/ 2393154 w 3074504"/>
              <a:gd name="connsiteY59" fmla="*/ 1553997 h 3008244"/>
              <a:gd name="connsiteX60" fmla="*/ 2079496 w 3074504"/>
              <a:gd name="connsiteY60" fmla="*/ 1406932 h 3008244"/>
              <a:gd name="connsiteX61" fmla="*/ 970662 w 3074504"/>
              <a:gd name="connsiteY61" fmla="*/ 1380680 h 3008244"/>
              <a:gd name="connsiteX62" fmla="*/ 886317 w 3074504"/>
              <a:gd name="connsiteY62" fmla="*/ 1443146 h 3008244"/>
              <a:gd name="connsiteX63" fmla="*/ 856134 w 3074504"/>
              <a:gd name="connsiteY63" fmla="*/ 1553984 h 3008244"/>
              <a:gd name="connsiteX64" fmla="*/ 911699 w 3074504"/>
              <a:gd name="connsiteY64" fmla="*/ 1664004 h 3008244"/>
              <a:gd name="connsiteX65" fmla="*/ 1013537 w 3074504"/>
              <a:gd name="connsiteY65" fmla="*/ 1712585 h 3008244"/>
              <a:gd name="connsiteX66" fmla="*/ 1089670 w 3074504"/>
              <a:gd name="connsiteY66" fmla="*/ 1660188 h 3008244"/>
              <a:gd name="connsiteX67" fmla="*/ 1037401 w 3074504"/>
              <a:gd name="connsiteY67" fmla="*/ 1669238 h 3008244"/>
              <a:gd name="connsiteX68" fmla="*/ 953280 w 3074504"/>
              <a:gd name="connsiteY68" fmla="*/ 1635202 h 3008244"/>
              <a:gd name="connsiteX69" fmla="*/ 913067 w 3074504"/>
              <a:gd name="connsiteY69" fmla="*/ 1549457 h 3008244"/>
              <a:gd name="connsiteX70" fmla="*/ 929268 w 3074504"/>
              <a:gd name="connsiteY70" fmla="*/ 1475394 h 3008244"/>
              <a:gd name="connsiteX71" fmla="*/ 979442 w 3074504"/>
              <a:gd name="connsiteY71" fmla="*/ 1430508 h 3008244"/>
              <a:gd name="connsiteX72" fmla="*/ 1049750 w 3074504"/>
              <a:gd name="connsiteY72" fmla="*/ 1479136 h 3008244"/>
              <a:gd name="connsiteX73" fmla="*/ 1083593 w 3074504"/>
              <a:gd name="connsiteY73" fmla="*/ 1556265 h 3008244"/>
              <a:gd name="connsiteX74" fmla="*/ 1064388 w 3074504"/>
              <a:gd name="connsiteY74" fmla="*/ 1578963 h 3008244"/>
              <a:gd name="connsiteX75" fmla="*/ 1021640 w 3074504"/>
              <a:gd name="connsiteY75" fmla="*/ 1525128 h 3008244"/>
              <a:gd name="connsiteX76" fmla="*/ 1002720 w 3074504"/>
              <a:gd name="connsiteY76" fmla="*/ 1577775 h 3008244"/>
              <a:gd name="connsiteX77" fmla="*/ 1068573 w 3074504"/>
              <a:gd name="connsiteY77" fmla="*/ 1625464 h 3008244"/>
              <a:gd name="connsiteX78" fmla="*/ 1137394 w 3074504"/>
              <a:gd name="connsiteY78" fmla="*/ 1548324 h 3008244"/>
              <a:gd name="connsiteX79" fmla="*/ 1084126 w 3074504"/>
              <a:gd name="connsiteY79" fmla="*/ 1439969 h 3008244"/>
              <a:gd name="connsiteX80" fmla="*/ 970662 w 3074504"/>
              <a:gd name="connsiteY80" fmla="*/ 1380680 h 3008244"/>
              <a:gd name="connsiteX81" fmla="*/ 1700425 w 3074504"/>
              <a:gd name="connsiteY81" fmla="*/ 1320026 h 3008244"/>
              <a:gd name="connsiteX82" fmla="*/ 1583082 w 3074504"/>
              <a:gd name="connsiteY82" fmla="*/ 1344867 h 3008244"/>
              <a:gd name="connsiteX83" fmla="*/ 1512382 w 3074504"/>
              <a:gd name="connsiteY83" fmla="*/ 1414925 h 3008244"/>
              <a:gd name="connsiteX84" fmla="*/ 1594532 w 3074504"/>
              <a:gd name="connsiteY84" fmla="*/ 1515598 h 3008244"/>
              <a:gd name="connsiteX85" fmla="*/ 1743210 w 3074504"/>
              <a:gd name="connsiteY85" fmla="*/ 1550054 h 3008244"/>
              <a:gd name="connsiteX86" fmla="*/ 1863093 w 3074504"/>
              <a:gd name="connsiteY86" fmla="*/ 1518472 h 3008244"/>
              <a:gd name="connsiteX87" fmla="*/ 1911974 w 3074504"/>
              <a:gd name="connsiteY87" fmla="*/ 1451488 h 3008244"/>
              <a:gd name="connsiteX88" fmla="*/ 1880990 w 3074504"/>
              <a:gd name="connsiteY88" fmla="*/ 1398164 h 3008244"/>
              <a:gd name="connsiteX89" fmla="*/ 1742017 w 3074504"/>
              <a:gd name="connsiteY89" fmla="*/ 1504577 h 3008244"/>
              <a:gd name="connsiteX90" fmla="*/ 1634303 w 3074504"/>
              <a:gd name="connsiteY90" fmla="*/ 1480911 h 3008244"/>
              <a:gd name="connsiteX91" fmla="*/ 1575371 w 3074504"/>
              <a:gd name="connsiteY91" fmla="*/ 1413639 h 3008244"/>
              <a:gd name="connsiteX92" fmla="*/ 1697233 w 3074504"/>
              <a:gd name="connsiteY92" fmla="*/ 1365760 h 3008244"/>
              <a:gd name="connsiteX93" fmla="*/ 1777559 w 3074504"/>
              <a:gd name="connsiteY93" fmla="*/ 1385035 h 3008244"/>
              <a:gd name="connsiteX94" fmla="*/ 1740813 w 3074504"/>
              <a:gd name="connsiteY94" fmla="*/ 1408758 h 3008244"/>
              <a:gd name="connsiteX95" fmla="*/ 1701070 w 3074504"/>
              <a:gd name="connsiteY95" fmla="*/ 1406288 h 3008244"/>
              <a:gd name="connsiteX96" fmla="*/ 1773533 w 3074504"/>
              <a:gd name="connsiteY96" fmla="*/ 1441604 h 3008244"/>
              <a:gd name="connsiteX97" fmla="*/ 1834911 w 3074504"/>
              <a:gd name="connsiteY97" fmla="*/ 1387674 h 3008244"/>
              <a:gd name="connsiteX98" fmla="*/ 1700425 w 3074504"/>
              <a:gd name="connsiteY98" fmla="*/ 1320026 h 3008244"/>
              <a:gd name="connsiteX99" fmla="*/ 1012479 w 3074504"/>
              <a:gd name="connsiteY99" fmla="*/ 1318305 h 3008244"/>
              <a:gd name="connsiteX100" fmla="*/ 991743 w 3074504"/>
              <a:gd name="connsiteY100" fmla="*/ 1339894 h 3008244"/>
              <a:gd name="connsiteX101" fmla="*/ 1195171 w 3074504"/>
              <a:gd name="connsiteY101" fmla="*/ 1583301 h 3008244"/>
              <a:gd name="connsiteX102" fmla="*/ 1130332 w 3074504"/>
              <a:gd name="connsiteY102" fmla="*/ 1728528 h 3008244"/>
              <a:gd name="connsiteX103" fmla="*/ 1166942 w 3074504"/>
              <a:gd name="connsiteY103" fmla="*/ 1727586 h 3008244"/>
              <a:gd name="connsiteX104" fmla="*/ 1362929 w 3074504"/>
              <a:gd name="connsiteY104" fmla="*/ 1668181 h 3008244"/>
              <a:gd name="connsiteX105" fmla="*/ 1455539 w 3074504"/>
              <a:gd name="connsiteY105" fmla="*/ 1521330 h 3008244"/>
              <a:gd name="connsiteX106" fmla="*/ 1424689 w 3074504"/>
              <a:gd name="connsiteY106" fmla="*/ 1445224 h 3008244"/>
              <a:gd name="connsiteX107" fmla="*/ 1238273 w 3074504"/>
              <a:gd name="connsiteY107" fmla="*/ 1342258 h 3008244"/>
              <a:gd name="connsiteX108" fmla="*/ 1012479 w 3074504"/>
              <a:gd name="connsiteY108" fmla="*/ 1318305 h 3008244"/>
              <a:gd name="connsiteX109" fmla="*/ 1789741 w 3074504"/>
              <a:gd name="connsiteY109" fmla="*/ 1066691 h 3008244"/>
              <a:gd name="connsiteX110" fmla="*/ 1638576 w 3074504"/>
              <a:gd name="connsiteY110" fmla="*/ 1115085 h 3008244"/>
              <a:gd name="connsiteX111" fmla="*/ 1543522 w 3074504"/>
              <a:gd name="connsiteY111" fmla="*/ 1220128 h 3008244"/>
              <a:gd name="connsiteX112" fmla="*/ 1458565 w 3074504"/>
              <a:gd name="connsiteY112" fmla="*/ 1347354 h 3008244"/>
              <a:gd name="connsiteX113" fmla="*/ 1476040 w 3074504"/>
              <a:gd name="connsiteY113" fmla="*/ 1370305 h 3008244"/>
              <a:gd name="connsiteX114" fmla="*/ 1742388 w 3074504"/>
              <a:gd name="connsiteY114" fmla="*/ 1285209 h 3008244"/>
              <a:gd name="connsiteX115" fmla="*/ 1881527 w 3074504"/>
              <a:gd name="connsiteY115" fmla="*/ 1307038 h 3008244"/>
              <a:gd name="connsiteX116" fmla="*/ 1972863 w 3074504"/>
              <a:gd name="connsiteY116" fmla="*/ 1389195 h 3008244"/>
              <a:gd name="connsiteX117" fmla="*/ 2003809 w 3074504"/>
              <a:gd name="connsiteY117" fmla="*/ 1266326 h 3008244"/>
              <a:gd name="connsiteX118" fmla="*/ 1947194 w 3074504"/>
              <a:gd name="connsiteY118" fmla="*/ 1125804 h 3008244"/>
              <a:gd name="connsiteX119" fmla="*/ 1789741 w 3074504"/>
              <a:gd name="connsiteY119" fmla="*/ 1066691 h 3008244"/>
              <a:gd name="connsiteX120" fmla="*/ 894411 w 3074504"/>
              <a:gd name="connsiteY120" fmla="*/ 879328 h 3008244"/>
              <a:gd name="connsiteX121" fmla="*/ 941296 w 3074504"/>
              <a:gd name="connsiteY121" fmla="*/ 1079150 h 3008244"/>
              <a:gd name="connsiteX122" fmla="*/ 1056032 w 3074504"/>
              <a:gd name="connsiteY122" fmla="*/ 1235451 h 3008244"/>
              <a:gd name="connsiteX123" fmla="*/ 1255109 w 3074504"/>
              <a:gd name="connsiteY123" fmla="*/ 1304116 h 3008244"/>
              <a:gd name="connsiteX124" fmla="*/ 1330135 w 3074504"/>
              <a:gd name="connsiteY124" fmla="*/ 1282948 h 3008244"/>
              <a:gd name="connsiteX125" fmla="*/ 1149474 w 3074504"/>
              <a:gd name="connsiteY125" fmla="*/ 1240775 h 3008244"/>
              <a:gd name="connsiteX126" fmla="*/ 1024165 w 3074504"/>
              <a:gd name="connsiteY126" fmla="*/ 1116855 h 3008244"/>
              <a:gd name="connsiteX127" fmla="*/ 966536 w 3074504"/>
              <a:gd name="connsiteY127" fmla="*/ 959013 h 3008244"/>
              <a:gd name="connsiteX128" fmla="*/ 985747 w 3074504"/>
              <a:gd name="connsiteY128" fmla="*/ 961485 h 3008244"/>
              <a:gd name="connsiteX129" fmla="*/ 1404651 w 3074504"/>
              <a:gd name="connsiteY129" fmla="*/ 1152737 h 3008244"/>
              <a:gd name="connsiteX130" fmla="*/ 1368192 w 3074504"/>
              <a:gd name="connsiteY130" fmla="*/ 1206409 h 3008244"/>
              <a:gd name="connsiteX131" fmla="*/ 1244915 w 3074504"/>
              <a:gd name="connsiteY131" fmla="*/ 1154886 h 3008244"/>
              <a:gd name="connsiteX132" fmla="*/ 1131033 w 3074504"/>
              <a:gd name="connsiteY132" fmla="*/ 1088431 h 3008244"/>
              <a:gd name="connsiteX133" fmla="*/ 1373216 w 3074504"/>
              <a:gd name="connsiteY133" fmla="*/ 1267244 h 3008244"/>
              <a:gd name="connsiteX134" fmla="*/ 1464857 w 3074504"/>
              <a:gd name="connsiteY134" fmla="*/ 1154011 h 3008244"/>
              <a:gd name="connsiteX135" fmla="*/ 1145826 w 3074504"/>
              <a:gd name="connsiteY135" fmla="*/ 940138 h 3008244"/>
              <a:gd name="connsiteX136" fmla="*/ 1015527 w 3074504"/>
              <a:gd name="connsiteY136" fmla="*/ 918991 h 3008244"/>
              <a:gd name="connsiteX137" fmla="*/ 894411 w 3074504"/>
              <a:gd name="connsiteY137" fmla="*/ 879328 h 3008244"/>
              <a:gd name="connsiteX138" fmla="*/ 2706572 w 3074504"/>
              <a:gd name="connsiteY138" fmla="*/ 568393 h 3008244"/>
              <a:gd name="connsiteX139" fmla="*/ 2297565 w 3074504"/>
              <a:gd name="connsiteY139" fmla="*/ 772103 h 3008244"/>
              <a:gd name="connsiteX140" fmla="*/ 1945157 w 3074504"/>
              <a:gd name="connsiteY140" fmla="*/ 1040823 h 3008244"/>
              <a:gd name="connsiteX141" fmla="*/ 1993605 w 3074504"/>
              <a:gd name="connsiteY141" fmla="*/ 1066756 h 3008244"/>
              <a:gd name="connsiteX142" fmla="*/ 2330424 w 3074504"/>
              <a:gd name="connsiteY142" fmla="*/ 807337 h 3008244"/>
              <a:gd name="connsiteX143" fmla="*/ 2722242 w 3074504"/>
              <a:gd name="connsiteY143" fmla="*/ 610627 h 3008244"/>
              <a:gd name="connsiteX144" fmla="*/ 2652864 w 3074504"/>
              <a:gd name="connsiteY144" fmla="*/ 352189 h 3008244"/>
              <a:gd name="connsiteX145" fmla="*/ 1859056 w 3074504"/>
              <a:gd name="connsiteY145" fmla="*/ 1023084 h 3008244"/>
              <a:gd name="connsiteX146" fmla="*/ 1907364 w 3074504"/>
              <a:gd name="connsiteY146" fmla="*/ 1046628 h 3008244"/>
              <a:gd name="connsiteX147" fmla="*/ 2181054 w 3074504"/>
              <a:gd name="connsiteY147" fmla="*/ 786107 h 3008244"/>
              <a:gd name="connsiteX148" fmla="*/ 2684401 w 3074504"/>
              <a:gd name="connsiteY148" fmla="*/ 389899 h 3008244"/>
              <a:gd name="connsiteX149" fmla="*/ 2345144 w 3074504"/>
              <a:gd name="connsiteY149" fmla="*/ 306658 h 3008244"/>
              <a:gd name="connsiteX150" fmla="*/ 1823127 w 3074504"/>
              <a:gd name="connsiteY150" fmla="*/ 960460 h 3008244"/>
              <a:gd name="connsiteX151" fmla="*/ 1872759 w 3074504"/>
              <a:gd name="connsiteY151" fmla="*/ 981530 h 3008244"/>
              <a:gd name="connsiteX152" fmla="*/ 2397279 w 3074504"/>
              <a:gd name="connsiteY152" fmla="*/ 320389 h 3008244"/>
              <a:gd name="connsiteX153" fmla="*/ 1537252 w 3074504"/>
              <a:gd name="connsiteY153" fmla="*/ 0 h 3008244"/>
              <a:gd name="connsiteX154" fmla="*/ 3074504 w 3074504"/>
              <a:gd name="connsiteY154" fmla="*/ 0 h 3008244"/>
              <a:gd name="connsiteX155" fmla="*/ 3074504 w 3074504"/>
              <a:gd name="connsiteY155" fmla="*/ 1504122 h 3008244"/>
              <a:gd name="connsiteX156" fmla="*/ 1537252 w 3074504"/>
              <a:gd name="connsiteY156" fmla="*/ 3008244 h 3008244"/>
              <a:gd name="connsiteX157" fmla="*/ 0 w 3074504"/>
              <a:gd name="connsiteY157" fmla="*/ 1504122 h 3008244"/>
              <a:gd name="connsiteX158" fmla="*/ 1537252 w 3074504"/>
              <a:gd name="connsiteY158" fmla="*/ 0 h 3008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Lst>
            <a:rect l="l" t="t" r="r" b="b"/>
            <a:pathLst>
              <a:path w="3074504" h="3008244">
                <a:moveTo>
                  <a:pt x="1706722" y="1803895"/>
                </a:moveTo>
                <a:cubicBezTo>
                  <a:pt x="1619999" y="1808967"/>
                  <a:pt x="1578105" y="1836587"/>
                  <a:pt x="1581039" y="1886757"/>
                </a:cubicBezTo>
                <a:cubicBezTo>
                  <a:pt x="1582948" y="1919407"/>
                  <a:pt x="1605340" y="1934479"/>
                  <a:pt x="1648214" y="1931972"/>
                </a:cubicBezTo>
                <a:cubicBezTo>
                  <a:pt x="1674523" y="1930433"/>
                  <a:pt x="1697652" y="1916295"/>
                  <a:pt x="1717598" y="1889558"/>
                </a:cubicBezTo>
                <a:cubicBezTo>
                  <a:pt x="1702194" y="1893655"/>
                  <a:pt x="1689132" y="1896018"/>
                  <a:pt x="1678414" y="1896645"/>
                </a:cubicBezTo>
                <a:cubicBezTo>
                  <a:pt x="1652104" y="1898183"/>
                  <a:pt x="1638555" y="1892184"/>
                  <a:pt x="1637763" y="1878646"/>
                </a:cubicBezTo>
                <a:cubicBezTo>
                  <a:pt x="1636831" y="1862718"/>
                  <a:pt x="1662187" y="1853245"/>
                  <a:pt x="1713832" y="1850225"/>
                </a:cubicBezTo>
                <a:cubicBezTo>
                  <a:pt x="1798605" y="1845268"/>
                  <a:pt x="1841761" y="1855928"/>
                  <a:pt x="1843298" y="1882208"/>
                </a:cubicBezTo>
                <a:cubicBezTo>
                  <a:pt x="1844835" y="1908488"/>
                  <a:pt x="1829620" y="1932550"/>
                  <a:pt x="1797654" y="1954396"/>
                </a:cubicBezTo>
                <a:cubicBezTo>
                  <a:pt x="1765688" y="1976242"/>
                  <a:pt x="1729242" y="1988362"/>
                  <a:pt x="1688317" y="1990755"/>
                </a:cubicBezTo>
                <a:cubicBezTo>
                  <a:pt x="1591850" y="1996397"/>
                  <a:pt x="1541730" y="1966966"/>
                  <a:pt x="1537958" y="1902461"/>
                </a:cubicBezTo>
                <a:cubicBezTo>
                  <a:pt x="1518939" y="1928344"/>
                  <a:pt x="1509895" y="1949250"/>
                  <a:pt x="1510827" y="1965177"/>
                </a:cubicBezTo>
                <a:cubicBezTo>
                  <a:pt x="1512410" y="1992252"/>
                  <a:pt x="1536566" y="2012415"/>
                  <a:pt x="1583295" y="2025664"/>
                </a:cubicBezTo>
                <a:cubicBezTo>
                  <a:pt x="1619072" y="2035558"/>
                  <a:pt x="1654988" y="2039450"/>
                  <a:pt x="1691041" y="2037342"/>
                </a:cubicBezTo>
                <a:cubicBezTo>
                  <a:pt x="1744634" y="2034208"/>
                  <a:pt x="1794419" y="2016115"/>
                  <a:pt x="1840396" y="1983061"/>
                </a:cubicBezTo>
                <a:cubicBezTo>
                  <a:pt x="1886373" y="1950008"/>
                  <a:pt x="1908267" y="1914767"/>
                  <a:pt x="1906078" y="1877338"/>
                </a:cubicBezTo>
                <a:cubicBezTo>
                  <a:pt x="1904448" y="1849466"/>
                  <a:pt x="1877833" y="1829048"/>
                  <a:pt x="1826231" y="1816084"/>
                </a:cubicBezTo>
                <a:cubicBezTo>
                  <a:pt x="1786510" y="1805622"/>
                  <a:pt x="1746673" y="1801559"/>
                  <a:pt x="1706722" y="1803895"/>
                </a:cubicBezTo>
                <a:close/>
                <a:moveTo>
                  <a:pt x="1177249" y="1753352"/>
                </a:moveTo>
                <a:cubicBezTo>
                  <a:pt x="1071038" y="1759563"/>
                  <a:pt x="972844" y="1827633"/>
                  <a:pt x="882667" y="1957562"/>
                </a:cubicBezTo>
                <a:cubicBezTo>
                  <a:pt x="862072" y="1989931"/>
                  <a:pt x="841964" y="2022270"/>
                  <a:pt x="822342" y="2054581"/>
                </a:cubicBezTo>
                <a:cubicBezTo>
                  <a:pt x="797155" y="2092012"/>
                  <a:pt x="769993" y="2120769"/>
                  <a:pt x="740857" y="2140852"/>
                </a:cubicBezTo>
                <a:cubicBezTo>
                  <a:pt x="845123" y="2151535"/>
                  <a:pt x="927950" y="2155082"/>
                  <a:pt x="989338" y="2151492"/>
                </a:cubicBezTo>
                <a:cubicBezTo>
                  <a:pt x="1078984" y="2146249"/>
                  <a:pt x="1158419" y="2125223"/>
                  <a:pt x="1227642" y="2088413"/>
                </a:cubicBezTo>
                <a:cubicBezTo>
                  <a:pt x="1311109" y="2044378"/>
                  <a:pt x="1350863" y="1988515"/>
                  <a:pt x="1346904" y="1920825"/>
                </a:cubicBezTo>
                <a:cubicBezTo>
                  <a:pt x="1346252" y="1909676"/>
                  <a:pt x="1343722" y="1899836"/>
                  <a:pt x="1339312" y="1891304"/>
                </a:cubicBezTo>
                <a:cubicBezTo>
                  <a:pt x="1293217" y="2022650"/>
                  <a:pt x="1162009" y="2094649"/>
                  <a:pt x="945689" y="2107299"/>
                </a:cubicBezTo>
                <a:cubicBezTo>
                  <a:pt x="914507" y="2109122"/>
                  <a:pt x="884625" y="2108072"/>
                  <a:pt x="856040" y="2104151"/>
                </a:cubicBezTo>
                <a:cubicBezTo>
                  <a:pt x="970703" y="1908065"/>
                  <a:pt x="1079678" y="1807003"/>
                  <a:pt x="1182967" y="1800963"/>
                </a:cubicBezTo>
                <a:cubicBezTo>
                  <a:pt x="1228764" y="1798284"/>
                  <a:pt x="1254056" y="1812787"/>
                  <a:pt x="1258842" y="1844470"/>
                </a:cubicBezTo>
                <a:cubicBezTo>
                  <a:pt x="1216720" y="1893279"/>
                  <a:pt x="1148452" y="1946414"/>
                  <a:pt x="1054037" y="2003876"/>
                </a:cubicBezTo>
                <a:cubicBezTo>
                  <a:pt x="1136443" y="1991865"/>
                  <a:pt x="1229839" y="1942054"/>
                  <a:pt x="1334223" y="1854445"/>
                </a:cubicBezTo>
                <a:cubicBezTo>
                  <a:pt x="1327015" y="1781352"/>
                  <a:pt x="1274691" y="1747654"/>
                  <a:pt x="1177249" y="1753352"/>
                </a:cubicBezTo>
                <a:close/>
                <a:moveTo>
                  <a:pt x="1588488" y="1562698"/>
                </a:moveTo>
                <a:cubicBezTo>
                  <a:pt x="1522227" y="1566573"/>
                  <a:pt x="1471910" y="1592288"/>
                  <a:pt x="1437537" y="1639846"/>
                </a:cubicBezTo>
                <a:cubicBezTo>
                  <a:pt x="1408590" y="1679894"/>
                  <a:pt x="1395794" y="1728586"/>
                  <a:pt x="1399147" y="1785923"/>
                </a:cubicBezTo>
                <a:cubicBezTo>
                  <a:pt x="1401429" y="1824944"/>
                  <a:pt x="1416448" y="1864419"/>
                  <a:pt x="1444205" y="1904348"/>
                </a:cubicBezTo>
                <a:cubicBezTo>
                  <a:pt x="1450879" y="1868000"/>
                  <a:pt x="1477924" y="1837252"/>
                  <a:pt x="1525342" y="1812105"/>
                </a:cubicBezTo>
                <a:cubicBezTo>
                  <a:pt x="1568026" y="1789632"/>
                  <a:pt x="1613241" y="1776999"/>
                  <a:pt x="1660987" y="1774207"/>
                </a:cubicBezTo>
                <a:cubicBezTo>
                  <a:pt x="1730171" y="1770161"/>
                  <a:pt x="1821655" y="1787984"/>
                  <a:pt x="1935439" y="1827677"/>
                </a:cubicBezTo>
                <a:lnTo>
                  <a:pt x="1951652" y="1803955"/>
                </a:lnTo>
                <a:cubicBezTo>
                  <a:pt x="1908580" y="1752936"/>
                  <a:pt x="1865533" y="1702315"/>
                  <a:pt x="1822508" y="1652092"/>
                </a:cubicBezTo>
                <a:cubicBezTo>
                  <a:pt x="1773451" y="1599026"/>
                  <a:pt x="1707671" y="1569312"/>
                  <a:pt x="1625168" y="1562950"/>
                </a:cubicBezTo>
                <a:cubicBezTo>
                  <a:pt x="1613382" y="1562041"/>
                  <a:pt x="1601154" y="1561957"/>
                  <a:pt x="1588488" y="1562698"/>
                </a:cubicBezTo>
                <a:close/>
                <a:moveTo>
                  <a:pt x="2079496" y="1406932"/>
                </a:moveTo>
                <a:cubicBezTo>
                  <a:pt x="2035648" y="1409496"/>
                  <a:pt x="1998993" y="1422227"/>
                  <a:pt x="1969533" y="1445125"/>
                </a:cubicBezTo>
                <a:cubicBezTo>
                  <a:pt x="1940073" y="1468024"/>
                  <a:pt x="1926368" y="1496992"/>
                  <a:pt x="1928417" y="1532032"/>
                </a:cubicBezTo>
                <a:lnTo>
                  <a:pt x="1928696" y="1536810"/>
                </a:lnTo>
                <a:cubicBezTo>
                  <a:pt x="2049910" y="1603236"/>
                  <a:pt x="2152928" y="1634368"/>
                  <a:pt x="2237749" y="1630207"/>
                </a:cubicBezTo>
                <a:cubicBezTo>
                  <a:pt x="2097279" y="1568902"/>
                  <a:pt x="2018250" y="1529974"/>
                  <a:pt x="2000660" y="1513424"/>
                </a:cubicBezTo>
                <a:cubicBezTo>
                  <a:pt x="1997590" y="1477645"/>
                  <a:pt x="2022851" y="1458189"/>
                  <a:pt x="2076444" y="1455055"/>
                </a:cubicBezTo>
                <a:cubicBezTo>
                  <a:pt x="2180706" y="1448958"/>
                  <a:pt x="2306077" y="1527925"/>
                  <a:pt x="2452554" y="1691960"/>
                </a:cubicBezTo>
                <a:cubicBezTo>
                  <a:pt x="2413302" y="1706240"/>
                  <a:pt x="2360058" y="1715347"/>
                  <a:pt x="2292823" y="1719279"/>
                </a:cubicBezTo>
                <a:cubicBezTo>
                  <a:pt x="2118403" y="1729479"/>
                  <a:pt x="1998236" y="1680971"/>
                  <a:pt x="1932324" y="1573754"/>
                </a:cubicBezTo>
                <a:cubicBezTo>
                  <a:pt x="1930747" y="1580239"/>
                  <a:pt x="1930192" y="1587463"/>
                  <a:pt x="1930657" y="1595427"/>
                </a:cubicBezTo>
                <a:cubicBezTo>
                  <a:pt x="1934197" y="1655949"/>
                  <a:pt x="1973068" y="1702020"/>
                  <a:pt x="2047270" y="1733639"/>
                </a:cubicBezTo>
                <a:cubicBezTo>
                  <a:pt x="2113444" y="1761732"/>
                  <a:pt x="2197201" y="1772815"/>
                  <a:pt x="2298540" y="1766889"/>
                </a:cubicBezTo>
                <a:cubicBezTo>
                  <a:pt x="2360903" y="1763242"/>
                  <a:pt x="2452610" y="1743096"/>
                  <a:pt x="2573664" y="1706452"/>
                </a:cubicBezTo>
                <a:cubicBezTo>
                  <a:pt x="2540577" y="1692405"/>
                  <a:pt x="2507465" y="1669570"/>
                  <a:pt x="2474328" y="1637947"/>
                </a:cubicBezTo>
                <a:cubicBezTo>
                  <a:pt x="2447270" y="1609964"/>
                  <a:pt x="2420211" y="1581980"/>
                  <a:pt x="2393154" y="1553997"/>
                </a:cubicBezTo>
                <a:cubicBezTo>
                  <a:pt x="2283439" y="1450141"/>
                  <a:pt x="2178887" y="1401119"/>
                  <a:pt x="2079496" y="1406932"/>
                </a:cubicBezTo>
                <a:close/>
                <a:moveTo>
                  <a:pt x="970662" y="1380680"/>
                </a:moveTo>
                <a:cubicBezTo>
                  <a:pt x="937531" y="1382618"/>
                  <a:pt x="909417" y="1403440"/>
                  <a:pt x="886317" y="1443146"/>
                </a:cubicBezTo>
                <a:cubicBezTo>
                  <a:pt x="864006" y="1479610"/>
                  <a:pt x="853945" y="1516556"/>
                  <a:pt x="856134" y="1553984"/>
                </a:cubicBezTo>
                <a:cubicBezTo>
                  <a:pt x="858415" y="1593006"/>
                  <a:pt x="876937" y="1629678"/>
                  <a:pt x="911699" y="1664004"/>
                </a:cubicBezTo>
                <a:cubicBezTo>
                  <a:pt x="946461" y="1698328"/>
                  <a:pt x="980407" y="1714522"/>
                  <a:pt x="1013537" y="1712585"/>
                </a:cubicBezTo>
                <a:cubicBezTo>
                  <a:pt x="1037897" y="1711160"/>
                  <a:pt x="1063275" y="1693695"/>
                  <a:pt x="1089670" y="1660188"/>
                </a:cubicBezTo>
                <a:cubicBezTo>
                  <a:pt x="1075287" y="1665024"/>
                  <a:pt x="1057864" y="1668041"/>
                  <a:pt x="1037401" y="1669238"/>
                </a:cubicBezTo>
                <a:cubicBezTo>
                  <a:pt x="1006220" y="1671061"/>
                  <a:pt x="978179" y="1659716"/>
                  <a:pt x="953280" y="1635202"/>
                </a:cubicBezTo>
                <a:cubicBezTo>
                  <a:pt x="928380" y="1610689"/>
                  <a:pt x="914976" y="1582107"/>
                  <a:pt x="913067" y="1549457"/>
                </a:cubicBezTo>
                <a:cubicBezTo>
                  <a:pt x="911716" y="1526363"/>
                  <a:pt x="917116" y="1501675"/>
                  <a:pt x="929268" y="1475394"/>
                </a:cubicBezTo>
                <a:cubicBezTo>
                  <a:pt x="943229" y="1446610"/>
                  <a:pt x="959954" y="1431648"/>
                  <a:pt x="979442" y="1430508"/>
                </a:cubicBezTo>
                <a:cubicBezTo>
                  <a:pt x="1002828" y="1429141"/>
                  <a:pt x="1026264" y="1445350"/>
                  <a:pt x="1049750" y="1479136"/>
                </a:cubicBezTo>
                <a:cubicBezTo>
                  <a:pt x="1071055" y="1509054"/>
                  <a:pt x="1082336" y="1534764"/>
                  <a:pt x="1083593" y="1556265"/>
                </a:cubicBezTo>
                <a:cubicBezTo>
                  <a:pt x="1084431" y="1570599"/>
                  <a:pt x="1078030" y="1578165"/>
                  <a:pt x="1064388" y="1578963"/>
                </a:cubicBezTo>
                <a:cubicBezTo>
                  <a:pt x="1043925" y="1580160"/>
                  <a:pt x="1029676" y="1562214"/>
                  <a:pt x="1021640" y="1525128"/>
                </a:cubicBezTo>
                <a:cubicBezTo>
                  <a:pt x="1008003" y="1542706"/>
                  <a:pt x="1001695" y="1560255"/>
                  <a:pt x="1002720" y="1577775"/>
                </a:cubicBezTo>
                <a:cubicBezTo>
                  <a:pt x="1004723" y="1612018"/>
                  <a:pt x="1026674" y="1627914"/>
                  <a:pt x="1068573" y="1625464"/>
                </a:cubicBezTo>
                <a:cubicBezTo>
                  <a:pt x="1117295" y="1622614"/>
                  <a:pt x="1140235" y="1596902"/>
                  <a:pt x="1137394" y="1548324"/>
                </a:cubicBezTo>
                <a:cubicBezTo>
                  <a:pt x="1135438" y="1514878"/>
                  <a:pt x="1117681" y="1478759"/>
                  <a:pt x="1084126" y="1439969"/>
                </a:cubicBezTo>
                <a:cubicBezTo>
                  <a:pt x="1046485" y="1398221"/>
                  <a:pt x="1008664" y="1378458"/>
                  <a:pt x="970662" y="1380680"/>
                </a:cubicBezTo>
                <a:close/>
                <a:moveTo>
                  <a:pt x="1700425" y="1320026"/>
                </a:moveTo>
                <a:cubicBezTo>
                  <a:pt x="1660475" y="1322362"/>
                  <a:pt x="1621360" y="1330642"/>
                  <a:pt x="1583082" y="1344867"/>
                </a:cubicBezTo>
                <a:cubicBezTo>
                  <a:pt x="1534318" y="1363700"/>
                  <a:pt x="1510752" y="1387053"/>
                  <a:pt x="1512382" y="1414925"/>
                </a:cubicBezTo>
                <a:cubicBezTo>
                  <a:pt x="1514663" y="1453946"/>
                  <a:pt x="1542047" y="1487504"/>
                  <a:pt x="1594532" y="1515598"/>
                </a:cubicBezTo>
                <a:cubicBezTo>
                  <a:pt x="1642982" y="1541532"/>
                  <a:pt x="1692540" y="1553017"/>
                  <a:pt x="1743210" y="1550054"/>
                </a:cubicBezTo>
                <a:cubicBezTo>
                  <a:pt x="1789008" y="1547376"/>
                  <a:pt x="1828968" y="1536849"/>
                  <a:pt x="1863093" y="1518472"/>
                </a:cubicBezTo>
                <a:cubicBezTo>
                  <a:pt x="1897217" y="1500095"/>
                  <a:pt x="1913511" y="1477767"/>
                  <a:pt x="1911974" y="1451488"/>
                </a:cubicBezTo>
                <a:cubicBezTo>
                  <a:pt x="1911136" y="1437154"/>
                  <a:pt x="1900808" y="1419379"/>
                  <a:pt x="1880990" y="1398164"/>
                </a:cubicBezTo>
                <a:cubicBezTo>
                  <a:pt x="1882860" y="1463578"/>
                  <a:pt x="1836535" y="1499049"/>
                  <a:pt x="1742017" y="1504577"/>
                </a:cubicBezTo>
                <a:cubicBezTo>
                  <a:pt x="1707912" y="1506571"/>
                  <a:pt x="1672008" y="1498682"/>
                  <a:pt x="1634303" y="1480911"/>
                </a:cubicBezTo>
                <a:cubicBezTo>
                  <a:pt x="1596598" y="1463139"/>
                  <a:pt x="1576954" y="1440715"/>
                  <a:pt x="1575371" y="1413639"/>
                </a:cubicBezTo>
                <a:cubicBezTo>
                  <a:pt x="1573787" y="1386563"/>
                  <a:pt x="1614409" y="1370603"/>
                  <a:pt x="1697233" y="1365760"/>
                </a:cubicBezTo>
                <a:cubicBezTo>
                  <a:pt x="1749852" y="1362683"/>
                  <a:pt x="1776627" y="1369107"/>
                  <a:pt x="1777559" y="1385035"/>
                </a:cubicBezTo>
                <a:cubicBezTo>
                  <a:pt x="1778397" y="1399369"/>
                  <a:pt x="1766149" y="1407277"/>
                  <a:pt x="1740813" y="1408758"/>
                </a:cubicBezTo>
                <a:cubicBezTo>
                  <a:pt x="1730095" y="1409385"/>
                  <a:pt x="1716847" y="1408562"/>
                  <a:pt x="1701070" y="1406288"/>
                </a:cubicBezTo>
                <a:cubicBezTo>
                  <a:pt x="1723069" y="1431371"/>
                  <a:pt x="1747224" y="1443143"/>
                  <a:pt x="1773533" y="1441604"/>
                </a:cubicBezTo>
                <a:cubicBezTo>
                  <a:pt x="1816407" y="1439097"/>
                  <a:pt x="1836867" y="1421120"/>
                  <a:pt x="1834911" y="1387674"/>
                </a:cubicBezTo>
                <a:cubicBezTo>
                  <a:pt x="1831977" y="1337504"/>
                  <a:pt x="1787149" y="1314955"/>
                  <a:pt x="1700425" y="1320026"/>
                </a:cubicBezTo>
                <a:close/>
                <a:moveTo>
                  <a:pt x="1012479" y="1318305"/>
                </a:moveTo>
                <a:lnTo>
                  <a:pt x="991743" y="1339894"/>
                </a:lnTo>
                <a:cubicBezTo>
                  <a:pt x="1122890" y="1425716"/>
                  <a:pt x="1190700" y="1506852"/>
                  <a:pt x="1195171" y="1583301"/>
                </a:cubicBezTo>
                <a:cubicBezTo>
                  <a:pt x="1199223" y="1652584"/>
                  <a:pt x="1177610" y="1700992"/>
                  <a:pt x="1130332" y="1728528"/>
                </a:cubicBezTo>
                <a:cubicBezTo>
                  <a:pt x="1139149" y="1728812"/>
                  <a:pt x="1151352" y="1728498"/>
                  <a:pt x="1166942" y="1727586"/>
                </a:cubicBezTo>
                <a:cubicBezTo>
                  <a:pt x="1240024" y="1723312"/>
                  <a:pt x="1305353" y="1703511"/>
                  <a:pt x="1362929" y="1668181"/>
                </a:cubicBezTo>
                <a:cubicBezTo>
                  <a:pt x="1428022" y="1627616"/>
                  <a:pt x="1458892" y="1578667"/>
                  <a:pt x="1455539" y="1521330"/>
                </a:cubicBezTo>
                <a:cubicBezTo>
                  <a:pt x="1454002" y="1495050"/>
                  <a:pt x="1443718" y="1469681"/>
                  <a:pt x="1424689" y="1445224"/>
                </a:cubicBezTo>
                <a:cubicBezTo>
                  <a:pt x="1379250" y="1387151"/>
                  <a:pt x="1317111" y="1352830"/>
                  <a:pt x="1238273" y="1342258"/>
                </a:cubicBezTo>
                <a:cubicBezTo>
                  <a:pt x="1163519" y="1334643"/>
                  <a:pt x="1088254" y="1326659"/>
                  <a:pt x="1012479" y="1318305"/>
                </a:cubicBezTo>
                <a:close/>
                <a:moveTo>
                  <a:pt x="1789741" y="1066691"/>
                </a:moveTo>
                <a:cubicBezTo>
                  <a:pt x="1733225" y="1069996"/>
                  <a:pt x="1682836" y="1086128"/>
                  <a:pt x="1638576" y="1115085"/>
                </a:cubicBezTo>
                <a:cubicBezTo>
                  <a:pt x="1605589" y="1136192"/>
                  <a:pt x="1573905" y="1171206"/>
                  <a:pt x="1543522" y="1220128"/>
                </a:cubicBezTo>
                <a:cubicBezTo>
                  <a:pt x="1504327" y="1285547"/>
                  <a:pt x="1476008" y="1327956"/>
                  <a:pt x="1458565" y="1347354"/>
                </a:cubicBezTo>
                <a:lnTo>
                  <a:pt x="1476040" y="1370305"/>
                </a:lnTo>
                <a:cubicBezTo>
                  <a:pt x="1582473" y="1317735"/>
                  <a:pt x="1671256" y="1289369"/>
                  <a:pt x="1742388" y="1285209"/>
                </a:cubicBezTo>
                <a:cubicBezTo>
                  <a:pt x="1791109" y="1282360"/>
                  <a:pt x="1837489" y="1289636"/>
                  <a:pt x="1881527" y="1307038"/>
                </a:cubicBezTo>
                <a:cubicBezTo>
                  <a:pt x="1931552" y="1326487"/>
                  <a:pt x="1961997" y="1353873"/>
                  <a:pt x="1972863" y="1389195"/>
                </a:cubicBezTo>
                <a:cubicBezTo>
                  <a:pt x="1995775" y="1346304"/>
                  <a:pt x="2006091" y="1305347"/>
                  <a:pt x="2003809" y="1266326"/>
                </a:cubicBezTo>
                <a:cubicBezTo>
                  <a:pt x="2000503" y="1209785"/>
                  <a:pt x="1981631" y="1162945"/>
                  <a:pt x="1947194" y="1125804"/>
                </a:cubicBezTo>
                <a:cubicBezTo>
                  <a:pt x="1908485" y="1082521"/>
                  <a:pt x="1856001" y="1062817"/>
                  <a:pt x="1789741" y="1066691"/>
                </a:cubicBezTo>
                <a:close/>
                <a:moveTo>
                  <a:pt x="894411" y="879328"/>
                </a:moveTo>
                <a:cubicBezTo>
                  <a:pt x="907283" y="965674"/>
                  <a:pt x="922910" y="1032282"/>
                  <a:pt x="941296" y="1079150"/>
                </a:cubicBezTo>
                <a:cubicBezTo>
                  <a:pt x="965437" y="1140865"/>
                  <a:pt x="1003683" y="1192966"/>
                  <a:pt x="1056032" y="1235451"/>
                </a:cubicBezTo>
                <a:cubicBezTo>
                  <a:pt x="1116643" y="1285445"/>
                  <a:pt x="1183002" y="1308333"/>
                  <a:pt x="1255109" y="1304116"/>
                </a:cubicBezTo>
                <a:cubicBezTo>
                  <a:pt x="1285316" y="1302350"/>
                  <a:pt x="1310324" y="1295294"/>
                  <a:pt x="1330135" y="1282948"/>
                </a:cubicBezTo>
                <a:cubicBezTo>
                  <a:pt x="1257749" y="1282387"/>
                  <a:pt x="1197528" y="1268329"/>
                  <a:pt x="1149474" y="1240775"/>
                </a:cubicBezTo>
                <a:cubicBezTo>
                  <a:pt x="1101420" y="1213220"/>
                  <a:pt x="1059650" y="1171914"/>
                  <a:pt x="1024165" y="1116855"/>
                </a:cubicBezTo>
                <a:cubicBezTo>
                  <a:pt x="988679" y="1061797"/>
                  <a:pt x="969470" y="1009182"/>
                  <a:pt x="966536" y="959013"/>
                </a:cubicBezTo>
                <a:lnTo>
                  <a:pt x="985747" y="961485"/>
                </a:lnTo>
                <a:cubicBezTo>
                  <a:pt x="1259987" y="1002981"/>
                  <a:pt x="1399622" y="1066731"/>
                  <a:pt x="1404651" y="1152737"/>
                </a:cubicBezTo>
                <a:cubicBezTo>
                  <a:pt x="1406235" y="1179813"/>
                  <a:pt x="1394082" y="1197704"/>
                  <a:pt x="1368192" y="1206409"/>
                </a:cubicBezTo>
                <a:cubicBezTo>
                  <a:pt x="1334549" y="1199587"/>
                  <a:pt x="1293457" y="1182412"/>
                  <a:pt x="1244915" y="1154886"/>
                </a:cubicBezTo>
                <a:cubicBezTo>
                  <a:pt x="1207465" y="1133105"/>
                  <a:pt x="1169504" y="1110953"/>
                  <a:pt x="1131033" y="1088431"/>
                </a:cubicBezTo>
                <a:cubicBezTo>
                  <a:pt x="1163944" y="1149633"/>
                  <a:pt x="1244672" y="1209238"/>
                  <a:pt x="1373216" y="1267244"/>
                </a:cubicBezTo>
                <a:cubicBezTo>
                  <a:pt x="1437523" y="1246703"/>
                  <a:pt x="1468071" y="1208958"/>
                  <a:pt x="1464857" y="1154011"/>
                </a:cubicBezTo>
                <a:cubicBezTo>
                  <a:pt x="1458896" y="1052078"/>
                  <a:pt x="1352553" y="980787"/>
                  <a:pt x="1145826" y="940138"/>
                </a:cubicBezTo>
                <a:cubicBezTo>
                  <a:pt x="1102393" y="933088"/>
                  <a:pt x="1058960" y="926040"/>
                  <a:pt x="1015527" y="918991"/>
                </a:cubicBezTo>
                <a:cubicBezTo>
                  <a:pt x="965133" y="909952"/>
                  <a:pt x="924762" y="896730"/>
                  <a:pt x="894411" y="879328"/>
                </a:cubicBezTo>
                <a:close/>
                <a:moveTo>
                  <a:pt x="2706572" y="568393"/>
                </a:moveTo>
                <a:cubicBezTo>
                  <a:pt x="2584824" y="609873"/>
                  <a:pt x="2448488" y="677776"/>
                  <a:pt x="2297565" y="772103"/>
                </a:cubicBezTo>
                <a:cubicBezTo>
                  <a:pt x="2152348" y="863698"/>
                  <a:pt x="2034879" y="953271"/>
                  <a:pt x="1945157" y="1040823"/>
                </a:cubicBezTo>
                <a:lnTo>
                  <a:pt x="1993605" y="1066756"/>
                </a:lnTo>
                <a:cubicBezTo>
                  <a:pt x="2072007" y="986259"/>
                  <a:pt x="2184280" y="899787"/>
                  <a:pt x="2330424" y="807337"/>
                </a:cubicBezTo>
                <a:cubicBezTo>
                  <a:pt x="2481301" y="712215"/>
                  <a:pt x="2611907" y="646644"/>
                  <a:pt x="2722242" y="610627"/>
                </a:cubicBezTo>
                <a:close/>
                <a:moveTo>
                  <a:pt x="2652864" y="352189"/>
                </a:moveTo>
                <a:cubicBezTo>
                  <a:pt x="2251371" y="659338"/>
                  <a:pt x="1986769" y="882969"/>
                  <a:pt x="1859056" y="1023084"/>
                </a:cubicBezTo>
                <a:lnTo>
                  <a:pt x="1907364" y="1046628"/>
                </a:lnTo>
                <a:cubicBezTo>
                  <a:pt x="1959413" y="983654"/>
                  <a:pt x="2050643" y="896814"/>
                  <a:pt x="2181054" y="786107"/>
                </a:cubicBezTo>
                <a:cubicBezTo>
                  <a:pt x="2330115" y="659927"/>
                  <a:pt x="2497898" y="527857"/>
                  <a:pt x="2684401" y="389899"/>
                </a:cubicBezTo>
                <a:close/>
                <a:moveTo>
                  <a:pt x="2345144" y="306658"/>
                </a:moveTo>
                <a:cubicBezTo>
                  <a:pt x="2238273" y="485507"/>
                  <a:pt x="2064268" y="703441"/>
                  <a:pt x="1823127" y="960460"/>
                </a:cubicBezTo>
                <a:lnTo>
                  <a:pt x="1872759" y="981530"/>
                </a:lnTo>
                <a:cubicBezTo>
                  <a:pt x="2117237" y="714727"/>
                  <a:pt x="2292077" y="494346"/>
                  <a:pt x="2397279" y="320389"/>
                </a:cubicBezTo>
                <a:close/>
                <a:moveTo>
                  <a:pt x="1537252" y="0"/>
                </a:moveTo>
                <a:lnTo>
                  <a:pt x="3074504" y="0"/>
                </a:lnTo>
                <a:lnTo>
                  <a:pt x="3074504" y="1504122"/>
                </a:lnTo>
                <a:cubicBezTo>
                  <a:pt x="3074504" y="2334826"/>
                  <a:pt x="2386253" y="3008244"/>
                  <a:pt x="1537252" y="3008244"/>
                </a:cubicBezTo>
                <a:cubicBezTo>
                  <a:pt x="688251" y="3008244"/>
                  <a:pt x="0" y="2334826"/>
                  <a:pt x="0" y="1504122"/>
                </a:cubicBezTo>
                <a:cubicBezTo>
                  <a:pt x="0" y="673418"/>
                  <a:pt x="688251" y="0"/>
                  <a:pt x="1537252" y="0"/>
                </a:cubicBezTo>
                <a:close/>
              </a:path>
            </a:pathLst>
          </a:custGeom>
          <a:gradFill>
            <a:gsLst>
              <a:gs pos="27000">
                <a:srgbClr val="FFC000">
                  <a:lumMod val="20000"/>
                  <a:lumOff val="80000"/>
                </a:srgbClr>
              </a:gs>
              <a:gs pos="65000">
                <a:srgbClr val="E8094C">
                  <a:alpha val="42000"/>
                </a:srgbClr>
              </a:gs>
            </a:gsLst>
            <a:path path="circle">
              <a:fillToRect l="50000" t="50000" r="50000" b="50000"/>
            </a:path>
          </a:gradFill>
          <a:ln w="190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2"/>
          <p:cNvSpPr/>
          <p:nvPr/>
        </p:nvSpPr>
        <p:spPr>
          <a:xfrm rot="2580050" flipH="1">
            <a:off x="3359293" y="3935932"/>
            <a:ext cx="2511473" cy="2568630"/>
          </a:xfrm>
          <a:custGeom>
            <a:avLst/>
            <a:gdLst>
              <a:gd name="connsiteX0" fmla="*/ 1706722 w 3074504"/>
              <a:gd name="connsiteY0" fmla="*/ 1803895 h 3008244"/>
              <a:gd name="connsiteX1" fmla="*/ 1581039 w 3074504"/>
              <a:gd name="connsiteY1" fmla="*/ 1886757 h 3008244"/>
              <a:gd name="connsiteX2" fmla="*/ 1648214 w 3074504"/>
              <a:gd name="connsiteY2" fmla="*/ 1931972 h 3008244"/>
              <a:gd name="connsiteX3" fmla="*/ 1717598 w 3074504"/>
              <a:gd name="connsiteY3" fmla="*/ 1889558 h 3008244"/>
              <a:gd name="connsiteX4" fmla="*/ 1678414 w 3074504"/>
              <a:gd name="connsiteY4" fmla="*/ 1896645 h 3008244"/>
              <a:gd name="connsiteX5" fmla="*/ 1637763 w 3074504"/>
              <a:gd name="connsiteY5" fmla="*/ 1878646 h 3008244"/>
              <a:gd name="connsiteX6" fmla="*/ 1713832 w 3074504"/>
              <a:gd name="connsiteY6" fmla="*/ 1850225 h 3008244"/>
              <a:gd name="connsiteX7" fmla="*/ 1843298 w 3074504"/>
              <a:gd name="connsiteY7" fmla="*/ 1882208 h 3008244"/>
              <a:gd name="connsiteX8" fmla="*/ 1797654 w 3074504"/>
              <a:gd name="connsiteY8" fmla="*/ 1954396 h 3008244"/>
              <a:gd name="connsiteX9" fmla="*/ 1688317 w 3074504"/>
              <a:gd name="connsiteY9" fmla="*/ 1990755 h 3008244"/>
              <a:gd name="connsiteX10" fmla="*/ 1537958 w 3074504"/>
              <a:gd name="connsiteY10" fmla="*/ 1902461 h 3008244"/>
              <a:gd name="connsiteX11" fmla="*/ 1510827 w 3074504"/>
              <a:gd name="connsiteY11" fmla="*/ 1965177 h 3008244"/>
              <a:gd name="connsiteX12" fmla="*/ 1583295 w 3074504"/>
              <a:gd name="connsiteY12" fmla="*/ 2025664 h 3008244"/>
              <a:gd name="connsiteX13" fmla="*/ 1691041 w 3074504"/>
              <a:gd name="connsiteY13" fmla="*/ 2037342 h 3008244"/>
              <a:gd name="connsiteX14" fmla="*/ 1840396 w 3074504"/>
              <a:gd name="connsiteY14" fmla="*/ 1983061 h 3008244"/>
              <a:gd name="connsiteX15" fmla="*/ 1906078 w 3074504"/>
              <a:gd name="connsiteY15" fmla="*/ 1877338 h 3008244"/>
              <a:gd name="connsiteX16" fmla="*/ 1826231 w 3074504"/>
              <a:gd name="connsiteY16" fmla="*/ 1816084 h 3008244"/>
              <a:gd name="connsiteX17" fmla="*/ 1706722 w 3074504"/>
              <a:gd name="connsiteY17" fmla="*/ 1803895 h 3008244"/>
              <a:gd name="connsiteX18" fmla="*/ 1177249 w 3074504"/>
              <a:gd name="connsiteY18" fmla="*/ 1753352 h 3008244"/>
              <a:gd name="connsiteX19" fmla="*/ 882667 w 3074504"/>
              <a:gd name="connsiteY19" fmla="*/ 1957562 h 3008244"/>
              <a:gd name="connsiteX20" fmla="*/ 822342 w 3074504"/>
              <a:gd name="connsiteY20" fmla="*/ 2054581 h 3008244"/>
              <a:gd name="connsiteX21" fmla="*/ 740857 w 3074504"/>
              <a:gd name="connsiteY21" fmla="*/ 2140852 h 3008244"/>
              <a:gd name="connsiteX22" fmla="*/ 989338 w 3074504"/>
              <a:gd name="connsiteY22" fmla="*/ 2151492 h 3008244"/>
              <a:gd name="connsiteX23" fmla="*/ 1227642 w 3074504"/>
              <a:gd name="connsiteY23" fmla="*/ 2088413 h 3008244"/>
              <a:gd name="connsiteX24" fmla="*/ 1346904 w 3074504"/>
              <a:gd name="connsiteY24" fmla="*/ 1920825 h 3008244"/>
              <a:gd name="connsiteX25" fmla="*/ 1339312 w 3074504"/>
              <a:gd name="connsiteY25" fmla="*/ 1891304 h 3008244"/>
              <a:gd name="connsiteX26" fmla="*/ 945689 w 3074504"/>
              <a:gd name="connsiteY26" fmla="*/ 2107299 h 3008244"/>
              <a:gd name="connsiteX27" fmla="*/ 856040 w 3074504"/>
              <a:gd name="connsiteY27" fmla="*/ 2104151 h 3008244"/>
              <a:gd name="connsiteX28" fmla="*/ 1182967 w 3074504"/>
              <a:gd name="connsiteY28" fmla="*/ 1800963 h 3008244"/>
              <a:gd name="connsiteX29" fmla="*/ 1258842 w 3074504"/>
              <a:gd name="connsiteY29" fmla="*/ 1844470 h 3008244"/>
              <a:gd name="connsiteX30" fmla="*/ 1054037 w 3074504"/>
              <a:gd name="connsiteY30" fmla="*/ 2003876 h 3008244"/>
              <a:gd name="connsiteX31" fmla="*/ 1334223 w 3074504"/>
              <a:gd name="connsiteY31" fmla="*/ 1854445 h 3008244"/>
              <a:gd name="connsiteX32" fmla="*/ 1177249 w 3074504"/>
              <a:gd name="connsiteY32" fmla="*/ 1753352 h 3008244"/>
              <a:gd name="connsiteX33" fmla="*/ 1588488 w 3074504"/>
              <a:gd name="connsiteY33" fmla="*/ 1562698 h 3008244"/>
              <a:gd name="connsiteX34" fmla="*/ 1437537 w 3074504"/>
              <a:gd name="connsiteY34" fmla="*/ 1639846 h 3008244"/>
              <a:gd name="connsiteX35" fmla="*/ 1399147 w 3074504"/>
              <a:gd name="connsiteY35" fmla="*/ 1785923 h 3008244"/>
              <a:gd name="connsiteX36" fmla="*/ 1444205 w 3074504"/>
              <a:gd name="connsiteY36" fmla="*/ 1904348 h 3008244"/>
              <a:gd name="connsiteX37" fmla="*/ 1525342 w 3074504"/>
              <a:gd name="connsiteY37" fmla="*/ 1812105 h 3008244"/>
              <a:gd name="connsiteX38" fmla="*/ 1660987 w 3074504"/>
              <a:gd name="connsiteY38" fmla="*/ 1774207 h 3008244"/>
              <a:gd name="connsiteX39" fmla="*/ 1935439 w 3074504"/>
              <a:gd name="connsiteY39" fmla="*/ 1827677 h 3008244"/>
              <a:gd name="connsiteX40" fmla="*/ 1951652 w 3074504"/>
              <a:gd name="connsiteY40" fmla="*/ 1803955 h 3008244"/>
              <a:gd name="connsiteX41" fmla="*/ 1822508 w 3074504"/>
              <a:gd name="connsiteY41" fmla="*/ 1652092 h 3008244"/>
              <a:gd name="connsiteX42" fmla="*/ 1625168 w 3074504"/>
              <a:gd name="connsiteY42" fmla="*/ 1562950 h 3008244"/>
              <a:gd name="connsiteX43" fmla="*/ 1588488 w 3074504"/>
              <a:gd name="connsiteY43" fmla="*/ 1562698 h 3008244"/>
              <a:gd name="connsiteX44" fmla="*/ 2079496 w 3074504"/>
              <a:gd name="connsiteY44" fmla="*/ 1406932 h 3008244"/>
              <a:gd name="connsiteX45" fmla="*/ 1969533 w 3074504"/>
              <a:gd name="connsiteY45" fmla="*/ 1445125 h 3008244"/>
              <a:gd name="connsiteX46" fmla="*/ 1928417 w 3074504"/>
              <a:gd name="connsiteY46" fmla="*/ 1532032 h 3008244"/>
              <a:gd name="connsiteX47" fmla="*/ 1928696 w 3074504"/>
              <a:gd name="connsiteY47" fmla="*/ 1536810 h 3008244"/>
              <a:gd name="connsiteX48" fmla="*/ 2237749 w 3074504"/>
              <a:gd name="connsiteY48" fmla="*/ 1630207 h 3008244"/>
              <a:gd name="connsiteX49" fmla="*/ 2000660 w 3074504"/>
              <a:gd name="connsiteY49" fmla="*/ 1513424 h 3008244"/>
              <a:gd name="connsiteX50" fmla="*/ 2076444 w 3074504"/>
              <a:gd name="connsiteY50" fmla="*/ 1455055 h 3008244"/>
              <a:gd name="connsiteX51" fmla="*/ 2452554 w 3074504"/>
              <a:gd name="connsiteY51" fmla="*/ 1691960 h 3008244"/>
              <a:gd name="connsiteX52" fmla="*/ 2292823 w 3074504"/>
              <a:gd name="connsiteY52" fmla="*/ 1719279 h 3008244"/>
              <a:gd name="connsiteX53" fmla="*/ 1932324 w 3074504"/>
              <a:gd name="connsiteY53" fmla="*/ 1573754 h 3008244"/>
              <a:gd name="connsiteX54" fmla="*/ 1930657 w 3074504"/>
              <a:gd name="connsiteY54" fmla="*/ 1595427 h 3008244"/>
              <a:gd name="connsiteX55" fmla="*/ 2047270 w 3074504"/>
              <a:gd name="connsiteY55" fmla="*/ 1733639 h 3008244"/>
              <a:gd name="connsiteX56" fmla="*/ 2298540 w 3074504"/>
              <a:gd name="connsiteY56" fmla="*/ 1766889 h 3008244"/>
              <a:gd name="connsiteX57" fmla="*/ 2573664 w 3074504"/>
              <a:gd name="connsiteY57" fmla="*/ 1706452 h 3008244"/>
              <a:gd name="connsiteX58" fmla="*/ 2474328 w 3074504"/>
              <a:gd name="connsiteY58" fmla="*/ 1637947 h 3008244"/>
              <a:gd name="connsiteX59" fmla="*/ 2393154 w 3074504"/>
              <a:gd name="connsiteY59" fmla="*/ 1553997 h 3008244"/>
              <a:gd name="connsiteX60" fmla="*/ 2079496 w 3074504"/>
              <a:gd name="connsiteY60" fmla="*/ 1406932 h 3008244"/>
              <a:gd name="connsiteX61" fmla="*/ 970662 w 3074504"/>
              <a:gd name="connsiteY61" fmla="*/ 1380680 h 3008244"/>
              <a:gd name="connsiteX62" fmla="*/ 886317 w 3074504"/>
              <a:gd name="connsiteY62" fmla="*/ 1443146 h 3008244"/>
              <a:gd name="connsiteX63" fmla="*/ 856134 w 3074504"/>
              <a:gd name="connsiteY63" fmla="*/ 1553984 h 3008244"/>
              <a:gd name="connsiteX64" fmla="*/ 911699 w 3074504"/>
              <a:gd name="connsiteY64" fmla="*/ 1664004 h 3008244"/>
              <a:gd name="connsiteX65" fmla="*/ 1013537 w 3074504"/>
              <a:gd name="connsiteY65" fmla="*/ 1712585 h 3008244"/>
              <a:gd name="connsiteX66" fmla="*/ 1089670 w 3074504"/>
              <a:gd name="connsiteY66" fmla="*/ 1660188 h 3008244"/>
              <a:gd name="connsiteX67" fmla="*/ 1037401 w 3074504"/>
              <a:gd name="connsiteY67" fmla="*/ 1669238 h 3008244"/>
              <a:gd name="connsiteX68" fmla="*/ 953280 w 3074504"/>
              <a:gd name="connsiteY68" fmla="*/ 1635202 h 3008244"/>
              <a:gd name="connsiteX69" fmla="*/ 913067 w 3074504"/>
              <a:gd name="connsiteY69" fmla="*/ 1549457 h 3008244"/>
              <a:gd name="connsiteX70" fmla="*/ 929268 w 3074504"/>
              <a:gd name="connsiteY70" fmla="*/ 1475394 h 3008244"/>
              <a:gd name="connsiteX71" fmla="*/ 979442 w 3074504"/>
              <a:gd name="connsiteY71" fmla="*/ 1430508 h 3008244"/>
              <a:gd name="connsiteX72" fmla="*/ 1049750 w 3074504"/>
              <a:gd name="connsiteY72" fmla="*/ 1479136 h 3008244"/>
              <a:gd name="connsiteX73" fmla="*/ 1083593 w 3074504"/>
              <a:gd name="connsiteY73" fmla="*/ 1556265 h 3008244"/>
              <a:gd name="connsiteX74" fmla="*/ 1064388 w 3074504"/>
              <a:gd name="connsiteY74" fmla="*/ 1578963 h 3008244"/>
              <a:gd name="connsiteX75" fmla="*/ 1021640 w 3074504"/>
              <a:gd name="connsiteY75" fmla="*/ 1525128 h 3008244"/>
              <a:gd name="connsiteX76" fmla="*/ 1002720 w 3074504"/>
              <a:gd name="connsiteY76" fmla="*/ 1577775 h 3008244"/>
              <a:gd name="connsiteX77" fmla="*/ 1068573 w 3074504"/>
              <a:gd name="connsiteY77" fmla="*/ 1625464 h 3008244"/>
              <a:gd name="connsiteX78" fmla="*/ 1137394 w 3074504"/>
              <a:gd name="connsiteY78" fmla="*/ 1548324 h 3008244"/>
              <a:gd name="connsiteX79" fmla="*/ 1084126 w 3074504"/>
              <a:gd name="connsiteY79" fmla="*/ 1439969 h 3008244"/>
              <a:gd name="connsiteX80" fmla="*/ 970662 w 3074504"/>
              <a:gd name="connsiteY80" fmla="*/ 1380680 h 3008244"/>
              <a:gd name="connsiteX81" fmla="*/ 1700425 w 3074504"/>
              <a:gd name="connsiteY81" fmla="*/ 1320026 h 3008244"/>
              <a:gd name="connsiteX82" fmla="*/ 1583082 w 3074504"/>
              <a:gd name="connsiteY82" fmla="*/ 1344867 h 3008244"/>
              <a:gd name="connsiteX83" fmla="*/ 1512382 w 3074504"/>
              <a:gd name="connsiteY83" fmla="*/ 1414925 h 3008244"/>
              <a:gd name="connsiteX84" fmla="*/ 1594532 w 3074504"/>
              <a:gd name="connsiteY84" fmla="*/ 1515598 h 3008244"/>
              <a:gd name="connsiteX85" fmla="*/ 1743210 w 3074504"/>
              <a:gd name="connsiteY85" fmla="*/ 1550054 h 3008244"/>
              <a:gd name="connsiteX86" fmla="*/ 1863093 w 3074504"/>
              <a:gd name="connsiteY86" fmla="*/ 1518472 h 3008244"/>
              <a:gd name="connsiteX87" fmla="*/ 1911974 w 3074504"/>
              <a:gd name="connsiteY87" fmla="*/ 1451488 h 3008244"/>
              <a:gd name="connsiteX88" fmla="*/ 1880990 w 3074504"/>
              <a:gd name="connsiteY88" fmla="*/ 1398164 h 3008244"/>
              <a:gd name="connsiteX89" fmla="*/ 1742017 w 3074504"/>
              <a:gd name="connsiteY89" fmla="*/ 1504577 h 3008244"/>
              <a:gd name="connsiteX90" fmla="*/ 1634303 w 3074504"/>
              <a:gd name="connsiteY90" fmla="*/ 1480911 h 3008244"/>
              <a:gd name="connsiteX91" fmla="*/ 1575371 w 3074504"/>
              <a:gd name="connsiteY91" fmla="*/ 1413639 h 3008244"/>
              <a:gd name="connsiteX92" fmla="*/ 1697233 w 3074504"/>
              <a:gd name="connsiteY92" fmla="*/ 1365760 h 3008244"/>
              <a:gd name="connsiteX93" fmla="*/ 1777559 w 3074504"/>
              <a:gd name="connsiteY93" fmla="*/ 1385035 h 3008244"/>
              <a:gd name="connsiteX94" fmla="*/ 1740813 w 3074504"/>
              <a:gd name="connsiteY94" fmla="*/ 1408758 h 3008244"/>
              <a:gd name="connsiteX95" fmla="*/ 1701070 w 3074504"/>
              <a:gd name="connsiteY95" fmla="*/ 1406288 h 3008244"/>
              <a:gd name="connsiteX96" fmla="*/ 1773533 w 3074504"/>
              <a:gd name="connsiteY96" fmla="*/ 1441604 h 3008244"/>
              <a:gd name="connsiteX97" fmla="*/ 1834911 w 3074504"/>
              <a:gd name="connsiteY97" fmla="*/ 1387674 h 3008244"/>
              <a:gd name="connsiteX98" fmla="*/ 1700425 w 3074504"/>
              <a:gd name="connsiteY98" fmla="*/ 1320026 h 3008244"/>
              <a:gd name="connsiteX99" fmla="*/ 1012479 w 3074504"/>
              <a:gd name="connsiteY99" fmla="*/ 1318305 h 3008244"/>
              <a:gd name="connsiteX100" fmla="*/ 991743 w 3074504"/>
              <a:gd name="connsiteY100" fmla="*/ 1339894 h 3008244"/>
              <a:gd name="connsiteX101" fmla="*/ 1195171 w 3074504"/>
              <a:gd name="connsiteY101" fmla="*/ 1583301 h 3008244"/>
              <a:gd name="connsiteX102" fmla="*/ 1130332 w 3074504"/>
              <a:gd name="connsiteY102" fmla="*/ 1728528 h 3008244"/>
              <a:gd name="connsiteX103" fmla="*/ 1166942 w 3074504"/>
              <a:gd name="connsiteY103" fmla="*/ 1727586 h 3008244"/>
              <a:gd name="connsiteX104" fmla="*/ 1362929 w 3074504"/>
              <a:gd name="connsiteY104" fmla="*/ 1668181 h 3008244"/>
              <a:gd name="connsiteX105" fmla="*/ 1455539 w 3074504"/>
              <a:gd name="connsiteY105" fmla="*/ 1521330 h 3008244"/>
              <a:gd name="connsiteX106" fmla="*/ 1424689 w 3074504"/>
              <a:gd name="connsiteY106" fmla="*/ 1445224 h 3008244"/>
              <a:gd name="connsiteX107" fmla="*/ 1238273 w 3074504"/>
              <a:gd name="connsiteY107" fmla="*/ 1342258 h 3008244"/>
              <a:gd name="connsiteX108" fmla="*/ 1012479 w 3074504"/>
              <a:gd name="connsiteY108" fmla="*/ 1318305 h 3008244"/>
              <a:gd name="connsiteX109" fmla="*/ 1789741 w 3074504"/>
              <a:gd name="connsiteY109" fmla="*/ 1066691 h 3008244"/>
              <a:gd name="connsiteX110" fmla="*/ 1638576 w 3074504"/>
              <a:gd name="connsiteY110" fmla="*/ 1115085 h 3008244"/>
              <a:gd name="connsiteX111" fmla="*/ 1543522 w 3074504"/>
              <a:gd name="connsiteY111" fmla="*/ 1220128 h 3008244"/>
              <a:gd name="connsiteX112" fmla="*/ 1458565 w 3074504"/>
              <a:gd name="connsiteY112" fmla="*/ 1347354 h 3008244"/>
              <a:gd name="connsiteX113" fmla="*/ 1476040 w 3074504"/>
              <a:gd name="connsiteY113" fmla="*/ 1370305 h 3008244"/>
              <a:gd name="connsiteX114" fmla="*/ 1742388 w 3074504"/>
              <a:gd name="connsiteY114" fmla="*/ 1285209 h 3008244"/>
              <a:gd name="connsiteX115" fmla="*/ 1881527 w 3074504"/>
              <a:gd name="connsiteY115" fmla="*/ 1307038 h 3008244"/>
              <a:gd name="connsiteX116" fmla="*/ 1972863 w 3074504"/>
              <a:gd name="connsiteY116" fmla="*/ 1389195 h 3008244"/>
              <a:gd name="connsiteX117" fmla="*/ 2003809 w 3074504"/>
              <a:gd name="connsiteY117" fmla="*/ 1266326 h 3008244"/>
              <a:gd name="connsiteX118" fmla="*/ 1947194 w 3074504"/>
              <a:gd name="connsiteY118" fmla="*/ 1125804 h 3008244"/>
              <a:gd name="connsiteX119" fmla="*/ 1789741 w 3074504"/>
              <a:gd name="connsiteY119" fmla="*/ 1066691 h 3008244"/>
              <a:gd name="connsiteX120" fmla="*/ 894411 w 3074504"/>
              <a:gd name="connsiteY120" fmla="*/ 879328 h 3008244"/>
              <a:gd name="connsiteX121" fmla="*/ 941296 w 3074504"/>
              <a:gd name="connsiteY121" fmla="*/ 1079150 h 3008244"/>
              <a:gd name="connsiteX122" fmla="*/ 1056032 w 3074504"/>
              <a:gd name="connsiteY122" fmla="*/ 1235451 h 3008244"/>
              <a:gd name="connsiteX123" fmla="*/ 1255109 w 3074504"/>
              <a:gd name="connsiteY123" fmla="*/ 1304116 h 3008244"/>
              <a:gd name="connsiteX124" fmla="*/ 1330135 w 3074504"/>
              <a:gd name="connsiteY124" fmla="*/ 1282948 h 3008244"/>
              <a:gd name="connsiteX125" fmla="*/ 1149474 w 3074504"/>
              <a:gd name="connsiteY125" fmla="*/ 1240775 h 3008244"/>
              <a:gd name="connsiteX126" fmla="*/ 1024165 w 3074504"/>
              <a:gd name="connsiteY126" fmla="*/ 1116855 h 3008244"/>
              <a:gd name="connsiteX127" fmla="*/ 966536 w 3074504"/>
              <a:gd name="connsiteY127" fmla="*/ 959013 h 3008244"/>
              <a:gd name="connsiteX128" fmla="*/ 985747 w 3074504"/>
              <a:gd name="connsiteY128" fmla="*/ 961485 h 3008244"/>
              <a:gd name="connsiteX129" fmla="*/ 1404651 w 3074504"/>
              <a:gd name="connsiteY129" fmla="*/ 1152737 h 3008244"/>
              <a:gd name="connsiteX130" fmla="*/ 1368192 w 3074504"/>
              <a:gd name="connsiteY130" fmla="*/ 1206409 h 3008244"/>
              <a:gd name="connsiteX131" fmla="*/ 1244915 w 3074504"/>
              <a:gd name="connsiteY131" fmla="*/ 1154886 h 3008244"/>
              <a:gd name="connsiteX132" fmla="*/ 1131033 w 3074504"/>
              <a:gd name="connsiteY132" fmla="*/ 1088431 h 3008244"/>
              <a:gd name="connsiteX133" fmla="*/ 1373216 w 3074504"/>
              <a:gd name="connsiteY133" fmla="*/ 1267244 h 3008244"/>
              <a:gd name="connsiteX134" fmla="*/ 1464857 w 3074504"/>
              <a:gd name="connsiteY134" fmla="*/ 1154011 h 3008244"/>
              <a:gd name="connsiteX135" fmla="*/ 1145826 w 3074504"/>
              <a:gd name="connsiteY135" fmla="*/ 940138 h 3008244"/>
              <a:gd name="connsiteX136" fmla="*/ 1015527 w 3074504"/>
              <a:gd name="connsiteY136" fmla="*/ 918991 h 3008244"/>
              <a:gd name="connsiteX137" fmla="*/ 894411 w 3074504"/>
              <a:gd name="connsiteY137" fmla="*/ 879328 h 3008244"/>
              <a:gd name="connsiteX138" fmla="*/ 2706572 w 3074504"/>
              <a:gd name="connsiteY138" fmla="*/ 568393 h 3008244"/>
              <a:gd name="connsiteX139" fmla="*/ 2297565 w 3074504"/>
              <a:gd name="connsiteY139" fmla="*/ 772103 h 3008244"/>
              <a:gd name="connsiteX140" fmla="*/ 1945157 w 3074504"/>
              <a:gd name="connsiteY140" fmla="*/ 1040823 h 3008244"/>
              <a:gd name="connsiteX141" fmla="*/ 1993605 w 3074504"/>
              <a:gd name="connsiteY141" fmla="*/ 1066756 h 3008244"/>
              <a:gd name="connsiteX142" fmla="*/ 2330424 w 3074504"/>
              <a:gd name="connsiteY142" fmla="*/ 807337 h 3008244"/>
              <a:gd name="connsiteX143" fmla="*/ 2722242 w 3074504"/>
              <a:gd name="connsiteY143" fmla="*/ 610627 h 3008244"/>
              <a:gd name="connsiteX144" fmla="*/ 2652864 w 3074504"/>
              <a:gd name="connsiteY144" fmla="*/ 352189 h 3008244"/>
              <a:gd name="connsiteX145" fmla="*/ 1859056 w 3074504"/>
              <a:gd name="connsiteY145" fmla="*/ 1023084 h 3008244"/>
              <a:gd name="connsiteX146" fmla="*/ 1907364 w 3074504"/>
              <a:gd name="connsiteY146" fmla="*/ 1046628 h 3008244"/>
              <a:gd name="connsiteX147" fmla="*/ 2181054 w 3074504"/>
              <a:gd name="connsiteY147" fmla="*/ 786107 h 3008244"/>
              <a:gd name="connsiteX148" fmla="*/ 2684401 w 3074504"/>
              <a:gd name="connsiteY148" fmla="*/ 389899 h 3008244"/>
              <a:gd name="connsiteX149" fmla="*/ 2345144 w 3074504"/>
              <a:gd name="connsiteY149" fmla="*/ 306658 h 3008244"/>
              <a:gd name="connsiteX150" fmla="*/ 1823127 w 3074504"/>
              <a:gd name="connsiteY150" fmla="*/ 960460 h 3008244"/>
              <a:gd name="connsiteX151" fmla="*/ 1872759 w 3074504"/>
              <a:gd name="connsiteY151" fmla="*/ 981530 h 3008244"/>
              <a:gd name="connsiteX152" fmla="*/ 2397279 w 3074504"/>
              <a:gd name="connsiteY152" fmla="*/ 320389 h 3008244"/>
              <a:gd name="connsiteX153" fmla="*/ 1537252 w 3074504"/>
              <a:gd name="connsiteY153" fmla="*/ 0 h 3008244"/>
              <a:gd name="connsiteX154" fmla="*/ 3074504 w 3074504"/>
              <a:gd name="connsiteY154" fmla="*/ 0 h 3008244"/>
              <a:gd name="connsiteX155" fmla="*/ 3074504 w 3074504"/>
              <a:gd name="connsiteY155" fmla="*/ 1504122 h 3008244"/>
              <a:gd name="connsiteX156" fmla="*/ 1537252 w 3074504"/>
              <a:gd name="connsiteY156" fmla="*/ 3008244 h 3008244"/>
              <a:gd name="connsiteX157" fmla="*/ 0 w 3074504"/>
              <a:gd name="connsiteY157" fmla="*/ 1504122 h 3008244"/>
              <a:gd name="connsiteX158" fmla="*/ 1537252 w 3074504"/>
              <a:gd name="connsiteY158" fmla="*/ 0 h 3008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Lst>
            <a:rect l="l" t="t" r="r" b="b"/>
            <a:pathLst>
              <a:path w="3074504" h="3008244">
                <a:moveTo>
                  <a:pt x="1706722" y="1803895"/>
                </a:moveTo>
                <a:cubicBezTo>
                  <a:pt x="1619999" y="1808967"/>
                  <a:pt x="1578105" y="1836587"/>
                  <a:pt x="1581039" y="1886757"/>
                </a:cubicBezTo>
                <a:cubicBezTo>
                  <a:pt x="1582948" y="1919407"/>
                  <a:pt x="1605340" y="1934479"/>
                  <a:pt x="1648214" y="1931972"/>
                </a:cubicBezTo>
                <a:cubicBezTo>
                  <a:pt x="1674523" y="1930433"/>
                  <a:pt x="1697652" y="1916295"/>
                  <a:pt x="1717598" y="1889558"/>
                </a:cubicBezTo>
                <a:cubicBezTo>
                  <a:pt x="1702194" y="1893655"/>
                  <a:pt x="1689132" y="1896018"/>
                  <a:pt x="1678414" y="1896645"/>
                </a:cubicBezTo>
                <a:cubicBezTo>
                  <a:pt x="1652104" y="1898183"/>
                  <a:pt x="1638555" y="1892184"/>
                  <a:pt x="1637763" y="1878646"/>
                </a:cubicBezTo>
                <a:cubicBezTo>
                  <a:pt x="1636831" y="1862718"/>
                  <a:pt x="1662187" y="1853245"/>
                  <a:pt x="1713832" y="1850225"/>
                </a:cubicBezTo>
                <a:cubicBezTo>
                  <a:pt x="1798605" y="1845268"/>
                  <a:pt x="1841761" y="1855928"/>
                  <a:pt x="1843298" y="1882208"/>
                </a:cubicBezTo>
                <a:cubicBezTo>
                  <a:pt x="1844835" y="1908488"/>
                  <a:pt x="1829620" y="1932550"/>
                  <a:pt x="1797654" y="1954396"/>
                </a:cubicBezTo>
                <a:cubicBezTo>
                  <a:pt x="1765688" y="1976242"/>
                  <a:pt x="1729242" y="1988362"/>
                  <a:pt x="1688317" y="1990755"/>
                </a:cubicBezTo>
                <a:cubicBezTo>
                  <a:pt x="1591850" y="1996397"/>
                  <a:pt x="1541730" y="1966966"/>
                  <a:pt x="1537958" y="1902461"/>
                </a:cubicBezTo>
                <a:cubicBezTo>
                  <a:pt x="1518939" y="1928344"/>
                  <a:pt x="1509895" y="1949250"/>
                  <a:pt x="1510827" y="1965177"/>
                </a:cubicBezTo>
                <a:cubicBezTo>
                  <a:pt x="1512410" y="1992252"/>
                  <a:pt x="1536566" y="2012415"/>
                  <a:pt x="1583295" y="2025664"/>
                </a:cubicBezTo>
                <a:cubicBezTo>
                  <a:pt x="1619072" y="2035558"/>
                  <a:pt x="1654988" y="2039450"/>
                  <a:pt x="1691041" y="2037342"/>
                </a:cubicBezTo>
                <a:cubicBezTo>
                  <a:pt x="1744634" y="2034208"/>
                  <a:pt x="1794419" y="2016115"/>
                  <a:pt x="1840396" y="1983061"/>
                </a:cubicBezTo>
                <a:cubicBezTo>
                  <a:pt x="1886373" y="1950008"/>
                  <a:pt x="1908267" y="1914767"/>
                  <a:pt x="1906078" y="1877338"/>
                </a:cubicBezTo>
                <a:cubicBezTo>
                  <a:pt x="1904448" y="1849466"/>
                  <a:pt x="1877833" y="1829048"/>
                  <a:pt x="1826231" y="1816084"/>
                </a:cubicBezTo>
                <a:cubicBezTo>
                  <a:pt x="1786510" y="1805622"/>
                  <a:pt x="1746673" y="1801559"/>
                  <a:pt x="1706722" y="1803895"/>
                </a:cubicBezTo>
                <a:close/>
                <a:moveTo>
                  <a:pt x="1177249" y="1753352"/>
                </a:moveTo>
                <a:cubicBezTo>
                  <a:pt x="1071038" y="1759563"/>
                  <a:pt x="972844" y="1827633"/>
                  <a:pt x="882667" y="1957562"/>
                </a:cubicBezTo>
                <a:cubicBezTo>
                  <a:pt x="862072" y="1989931"/>
                  <a:pt x="841964" y="2022270"/>
                  <a:pt x="822342" y="2054581"/>
                </a:cubicBezTo>
                <a:cubicBezTo>
                  <a:pt x="797155" y="2092012"/>
                  <a:pt x="769993" y="2120769"/>
                  <a:pt x="740857" y="2140852"/>
                </a:cubicBezTo>
                <a:cubicBezTo>
                  <a:pt x="845123" y="2151535"/>
                  <a:pt x="927950" y="2155082"/>
                  <a:pt x="989338" y="2151492"/>
                </a:cubicBezTo>
                <a:cubicBezTo>
                  <a:pt x="1078984" y="2146249"/>
                  <a:pt x="1158419" y="2125223"/>
                  <a:pt x="1227642" y="2088413"/>
                </a:cubicBezTo>
                <a:cubicBezTo>
                  <a:pt x="1311109" y="2044378"/>
                  <a:pt x="1350863" y="1988515"/>
                  <a:pt x="1346904" y="1920825"/>
                </a:cubicBezTo>
                <a:cubicBezTo>
                  <a:pt x="1346252" y="1909676"/>
                  <a:pt x="1343722" y="1899836"/>
                  <a:pt x="1339312" y="1891304"/>
                </a:cubicBezTo>
                <a:cubicBezTo>
                  <a:pt x="1293217" y="2022650"/>
                  <a:pt x="1162009" y="2094649"/>
                  <a:pt x="945689" y="2107299"/>
                </a:cubicBezTo>
                <a:cubicBezTo>
                  <a:pt x="914507" y="2109122"/>
                  <a:pt x="884625" y="2108072"/>
                  <a:pt x="856040" y="2104151"/>
                </a:cubicBezTo>
                <a:cubicBezTo>
                  <a:pt x="970703" y="1908065"/>
                  <a:pt x="1079678" y="1807003"/>
                  <a:pt x="1182967" y="1800963"/>
                </a:cubicBezTo>
                <a:cubicBezTo>
                  <a:pt x="1228764" y="1798284"/>
                  <a:pt x="1254056" y="1812787"/>
                  <a:pt x="1258842" y="1844470"/>
                </a:cubicBezTo>
                <a:cubicBezTo>
                  <a:pt x="1216720" y="1893279"/>
                  <a:pt x="1148452" y="1946414"/>
                  <a:pt x="1054037" y="2003876"/>
                </a:cubicBezTo>
                <a:cubicBezTo>
                  <a:pt x="1136443" y="1991865"/>
                  <a:pt x="1229839" y="1942054"/>
                  <a:pt x="1334223" y="1854445"/>
                </a:cubicBezTo>
                <a:cubicBezTo>
                  <a:pt x="1327015" y="1781352"/>
                  <a:pt x="1274691" y="1747654"/>
                  <a:pt x="1177249" y="1753352"/>
                </a:cubicBezTo>
                <a:close/>
                <a:moveTo>
                  <a:pt x="1588488" y="1562698"/>
                </a:moveTo>
                <a:cubicBezTo>
                  <a:pt x="1522227" y="1566573"/>
                  <a:pt x="1471910" y="1592288"/>
                  <a:pt x="1437537" y="1639846"/>
                </a:cubicBezTo>
                <a:cubicBezTo>
                  <a:pt x="1408590" y="1679894"/>
                  <a:pt x="1395794" y="1728586"/>
                  <a:pt x="1399147" y="1785923"/>
                </a:cubicBezTo>
                <a:cubicBezTo>
                  <a:pt x="1401429" y="1824944"/>
                  <a:pt x="1416448" y="1864419"/>
                  <a:pt x="1444205" y="1904348"/>
                </a:cubicBezTo>
                <a:cubicBezTo>
                  <a:pt x="1450879" y="1868000"/>
                  <a:pt x="1477924" y="1837252"/>
                  <a:pt x="1525342" y="1812105"/>
                </a:cubicBezTo>
                <a:cubicBezTo>
                  <a:pt x="1568026" y="1789632"/>
                  <a:pt x="1613241" y="1776999"/>
                  <a:pt x="1660987" y="1774207"/>
                </a:cubicBezTo>
                <a:cubicBezTo>
                  <a:pt x="1730171" y="1770161"/>
                  <a:pt x="1821655" y="1787984"/>
                  <a:pt x="1935439" y="1827677"/>
                </a:cubicBezTo>
                <a:lnTo>
                  <a:pt x="1951652" y="1803955"/>
                </a:lnTo>
                <a:cubicBezTo>
                  <a:pt x="1908580" y="1752936"/>
                  <a:pt x="1865533" y="1702315"/>
                  <a:pt x="1822508" y="1652092"/>
                </a:cubicBezTo>
                <a:cubicBezTo>
                  <a:pt x="1773451" y="1599026"/>
                  <a:pt x="1707671" y="1569312"/>
                  <a:pt x="1625168" y="1562950"/>
                </a:cubicBezTo>
                <a:cubicBezTo>
                  <a:pt x="1613382" y="1562041"/>
                  <a:pt x="1601154" y="1561957"/>
                  <a:pt x="1588488" y="1562698"/>
                </a:cubicBezTo>
                <a:close/>
                <a:moveTo>
                  <a:pt x="2079496" y="1406932"/>
                </a:moveTo>
                <a:cubicBezTo>
                  <a:pt x="2035648" y="1409496"/>
                  <a:pt x="1998993" y="1422227"/>
                  <a:pt x="1969533" y="1445125"/>
                </a:cubicBezTo>
                <a:cubicBezTo>
                  <a:pt x="1940073" y="1468024"/>
                  <a:pt x="1926368" y="1496992"/>
                  <a:pt x="1928417" y="1532032"/>
                </a:cubicBezTo>
                <a:lnTo>
                  <a:pt x="1928696" y="1536810"/>
                </a:lnTo>
                <a:cubicBezTo>
                  <a:pt x="2049910" y="1603236"/>
                  <a:pt x="2152928" y="1634368"/>
                  <a:pt x="2237749" y="1630207"/>
                </a:cubicBezTo>
                <a:cubicBezTo>
                  <a:pt x="2097279" y="1568902"/>
                  <a:pt x="2018250" y="1529974"/>
                  <a:pt x="2000660" y="1513424"/>
                </a:cubicBezTo>
                <a:cubicBezTo>
                  <a:pt x="1997590" y="1477645"/>
                  <a:pt x="2022851" y="1458189"/>
                  <a:pt x="2076444" y="1455055"/>
                </a:cubicBezTo>
                <a:cubicBezTo>
                  <a:pt x="2180706" y="1448958"/>
                  <a:pt x="2306077" y="1527925"/>
                  <a:pt x="2452554" y="1691960"/>
                </a:cubicBezTo>
                <a:cubicBezTo>
                  <a:pt x="2413302" y="1706240"/>
                  <a:pt x="2360058" y="1715347"/>
                  <a:pt x="2292823" y="1719279"/>
                </a:cubicBezTo>
                <a:cubicBezTo>
                  <a:pt x="2118403" y="1729479"/>
                  <a:pt x="1998236" y="1680971"/>
                  <a:pt x="1932324" y="1573754"/>
                </a:cubicBezTo>
                <a:cubicBezTo>
                  <a:pt x="1930747" y="1580239"/>
                  <a:pt x="1930192" y="1587463"/>
                  <a:pt x="1930657" y="1595427"/>
                </a:cubicBezTo>
                <a:cubicBezTo>
                  <a:pt x="1934197" y="1655949"/>
                  <a:pt x="1973068" y="1702020"/>
                  <a:pt x="2047270" y="1733639"/>
                </a:cubicBezTo>
                <a:cubicBezTo>
                  <a:pt x="2113444" y="1761732"/>
                  <a:pt x="2197201" y="1772815"/>
                  <a:pt x="2298540" y="1766889"/>
                </a:cubicBezTo>
                <a:cubicBezTo>
                  <a:pt x="2360903" y="1763242"/>
                  <a:pt x="2452610" y="1743096"/>
                  <a:pt x="2573664" y="1706452"/>
                </a:cubicBezTo>
                <a:cubicBezTo>
                  <a:pt x="2540577" y="1692405"/>
                  <a:pt x="2507465" y="1669570"/>
                  <a:pt x="2474328" y="1637947"/>
                </a:cubicBezTo>
                <a:cubicBezTo>
                  <a:pt x="2447270" y="1609964"/>
                  <a:pt x="2420211" y="1581980"/>
                  <a:pt x="2393154" y="1553997"/>
                </a:cubicBezTo>
                <a:cubicBezTo>
                  <a:pt x="2283439" y="1450141"/>
                  <a:pt x="2178887" y="1401119"/>
                  <a:pt x="2079496" y="1406932"/>
                </a:cubicBezTo>
                <a:close/>
                <a:moveTo>
                  <a:pt x="970662" y="1380680"/>
                </a:moveTo>
                <a:cubicBezTo>
                  <a:pt x="937531" y="1382618"/>
                  <a:pt x="909417" y="1403440"/>
                  <a:pt x="886317" y="1443146"/>
                </a:cubicBezTo>
                <a:cubicBezTo>
                  <a:pt x="864006" y="1479610"/>
                  <a:pt x="853945" y="1516556"/>
                  <a:pt x="856134" y="1553984"/>
                </a:cubicBezTo>
                <a:cubicBezTo>
                  <a:pt x="858415" y="1593006"/>
                  <a:pt x="876937" y="1629678"/>
                  <a:pt x="911699" y="1664004"/>
                </a:cubicBezTo>
                <a:cubicBezTo>
                  <a:pt x="946461" y="1698328"/>
                  <a:pt x="980407" y="1714522"/>
                  <a:pt x="1013537" y="1712585"/>
                </a:cubicBezTo>
                <a:cubicBezTo>
                  <a:pt x="1037897" y="1711160"/>
                  <a:pt x="1063275" y="1693695"/>
                  <a:pt x="1089670" y="1660188"/>
                </a:cubicBezTo>
                <a:cubicBezTo>
                  <a:pt x="1075287" y="1665024"/>
                  <a:pt x="1057864" y="1668041"/>
                  <a:pt x="1037401" y="1669238"/>
                </a:cubicBezTo>
                <a:cubicBezTo>
                  <a:pt x="1006220" y="1671061"/>
                  <a:pt x="978179" y="1659716"/>
                  <a:pt x="953280" y="1635202"/>
                </a:cubicBezTo>
                <a:cubicBezTo>
                  <a:pt x="928380" y="1610689"/>
                  <a:pt x="914976" y="1582107"/>
                  <a:pt x="913067" y="1549457"/>
                </a:cubicBezTo>
                <a:cubicBezTo>
                  <a:pt x="911716" y="1526363"/>
                  <a:pt x="917116" y="1501675"/>
                  <a:pt x="929268" y="1475394"/>
                </a:cubicBezTo>
                <a:cubicBezTo>
                  <a:pt x="943229" y="1446610"/>
                  <a:pt x="959954" y="1431648"/>
                  <a:pt x="979442" y="1430508"/>
                </a:cubicBezTo>
                <a:cubicBezTo>
                  <a:pt x="1002828" y="1429141"/>
                  <a:pt x="1026264" y="1445350"/>
                  <a:pt x="1049750" y="1479136"/>
                </a:cubicBezTo>
                <a:cubicBezTo>
                  <a:pt x="1071055" y="1509054"/>
                  <a:pt x="1082336" y="1534764"/>
                  <a:pt x="1083593" y="1556265"/>
                </a:cubicBezTo>
                <a:cubicBezTo>
                  <a:pt x="1084431" y="1570599"/>
                  <a:pt x="1078030" y="1578165"/>
                  <a:pt x="1064388" y="1578963"/>
                </a:cubicBezTo>
                <a:cubicBezTo>
                  <a:pt x="1043925" y="1580160"/>
                  <a:pt x="1029676" y="1562214"/>
                  <a:pt x="1021640" y="1525128"/>
                </a:cubicBezTo>
                <a:cubicBezTo>
                  <a:pt x="1008003" y="1542706"/>
                  <a:pt x="1001695" y="1560255"/>
                  <a:pt x="1002720" y="1577775"/>
                </a:cubicBezTo>
                <a:cubicBezTo>
                  <a:pt x="1004723" y="1612018"/>
                  <a:pt x="1026674" y="1627914"/>
                  <a:pt x="1068573" y="1625464"/>
                </a:cubicBezTo>
                <a:cubicBezTo>
                  <a:pt x="1117295" y="1622614"/>
                  <a:pt x="1140235" y="1596902"/>
                  <a:pt x="1137394" y="1548324"/>
                </a:cubicBezTo>
                <a:cubicBezTo>
                  <a:pt x="1135438" y="1514878"/>
                  <a:pt x="1117681" y="1478759"/>
                  <a:pt x="1084126" y="1439969"/>
                </a:cubicBezTo>
                <a:cubicBezTo>
                  <a:pt x="1046485" y="1398221"/>
                  <a:pt x="1008664" y="1378458"/>
                  <a:pt x="970662" y="1380680"/>
                </a:cubicBezTo>
                <a:close/>
                <a:moveTo>
                  <a:pt x="1700425" y="1320026"/>
                </a:moveTo>
                <a:cubicBezTo>
                  <a:pt x="1660475" y="1322362"/>
                  <a:pt x="1621360" y="1330642"/>
                  <a:pt x="1583082" y="1344867"/>
                </a:cubicBezTo>
                <a:cubicBezTo>
                  <a:pt x="1534318" y="1363700"/>
                  <a:pt x="1510752" y="1387053"/>
                  <a:pt x="1512382" y="1414925"/>
                </a:cubicBezTo>
                <a:cubicBezTo>
                  <a:pt x="1514663" y="1453946"/>
                  <a:pt x="1542047" y="1487504"/>
                  <a:pt x="1594532" y="1515598"/>
                </a:cubicBezTo>
                <a:cubicBezTo>
                  <a:pt x="1642982" y="1541532"/>
                  <a:pt x="1692540" y="1553017"/>
                  <a:pt x="1743210" y="1550054"/>
                </a:cubicBezTo>
                <a:cubicBezTo>
                  <a:pt x="1789008" y="1547376"/>
                  <a:pt x="1828968" y="1536849"/>
                  <a:pt x="1863093" y="1518472"/>
                </a:cubicBezTo>
                <a:cubicBezTo>
                  <a:pt x="1897217" y="1500095"/>
                  <a:pt x="1913511" y="1477767"/>
                  <a:pt x="1911974" y="1451488"/>
                </a:cubicBezTo>
                <a:cubicBezTo>
                  <a:pt x="1911136" y="1437154"/>
                  <a:pt x="1900808" y="1419379"/>
                  <a:pt x="1880990" y="1398164"/>
                </a:cubicBezTo>
                <a:cubicBezTo>
                  <a:pt x="1882860" y="1463578"/>
                  <a:pt x="1836535" y="1499049"/>
                  <a:pt x="1742017" y="1504577"/>
                </a:cubicBezTo>
                <a:cubicBezTo>
                  <a:pt x="1707912" y="1506571"/>
                  <a:pt x="1672008" y="1498682"/>
                  <a:pt x="1634303" y="1480911"/>
                </a:cubicBezTo>
                <a:cubicBezTo>
                  <a:pt x="1596598" y="1463139"/>
                  <a:pt x="1576954" y="1440715"/>
                  <a:pt x="1575371" y="1413639"/>
                </a:cubicBezTo>
                <a:cubicBezTo>
                  <a:pt x="1573787" y="1386563"/>
                  <a:pt x="1614409" y="1370603"/>
                  <a:pt x="1697233" y="1365760"/>
                </a:cubicBezTo>
                <a:cubicBezTo>
                  <a:pt x="1749852" y="1362683"/>
                  <a:pt x="1776627" y="1369107"/>
                  <a:pt x="1777559" y="1385035"/>
                </a:cubicBezTo>
                <a:cubicBezTo>
                  <a:pt x="1778397" y="1399369"/>
                  <a:pt x="1766149" y="1407277"/>
                  <a:pt x="1740813" y="1408758"/>
                </a:cubicBezTo>
                <a:cubicBezTo>
                  <a:pt x="1730095" y="1409385"/>
                  <a:pt x="1716847" y="1408562"/>
                  <a:pt x="1701070" y="1406288"/>
                </a:cubicBezTo>
                <a:cubicBezTo>
                  <a:pt x="1723069" y="1431371"/>
                  <a:pt x="1747224" y="1443143"/>
                  <a:pt x="1773533" y="1441604"/>
                </a:cubicBezTo>
                <a:cubicBezTo>
                  <a:pt x="1816407" y="1439097"/>
                  <a:pt x="1836867" y="1421120"/>
                  <a:pt x="1834911" y="1387674"/>
                </a:cubicBezTo>
                <a:cubicBezTo>
                  <a:pt x="1831977" y="1337504"/>
                  <a:pt x="1787149" y="1314955"/>
                  <a:pt x="1700425" y="1320026"/>
                </a:cubicBezTo>
                <a:close/>
                <a:moveTo>
                  <a:pt x="1012479" y="1318305"/>
                </a:moveTo>
                <a:lnTo>
                  <a:pt x="991743" y="1339894"/>
                </a:lnTo>
                <a:cubicBezTo>
                  <a:pt x="1122890" y="1425716"/>
                  <a:pt x="1190700" y="1506852"/>
                  <a:pt x="1195171" y="1583301"/>
                </a:cubicBezTo>
                <a:cubicBezTo>
                  <a:pt x="1199223" y="1652584"/>
                  <a:pt x="1177610" y="1700992"/>
                  <a:pt x="1130332" y="1728528"/>
                </a:cubicBezTo>
                <a:cubicBezTo>
                  <a:pt x="1139149" y="1728812"/>
                  <a:pt x="1151352" y="1728498"/>
                  <a:pt x="1166942" y="1727586"/>
                </a:cubicBezTo>
                <a:cubicBezTo>
                  <a:pt x="1240024" y="1723312"/>
                  <a:pt x="1305353" y="1703511"/>
                  <a:pt x="1362929" y="1668181"/>
                </a:cubicBezTo>
                <a:cubicBezTo>
                  <a:pt x="1428022" y="1627616"/>
                  <a:pt x="1458892" y="1578667"/>
                  <a:pt x="1455539" y="1521330"/>
                </a:cubicBezTo>
                <a:cubicBezTo>
                  <a:pt x="1454002" y="1495050"/>
                  <a:pt x="1443718" y="1469681"/>
                  <a:pt x="1424689" y="1445224"/>
                </a:cubicBezTo>
                <a:cubicBezTo>
                  <a:pt x="1379250" y="1387151"/>
                  <a:pt x="1317111" y="1352830"/>
                  <a:pt x="1238273" y="1342258"/>
                </a:cubicBezTo>
                <a:cubicBezTo>
                  <a:pt x="1163519" y="1334643"/>
                  <a:pt x="1088254" y="1326659"/>
                  <a:pt x="1012479" y="1318305"/>
                </a:cubicBezTo>
                <a:close/>
                <a:moveTo>
                  <a:pt x="1789741" y="1066691"/>
                </a:moveTo>
                <a:cubicBezTo>
                  <a:pt x="1733225" y="1069996"/>
                  <a:pt x="1682836" y="1086128"/>
                  <a:pt x="1638576" y="1115085"/>
                </a:cubicBezTo>
                <a:cubicBezTo>
                  <a:pt x="1605589" y="1136192"/>
                  <a:pt x="1573905" y="1171206"/>
                  <a:pt x="1543522" y="1220128"/>
                </a:cubicBezTo>
                <a:cubicBezTo>
                  <a:pt x="1504327" y="1285547"/>
                  <a:pt x="1476008" y="1327956"/>
                  <a:pt x="1458565" y="1347354"/>
                </a:cubicBezTo>
                <a:lnTo>
                  <a:pt x="1476040" y="1370305"/>
                </a:lnTo>
                <a:cubicBezTo>
                  <a:pt x="1582473" y="1317735"/>
                  <a:pt x="1671256" y="1289369"/>
                  <a:pt x="1742388" y="1285209"/>
                </a:cubicBezTo>
                <a:cubicBezTo>
                  <a:pt x="1791109" y="1282360"/>
                  <a:pt x="1837489" y="1289636"/>
                  <a:pt x="1881527" y="1307038"/>
                </a:cubicBezTo>
                <a:cubicBezTo>
                  <a:pt x="1931552" y="1326487"/>
                  <a:pt x="1961997" y="1353873"/>
                  <a:pt x="1972863" y="1389195"/>
                </a:cubicBezTo>
                <a:cubicBezTo>
                  <a:pt x="1995775" y="1346304"/>
                  <a:pt x="2006091" y="1305347"/>
                  <a:pt x="2003809" y="1266326"/>
                </a:cubicBezTo>
                <a:cubicBezTo>
                  <a:pt x="2000503" y="1209785"/>
                  <a:pt x="1981631" y="1162945"/>
                  <a:pt x="1947194" y="1125804"/>
                </a:cubicBezTo>
                <a:cubicBezTo>
                  <a:pt x="1908485" y="1082521"/>
                  <a:pt x="1856001" y="1062817"/>
                  <a:pt x="1789741" y="1066691"/>
                </a:cubicBezTo>
                <a:close/>
                <a:moveTo>
                  <a:pt x="894411" y="879328"/>
                </a:moveTo>
                <a:cubicBezTo>
                  <a:pt x="907283" y="965674"/>
                  <a:pt x="922910" y="1032282"/>
                  <a:pt x="941296" y="1079150"/>
                </a:cubicBezTo>
                <a:cubicBezTo>
                  <a:pt x="965437" y="1140865"/>
                  <a:pt x="1003683" y="1192966"/>
                  <a:pt x="1056032" y="1235451"/>
                </a:cubicBezTo>
                <a:cubicBezTo>
                  <a:pt x="1116643" y="1285445"/>
                  <a:pt x="1183002" y="1308333"/>
                  <a:pt x="1255109" y="1304116"/>
                </a:cubicBezTo>
                <a:cubicBezTo>
                  <a:pt x="1285316" y="1302350"/>
                  <a:pt x="1310324" y="1295294"/>
                  <a:pt x="1330135" y="1282948"/>
                </a:cubicBezTo>
                <a:cubicBezTo>
                  <a:pt x="1257749" y="1282387"/>
                  <a:pt x="1197528" y="1268329"/>
                  <a:pt x="1149474" y="1240775"/>
                </a:cubicBezTo>
                <a:cubicBezTo>
                  <a:pt x="1101420" y="1213220"/>
                  <a:pt x="1059650" y="1171914"/>
                  <a:pt x="1024165" y="1116855"/>
                </a:cubicBezTo>
                <a:cubicBezTo>
                  <a:pt x="988679" y="1061797"/>
                  <a:pt x="969470" y="1009182"/>
                  <a:pt x="966536" y="959013"/>
                </a:cubicBezTo>
                <a:lnTo>
                  <a:pt x="985747" y="961485"/>
                </a:lnTo>
                <a:cubicBezTo>
                  <a:pt x="1259987" y="1002981"/>
                  <a:pt x="1399622" y="1066731"/>
                  <a:pt x="1404651" y="1152737"/>
                </a:cubicBezTo>
                <a:cubicBezTo>
                  <a:pt x="1406235" y="1179813"/>
                  <a:pt x="1394082" y="1197704"/>
                  <a:pt x="1368192" y="1206409"/>
                </a:cubicBezTo>
                <a:cubicBezTo>
                  <a:pt x="1334549" y="1199587"/>
                  <a:pt x="1293457" y="1182412"/>
                  <a:pt x="1244915" y="1154886"/>
                </a:cubicBezTo>
                <a:cubicBezTo>
                  <a:pt x="1207465" y="1133105"/>
                  <a:pt x="1169504" y="1110953"/>
                  <a:pt x="1131033" y="1088431"/>
                </a:cubicBezTo>
                <a:cubicBezTo>
                  <a:pt x="1163944" y="1149633"/>
                  <a:pt x="1244672" y="1209238"/>
                  <a:pt x="1373216" y="1267244"/>
                </a:cubicBezTo>
                <a:cubicBezTo>
                  <a:pt x="1437523" y="1246703"/>
                  <a:pt x="1468071" y="1208958"/>
                  <a:pt x="1464857" y="1154011"/>
                </a:cubicBezTo>
                <a:cubicBezTo>
                  <a:pt x="1458896" y="1052078"/>
                  <a:pt x="1352553" y="980787"/>
                  <a:pt x="1145826" y="940138"/>
                </a:cubicBezTo>
                <a:cubicBezTo>
                  <a:pt x="1102393" y="933088"/>
                  <a:pt x="1058960" y="926040"/>
                  <a:pt x="1015527" y="918991"/>
                </a:cubicBezTo>
                <a:cubicBezTo>
                  <a:pt x="965133" y="909952"/>
                  <a:pt x="924762" y="896730"/>
                  <a:pt x="894411" y="879328"/>
                </a:cubicBezTo>
                <a:close/>
                <a:moveTo>
                  <a:pt x="2706572" y="568393"/>
                </a:moveTo>
                <a:cubicBezTo>
                  <a:pt x="2584824" y="609873"/>
                  <a:pt x="2448488" y="677776"/>
                  <a:pt x="2297565" y="772103"/>
                </a:cubicBezTo>
                <a:cubicBezTo>
                  <a:pt x="2152348" y="863698"/>
                  <a:pt x="2034879" y="953271"/>
                  <a:pt x="1945157" y="1040823"/>
                </a:cubicBezTo>
                <a:lnTo>
                  <a:pt x="1993605" y="1066756"/>
                </a:lnTo>
                <a:cubicBezTo>
                  <a:pt x="2072007" y="986259"/>
                  <a:pt x="2184280" y="899787"/>
                  <a:pt x="2330424" y="807337"/>
                </a:cubicBezTo>
                <a:cubicBezTo>
                  <a:pt x="2481301" y="712215"/>
                  <a:pt x="2611907" y="646644"/>
                  <a:pt x="2722242" y="610627"/>
                </a:cubicBezTo>
                <a:close/>
                <a:moveTo>
                  <a:pt x="2652864" y="352189"/>
                </a:moveTo>
                <a:cubicBezTo>
                  <a:pt x="2251371" y="659338"/>
                  <a:pt x="1986769" y="882969"/>
                  <a:pt x="1859056" y="1023084"/>
                </a:cubicBezTo>
                <a:lnTo>
                  <a:pt x="1907364" y="1046628"/>
                </a:lnTo>
                <a:cubicBezTo>
                  <a:pt x="1959413" y="983654"/>
                  <a:pt x="2050643" y="896814"/>
                  <a:pt x="2181054" y="786107"/>
                </a:cubicBezTo>
                <a:cubicBezTo>
                  <a:pt x="2330115" y="659927"/>
                  <a:pt x="2497898" y="527857"/>
                  <a:pt x="2684401" y="389899"/>
                </a:cubicBezTo>
                <a:close/>
                <a:moveTo>
                  <a:pt x="2345144" y="306658"/>
                </a:moveTo>
                <a:cubicBezTo>
                  <a:pt x="2238273" y="485507"/>
                  <a:pt x="2064268" y="703441"/>
                  <a:pt x="1823127" y="960460"/>
                </a:cubicBezTo>
                <a:lnTo>
                  <a:pt x="1872759" y="981530"/>
                </a:lnTo>
                <a:cubicBezTo>
                  <a:pt x="2117237" y="714727"/>
                  <a:pt x="2292077" y="494346"/>
                  <a:pt x="2397279" y="320389"/>
                </a:cubicBezTo>
                <a:close/>
                <a:moveTo>
                  <a:pt x="1537252" y="0"/>
                </a:moveTo>
                <a:lnTo>
                  <a:pt x="3074504" y="0"/>
                </a:lnTo>
                <a:lnTo>
                  <a:pt x="3074504" y="1504122"/>
                </a:lnTo>
                <a:cubicBezTo>
                  <a:pt x="3074504" y="2334826"/>
                  <a:pt x="2386253" y="3008244"/>
                  <a:pt x="1537252" y="3008244"/>
                </a:cubicBezTo>
                <a:cubicBezTo>
                  <a:pt x="688251" y="3008244"/>
                  <a:pt x="0" y="2334826"/>
                  <a:pt x="0" y="1504122"/>
                </a:cubicBezTo>
                <a:cubicBezTo>
                  <a:pt x="0" y="673418"/>
                  <a:pt x="688251" y="0"/>
                  <a:pt x="1537252" y="0"/>
                </a:cubicBezTo>
                <a:close/>
              </a:path>
            </a:pathLst>
          </a:custGeom>
          <a:gradFill>
            <a:gsLst>
              <a:gs pos="27000">
                <a:srgbClr val="FFC000">
                  <a:lumMod val="28000"/>
                  <a:lumOff val="72000"/>
                </a:srgbClr>
              </a:gs>
              <a:gs pos="65000">
                <a:srgbClr val="E8094C">
                  <a:alpha val="42000"/>
                </a:srgbClr>
              </a:gs>
            </a:gsLst>
            <a:path path="circle">
              <a:fillToRect l="50000" t="50000" r="50000" b="50000"/>
            </a:path>
          </a:gradFill>
          <a:ln w="190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a:off x="-28657" y="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9000">
                <a:srgbClr val="CC0000">
                  <a:lumMod val="49000"/>
                </a:srgbClr>
              </a:gs>
              <a:gs pos="91000">
                <a:srgbClr val="391B03">
                  <a:lumMod val="0"/>
                </a:srgbClr>
              </a:gs>
              <a:gs pos="27000">
                <a:srgbClr val="FFFF00">
                  <a:lumMod val="54000"/>
                  <a:lumOff val="46000"/>
                </a:srgbClr>
              </a:gs>
              <a:gs pos="40409">
                <a:srgbClr val="FF0066">
                  <a:lumMod val="86000"/>
                </a:srgbClr>
              </a:gs>
              <a:gs pos="57000">
                <a:srgbClr val="AC0056">
                  <a:lumMod val="67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Forma libre"/>
          <p:cNvSpPr/>
          <p:nvPr/>
        </p:nvSpPr>
        <p:spPr>
          <a:xfrm rot="10800000">
            <a:off x="-28657" y="552411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9000">
                <a:srgbClr val="CC0000">
                  <a:lumMod val="49000"/>
                </a:srgbClr>
              </a:gs>
              <a:gs pos="91000">
                <a:srgbClr val="391B03">
                  <a:lumMod val="0"/>
                </a:srgbClr>
              </a:gs>
              <a:gs pos="26000">
                <a:srgbClr val="FFFF00">
                  <a:lumMod val="54000"/>
                  <a:lumOff val="46000"/>
                </a:srgbClr>
              </a:gs>
              <a:gs pos="40409">
                <a:srgbClr val="FF0066">
                  <a:lumMod val="86000"/>
                </a:srgbClr>
              </a:gs>
              <a:gs pos="57000">
                <a:srgbClr val="AC0056">
                  <a:lumMod val="67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5" name="14 Rectángulo"/>
          <p:cNvSpPr/>
          <p:nvPr/>
        </p:nvSpPr>
        <p:spPr>
          <a:xfrm>
            <a:off x="-90850" y="-24536"/>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40847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500" fill="hold"/>
                                        <p:tgtEl>
                                          <p:spTgt spid="3"/>
                                        </p:tgtEl>
                                        <p:attrNameLst>
                                          <p:attrName>ppt_x</p:attrName>
                                        </p:attrNameLst>
                                      </p:cBhvr>
                                      <p:tavLst>
                                        <p:tav tm="0">
                                          <p:val>
                                            <p:strVal val="#ppt_x"/>
                                          </p:val>
                                        </p:tav>
                                        <p:tav tm="100000">
                                          <p:val>
                                            <p:strVal val="#ppt_x"/>
                                          </p:val>
                                        </p:tav>
                                      </p:tavLst>
                                    </p:anim>
                                    <p:anim calcmode="lin" valueType="num">
                                      <p:cBhvr additive="base">
                                        <p:cTn id="11" dur="2500" fill="hold"/>
                                        <p:tgtEl>
                                          <p:spTgt spid="3"/>
                                        </p:tgtEl>
                                        <p:attrNameLst>
                                          <p:attrName>ppt_y</p:attrName>
                                        </p:attrNameLst>
                                      </p:cBhvr>
                                      <p:tavLst>
                                        <p:tav tm="0">
                                          <p:val>
                                            <p:strVal val="1+#ppt_h/2"/>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2500" fill="hold"/>
                                        <p:tgtEl>
                                          <p:spTgt spid="3"/>
                                        </p:tgtEl>
                                        <p:attrNameLst>
                                          <p:attrName>ppt_w</p:attrName>
                                        </p:attrNameLst>
                                      </p:cBhvr>
                                      <p:tavLst>
                                        <p:tav tm="0">
                                          <p:val>
                                            <p:strVal val="#ppt_w"/>
                                          </p:val>
                                        </p:tav>
                                        <p:tav tm="100000">
                                          <p:val>
                                            <p:strVal val="#ppt_w"/>
                                          </p:val>
                                        </p:tav>
                                      </p:tavLst>
                                    </p:anim>
                                    <p:anim calcmode="lin" valueType="num">
                                      <p:cBhvr>
                                        <p:cTn id="15" dur="2500" fill="hold"/>
                                        <p:tgtEl>
                                          <p:spTgt spid="3"/>
                                        </p:tgtEl>
                                        <p:attrNameLst>
                                          <p:attrName>ppt_h</p:attrName>
                                        </p:attrNameLst>
                                      </p:cBhvr>
                                      <p:tavLst>
                                        <p:tav tm="0" fmla="#ppt_h*sin(2.5*pi*$)">
                                          <p:val>
                                            <p:fltVal val="0"/>
                                          </p:val>
                                        </p:tav>
                                        <p:tav tm="100000">
                                          <p:val>
                                            <p:fltVal val="1"/>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2500" fill="hold"/>
                                        <p:tgtEl>
                                          <p:spTgt spid="12"/>
                                        </p:tgtEl>
                                        <p:attrNameLst>
                                          <p:attrName>ppt_x</p:attrName>
                                        </p:attrNameLst>
                                      </p:cBhvr>
                                      <p:tavLst>
                                        <p:tav tm="0">
                                          <p:val>
                                            <p:strVal val="0-#ppt_w/2"/>
                                          </p:val>
                                        </p:tav>
                                        <p:tav tm="100000">
                                          <p:val>
                                            <p:strVal val="#ppt_x"/>
                                          </p:val>
                                        </p:tav>
                                      </p:tavLst>
                                    </p:anim>
                                    <p:anim calcmode="lin" valueType="num">
                                      <p:cBhvr additive="base">
                                        <p:cTn id="19" dur="2500" fill="hold"/>
                                        <p:tgtEl>
                                          <p:spTgt spid="12"/>
                                        </p:tgtEl>
                                        <p:attrNameLst>
                                          <p:attrName>ppt_y</p:attrName>
                                        </p:attrNameLst>
                                      </p:cBhvr>
                                      <p:tavLst>
                                        <p:tav tm="0">
                                          <p:val>
                                            <p:strVal val="#ppt_y"/>
                                          </p:val>
                                        </p:tav>
                                        <p:tav tm="100000">
                                          <p:val>
                                            <p:strVal val="#ppt_y"/>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p:cTn id="22" dur="2500" fill="hold"/>
                                        <p:tgtEl>
                                          <p:spTgt spid="12"/>
                                        </p:tgtEl>
                                        <p:attrNameLst>
                                          <p:attrName>ppt_w</p:attrName>
                                        </p:attrNameLst>
                                      </p:cBhvr>
                                      <p:tavLst>
                                        <p:tav tm="0" fmla="#ppt_w*sin(2.5*pi*$)">
                                          <p:val>
                                            <p:fltVal val="0"/>
                                          </p:val>
                                        </p:tav>
                                        <p:tav tm="100000">
                                          <p:val>
                                            <p:fltVal val="1"/>
                                          </p:val>
                                        </p:tav>
                                      </p:tavLst>
                                    </p:anim>
                                    <p:anim calcmode="lin" valueType="num">
                                      <p:cBhvr>
                                        <p:cTn id="23" dur="2500" fill="hold"/>
                                        <p:tgtEl>
                                          <p:spTgt spid="12"/>
                                        </p:tgtEl>
                                        <p:attrNameLst>
                                          <p:attrName>ppt_h</p:attrName>
                                        </p:attrNameLst>
                                      </p:cBhvr>
                                      <p:tavLst>
                                        <p:tav tm="0">
                                          <p:val>
                                            <p:strVal val="#ppt_h"/>
                                          </p:val>
                                        </p:tav>
                                        <p:tav tm="100000">
                                          <p:val>
                                            <p:strVal val="#ppt_h"/>
                                          </p:val>
                                        </p:tav>
                                      </p:tavLst>
                                    </p:anim>
                                  </p:childTnLst>
                                </p:cTn>
                              </p:par>
                              <p:par>
                                <p:cTn id="24" presetID="2" presetClass="entr" presetSubtype="1"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500" fill="hold"/>
                                        <p:tgtEl>
                                          <p:spTgt spid="13"/>
                                        </p:tgtEl>
                                        <p:attrNameLst>
                                          <p:attrName>ppt_x</p:attrName>
                                        </p:attrNameLst>
                                      </p:cBhvr>
                                      <p:tavLst>
                                        <p:tav tm="0">
                                          <p:val>
                                            <p:strVal val="#ppt_x"/>
                                          </p:val>
                                        </p:tav>
                                        <p:tav tm="100000">
                                          <p:val>
                                            <p:strVal val="#ppt_x"/>
                                          </p:val>
                                        </p:tav>
                                      </p:tavLst>
                                    </p:anim>
                                    <p:anim calcmode="lin" valueType="num">
                                      <p:cBhvr additive="base">
                                        <p:cTn id="27" dur="2500" fill="hold"/>
                                        <p:tgtEl>
                                          <p:spTgt spid="13"/>
                                        </p:tgtEl>
                                        <p:attrNameLst>
                                          <p:attrName>ppt_y</p:attrName>
                                        </p:attrNameLst>
                                      </p:cBhvr>
                                      <p:tavLst>
                                        <p:tav tm="0">
                                          <p:val>
                                            <p:strVal val="0-#ppt_h/2"/>
                                          </p:val>
                                        </p:tav>
                                        <p:tav tm="100000">
                                          <p:val>
                                            <p:strVal val="#ppt_y"/>
                                          </p:val>
                                        </p:tav>
                                      </p:tavLst>
                                    </p:anim>
                                  </p:childTnLst>
                                </p:cTn>
                              </p:par>
                              <p:par>
                                <p:cTn id="28" presetID="19" presetClass="entr" presetSubtype="5" fill="hold" grpId="1"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p:cTn id="30" dur="2500" fill="hold"/>
                                        <p:tgtEl>
                                          <p:spTgt spid="13"/>
                                        </p:tgtEl>
                                        <p:attrNameLst>
                                          <p:attrName>ppt_w</p:attrName>
                                        </p:attrNameLst>
                                      </p:cBhvr>
                                      <p:tavLst>
                                        <p:tav tm="0">
                                          <p:val>
                                            <p:strVal val="#ppt_w"/>
                                          </p:val>
                                        </p:tav>
                                        <p:tav tm="100000">
                                          <p:val>
                                            <p:strVal val="#ppt_w"/>
                                          </p:val>
                                        </p:tav>
                                      </p:tavLst>
                                    </p:anim>
                                    <p:anim calcmode="lin" valueType="num">
                                      <p:cBhvr>
                                        <p:cTn id="31" dur="2500" fill="hold"/>
                                        <p:tgtEl>
                                          <p:spTgt spid="13"/>
                                        </p:tgtEl>
                                        <p:attrNameLst>
                                          <p:attrName>ppt_h</p:attrName>
                                        </p:attrNameLst>
                                      </p:cBhvr>
                                      <p:tavLst>
                                        <p:tav tm="0" fmla="#ppt_h*sin(2.5*pi*$)">
                                          <p:val>
                                            <p:fltVal val="0"/>
                                          </p:val>
                                        </p:tav>
                                        <p:tav tm="100000">
                                          <p:val>
                                            <p:fltVal val="1"/>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500" fill="hold"/>
                                        <p:tgtEl>
                                          <p:spTgt spid="11"/>
                                        </p:tgtEl>
                                        <p:attrNameLst>
                                          <p:attrName>ppt_x</p:attrName>
                                        </p:attrNameLst>
                                      </p:cBhvr>
                                      <p:tavLst>
                                        <p:tav tm="0">
                                          <p:val>
                                            <p:strVal val="1+#ppt_w/2"/>
                                          </p:val>
                                        </p:tav>
                                        <p:tav tm="100000">
                                          <p:val>
                                            <p:strVal val="#ppt_x"/>
                                          </p:val>
                                        </p:tav>
                                      </p:tavLst>
                                    </p:anim>
                                    <p:anim calcmode="lin" valueType="num">
                                      <p:cBhvr additive="base">
                                        <p:cTn id="35" dur="2500" fill="hold"/>
                                        <p:tgtEl>
                                          <p:spTgt spid="11"/>
                                        </p:tgtEl>
                                        <p:attrNameLst>
                                          <p:attrName>ppt_y</p:attrName>
                                        </p:attrNameLst>
                                      </p:cBhvr>
                                      <p:tavLst>
                                        <p:tav tm="0">
                                          <p:val>
                                            <p:strVal val="#ppt_y"/>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2500" fill="hold"/>
                                        <p:tgtEl>
                                          <p:spTgt spid="11"/>
                                        </p:tgtEl>
                                        <p:attrNameLst>
                                          <p:attrName>ppt_w</p:attrName>
                                        </p:attrNameLst>
                                      </p:cBhvr>
                                      <p:tavLst>
                                        <p:tav tm="0" fmla="#ppt_w*sin(2.5*pi*$)">
                                          <p:val>
                                            <p:fltVal val="0"/>
                                          </p:val>
                                        </p:tav>
                                        <p:tav tm="100000">
                                          <p:val>
                                            <p:fltVal val="1"/>
                                          </p:val>
                                        </p:tav>
                                      </p:tavLst>
                                    </p:anim>
                                    <p:anim calcmode="lin" valueType="num">
                                      <p:cBhvr>
                                        <p:cTn id="39" dur="2500" fill="hold"/>
                                        <p:tgtEl>
                                          <p:spTgt spid="11"/>
                                        </p:tgtEl>
                                        <p:attrNameLst>
                                          <p:attrName>ppt_h</p:attrName>
                                        </p:attrNameLst>
                                      </p:cBhvr>
                                      <p:tavLst>
                                        <p:tav tm="0">
                                          <p:val>
                                            <p:strVal val="#ppt_h"/>
                                          </p:val>
                                        </p:tav>
                                        <p:tav tm="100000">
                                          <p:val>
                                            <p:strVal val="#ppt_h"/>
                                          </p:val>
                                        </p:tav>
                                      </p:tavLst>
                                    </p:anim>
                                  </p:childTnLst>
                                </p:cTn>
                              </p:par>
                            </p:childTnLst>
                          </p:cTn>
                        </p:par>
                        <p:par>
                          <p:cTn id="40" fill="hold">
                            <p:stCondLst>
                              <p:cond delay="2500"/>
                            </p:stCondLst>
                            <p:childTnLst>
                              <p:par>
                                <p:cTn id="41" presetID="2" presetClass="exit" presetSubtype="2" fill="hold" grpId="2" nodeType="afterEffect">
                                  <p:stCondLst>
                                    <p:cond delay="0"/>
                                  </p:stCondLst>
                                  <p:childTnLst>
                                    <p:anim calcmode="lin" valueType="num">
                                      <p:cBhvr additive="base">
                                        <p:cTn id="42" dur="3500"/>
                                        <p:tgtEl>
                                          <p:spTgt spid="11"/>
                                        </p:tgtEl>
                                        <p:attrNameLst>
                                          <p:attrName>ppt_x</p:attrName>
                                        </p:attrNameLst>
                                      </p:cBhvr>
                                      <p:tavLst>
                                        <p:tav tm="0">
                                          <p:val>
                                            <p:strVal val="ppt_x"/>
                                          </p:val>
                                        </p:tav>
                                        <p:tav tm="100000">
                                          <p:val>
                                            <p:strVal val="1+ppt_w/2"/>
                                          </p:val>
                                        </p:tav>
                                      </p:tavLst>
                                    </p:anim>
                                    <p:anim calcmode="lin" valueType="num">
                                      <p:cBhvr additive="base">
                                        <p:cTn id="43" dur="3500"/>
                                        <p:tgtEl>
                                          <p:spTgt spid="11"/>
                                        </p:tgtEl>
                                        <p:attrNameLst>
                                          <p:attrName>ppt_y</p:attrName>
                                        </p:attrNameLst>
                                      </p:cBhvr>
                                      <p:tavLst>
                                        <p:tav tm="0">
                                          <p:val>
                                            <p:strVal val="ppt_y"/>
                                          </p:val>
                                        </p:tav>
                                        <p:tav tm="100000">
                                          <p:val>
                                            <p:strVal val="ppt_y"/>
                                          </p:val>
                                        </p:tav>
                                      </p:tavLst>
                                    </p:anim>
                                    <p:set>
                                      <p:cBhvr>
                                        <p:cTn id="44" dur="1" fill="hold">
                                          <p:stCondLst>
                                            <p:cond delay="3499"/>
                                          </p:stCondLst>
                                        </p:cTn>
                                        <p:tgtEl>
                                          <p:spTgt spid="11"/>
                                        </p:tgtEl>
                                        <p:attrNameLst>
                                          <p:attrName>style.visibility</p:attrName>
                                        </p:attrNameLst>
                                      </p:cBhvr>
                                      <p:to>
                                        <p:strVal val="hidden"/>
                                      </p:to>
                                    </p:set>
                                  </p:childTnLst>
                                </p:cTn>
                              </p:par>
                              <p:par>
                                <p:cTn id="45" presetID="2" presetClass="exit" presetSubtype="1" fill="hold" grpId="2" nodeType="withEffect">
                                  <p:stCondLst>
                                    <p:cond delay="0"/>
                                  </p:stCondLst>
                                  <p:childTnLst>
                                    <p:anim calcmode="lin" valueType="num">
                                      <p:cBhvr additive="base">
                                        <p:cTn id="46" dur="3500"/>
                                        <p:tgtEl>
                                          <p:spTgt spid="13"/>
                                        </p:tgtEl>
                                        <p:attrNameLst>
                                          <p:attrName>ppt_x</p:attrName>
                                        </p:attrNameLst>
                                      </p:cBhvr>
                                      <p:tavLst>
                                        <p:tav tm="0">
                                          <p:val>
                                            <p:strVal val="ppt_x"/>
                                          </p:val>
                                        </p:tav>
                                        <p:tav tm="100000">
                                          <p:val>
                                            <p:strVal val="ppt_x"/>
                                          </p:val>
                                        </p:tav>
                                      </p:tavLst>
                                    </p:anim>
                                    <p:anim calcmode="lin" valueType="num">
                                      <p:cBhvr additive="base">
                                        <p:cTn id="47" dur="3500"/>
                                        <p:tgtEl>
                                          <p:spTgt spid="13"/>
                                        </p:tgtEl>
                                        <p:attrNameLst>
                                          <p:attrName>ppt_y</p:attrName>
                                        </p:attrNameLst>
                                      </p:cBhvr>
                                      <p:tavLst>
                                        <p:tav tm="0">
                                          <p:val>
                                            <p:strVal val="ppt_y"/>
                                          </p:val>
                                        </p:tav>
                                        <p:tav tm="100000">
                                          <p:val>
                                            <p:strVal val="0-ppt_h/2"/>
                                          </p:val>
                                        </p:tav>
                                      </p:tavLst>
                                    </p:anim>
                                    <p:set>
                                      <p:cBhvr>
                                        <p:cTn id="48" dur="1" fill="hold">
                                          <p:stCondLst>
                                            <p:cond delay="3499"/>
                                          </p:stCondLst>
                                        </p:cTn>
                                        <p:tgtEl>
                                          <p:spTgt spid="13"/>
                                        </p:tgtEl>
                                        <p:attrNameLst>
                                          <p:attrName>style.visibility</p:attrName>
                                        </p:attrNameLst>
                                      </p:cBhvr>
                                      <p:to>
                                        <p:strVal val="hidden"/>
                                      </p:to>
                                    </p:set>
                                  </p:childTnLst>
                                </p:cTn>
                              </p:par>
                              <p:par>
                                <p:cTn id="49" presetID="2" presetClass="exit" presetSubtype="8" fill="hold" grpId="2" nodeType="withEffect">
                                  <p:stCondLst>
                                    <p:cond delay="0"/>
                                  </p:stCondLst>
                                  <p:childTnLst>
                                    <p:anim calcmode="lin" valueType="num">
                                      <p:cBhvr additive="base">
                                        <p:cTn id="50" dur="3500"/>
                                        <p:tgtEl>
                                          <p:spTgt spid="12"/>
                                        </p:tgtEl>
                                        <p:attrNameLst>
                                          <p:attrName>ppt_x</p:attrName>
                                        </p:attrNameLst>
                                      </p:cBhvr>
                                      <p:tavLst>
                                        <p:tav tm="0">
                                          <p:val>
                                            <p:strVal val="ppt_x"/>
                                          </p:val>
                                        </p:tav>
                                        <p:tav tm="100000">
                                          <p:val>
                                            <p:strVal val="0-ppt_w/2"/>
                                          </p:val>
                                        </p:tav>
                                      </p:tavLst>
                                    </p:anim>
                                    <p:anim calcmode="lin" valueType="num">
                                      <p:cBhvr additive="base">
                                        <p:cTn id="51" dur="3500"/>
                                        <p:tgtEl>
                                          <p:spTgt spid="12"/>
                                        </p:tgtEl>
                                        <p:attrNameLst>
                                          <p:attrName>ppt_y</p:attrName>
                                        </p:attrNameLst>
                                      </p:cBhvr>
                                      <p:tavLst>
                                        <p:tav tm="0">
                                          <p:val>
                                            <p:strVal val="ppt_y"/>
                                          </p:val>
                                        </p:tav>
                                        <p:tav tm="100000">
                                          <p:val>
                                            <p:strVal val="ppt_y"/>
                                          </p:val>
                                        </p:tav>
                                      </p:tavLst>
                                    </p:anim>
                                    <p:set>
                                      <p:cBhvr>
                                        <p:cTn id="52" dur="1" fill="hold">
                                          <p:stCondLst>
                                            <p:cond delay="3499"/>
                                          </p:stCondLst>
                                        </p:cTn>
                                        <p:tgtEl>
                                          <p:spTgt spid="12"/>
                                        </p:tgtEl>
                                        <p:attrNameLst>
                                          <p:attrName>style.visibility</p:attrName>
                                        </p:attrNameLst>
                                      </p:cBhvr>
                                      <p:to>
                                        <p:strVal val="hidden"/>
                                      </p:to>
                                    </p:set>
                                  </p:childTnLst>
                                </p:cTn>
                              </p:par>
                              <p:par>
                                <p:cTn id="53" presetID="2" presetClass="exit" presetSubtype="4" fill="hold" grpId="2" nodeType="withEffect">
                                  <p:stCondLst>
                                    <p:cond delay="0"/>
                                  </p:stCondLst>
                                  <p:childTnLst>
                                    <p:anim calcmode="lin" valueType="num">
                                      <p:cBhvr additive="base">
                                        <p:cTn id="54" dur="3500"/>
                                        <p:tgtEl>
                                          <p:spTgt spid="3"/>
                                        </p:tgtEl>
                                        <p:attrNameLst>
                                          <p:attrName>ppt_x</p:attrName>
                                        </p:attrNameLst>
                                      </p:cBhvr>
                                      <p:tavLst>
                                        <p:tav tm="0">
                                          <p:val>
                                            <p:strVal val="ppt_x"/>
                                          </p:val>
                                        </p:tav>
                                        <p:tav tm="100000">
                                          <p:val>
                                            <p:strVal val="ppt_x"/>
                                          </p:val>
                                        </p:tav>
                                      </p:tavLst>
                                    </p:anim>
                                    <p:anim calcmode="lin" valueType="num">
                                      <p:cBhvr additive="base">
                                        <p:cTn id="55" dur="3500"/>
                                        <p:tgtEl>
                                          <p:spTgt spid="3"/>
                                        </p:tgtEl>
                                        <p:attrNameLst>
                                          <p:attrName>ppt_y</p:attrName>
                                        </p:attrNameLst>
                                      </p:cBhvr>
                                      <p:tavLst>
                                        <p:tav tm="0">
                                          <p:val>
                                            <p:strVal val="ppt_y"/>
                                          </p:val>
                                        </p:tav>
                                        <p:tav tm="100000">
                                          <p:val>
                                            <p:strVal val="1+ppt_h/2"/>
                                          </p:val>
                                        </p:tav>
                                      </p:tavLst>
                                    </p:anim>
                                    <p:set>
                                      <p:cBhvr>
                                        <p:cTn id="56" dur="1" fill="hold">
                                          <p:stCondLst>
                                            <p:cond delay="3499"/>
                                          </p:stCondLst>
                                        </p:cTn>
                                        <p:tgtEl>
                                          <p:spTgt spid="3"/>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p:cTn id="59" dur="4000" fill="hold"/>
                                        <p:tgtEl>
                                          <p:spTgt spid="14"/>
                                        </p:tgtEl>
                                        <p:attrNameLst>
                                          <p:attrName>ppt_w</p:attrName>
                                        </p:attrNameLst>
                                      </p:cBhvr>
                                      <p:tavLst>
                                        <p:tav tm="0">
                                          <p:val>
                                            <p:strVal val="4/3*#ppt_w"/>
                                          </p:val>
                                        </p:tav>
                                        <p:tav tm="100000">
                                          <p:val>
                                            <p:strVal val="#ppt_w"/>
                                          </p:val>
                                        </p:tav>
                                      </p:tavLst>
                                    </p:anim>
                                    <p:anim calcmode="lin" valueType="num">
                                      <p:cBhvr>
                                        <p:cTn id="60" dur="4000" fill="hold"/>
                                        <p:tgtEl>
                                          <p:spTgt spid="14"/>
                                        </p:tgtEl>
                                        <p:attrNameLst>
                                          <p:attrName>ppt_h</p:attrName>
                                        </p:attrNameLst>
                                      </p:cBhvr>
                                      <p:tavLst>
                                        <p:tav tm="0">
                                          <p:val>
                                            <p:strVal val="4/3*#ppt_h"/>
                                          </p:val>
                                        </p:tav>
                                        <p:tav tm="100000">
                                          <p:val>
                                            <p:strVal val="#ppt_h"/>
                                          </p:val>
                                        </p:tav>
                                      </p:tavLst>
                                    </p:anim>
                                  </p:childTnLst>
                                </p:cTn>
                              </p:par>
                              <p:par>
                                <p:cTn id="61" presetID="8" presetClass="entr" presetSubtype="32"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diamond(out)">
                                      <p:cBhvr>
                                        <p:cTn id="63" dur="4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11" grpId="0" animBg="1"/>
      <p:bldP spid="11" grpId="1" animBg="1"/>
      <p:bldP spid="11" grpId="2" animBg="1"/>
      <p:bldP spid="12" grpId="0" animBg="1"/>
      <p:bldP spid="12" grpId="1" animBg="1"/>
      <p:bldP spid="12" grpId="2" animBg="1"/>
      <p:bldP spid="13" grpId="0" animBg="1"/>
      <p:bldP spid="13" grpId="1" animBg="1"/>
      <p:bldP spid="13" grpId="2" animBg="1"/>
      <p:bldP spid="15"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20 Rectángulo"/>
          <p:cNvSpPr/>
          <p:nvPr/>
        </p:nvSpPr>
        <p:spPr>
          <a:xfrm rot="10800000" flipH="1">
            <a:off x="-34369" y="3405822"/>
            <a:ext cx="4626585" cy="3429000"/>
          </a:xfrm>
          <a:prstGeom prst="rect">
            <a:avLst/>
          </a:prstGeom>
          <a:gradFill flip="none" rotWithShape="1">
            <a:gsLst>
              <a:gs pos="97917">
                <a:srgbClr val="FF0000"/>
              </a:gs>
              <a:gs pos="92000">
                <a:srgbClr val="C00000">
                  <a:lumMod val="86000"/>
                </a:srgbClr>
              </a:gs>
              <a:gs pos="70000">
                <a:srgbClr val="140000"/>
              </a:gs>
              <a:gs pos="46000">
                <a:srgbClr val="391B03">
                  <a:lumMod val="0"/>
                </a:srgbClr>
              </a:gs>
              <a:gs pos="2083">
                <a:srgbClr val="FF0000"/>
              </a:gs>
              <a:gs pos="18000">
                <a:srgbClr val="C00000">
                  <a:lumMod val="67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80794" y="3405426"/>
            <a:ext cx="4563206" cy="3429000"/>
          </a:xfrm>
          <a:prstGeom prst="rect">
            <a:avLst/>
          </a:prstGeom>
          <a:gradFill flip="none" rotWithShape="1">
            <a:gsLst>
              <a:gs pos="97917">
                <a:srgbClr val="FF0000"/>
              </a:gs>
              <a:gs pos="92000">
                <a:srgbClr val="C00000">
                  <a:lumMod val="86000"/>
                </a:srgbClr>
              </a:gs>
              <a:gs pos="70000">
                <a:srgbClr val="140000"/>
              </a:gs>
              <a:gs pos="46000">
                <a:srgbClr val="391B03">
                  <a:lumMod val="0"/>
                </a:srgbClr>
              </a:gs>
              <a:gs pos="2083">
                <a:srgbClr val="FF0000"/>
              </a:gs>
              <a:gs pos="18000">
                <a:srgbClr val="C00000">
                  <a:lumMod val="67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H="1">
            <a:off x="4592216" y="0"/>
            <a:ext cx="4563206" cy="3429000"/>
          </a:xfrm>
          <a:prstGeom prst="rect">
            <a:avLst/>
          </a:prstGeom>
          <a:gradFill flip="none" rotWithShape="1">
            <a:gsLst>
              <a:gs pos="97917">
                <a:srgbClr val="FF0000"/>
              </a:gs>
              <a:gs pos="92000">
                <a:srgbClr val="C00000">
                  <a:lumMod val="86000"/>
                </a:srgbClr>
              </a:gs>
              <a:gs pos="70000">
                <a:srgbClr val="140000"/>
              </a:gs>
              <a:gs pos="46000">
                <a:srgbClr val="391B03">
                  <a:lumMod val="0"/>
                </a:srgbClr>
              </a:gs>
              <a:gs pos="2083">
                <a:srgbClr val="FF0000"/>
              </a:gs>
              <a:gs pos="18000">
                <a:srgbClr val="C00000">
                  <a:lumMod val="67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4592216" cy="3429000"/>
          </a:xfrm>
          <a:prstGeom prst="rect">
            <a:avLst/>
          </a:prstGeom>
          <a:gradFill flip="none" rotWithShape="1">
            <a:gsLst>
              <a:gs pos="97917">
                <a:srgbClr val="FF0000"/>
              </a:gs>
              <a:gs pos="92000">
                <a:srgbClr val="C00000">
                  <a:lumMod val="86000"/>
                </a:srgbClr>
              </a:gs>
              <a:gs pos="70000">
                <a:srgbClr val="140000"/>
              </a:gs>
              <a:gs pos="46000">
                <a:srgbClr val="391B03">
                  <a:lumMod val="0"/>
                </a:srgbClr>
              </a:gs>
              <a:gs pos="2083">
                <a:srgbClr val="FF0000"/>
              </a:gs>
              <a:gs pos="18000">
                <a:srgbClr val="C00000">
                  <a:lumMod val="67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Diapositiva8"/>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34370" y="355965"/>
            <a:ext cx="9198586" cy="6099717"/>
          </a:xfrm>
          <a:prstGeom prst="rect">
            <a:avLst/>
          </a:prstGeom>
          <a:noFill/>
          <a:ln>
            <a:noFill/>
          </a:ln>
        </p:spPr>
      </p:pic>
      <p:pic>
        <p:nvPicPr>
          <p:cNvPr id="2050"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20152687">
            <a:off x="946717" y="1797876"/>
            <a:ext cx="2843808" cy="119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20152687">
            <a:off x="2026839" y="2517957"/>
            <a:ext cx="2843808" cy="119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20152687">
            <a:off x="-205409" y="1077798"/>
            <a:ext cx="2843808" cy="119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447313" flipH="1">
            <a:off x="4187079" y="2517956"/>
            <a:ext cx="2843808" cy="119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447313" flipH="1">
            <a:off x="5283833" y="1797876"/>
            <a:ext cx="2843808" cy="119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447313" flipH="1">
            <a:off x="6425495" y="1091942"/>
            <a:ext cx="2843808" cy="119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9519948">
            <a:off x="4187092" y="3130535"/>
            <a:ext cx="2843808" cy="119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9519948">
            <a:off x="5283845" y="3882328"/>
            <a:ext cx="2843808" cy="119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9519948">
            <a:off x="6377640" y="4553575"/>
            <a:ext cx="2843808" cy="119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2080052" flipH="1">
            <a:off x="2026851" y="3130537"/>
            <a:ext cx="2843808" cy="119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2080052" flipH="1">
            <a:off x="946730" y="3882326"/>
            <a:ext cx="2843808" cy="119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2080052" flipH="1">
            <a:off x="-105309" y="4551588"/>
            <a:ext cx="2843808" cy="119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15 Forma libre"/>
          <p:cNvSpPr/>
          <p:nvPr/>
        </p:nvSpPr>
        <p:spPr>
          <a:xfrm>
            <a:off x="-28657" y="-2074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6000">
                <a:srgbClr val="C00000">
                  <a:lumMod val="82000"/>
                </a:srgbClr>
              </a:gs>
              <a:gs pos="19000">
                <a:srgbClr val="FFFF60"/>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Forma libre"/>
          <p:cNvSpPr/>
          <p:nvPr/>
        </p:nvSpPr>
        <p:spPr>
          <a:xfrm rot="10800000">
            <a:off x="-34369"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6000">
                <a:srgbClr val="C00000">
                  <a:lumMod val="82000"/>
                </a:srgbClr>
              </a:gs>
              <a:gs pos="19000">
                <a:srgbClr val="FFFF60"/>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p:cNvSpPr/>
          <p:nvPr/>
        </p:nvSpPr>
        <p:spPr>
          <a:xfrm>
            <a:off x="-52502" y="-62787"/>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948116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500" fill="hold"/>
                                        <p:tgtEl>
                                          <p:spTgt spid="4"/>
                                        </p:tgtEl>
                                        <p:attrNameLst>
                                          <p:attrName>ppt_x</p:attrName>
                                        </p:attrNameLst>
                                      </p:cBhvr>
                                      <p:tavLst>
                                        <p:tav tm="0">
                                          <p:val>
                                            <p:strVal val="1+#ppt_w/2"/>
                                          </p:val>
                                        </p:tav>
                                        <p:tav tm="100000">
                                          <p:val>
                                            <p:strVal val="#ppt_x"/>
                                          </p:val>
                                        </p:tav>
                                      </p:tavLst>
                                    </p:anim>
                                    <p:anim calcmode="lin" valueType="num">
                                      <p:cBhvr additive="base">
                                        <p:cTn id="11" dur="2500" fill="hold"/>
                                        <p:tgtEl>
                                          <p:spTgt spid="4"/>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500" fill="hold"/>
                                        <p:tgtEl>
                                          <p:spTgt spid="4"/>
                                        </p:tgtEl>
                                        <p:attrNameLst>
                                          <p:attrName>ppt_w</p:attrName>
                                        </p:attrNameLst>
                                      </p:cBhvr>
                                      <p:tavLst>
                                        <p:tav tm="0" fmla="#ppt_w*sin(2.5*pi*$)">
                                          <p:val>
                                            <p:fltVal val="0"/>
                                          </p:val>
                                        </p:tav>
                                        <p:tav tm="100000">
                                          <p:val>
                                            <p:fltVal val="1"/>
                                          </p:val>
                                        </p:tav>
                                      </p:tavLst>
                                    </p:anim>
                                    <p:anim calcmode="lin" valueType="num">
                                      <p:cBhvr>
                                        <p:cTn id="15" dur="2500" fill="hold"/>
                                        <p:tgtEl>
                                          <p:spTgt spid="4"/>
                                        </p:tgtEl>
                                        <p:attrNameLst>
                                          <p:attrName>ppt_h</p:attrName>
                                        </p:attrNameLst>
                                      </p:cBhvr>
                                      <p:tavLst>
                                        <p:tav tm="0">
                                          <p:val>
                                            <p:strVal val="#ppt_h"/>
                                          </p:val>
                                        </p:tav>
                                        <p:tav tm="100000">
                                          <p:val>
                                            <p:strVal val="#ppt_h"/>
                                          </p:val>
                                        </p:tav>
                                      </p:tavLst>
                                    </p:anim>
                                  </p:childTnLst>
                                </p:cTn>
                              </p:par>
                              <p:par>
                                <p:cTn id="16" presetID="2" presetClass="entr" presetSubtype="6" fill="hold" nodeType="withEffect">
                                  <p:stCondLst>
                                    <p:cond delay="0"/>
                                  </p:stCondLst>
                                  <p:childTnLst>
                                    <p:set>
                                      <p:cBhvr>
                                        <p:cTn id="17" dur="1" fill="hold">
                                          <p:stCondLst>
                                            <p:cond delay="0"/>
                                          </p:stCondLst>
                                        </p:cTn>
                                        <p:tgtEl>
                                          <p:spTgt spid="2050"/>
                                        </p:tgtEl>
                                        <p:attrNameLst>
                                          <p:attrName>style.visibility</p:attrName>
                                        </p:attrNameLst>
                                      </p:cBhvr>
                                      <p:to>
                                        <p:strVal val="visible"/>
                                      </p:to>
                                    </p:set>
                                    <p:anim calcmode="lin" valueType="num">
                                      <p:cBhvr additive="base">
                                        <p:cTn id="18" dur="2500" fill="hold"/>
                                        <p:tgtEl>
                                          <p:spTgt spid="2050"/>
                                        </p:tgtEl>
                                        <p:attrNameLst>
                                          <p:attrName>ppt_x</p:attrName>
                                        </p:attrNameLst>
                                      </p:cBhvr>
                                      <p:tavLst>
                                        <p:tav tm="0">
                                          <p:val>
                                            <p:strVal val="1+#ppt_w/2"/>
                                          </p:val>
                                        </p:tav>
                                        <p:tav tm="100000">
                                          <p:val>
                                            <p:strVal val="#ppt_x"/>
                                          </p:val>
                                        </p:tav>
                                      </p:tavLst>
                                    </p:anim>
                                    <p:anim calcmode="lin" valueType="num">
                                      <p:cBhvr additive="base">
                                        <p:cTn id="19" dur="2500" fill="hold"/>
                                        <p:tgtEl>
                                          <p:spTgt spid="2050"/>
                                        </p:tgtEl>
                                        <p:attrNameLst>
                                          <p:attrName>ppt_y</p:attrName>
                                        </p:attrNameLst>
                                      </p:cBhvr>
                                      <p:tavLst>
                                        <p:tav tm="0">
                                          <p:val>
                                            <p:strVal val="1+#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2050"/>
                                        </p:tgtEl>
                                        <p:attrNameLst>
                                          <p:attrName>style.visibility</p:attrName>
                                        </p:attrNameLst>
                                      </p:cBhvr>
                                      <p:to>
                                        <p:strVal val="visible"/>
                                      </p:to>
                                    </p:set>
                                    <p:anim calcmode="lin" valueType="num">
                                      <p:cBhvr>
                                        <p:cTn id="22" dur="2500" fill="hold"/>
                                        <p:tgtEl>
                                          <p:spTgt spid="2050"/>
                                        </p:tgtEl>
                                        <p:attrNameLst>
                                          <p:attrName>ppt_w</p:attrName>
                                        </p:attrNameLst>
                                      </p:cBhvr>
                                      <p:tavLst>
                                        <p:tav tm="0" fmla="#ppt_w*sin(2.5*pi*$)">
                                          <p:val>
                                            <p:fltVal val="0"/>
                                          </p:val>
                                        </p:tav>
                                        <p:tav tm="100000">
                                          <p:val>
                                            <p:fltVal val="1"/>
                                          </p:val>
                                        </p:tav>
                                      </p:tavLst>
                                    </p:anim>
                                    <p:anim calcmode="lin" valueType="num">
                                      <p:cBhvr>
                                        <p:cTn id="23" dur="2500" fill="hold"/>
                                        <p:tgtEl>
                                          <p:spTgt spid="2050"/>
                                        </p:tgtEl>
                                        <p:attrNameLst>
                                          <p:attrName>ppt_h</p:attrName>
                                        </p:attrNameLst>
                                      </p:cBhvr>
                                      <p:tavLst>
                                        <p:tav tm="0">
                                          <p:val>
                                            <p:strVal val="#ppt_h"/>
                                          </p:val>
                                        </p:tav>
                                        <p:tav tm="100000">
                                          <p:val>
                                            <p:strVal val="#ppt_h"/>
                                          </p:val>
                                        </p:tav>
                                      </p:tavLst>
                                    </p:anim>
                                  </p:childTnLst>
                                </p:cTn>
                              </p:par>
                              <p:par>
                                <p:cTn id="24" presetID="2" presetClass="entr" presetSubtype="6"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2500" fill="hold"/>
                                        <p:tgtEl>
                                          <p:spTgt spid="3"/>
                                        </p:tgtEl>
                                        <p:attrNameLst>
                                          <p:attrName>ppt_x</p:attrName>
                                        </p:attrNameLst>
                                      </p:cBhvr>
                                      <p:tavLst>
                                        <p:tav tm="0">
                                          <p:val>
                                            <p:strVal val="1+#ppt_w/2"/>
                                          </p:val>
                                        </p:tav>
                                        <p:tav tm="100000">
                                          <p:val>
                                            <p:strVal val="#ppt_x"/>
                                          </p:val>
                                        </p:tav>
                                      </p:tavLst>
                                    </p:anim>
                                    <p:anim calcmode="lin" valueType="num">
                                      <p:cBhvr additive="base">
                                        <p:cTn id="27" dur="2500" fill="hold"/>
                                        <p:tgtEl>
                                          <p:spTgt spid="3"/>
                                        </p:tgtEl>
                                        <p:attrNameLst>
                                          <p:attrName>ppt_y</p:attrName>
                                        </p:attrNameLst>
                                      </p:cBhvr>
                                      <p:tavLst>
                                        <p:tav tm="0">
                                          <p:val>
                                            <p:strVal val="1+#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2500" fill="hold"/>
                                        <p:tgtEl>
                                          <p:spTgt spid="3"/>
                                        </p:tgtEl>
                                        <p:attrNameLst>
                                          <p:attrName>ppt_w</p:attrName>
                                        </p:attrNameLst>
                                      </p:cBhvr>
                                      <p:tavLst>
                                        <p:tav tm="0" fmla="#ppt_w*sin(2.5*pi*$)">
                                          <p:val>
                                            <p:fltVal val="0"/>
                                          </p:val>
                                        </p:tav>
                                        <p:tav tm="100000">
                                          <p:val>
                                            <p:fltVal val="1"/>
                                          </p:val>
                                        </p:tav>
                                      </p:tavLst>
                                    </p:anim>
                                    <p:anim calcmode="lin" valueType="num">
                                      <p:cBhvr>
                                        <p:cTn id="31" dur="2500" fill="hold"/>
                                        <p:tgtEl>
                                          <p:spTgt spid="3"/>
                                        </p:tgtEl>
                                        <p:attrNameLst>
                                          <p:attrName>ppt_h</p:attrName>
                                        </p:attrNameLst>
                                      </p:cBhvr>
                                      <p:tavLst>
                                        <p:tav tm="0">
                                          <p:val>
                                            <p:strVal val="#ppt_h"/>
                                          </p:val>
                                        </p:tav>
                                        <p:tav tm="100000">
                                          <p:val>
                                            <p:strVal val="#ppt_h"/>
                                          </p:val>
                                        </p:tav>
                                      </p:tavLst>
                                    </p:anim>
                                  </p:childTnLst>
                                </p:cTn>
                              </p:par>
                              <p:par>
                                <p:cTn id="32" presetID="2" presetClass="entr" presetSubtype="12"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2500" fill="hold"/>
                                        <p:tgtEl>
                                          <p:spTgt spid="6"/>
                                        </p:tgtEl>
                                        <p:attrNameLst>
                                          <p:attrName>ppt_x</p:attrName>
                                        </p:attrNameLst>
                                      </p:cBhvr>
                                      <p:tavLst>
                                        <p:tav tm="0">
                                          <p:val>
                                            <p:strVal val="0-#ppt_w/2"/>
                                          </p:val>
                                        </p:tav>
                                        <p:tav tm="100000">
                                          <p:val>
                                            <p:strVal val="#ppt_x"/>
                                          </p:val>
                                        </p:tav>
                                      </p:tavLst>
                                    </p:anim>
                                    <p:anim calcmode="lin" valueType="num">
                                      <p:cBhvr additive="base">
                                        <p:cTn id="35" dur="2500" fill="hold"/>
                                        <p:tgtEl>
                                          <p:spTgt spid="6"/>
                                        </p:tgtEl>
                                        <p:attrNameLst>
                                          <p:attrName>ppt_y</p:attrName>
                                        </p:attrNameLst>
                                      </p:cBhvr>
                                      <p:tavLst>
                                        <p:tav tm="0">
                                          <p:val>
                                            <p:strVal val="1+#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2500" fill="hold"/>
                                        <p:tgtEl>
                                          <p:spTgt spid="6"/>
                                        </p:tgtEl>
                                        <p:attrNameLst>
                                          <p:attrName>ppt_w</p:attrName>
                                        </p:attrNameLst>
                                      </p:cBhvr>
                                      <p:tavLst>
                                        <p:tav tm="0" fmla="#ppt_w*sin(2.5*pi*$)">
                                          <p:val>
                                            <p:fltVal val="0"/>
                                          </p:val>
                                        </p:tav>
                                        <p:tav tm="100000">
                                          <p:val>
                                            <p:fltVal val="1"/>
                                          </p:val>
                                        </p:tav>
                                      </p:tavLst>
                                    </p:anim>
                                    <p:anim calcmode="lin" valueType="num">
                                      <p:cBhvr>
                                        <p:cTn id="39" dur="2500" fill="hold"/>
                                        <p:tgtEl>
                                          <p:spTgt spid="6"/>
                                        </p:tgtEl>
                                        <p:attrNameLst>
                                          <p:attrName>ppt_h</p:attrName>
                                        </p:attrNameLst>
                                      </p:cBhvr>
                                      <p:tavLst>
                                        <p:tav tm="0">
                                          <p:val>
                                            <p:strVal val="#ppt_h"/>
                                          </p:val>
                                        </p:tav>
                                        <p:tav tm="100000">
                                          <p:val>
                                            <p:strVal val="#ppt_h"/>
                                          </p:val>
                                        </p:tav>
                                      </p:tavLst>
                                    </p:anim>
                                  </p:childTnLst>
                                </p:cTn>
                              </p:par>
                              <p:par>
                                <p:cTn id="40" presetID="2" presetClass="entr" presetSubtype="12"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2500" fill="hold"/>
                                        <p:tgtEl>
                                          <p:spTgt spid="7"/>
                                        </p:tgtEl>
                                        <p:attrNameLst>
                                          <p:attrName>ppt_x</p:attrName>
                                        </p:attrNameLst>
                                      </p:cBhvr>
                                      <p:tavLst>
                                        <p:tav tm="0">
                                          <p:val>
                                            <p:strVal val="0-#ppt_w/2"/>
                                          </p:val>
                                        </p:tav>
                                        <p:tav tm="100000">
                                          <p:val>
                                            <p:strVal val="#ppt_x"/>
                                          </p:val>
                                        </p:tav>
                                      </p:tavLst>
                                    </p:anim>
                                    <p:anim calcmode="lin" valueType="num">
                                      <p:cBhvr additive="base">
                                        <p:cTn id="43" dur="2500" fill="hold"/>
                                        <p:tgtEl>
                                          <p:spTgt spid="7"/>
                                        </p:tgtEl>
                                        <p:attrNameLst>
                                          <p:attrName>ppt_y</p:attrName>
                                        </p:attrNameLst>
                                      </p:cBhvr>
                                      <p:tavLst>
                                        <p:tav tm="0">
                                          <p:val>
                                            <p:strVal val="1+#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2500" fill="hold"/>
                                        <p:tgtEl>
                                          <p:spTgt spid="7"/>
                                        </p:tgtEl>
                                        <p:attrNameLst>
                                          <p:attrName>ppt_w</p:attrName>
                                        </p:attrNameLst>
                                      </p:cBhvr>
                                      <p:tavLst>
                                        <p:tav tm="0" fmla="#ppt_w*sin(2.5*pi*$)">
                                          <p:val>
                                            <p:fltVal val="0"/>
                                          </p:val>
                                        </p:tav>
                                        <p:tav tm="100000">
                                          <p:val>
                                            <p:fltVal val="1"/>
                                          </p:val>
                                        </p:tav>
                                      </p:tavLst>
                                    </p:anim>
                                    <p:anim calcmode="lin" valueType="num">
                                      <p:cBhvr>
                                        <p:cTn id="47" dur="2500" fill="hold"/>
                                        <p:tgtEl>
                                          <p:spTgt spid="7"/>
                                        </p:tgtEl>
                                        <p:attrNameLst>
                                          <p:attrName>ppt_h</p:attrName>
                                        </p:attrNameLst>
                                      </p:cBhvr>
                                      <p:tavLst>
                                        <p:tav tm="0">
                                          <p:val>
                                            <p:strVal val="#ppt_h"/>
                                          </p:val>
                                        </p:tav>
                                        <p:tav tm="100000">
                                          <p:val>
                                            <p:strVal val="#ppt_h"/>
                                          </p:val>
                                        </p:tav>
                                      </p:tavLst>
                                    </p:anim>
                                  </p:childTnLst>
                                </p:cTn>
                              </p:par>
                              <p:par>
                                <p:cTn id="48" presetID="2" presetClass="entr" presetSubtype="12"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2500" fill="hold"/>
                                        <p:tgtEl>
                                          <p:spTgt spid="5"/>
                                        </p:tgtEl>
                                        <p:attrNameLst>
                                          <p:attrName>ppt_x</p:attrName>
                                        </p:attrNameLst>
                                      </p:cBhvr>
                                      <p:tavLst>
                                        <p:tav tm="0">
                                          <p:val>
                                            <p:strVal val="0-#ppt_w/2"/>
                                          </p:val>
                                        </p:tav>
                                        <p:tav tm="100000">
                                          <p:val>
                                            <p:strVal val="#ppt_x"/>
                                          </p:val>
                                        </p:tav>
                                      </p:tavLst>
                                    </p:anim>
                                    <p:anim calcmode="lin" valueType="num">
                                      <p:cBhvr additive="base">
                                        <p:cTn id="51" dur="2500" fill="hold"/>
                                        <p:tgtEl>
                                          <p:spTgt spid="5"/>
                                        </p:tgtEl>
                                        <p:attrNameLst>
                                          <p:attrName>ppt_y</p:attrName>
                                        </p:attrNameLst>
                                      </p:cBhvr>
                                      <p:tavLst>
                                        <p:tav tm="0">
                                          <p:val>
                                            <p:strVal val="1+#ppt_h/2"/>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p:cTn id="54" dur="2500" fill="hold"/>
                                        <p:tgtEl>
                                          <p:spTgt spid="5"/>
                                        </p:tgtEl>
                                        <p:attrNameLst>
                                          <p:attrName>ppt_w</p:attrName>
                                        </p:attrNameLst>
                                      </p:cBhvr>
                                      <p:tavLst>
                                        <p:tav tm="0" fmla="#ppt_w*sin(2.5*pi*$)">
                                          <p:val>
                                            <p:fltVal val="0"/>
                                          </p:val>
                                        </p:tav>
                                        <p:tav tm="100000">
                                          <p:val>
                                            <p:fltVal val="1"/>
                                          </p:val>
                                        </p:tav>
                                      </p:tavLst>
                                    </p:anim>
                                    <p:anim calcmode="lin" valueType="num">
                                      <p:cBhvr>
                                        <p:cTn id="55" dur="2500" fill="hold"/>
                                        <p:tgtEl>
                                          <p:spTgt spid="5"/>
                                        </p:tgtEl>
                                        <p:attrNameLst>
                                          <p:attrName>ppt_h</p:attrName>
                                        </p:attrNameLst>
                                      </p:cBhvr>
                                      <p:tavLst>
                                        <p:tav tm="0">
                                          <p:val>
                                            <p:strVal val="#ppt_h"/>
                                          </p:val>
                                        </p:tav>
                                        <p:tav tm="100000">
                                          <p:val>
                                            <p:strVal val="#ppt_h"/>
                                          </p:val>
                                        </p:tav>
                                      </p:tavLst>
                                    </p:anim>
                                  </p:childTnLst>
                                </p:cTn>
                              </p:par>
                              <p:par>
                                <p:cTn id="56" presetID="2" presetClass="entr" presetSubtype="9"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2500" fill="hold"/>
                                        <p:tgtEl>
                                          <p:spTgt spid="8"/>
                                        </p:tgtEl>
                                        <p:attrNameLst>
                                          <p:attrName>ppt_x</p:attrName>
                                        </p:attrNameLst>
                                      </p:cBhvr>
                                      <p:tavLst>
                                        <p:tav tm="0">
                                          <p:val>
                                            <p:strVal val="0-#ppt_w/2"/>
                                          </p:val>
                                        </p:tav>
                                        <p:tav tm="100000">
                                          <p:val>
                                            <p:strVal val="#ppt_x"/>
                                          </p:val>
                                        </p:tav>
                                      </p:tavLst>
                                    </p:anim>
                                    <p:anim calcmode="lin" valueType="num">
                                      <p:cBhvr additive="base">
                                        <p:cTn id="59" dur="2500" fill="hold"/>
                                        <p:tgtEl>
                                          <p:spTgt spid="8"/>
                                        </p:tgtEl>
                                        <p:attrNameLst>
                                          <p:attrName>ppt_y</p:attrName>
                                        </p:attrNameLst>
                                      </p:cBhvr>
                                      <p:tavLst>
                                        <p:tav tm="0">
                                          <p:val>
                                            <p:strVal val="0-#ppt_h/2"/>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p:cTn id="62" dur="2500" fill="hold"/>
                                        <p:tgtEl>
                                          <p:spTgt spid="8"/>
                                        </p:tgtEl>
                                        <p:attrNameLst>
                                          <p:attrName>ppt_w</p:attrName>
                                        </p:attrNameLst>
                                      </p:cBhvr>
                                      <p:tavLst>
                                        <p:tav tm="0" fmla="#ppt_w*sin(2.5*pi*$)">
                                          <p:val>
                                            <p:fltVal val="0"/>
                                          </p:val>
                                        </p:tav>
                                        <p:tav tm="100000">
                                          <p:val>
                                            <p:fltVal val="1"/>
                                          </p:val>
                                        </p:tav>
                                      </p:tavLst>
                                    </p:anim>
                                    <p:anim calcmode="lin" valueType="num">
                                      <p:cBhvr>
                                        <p:cTn id="63" dur="2500" fill="hold"/>
                                        <p:tgtEl>
                                          <p:spTgt spid="8"/>
                                        </p:tgtEl>
                                        <p:attrNameLst>
                                          <p:attrName>ppt_h</p:attrName>
                                        </p:attrNameLst>
                                      </p:cBhvr>
                                      <p:tavLst>
                                        <p:tav tm="0">
                                          <p:val>
                                            <p:strVal val="#ppt_h"/>
                                          </p:val>
                                        </p:tav>
                                        <p:tav tm="100000">
                                          <p:val>
                                            <p:strVal val="#ppt_h"/>
                                          </p:val>
                                        </p:tav>
                                      </p:tavLst>
                                    </p:anim>
                                  </p:childTnLst>
                                </p:cTn>
                              </p:par>
                              <p:par>
                                <p:cTn id="64" presetID="2" presetClass="entr" presetSubtype="9"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2500" fill="hold"/>
                                        <p:tgtEl>
                                          <p:spTgt spid="9"/>
                                        </p:tgtEl>
                                        <p:attrNameLst>
                                          <p:attrName>ppt_x</p:attrName>
                                        </p:attrNameLst>
                                      </p:cBhvr>
                                      <p:tavLst>
                                        <p:tav tm="0">
                                          <p:val>
                                            <p:strVal val="0-#ppt_w/2"/>
                                          </p:val>
                                        </p:tav>
                                        <p:tav tm="100000">
                                          <p:val>
                                            <p:strVal val="#ppt_x"/>
                                          </p:val>
                                        </p:tav>
                                      </p:tavLst>
                                    </p:anim>
                                    <p:anim calcmode="lin" valueType="num">
                                      <p:cBhvr additive="base">
                                        <p:cTn id="67" dur="2500" fill="hold"/>
                                        <p:tgtEl>
                                          <p:spTgt spid="9"/>
                                        </p:tgtEl>
                                        <p:attrNameLst>
                                          <p:attrName>ppt_y</p:attrName>
                                        </p:attrNameLst>
                                      </p:cBhvr>
                                      <p:tavLst>
                                        <p:tav tm="0">
                                          <p:val>
                                            <p:strVal val="0-#ppt_h/2"/>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500" fill="hold"/>
                                        <p:tgtEl>
                                          <p:spTgt spid="9"/>
                                        </p:tgtEl>
                                        <p:attrNameLst>
                                          <p:attrName>ppt_w</p:attrName>
                                        </p:attrNameLst>
                                      </p:cBhvr>
                                      <p:tavLst>
                                        <p:tav tm="0" fmla="#ppt_w*sin(2.5*pi*$)">
                                          <p:val>
                                            <p:fltVal val="0"/>
                                          </p:val>
                                        </p:tav>
                                        <p:tav tm="100000">
                                          <p:val>
                                            <p:fltVal val="1"/>
                                          </p:val>
                                        </p:tav>
                                      </p:tavLst>
                                    </p:anim>
                                    <p:anim calcmode="lin" valueType="num">
                                      <p:cBhvr>
                                        <p:cTn id="71" dur="2500" fill="hold"/>
                                        <p:tgtEl>
                                          <p:spTgt spid="9"/>
                                        </p:tgtEl>
                                        <p:attrNameLst>
                                          <p:attrName>ppt_h</p:attrName>
                                        </p:attrNameLst>
                                      </p:cBhvr>
                                      <p:tavLst>
                                        <p:tav tm="0">
                                          <p:val>
                                            <p:strVal val="#ppt_h"/>
                                          </p:val>
                                        </p:tav>
                                        <p:tav tm="100000">
                                          <p:val>
                                            <p:strVal val="#ppt_h"/>
                                          </p:val>
                                        </p:tav>
                                      </p:tavLst>
                                    </p:anim>
                                  </p:childTnLst>
                                </p:cTn>
                              </p:par>
                              <p:par>
                                <p:cTn id="72" presetID="2" presetClass="entr" presetSubtype="9" fill="hold"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2500" fill="hold"/>
                                        <p:tgtEl>
                                          <p:spTgt spid="10"/>
                                        </p:tgtEl>
                                        <p:attrNameLst>
                                          <p:attrName>ppt_x</p:attrName>
                                        </p:attrNameLst>
                                      </p:cBhvr>
                                      <p:tavLst>
                                        <p:tav tm="0">
                                          <p:val>
                                            <p:strVal val="0-#ppt_w/2"/>
                                          </p:val>
                                        </p:tav>
                                        <p:tav tm="100000">
                                          <p:val>
                                            <p:strVal val="#ppt_x"/>
                                          </p:val>
                                        </p:tav>
                                      </p:tavLst>
                                    </p:anim>
                                    <p:anim calcmode="lin" valueType="num">
                                      <p:cBhvr additive="base">
                                        <p:cTn id="75" dur="2500" fill="hold"/>
                                        <p:tgtEl>
                                          <p:spTgt spid="10"/>
                                        </p:tgtEl>
                                        <p:attrNameLst>
                                          <p:attrName>ppt_y</p:attrName>
                                        </p:attrNameLst>
                                      </p:cBhvr>
                                      <p:tavLst>
                                        <p:tav tm="0">
                                          <p:val>
                                            <p:strVal val="0-#ppt_h/2"/>
                                          </p:val>
                                        </p:tav>
                                        <p:tav tm="100000">
                                          <p:val>
                                            <p:strVal val="#ppt_y"/>
                                          </p:val>
                                        </p:tav>
                                      </p:tavLst>
                                    </p:anim>
                                  </p:childTnLst>
                                </p:cTn>
                              </p:par>
                              <p:par>
                                <p:cTn id="76" presetID="19" presetClass="entr" presetSubtype="10" fill="hold"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p:cTn id="78" dur="2500" fill="hold"/>
                                        <p:tgtEl>
                                          <p:spTgt spid="10"/>
                                        </p:tgtEl>
                                        <p:attrNameLst>
                                          <p:attrName>ppt_w</p:attrName>
                                        </p:attrNameLst>
                                      </p:cBhvr>
                                      <p:tavLst>
                                        <p:tav tm="0" fmla="#ppt_w*sin(2.5*pi*$)">
                                          <p:val>
                                            <p:fltVal val="0"/>
                                          </p:val>
                                        </p:tav>
                                        <p:tav tm="100000">
                                          <p:val>
                                            <p:fltVal val="1"/>
                                          </p:val>
                                        </p:tav>
                                      </p:tavLst>
                                    </p:anim>
                                    <p:anim calcmode="lin" valueType="num">
                                      <p:cBhvr>
                                        <p:cTn id="79" dur="2500" fill="hold"/>
                                        <p:tgtEl>
                                          <p:spTgt spid="10"/>
                                        </p:tgtEl>
                                        <p:attrNameLst>
                                          <p:attrName>ppt_h</p:attrName>
                                        </p:attrNameLst>
                                      </p:cBhvr>
                                      <p:tavLst>
                                        <p:tav tm="0">
                                          <p:val>
                                            <p:strVal val="#ppt_h"/>
                                          </p:val>
                                        </p:tav>
                                        <p:tav tm="100000">
                                          <p:val>
                                            <p:strVal val="#ppt_h"/>
                                          </p:val>
                                        </p:tav>
                                      </p:tavLst>
                                    </p:anim>
                                  </p:childTnLst>
                                </p:cTn>
                              </p:par>
                              <p:par>
                                <p:cTn id="80" presetID="2" presetClass="entr" presetSubtype="3" fill="hold"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2500" fill="hold"/>
                                        <p:tgtEl>
                                          <p:spTgt spid="11"/>
                                        </p:tgtEl>
                                        <p:attrNameLst>
                                          <p:attrName>ppt_x</p:attrName>
                                        </p:attrNameLst>
                                      </p:cBhvr>
                                      <p:tavLst>
                                        <p:tav tm="0">
                                          <p:val>
                                            <p:strVal val="1+#ppt_w/2"/>
                                          </p:val>
                                        </p:tav>
                                        <p:tav tm="100000">
                                          <p:val>
                                            <p:strVal val="#ppt_x"/>
                                          </p:val>
                                        </p:tav>
                                      </p:tavLst>
                                    </p:anim>
                                    <p:anim calcmode="lin" valueType="num">
                                      <p:cBhvr additive="base">
                                        <p:cTn id="83" dur="2500" fill="hold"/>
                                        <p:tgtEl>
                                          <p:spTgt spid="11"/>
                                        </p:tgtEl>
                                        <p:attrNameLst>
                                          <p:attrName>ppt_y</p:attrName>
                                        </p:attrNameLst>
                                      </p:cBhvr>
                                      <p:tavLst>
                                        <p:tav tm="0">
                                          <p:val>
                                            <p:strVal val="0-#ppt_h/2"/>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p:cTn id="86" dur="2500" fill="hold"/>
                                        <p:tgtEl>
                                          <p:spTgt spid="11"/>
                                        </p:tgtEl>
                                        <p:attrNameLst>
                                          <p:attrName>ppt_w</p:attrName>
                                        </p:attrNameLst>
                                      </p:cBhvr>
                                      <p:tavLst>
                                        <p:tav tm="0" fmla="#ppt_w*sin(2.5*pi*$)">
                                          <p:val>
                                            <p:fltVal val="0"/>
                                          </p:val>
                                        </p:tav>
                                        <p:tav tm="100000">
                                          <p:val>
                                            <p:fltVal val="1"/>
                                          </p:val>
                                        </p:tav>
                                      </p:tavLst>
                                    </p:anim>
                                    <p:anim calcmode="lin" valueType="num">
                                      <p:cBhvr>
                                        <p:cTn id="87" dur="2500" fill="hold"/>
                                        <p:tgtEl>
                                          <p:spTgt spid="11"/>
                                        </p:tgtEl>
                                        <p:attrNameLst>
                                          <p:attrName>ppt_h</p:attrName>
                                        </p:attrNameLst>
                                      </p:cBhvr>
                                      <p:tavLst>
                                        <p:tav tm="0">
                                          <p:val>
                                            <p:strVal val="#ppt_h"/>
                                          </p:val>
                                        </p:tav>
                                        <p:tav tm="100000">
                                          <p:val>
                                            <p:strVal val="#ppt_h"/>
                                          </p:val>
                                        </p:tav>
                                      </p:tavLst>
                                    </p:anim>
                                  </p:childTnLst>
                                </p:cTn>
                              </p:par>
                              <p:par>
                                <p:cTn id="88" presetID="2" presetClass="entr" presetSubtype="3" fill="hold"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additive="base">
                                        <p:cTn id="90" dur="2500" fill="hold"/>
                                        <p:tgtEl>
                                          <p:spTgt spid="12"/>
                                        </p:tgtEl>
                                        <p:attrNameLst>
                                          <p:attrName>ppt_x</p:attrName>
                                        </p:attrNameLst>
                                      </p:cBhvr>
                                      <p:tavLst>
                                        <p:tav tm="0">
                                          <p:val>
                                            <p:strVal val="1+#ppt_w/2"/>
                                          </p:val>
                                        </p:tav>
                                        <p:tav tm="100000">
                                          <p:val>
                                            <p:strVal val="#ppt_x"/>
                                          </p:val>
                                        </p:tav>
                                      </p:tavLst>
                                    </p:anim>
                                    <p:anim calcmode="lin" valueType="num">
                                      <p:cBhvr additive="base">
                                        <p:cTn id="91" dur="2500" fill="hold"/>
                                        <p:tgtEl>
                                          <p:spTgt spid="12"/>
                                        </p:tgtEl>
                                        <p:attrNameLst>
                                          <p:attrName>ppt_y</p:attrName>
                                        </p:attrNameLst>
                                      </p:cBhvr>
                                      <p:tavLst>
                                        <p:tav tm="0">
                                          <p:val>
                                            <p:strVal val="0-#ppt_h/2"/>
                                          </p:val>
                                        </p:tav>
                                        <p:tav tm="100000">
                                          <p:val>
                                            <p:strVal val="#ppt_y"/>
                                          </p:val>
                                        </p:tav>
                                      </p:tavLst>
                                    </p:anim>
                                  </p:childTnLst>
                                </p:cTn>
                              </p:par>
                              <p:par>
                                <p:cTn id="92" presetID="19" presetClass="entr" presetSubtype="10" fill="hold"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2500" fill="hold"/>
                                        <p:tgtEl>
                                          <p:spTgt spid="12"/>
                                        </p:tgtEl>
                                        <p:attrNameLst>
                                          <p:attrName>ppt_w</p:attrName>
                                        </p:attrNameLst>
                                      </p:cBhvr>
                                      <p:tavLst>
                                        <p:tav tm="0" fmla="#ppt_w*sin(2.5*pi*$)">
                                          <p:val>
                                            <p:fltVal val="0"/>
                                          </p:val>
                                        </p:tav>
                                        <p:tav tm="100000">
                                          <p:val>
                                            <p:fltVal val="1"/>
                                          </p:val>
                                        </p:tav>
                                      </p:tavLst>
                                    </p:anim>
                                    <p:anim calcmode="lin" valueType="num">
                                      <p:cBhvr>
                                        <p:cTn id="95" dur="2500" fill="hold"/>
                                        <p:tgtEl>
                                          <p:spTgt spid="12"/>
                                        </p:tgtEl>
                                        <p:attrNameLst>
                                          <p:attrName>ppt_h</p:attrName>
                                        </p:attrNameLst>
                                      </p:cBhvr>
                                      <p:tavLst>
                                        <p:tav tm="0">
                                          <p:val>
                                            <p:strVal val="#ppt_h"/>
                                          </p:val>
                                        </p:tav>
                                        <p:tav tm="100000">
                                          <p:val>
                                            <p:strVal val="#ppt_h"/>
                                          </p:val>
                                        </p:tav>
                                      </p:tavLst>
                                    </p:anim>
                                  </p:childTnLst>
                                </p:cTn>
                              </p:par>
                              <p:par>
                                <p:cTn id="96" presetID="2" presetClass="entr" presetSubtype="3"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additive="base">
                                        <p:cTn id="98" dur="2500" fill="hold"/>
                                        <p:tgtEl>
                                          <p:spTgt spid="13"/>
                                        </p:tgtEl>
                                        <p:attrNameLst>
                                          <p:attrName>ppt_x</p:attrName>
                                        </p:attrNameLst>
                                      </p:cBhvr>
                                      <p:tavLst>
                                        <p:tav tm="0">
                                          <p:val>
                                            <p:strVal val="1+#ppt_w/2"/>
                                          </p:val>
                                        </p:tav>
                                        <p:tav tm="100000">
                                          <p:val>
                                            <p:strVal val="#ppt_x"/>
                                          </p:val>
                                        </p:tav>
                                      </p:tavLst>
                                    </p:anim>
                                    <p:anim calcmode="lin" valueType="num">
                                      <p:cBhvr additive="base">
                                        <p:cTn id="99" dur="2500" fill="hold"/>
                                        <p:tgtEl>
                                          <p:spTgt spid="13"/>
                                        </p:tgtEl>
                                        <p:attrNameLst>
                                          <p:attrName>ppt_y</p:attrName>
                                        </p:attrNameLst>
                                      </p:cBhvr>
                                      <p:tavLst>
                                        <p:tav tm="0">
                                          <p:val>
                                            <p:strVal val="0-#ppt_h/2"/>
                                          </p:val>
                                        </p:tav>
                                        <p:tav tm="100000">
                                          <p:val>
                                            <p:strVal val="#ppt_y"/>
                                          </p:val>
                                        </p:tav>
                                      </p:tavLst>
                                    </p:anim>
                                  </p:childTnLst>
                                </p:cTn>
                              </p:par>
                              <p:par>
                                <p:cTn id="100" presetID="19" presetClass="entr" presetSubtype="10" fill="hold"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p:cTn id="102" dur="2500" fill="hold"/>
                                        <p:tgtEl>
                                          <p:spTgt spid="13"/>
                                        </p:tgtEl>
                                        <p:attrNameLst>
                                          <p:attrName>ppt_w</p:attrName>
                                        </p:attrNameLst>
                                      </p:cBhvr>
                                      <p:tavLst>
                                        <p:tav tm="0" fmla="#ppt_w*sin(2.5*pi*$)">
                                          <p:val>
                                            <p:fltVal val="0"/>
                                          </p:val>
                                        </p:tav>
                                        <p:tav tm="100000">
                                          <p:val>
                                            <p:fltVal val="1"/>
                                          </p:val>
                                        </p:tav>
                                      </p:tavLst>
                                    </p:anim>
                                    <p:anim calcmode="lin" valueType="num">
                                      <p:cBhvr>
                                        <p:cTn id="103" dur="2500" fill="hold"/>
                                        <p:tgtEl>
                                          <p:spTgt spid="13"/>
                                        </p:tgtEl>
                                        <p:attrNameLst>
                                          <p:attrName>ppt_h</p:attrName>
                                        </p:attrNameLst>
                                      </p:cBhvr>
                                      <p:tavLst>
                                        <p:tav tm="0">
                                          <p:val>
                                            <p:strVal val="#ppt_h"/>
                                          </p:val>
                                        </p:tav>
                                        <p:tav tm="100000">
                                          <p:val>
                                            <p:strVal val="#ppt_h"/>
                                          </p:val>
                                        </p:tav>
                                      </p:tavLst>
                                    </p:anim>
                                  </p:childTnLst>
                                </p:cTn>
                              </p:par>
                            </p:childTnLst>
                          </p:cTn>
                        </p:par>
                        <p:par>
                          <p:cTn id="104" fill="hold">
                            <p:stCondLst>
                              <p:cond delay="2500"/>
                            </p:stCondLst>
                            <p:childTnLst>
                              <p:par>
                                <p:cTn id="105" presetID="2" presetClass="exit" presetSubtype="6" fill="hold" nodeType="afterEffect">
                                  <p:stCondLst>
                                    <p:cond delay="0"/>
                                  </p:stCondLst>
                                  <p:childTnLst>
                                    <p:anim calcmode="lin" valueType="num">
                                      <p:cBhvr additive="base">
                                        <p:cTn id="106" dur="3250"/>
                                        <p:tgtEl>
                                          <p:spTgt spid="4"/>
                                        </p:tgtEl>
                                        <p:attrNameLst>
                                          <p:attrName>ppt_x</p:attrName>
                                        </p:attrNameLst>
                                      </p:cBhvr>
                                      <p:tavLst>
                                        <p:tav tm="0">
                                          <p:val>
                                            <p:strVal val="ppt_x"/>
                                          </p:val>
                                        </p:tav>
                                        <p:tav tm="100000">
                                          <p:val>
                                            <p:strVal val="1+ppt_w/2"/>
                                          </p:val>
                                        </p:tav>
                                      </p:tavLst>
                                    </p:anim>
                                    <p:anim calcmode="lin" valueType="num">
                                      <p:cBhvr additive="base">
                                        <p:cTn id="107" dur="3250"/>
                                        <p:tgtEl>
                                          <p:spTgt spid="4"/>
                                        </p:tgtEl>
                                        <p:attrNameLst>
                                          <p:attrName>ppt_y</p:attrName>
                                        </p:attrNameLst>
                                      </p:cBhvr>
                                      <p:tavLst>
                                        <p:tav tm="0">
                                          <p:val>
                                            <p:strVal val="ppt_y"/>
                                          </p:val>
                                        </p:tav>
                                        <p:tav tm="100000">
                                          <p:val>
                                            <p:strVal val="1+ppt_h/2"/>
                                          </p:val>
                                        </p:tav>
                                      </p:tavLst>
                                    </p:anim>
                                    <p:set>
                                      <p:cBhvr>
                                        <p:cTn id="108" dur="1" fill="hold">
                                          <p:stCondLst>
                                            <p:cond delay="3249"/>
                                          </p:stCondLst>
                                        </p:cTn>
                                        <p:tgtEl>
                                          <p:spTgt spid="4"/>
                                        </p:tgtEl>
                                        <p:attrNameLst>
                                          <p:attrName>style.visibility</p:attrName>
                                        </p:attrNameLst>
                                      </p:cBhvr>
                                      <p:to>
                                        <p:strVal val="hidden"/>
                                      </p:to>
                                    </p:set>
                                  </p:childTnLst>
                                </p:cTn>
                              </p:par>
                              <p:par>
                                <p:cTn id="109" presetID="2" presetClass="exit" presetSubtype="6" fill="hold" nodeType="withEffect">
                                  <p:stCondLst>
                                    <p:cond delay="0"/>
                                  </p:stCondLst>
                                  <p:childTnLst>
                                    <p:anim calcmode="lin" valueType="num">
                                      <p:cBhvr additive="base">
                                        <p:cTn id="110" dur="3250"/>
                                        <p:tgtEl>
                                          <p:spTgt spid="2050"/>
                                        </p:tgtEl>
                                        <p:attrNameLst>
                                          <p:attrName>ppt_x</p:attrName>
                                        </p:attrNameLst>
                                      </p:cBhvr>
                                      <p:tavLst>
                                        <p:tav tm="0">
                                          <p:val>
                                            <p:strVal val="ppt_x"/>
                                          </p:val>
                                        </p:tav>
                                        <p:tav tm="100000">
                                          <p:val>
                                            <p:strVal val="1+ppt_w/2"/>
                                          </p:val>
                                        </p:tav>
                                      </p:tavLst>
                                    </p:anim>
                                    <p:anim calcmode="lin" valueType="num">
                                      <p:cBhvr additive="base">
                                        <p:cTn id="111" dur="3250"/>
                                        <p:tgtEl>
                                          <p:spTgt spid="2050"/>
                                        </p:tgtEl>
                                        <p:attrNameLst>
                                          <p:attrName>ppt_y</p:attrName>
                                        </p:attrNameLst>
                                      </p:cBhvr>
                                      <p:tavLst>
                                        <p:tav tm="0">
                                          <p:val>
                                            <p:strVal val="ppt_y"/>
                                          </p:val>
                                        </p:tav>
                                        <p:tav tm="100000">
                                          <p:val>
                                            <p:strVal val="1+ppt_h/2"/>
                                          </p:val>
                                        </p:tav>
                                      </p:tavLst>
                                    </p:anim>
                                    <p:set>
                                      <p:cBhvr>
                                        <p:cTn id="112" dur="1" fill="hold">
                                          <p:stCondLst>
                                            <p:cond delay="3249"/>
                                          </p:stCondLst>
                                        </p:cTn>
                                        <p:tgtEl>
                                          <p:spTgt spid="2050"/>
                                        </p:tgtEl>
                                        <p:attrNameLst>
                                          <p:attrName>style.visibility</p:attrName>
                                        </p:attrNameLst>
                                      </p:cBhvr>
                                      <p:to>
                                        <p:strVal val="hidden"/>
                                      </p:to>
                                    </p:set>
                                  </p:childTnLst>
                                </p:cTn>
                              </p:par>
                              <p:par>
                                <p:cTn id="113" presetID="2" presetClass="exit" presetSubtype="6" fill="hold" nodeType="withEffect">
                                  <p:stCondLst>
                                    <p:cond delay="0"/>
                                  </p:stCondLst>
                                  <p:childTnLst>
                                    <p:anim calcmode="lin" valueType="num">
                                      <p:cBhvr additive="base">
                                        <p:cTn id="114" dur="3250"/>
                                        <p:tgtEl>
                                          <p:spTgt spid="3"/>
                                        </p:tgtEl>
                                        <p:attrNameLst>
                                          <p:attrName>ppt_x</p:attrName>
                                        </p:attrNameLst>
                                      </p:cBhvr>
                                      <p:tavLst>
                                        <p:tav tm="0">
                                          <p:val>
                                            <p:strVal val="ppt_x"/>
                                          </p:val>
                                        </p:tav>
                                        <p:tav tm="100000">
                                          <p:val>
                                            <p:strVal val="1+ppt_w/2"/>
                                          </p:val>
                                        </p:tav>
                                      </p:tavLst>
                                    </p:anim>
                                    <p:anim calcmode="lin" valueType="num">
                                      <p:cBhvr additive="base">
                                        <p:cTn id="115" dur="3250"/>
                                        <p:tgtEl>
                                          <p:spTgt spid="3"/>
                                        </p:tgtEl>
                                        <p:attrNameLst>
                                          <p:attrName>ppt_y</p:attrName>
                                        </p:attrNameLst>
                                      </p:cBhvr>
                                      <p:tavLst>
                                        <p:tav tm="0">
                                          <p:val>
                                            <p:strVal val="ppt_y"/>
                                          </p:val>
                                        </p:tav>
                                        <p:tav tm="100000">
                                          <p:val>
                                            <p:strVal val="1+ppt_h/2"/>
                                          </p:val>
                                        </p:tav>
                                      </p:tavLst>
                                    </p:anim>
                                    <p:set>
                                      <p:cBhvr>
                                        <p:cTn id="116" dur="1" fill="hold">
                                          <p:stCondLst>
                                            <p:cond delay="3249"/>
                                          </p:stCondLst>
                                        </p:cTn>
                                        <p:tgtEl>
                                          <p:spTgt spid="3"/>
                                        </p:tgtEl>
                                        <p:attrNameLst>
                                          <p:attrName>style.visibility</p:attrName>
                                        </p:attrNameLst>
                                      </p:cBhvr>
                                      <p:to>
                                        <p:strVal val="hidden"/>
                                      </p:to>
                                    </p:set>
                                  </p:childTnLst>
                                </p:cTn>
                              </p:par>
                              <p:par>
                                <p:cTn id="117" presetID="2" presetClass="exit" presetSubtype="12" fill="hold" nodeType="withEffect">
                                  <p:stCondLst>
                                    <p:cond delay="0"/>
                                  </p:stCondLst>
                                  <p:childTnLst>
                                    <p:anim calcmode="lin" valueType="num">
                                      <p:cBhvr additive="base">
                                        <p:cTn id="118" dur="3250"/>
                                        <p:tgtEl>
                                          <p:spTgt spid="6"/>
                                        </p:tgtEl>
                                        <p:attrNameLst>
                                          <p:attrName>ppt_x</p:attrName>
                                        </p:attrNameLst>
                                      </p:cBhvr>
                                      <p:tavLst>
                                        <p:tav tm="0">
                                          <p:val>
                                            <p:strVal val="ppt_x"/>
                                          </p:val>
                                        </p:tav>
                                        <p:tav tm="100000">
                                          <p:val>
                                            <p:strVal val="0-ppt_w/2"/>
                                          </p:val>
                                        </p:tav>
                                      </p:tavLst>
                                    </p:anim>
                                    <p:anim calcmode="lin" valueType="num">
                                      <p:cBhvr additive="base">
                                        <p:cTn id="119" dur="3250"/>
                                        <p:tgtEl>
                                          <p:spTgt spid="6"/>
                                        </p:tgtEl>
                                        <p:attrNameLst>
                                          <p:attrName>ppt_y</p:attrName>
                                        </p:attrNameLst>
                                      </p:cBhvr>
                                      <p:tavLst>
                                        <p:tav tm="0">
                                          <p:val>
                                            <p:strVal val="ppt_y"/>
                                          </p:val>
                                        </p:tav>
                                        <p:tav tm="100000">
                                          <p:val>
                                            <p:strVal val="1+ppt_h/2"/>
                                          </p:val>
                                        </p:tav>
                                      </p:tavLst>
                                    </p:anim>
                                    <p:set>
                                      <p:cBhvr>
                                        <p:cTn id="120" dur="1" fill="hold">
                                          <p:stCondLst>
                                            <p:cond delay="3249"/>
                                          </p:stCondLst>
                                        </p:cTn>
                                        <p:tgtEl>
                                          <p:spTgt spid="6"/>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3250"/>
                                        <p:tgtEl>
                                          <p:spTgt spid="7"/>
                                        </p:tgtEl>
                                        <p:attrNameLst>
                                          <p:attrName>ppt_x</p:attrName>
                                        </p:attrNameLst>
                                      </p:cBhvr>
                                      <p:tavLst>
                                        <p:tav tm="0">
                                          <p:val>
                                            <p:strVal val="ppt_x"/>
                                          </p:val>
                                        </p:tav>
                                        <p:tav tm="100000">
                                          <p:val>
                                            <p:strVal val="0-ppt_w/2"/>
                                          </p:val>
                                        </p:tav>
                                      </p:tavLst>
                                    </p:anim>
                                    <p:anim calcmode="lin" valueType="num">
                                      <p:cBhvr additive="base">
                                        <p:cTn id="123" dur="3250"/>
                                        <p:tgtEl>
                                          <p:spTgt spid="7"/>
                                        </p:tgtEl>
                                        <p:attrNameLst>
                                          <p:attrName>ppt_y</p:attrName>
                                        </p:attrNameLst>
                                      </p:cBhvr>
                                      <p:tavLst>
                                        <p:tav tm="0">
                                          <p:val>
                                            <p:strVal val="ppt_y"/>
                                          </p:val>
                                        </p:tav>
                                        <p:tav tm="100000">
                                          <p:val>
                                            <p:strVal val="1+ppt_h/2"/>
                                          </p:val>
                                        </p:tav>
                                      </p:tavLst>
                                    </p:anim>
                                    <p:set>
                                      <p:cBhvr>
                                        <p:cTn id="124" dur="1" fill="hold">
                                          <p:stCondLst>
                                            <p:cond delay="3249"/>
                                          </p:stCondLst>
                                        </p:cTn>
                                        <p:tgtEl>
                                          <p:spTgt spid="7"/>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3250"/>
                                        <p:tgtEl>
                                          <p:spTgt spid="5"/>
                                        </p:tgtEl>
                                        <p:attrNameLst>
                                          <p:attrName>ppt_x</p:attrName>
                                        </p:attrNameLst>
                                      </p:cBhvr>
                                      <p:tavLst>
                                        <p:tav tm="0">
                                          <p:val>
                                            <p:strVal val="ppt_x"/>
                                          </p:val>
                                        </p:tav>
                                        <p:tav tm="100000">
                                          <p:val>
                                            <p:strVal val="0-ppt_w/2"/>
                                          </p:val>
                                        </p:tav>
                                      </p:tavLst>
                                    </p:anim>
                                    <p:anim calcmode="lin" valueType="num">
                                      <p:cBhvr additive="base">
                                        <p:cTn id="127" dur="3250"/>
                                        <p:tgtEl>
                                          <p:spTgt spid="5"/>
                                        </p:tgtEl>
                                        <p:attrNameLst>
                                          <p:attrName>ppt_y</p:attrName>
                                        </p:attrNameLst>
                                      </p:cBhvr>
                                      <p:tavLst>
                                        <p:tav tm="0">
                                          <p:val>
                                            <p:strVal val="ppt_y"/>
                                          </p:val>
                                        </p:tav>
                                        <p:tav tm="100000">
                                          <p:val>
                                            <p:strVal val="1+ppt_h/2"/>
                                          </p:val>
                                        </p:tav>
                                      </p:tavLst>
                                    </p:anim>
                                    <p:set>
                                      <p:cBhvr>
                                        <p:cTn id="128" dur="1" fill="hold">
                                          <p:stCondLst>
                                            <p:cond delay="3249"/>
                                          </p:stCondLst>
                                        </p:cTn>
                                        <p:tgtEl>
                                          <p:spTgt spid="5"/>
                                        </p:tgtEl>
                                        <p:attrNameLst>
                                          <p:attrName>style.visibility</p:attrName>
                                        </p:attrNameLst>
                                      </p:cBhvr>
                                      <p:to>
                                        <p:strVal val="hidden"/>
                                      </p:to>
                                    </p:set>
                                  </p:childTnLst>
                                </p:cTn>
                              </p:par>
                              <p:par>
                                <p:cTn id="129" presetID="2" presetClass="exit" presetSubtype="9" fill="hold" nodeType="withEffect">
                                  <p:stCondLst>
                                    <p:cond delay="0"/>
                                  </p:stCondLst>
                                  <p:childTnLst>
                                    <p:anim calcmode="lin" valueType="num">
                                      <p:cBhvr additive="base">
                                        <p:cTn id="130" dur="3250"/>
                                        <p:tgtEl>
                                          <p:spTgt spid="8"/>
                                        </p:tgtEl>
                                        <p:attrNameLst>
                                          <p:attrName>ppt_x</p:attrName>
                                        </p:attrNameLst>
                                      </p:cBhvr>
                                      <p:tavLst>
                                        <p:tav tm="0">
                                          <p:val>
                                            <p:strVal val="ppt_x"/>
                                          </p:val>
                                        </p:tav>
                                        <p:tav tm="100000">
                                          <p:val>
                                            <p:strVal val="0-ppt_w/2"/>
                                          </p:val>
                                        </p:tav>
                                      </p:tavLst>
                                    </p:anim>
                                    <p:anim calcmode="lin" valueType="num">
                                      <p:cBhvr additive="base">
                                        <p:cTn id="131" dur="3250"/>
                                        <p:tgtEl>
                                          <p:spTgt spid="8"/>
                                        </p:tgtEl>
                                        <p:attrNameLst>
                                          <p:attrName>ppt_y</p:attrName>
                                        </p:attrNameLst>
                                      </p:cBhvr>
                                      <p:tavLst>
                                        <p:tav tm="0">
                                          <p:val>
                                            <p:strVal val="ppt_y"/>
                                          </p:val>
                                        </p:tav>
                                        <p:tav tm="100000">
                                          <p:val>
                                            <p:strVal val="0-ppt_h/2"/>
                                          </p:val>
                                        </p:tav>
                                      </p:tavLst>
                                    </p:anim>
                                    <p:set>
                                      <p:cBhvr>
                                        <p:cTn id="132" dur="1" fill="hold">
                                          <p:stCondLst>
                                            <p:cond delay="3249"/>
                                          </p:stCondLst>
                                        </p:cTn>
                                        <p:tgtEl>
                                          <p:spTgt spid="8"/>
                                        </p:tgtEl>
                                        <p:attrNameLst>
                                          <p:attrName>style.visibility</p:attrName>
                                        </p:attrNameLst>
                                      </p:cBhvr>
                                      <p:to>
                                        <p:strVal val="hidden"/>
                                      </p:to>
                                    </p:set>
                                  </p:childTnLst>
                                </p:cTn>
                              </p:par>
                              <p:par>
                                <p:cTn id="133" presetID="2" presetClass="exit" presetSubtype="9" fill="hold" nodeType="withEffect">
                                  <p:stCondLst>
                                    <p:cond delay="0"/>
                                  </p:stCondLst>
                                  <p:childTnLst>
                                    <p:anim calcmode="lin" valueType="num">
                                      <p:cBhvr additive="base">
                                        <p:cTn id="134" dur="3250"/>
                                        <p:tgtEl>
                                          <p:spTgt spid="9"/>
                                        </p:tgtEl>
                                        <p:attrNameLst>
                                          <p:attrName>ppt_x</p:attrName>
                                        </p:attrNameLst>
                                      </p:cBhvr>
                                      <p:tavLst>
                                        <p:tav tm="0">
                                          <p:val>
                                            <p:strVal val="ppt_x"/>
                                          </p:val>
                                        </p:tav>
                                        <p:tav tm="100000">
                                          <p:val>
                                            <p:strVal val="0-ppt_w/2"/>
                                          </p:val>
                                        </p:tav>
                                      </p:tavLst>
                                    </p:anim>
                                    <p:anim calcmode="lin" valueType="num">
                                      <p:cBhvr additive="base">
                                        <p:cTn id="135" dur="3250"/>
                                        <p:tgtEl>
                                          <p:spTgt spid="9"/>
                                        </p:tgtEl>
                                        <p:attrNameLst>
                                          <p:attrName>ppt_y</p:attrName>
                                        </p:attrNameLst>
                                      </p:cBhvr>
                                      <p:tavLst>
                                        <p:tav tm="0">
                                          <p:val>
                                            <p:strVal val="ppt_y"/>
                                          </p:val>
                                        </p:tav>
                                        <p:tav tm="100000">
                                          <p:val>
                                            <p:strVal val="0-ppt_h/2"/>
                                          </p:val>
                                        </p:tav>
                                      </p:tavLst>
                                    </p:anim>
                                    <p:set>
                                      <p:cBhvr>
                                        <p:cTn id="136" dur="1" fill="hold">
                                          <p:stCondLst>
                                            <p:cond delay="3249"/>
                                          </p:stCondLst>
                                        </p:cTn>
                                        <p:tgtEl>
                                          <p:spTgt spid="9"/>
                                        </p:tgtEl>
                                        <p:attrNameLst>
                                          <p:attrName>style.visibility</p:attrName>
                                        </p:attrNameLst>
                                      </p:cBhvr>
                                      <p:to>
                                        <p:strVal val="hidden"/>
                                      </p:to>
                                    </p:set>
                                  </p:childTnLst>
                                </p:cTn>
                              </p:par>
                              <p:par>
                                <p:cTn id="137" presetID="2" presetClass="exit" presetSubtype="9" fill="hold" nodeType="withEffect">
                                  <p:stCondLst>
                                    <p:cond delay="0"/>
                                  </p:stCondLst>
                                  <p:childTnLst>
                                    <p:anim calcmode="lin" valueType="num">
                                      <p:cBhvr additive="base">
                                        <p:cTn id="138" dur="3250"/>
                                        <p:tgtEl>
                                          <p:spTgt spid="10"/>
                                        </p:tgtEl>
                                        <p:attrNameLst>
                                          <p:attrName>ppt_x</p:attrName>
                                        </p:attrNameLst>
                                      </p:cBhvr>
                                      <p:tavLst>
                                        <p:tav tm="0">
                                          <p:val>
                                            <p:strVal val="ppt_x"/>
                                          </p:val>
                                        </p:tav>
                                        <p:tav tm="100000">
                                          <p:val>
                                            <p:strVal val="0-ppt_w/2"/>
                                          </p:val>
                                        </p:tav>
                                      </p:tavLst>
                                    </p:anim>
                                    <p:anim calcmode="lin" valueType="num">
                                      <p:cBhvr additive="base">
                                        <p:cTn id="139" dur="3250"/>
                                        <p:tgtEl>
                                          <p:spTgt spid="10"/>
                                        </p:tgtEl>
                                        <p:attrNameLst>
                                          <p:attrName>ppt_y</p:attrName>
                                        </p:attrNameLst>
                                      </p:cBhvr>
                                      <p:tavLst>
                                        <p:tav tm="0">
                                          <p:val>
                                            <p:strVal val="ppt_y"/>
                                          </p:val>
                                        </p:tav>
                                        <p:tav tm="100000">
                                          <p:val>
                                            <p:strVal val="0-ppt_h/2"/>
                                          </p:val>
                                        </p:tav>
                                      </p:tavLst>
                                    </p:anim>
                                    <p:set>
                                      <p:cBhvr>
                                        <p:cTn id="140" dur="1" fill="hold">
                                          <p:stCondLst>
                                            <p:cond delay="3249"/>
                                          </p:stCondLst>
                                        </p:cTn>
                                        <p:tgtEl>
                                          <p:spTgt spid="10"/>
                                        </p:tgtEl>
                                        <p:attrNameLst>
                                          <p:attrName>style.visibility</p:attrName>
                                        </p:attrNameLst>
                                      </p:cBhvr>
                                      <p:to>
                                        <p:strVal val="hidden"/>
                                      </p:to>
                                    </p:set>
                                  </p:childTnLst>
                                </p:cTn>
                              </p:par>
                              <p:par>
                                <p:cTn id="141" presetID="2" presetClass="exit" presetSubtype="3" fill="hold" nodeType="withEffect">
                                  <p:stCondLst>
                                    <p:cond delay="0"/>
                                  </p:stCondLst>
                                  <p:childTnLst>
                                    <p:anim calcmode="lin" valueType="num">
                                      <p:cBhvr additive="base">
                                        <p:cTn id="142" dur="3250"/>
                                        <p:tgtEl>
                                          <p:spTgt spid="11"/>
                                        </p:tgtEl>
                                        <p:attrNameLst>
                                          <p:attrName>ppt_x</p:attrName>
                                        </p:attrNameLst>
                                      </p:cBhvr>
                                      <p:tavLst>
                                        <p:tav tm="0">
                                          <p:val>
                                            <p:strVal val="ppt_x"/>
                                          </p:val>
                                        </p:tav>
                                        <p:tav tm="100000">
                                          <p:val>
                                            <p:strVal val="1+ppt_w/2"/>
                                          </p:val>
                                        </p:tav>
                                      </p:tavLst>
                                    </p:anim>
                                    <p:anim calcmode="lin" valueType="num">
                                      <p:cBhvr additive="base">
                                        <p:cTn id="143" dur="3250"/>
                                        <p:tgtEl>
                                          <p:spTgt spid="11"/>
                                        </p:tgtEl>
                                        <p:attrNameLst>
                                          <p:attrName>ppt_y</p:attrName>
                                        </p:attrNameLst>
                                      </p:cBhvr>
                                      <p:tavLst>
                                        <p:tav tm="0">
                                          <p:val>
                                            <p:strVal val="ppt_y"/>
                                          </p:val>
                                        </p:tav>
                                        <p:tav tm="100000">
                                          <p:val>
                                            <p:strVal val="0-ppt_h/2"/>
                                          </p:val>
                                        </p:tav>
                                      </p:tavLst>
                                    </p:anim>
                                    <p:set>
                                      <p:cBhvr>
                                        <p:cTn id="144" dur="1" fill="hold">
                                          <p:stCondLst>
                                            <p:cond delay="3249"/>
                                          </p:stCondLst>
                                        </p:cTn>
                                        <p:tgtEl>
                                          <p:spTgt spid="11"/>
                                        </p:tgtEl>
                                        <p:attrNameLst>
                                          <p:attrName>style.visibility</p:attrName>
                                        </p:attrNameLst>
                                      </p:cBhvr>
                                      <p:to>
                                        <p:strVal val="hidden"/>
                                      </p:to>
                                    </p:set>
                                  </p:childTnLst>
                                </p:cTn>
                              </p:par>
                              <p:par>
                                <p:cTn id="145" presetID="2" presetClass="exit" presetSubtype="3" fill="hold" nodeType="withEffect">
                                  <p:stCondLst>
                                    <p:cond delay="0"/>
                                  </p:stCondLst>
                                  <p:childTnLst>
                                    <p:anim calcmode="lin" valueType="num">
                                      <p:cBhvr additive="base">
                                        <p:cTn id="146" dur="3250"/>
                                        <p:tgtEl>
                                          <p:spTgt spid="12"/>
                                        </p:tgtEl>
                                        <p:attrNameLst>
                                          <p:attrName>ppt_x</p:attrName>
                                        </p:attrNameLst>
                                      </p:cBhvr>
                                      <p:tavLst>
                                        <p:tav tm="0">
                                          <p:val>
                                            <p:strVal val="ppt_x"/>
                                          </p:val>
                                        </p:tav>
                                        <p:tav tm="100000">
                                          <p:val>
                                            <p:strVal val="1+ppt_w/2"/>
                                          </p:val>
                                        </p:tav>
                                      </p:tavLst>
                                    </p:anim>
                                    <p:anim calcmode="lin" valueType="num">
                                      <p:cBhvr additive="base">
                                        <p:cTn id="147" dur="3250"/>
                                        <p:tgtEl>
                                          <p:spTgt spid="12"/>
                                        </p:tgtEl>
                                        <p:attrNameLst>
                                          <p:attrName>ppt_y</p:attrName>
                                        </p:attrNameLst>
                                      </p:cBhvr>
                                      <p:tavLst>
                                        <p:tav tm="0">
                                          <p:val>
                                            <p:strVal val="ppt_y"/>
                                          </p:val>
                                        </p:tav>
                                        <p:tav tm="100000">
                                          <p:val>
                                            <p:strVal val="0-ppt_h/2"/>
                                          </p:val>
                                        </p:tav>
                                      </p:tavLst>
                                    </p:anim>
                                    <p:set>
                                      <p:cBhvr>
                                        <p:cTn id="148" dur="1" fill="hold">
                                          <p:stCondLst>
                                            <p:cond delay="3249"/>
                                          </p:stCondLst>
                                        </p:cTn>
                                        <p:tgtEl>
                                          <p:spTgt spid="12"/>
                                        </p:tgtEl>
                                        <p:attrNameLst>
                                          <p:attrName>style.visibility</p:attrName>
                                        </p:attrNameLst>
                                      </p:cBhvr>
                                      <p:to>
                                        <p:strVal val="hidden"/>
                                      </p:to>
                                    </p:set>
                                  </p:childTnLst>
                                </p:cTn>
                              </p:par>
                              <p:par>
                                <p:cTn id="149" presetID="2" presetClass="exit" presetSubtype="3" fill="hold" nodeType="withEffect">
                                  <p:stCondLst>
                                    <p:cond delay="0"/>
                                  </p:stCondLst>
                                  <p:childTnLst>
                                    <p:anim calcmode="lin" valueType="num">
                                      <p:cBhvr additive="base">
                                        <p:cTn id="150" dur="3250"/>
                                        <p:tgtEl>
                                          <p:spTgt spid="13"/>
                                        </p:tgtEl>
                                        <p:attrNameLst>
                                          <p:attrName>ppt_x</p:attrName>
                                        </p:attrNameLst>
                                      </p:cBhvr>
                                      <p:tavLst>
                                        <p:tav tm="0">
                                          <p:val>
                                            <p:strVal val="ppt_x"/>
                                          </p:val>
                                        </p:tav>
                                        <p:tav tm="100000">
                                          <p:val>
                                            <p:strVal val="1+ppt_w/2"/>
                                          </p:val>
                                        </p:tav>
                                      </p:tavLst>
                                    </p:anim>
                                    <p:anim calcmode="lin" valueType="num">
                                      <p:cBhvr additive="base">
                                        <p:cTn id="151" dur="3250"/>
                                        <p:tgtEl>
                                          <p:spTgt spid="13"/>
                                        </p:tgtEl>
                                        <p:attrNameLst>
                                          <p:attrName>ppt_y</p:attrName>
                                        </p:attrNameLst>
                                      </p:cBhvr>
                                      <p:tavLst>
                                        <p:tav tm="0">
                                          <p:val>
                                            <p:strVal val="ppt_y"/>
                                          </p:val>
                                        </p:tav>
                                        <p:tav tm="100000">
                                          <p:val>
                                            <p:strVal val="0-ppt_h/2"/>
                                          </p:val>
                                        </p:tav>
                                      </p:tavLst>
                                    </p:anim>
                                    <p:set>
                                      <p:cBhvr>
                                        <p:cTn id="152" dur="1" fill="hold">
                                          <p:stCondLst>
                                            <p:cond delay="3249"/>
                                          </p:stCondLst>
                                        </p:cTn>
                                        <p:tgtEl>
                                          <p:spTgt spid="13"/>
                                        </p:tgtEl>
                                        <p:attrNameLst>
                                          <p:attrName>style.visibility</p:attrName>
                                        </p:attrNameLst>
                                      </p:cBhvr>
                                      <p:to>
                                        <p:strVal val="hidden"/>
                                      </p:to>
                                    </p:set>
                                  </p:childTnLst>
                                </p:cTn>
                              </p:par>
                              <p:par>
                                <p:cTn id="153" presetID="23" presetClass="entr" presetSubtype="16" fill="hold" nodeType="withEffect">
                                  <p:stCondLst>
                                    <p:cond delay="0"/>
                                  </p:stCondLst>
                                  <p:childTnLst>
                                    <p:set>
                                      <p:cBhvr>
                                        <p:cTn id="154" dur="1" fill="hold">
                                          <p:stCondLst>
                                            <p:cond delay="0"/>
                                          </p:stCondLst>
                                        </p:cTn>
                                        <p:tgtEl>
                                          <p:spTgt spid="14"/>
                                        </p:tgtEl>
                                        <p:attrNameLst>
                                          <p:attrName>style.visibility</p:attrName>
                                        </p:attrNameLst>
                                      </p:cBhvr>
                                      <p:to>
                                        <p:strVal val="visible"/>
                                      </p:to>
                                    </p:set>
                                    <p:anim calcmode="lin" valueType="num">
                                      <p:cBhvr>
                                        <p:cTn id="155" dur="2750" fill="hold"/>
                                        <p:tgtEl>
                                          <p:spTgt spid="14"/>
                                        </p:tgtEl>
                                        <p:attrNameLst>
                                          <p:attrName>ppt_w</p:attrName>
                                        </p:attrNameLst>
                                      </p:cBhvr>
                                      <p:tavLst>
                                        <p:tav tm="0">
                                          <p:val>
                                            <p:fltVal val="0"/>
                                          </p:val>
                                        </p:tav>
                                        <p:tav tm="100000">
                                          <p:val>
                                            <p:strVal val="#ppt_w"/>
                                          </p:val>
                                        </p:tav>
                                      </p:tavLst>
                                    </p:anim>
                                    <p:anim calcmode="lin" valueType="num">
                                      <p:cBhvr>
                                        <p:cTn id="156" dur="2750" fill="hold"/>
                                        <p:tgtEl>
                                          <p:spTgt spid="14"/>
                                        </p:tgtEl>
                                        <p:attrNameLst>
                                          <p:attrName>ppt_h</p:attrName>
                                        </p:attrNameLst>
                                      </p:cBhvr>
                                      <p:tavLst>
                                        <p:tav tm="0">
                                          <p:val>
                                            <p:fltVal val="0"/>
                                          </p:val>
                                        </p:tav>
                                        <p:tav tm="100000">
                                          <p:val>
                                            <p:strVal val="#ppt_h"/>
                                          </p:val>
                                        </p:tav>
                                      </p:tavLst>
                                    </p:anim>
                                  </p:childTnLst>
                                </p:cTn>
                              </p:par>
                              <p:par>
                                <p:cTn id="157" presetID="8" presetClass="entr" presetSubtype="32" fill="hold" nodeType="withEffect">
                                  <p:stCondLst>
                                    <p:cond delay="0"/>
                                  </p:stCondLst>
                                  <p:childTnLst>
                                    <p:set>
                                      <p:cBhvr>
                                        <p:cTn id="158" dur="1" fill="hold">
                                          <p:stCondLst>
                                            <p:cond delay="0"/>
                                          </p:stCondLst>
                                        </p:cTn>
                                        <p:tgtEl>
                                          <p:spTgt spid="14"/>
                                        </p:tgtEl>
                                        <p:attrNameLst>
                                          <p:attrName>style.visibility</p:attrName>
                                        </p:attrNameLst>
                                      </p:cBhvr>
                                      <p:to>
                                        <p:strVal val="visible"/>
                                      </p:to>
                                    </p:set>
                                    <p:animEffect transition="in" filter="diamond(out)">
                                      <p:cBhvr>
                                        <p:cTn id="159" dur="2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14 Rectángulo"/>
          <p:cNvSpPr/>
          <p:nvPr/>
        </p:nvSpPr>
        <p:spPr>
          <a:xfrm>
            <a:off x="-31815" y="6180"/>
            <a:ext cx="9233127" cy="6858000"/>
          </a:xfrm>
          <a:prstGeom prst="rect">
            <a:avLst/>
          </a:prstGeom>
          <a:gradFill flip="none" rotWithShape="1">
            <a:gsLst>
              <a:gs pos="34000">
                <a:srgbClr val="200006"/>
              </a:gs>
              <a:gs pos="60000">
                <a:srgbClr val="080008"/>
              </a:gs>
              <a:gs pos="78000">
                <a:srgbClr val="4E0001"/>
              </a:gs>
              <a:gs pos="22000">
                <a:srgbClr val="C00000">
                  <a:lumMod val="46000"/>
                </a:srgbClr>
              </a:gs>
              <a:gs pos="0">
                <a:srgbClr val="FF0000"/>
              </a:gs>
              <a:gs pos="100000">
                <a:srgbClr val="FF0000"/>
              </a:gs>
              <a:gs pos="95000">
                <a:srgbClr val="C00000"/>
              </a:gs>
              <a:gs pos="4000">
                <a:srgbClr val="C00000"/>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8" name="17 Imagen" descr="Diapositiva32.JPG"/>
          <p:cNvPicPr>
            <a:picLocks noGrp="1" noChangeAspect="1"/>
          </p:cNvPicPr>
          <p:nvPr isPhoto="1"/>
        </p:nvPicPr>
        <p:blipFill rotWithShape="1">
          <a:blip r:embed="rId2" cstate="email">
            <a:extLst>
              <a:ext uri="{28A0092B-C50C-407E-A947-70E740481C1C}">
                <a14:useLocalDpi xmlns:a14="http://schemas.microsoft.com/office/drawing/2010/main"/>
              </a:ext>
            </a:extLst>
          </a:blip>
          <a:srcRect/>
          <a:stretch/>
        </p:blipFill>
        <p:spPr>
          <a:xfrm>
            <a:off x="-49883" y="381737"/>
            <a:ext cx="9251196" cy="6106886"/>
          </a:xfrm>
          <a:prstGeom prst="rect">
            <a:avLst/>
          </a:prstGeom>
          <a:noFill/>
          <a:ln>
            <a:noFill/>
          </a:ln>
        </p:spPr>
      </p:pic>
      <p:pic>
        <p:nvPicPr>
          <p:cNvPr id="2054" name="Picture 6"/>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4505300" y="116632"/>
            <a:ext cx="4121219" cy="2585814"/>
          </a:xfrm>
          <a:prstGeom prst="rect">
            <a:avLst/>
          </a:prstGeom>
          <a:noFill/>
          <a:ln>
            <a:noFill/>
          </a:ln>
          <a:effectLst>
            <a:outerShdw dist="35921" dir="2700000" algn="ctr" rotWithShape="0">
              <a:srgbClr val="3DAA06"/>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6"/>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4486621" y="1533575"/>
            <a:ext cx="4121219" cy="2585814"/>
          </a:xfrm>
          <a:prstGeom prst="rect">
            <a:avLst/>
          </a:prstGeom>
          <a:noFill/>
          <a:ln>
            <a:noFill/>
          </a:ln>
          <a:effectLst>
            <a:outerShdw dist="35921" dir="2700000" algn="ctr" rotWithShape="0">
              <a:srgbClr val="3DAA06"/>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6"/>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4486622" y="2934655"/>
            <a:ext cx="4121219" cy="2585814"/>
          </a:xfrm>
          <a:prstGeom prst="rect">
            <a:avLst/>
          </a:prstGeom>
          <a:noFill/>
          <a:ln>
            <a:noFill/>
          </a:ln>
          <a:effectLst>
            <a:outerShdw dist="35921" dir="2700000" algn="ctr" rotWithShape="0">
              <a:srgbClr val="3DAA06"/>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6"/>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4486994" y="4278213"/>
            <a:ext cx="4121219" cy="2585814"/>
          </a:xfrm>
          <a:prstGeom prst="rect">
            <a:avLst/>
          </a:prstGeom>
          <a:noFill/>
          <a:ln>
            <a:noFill/>
          </a:ln>
          <a:effectLst>
            <a:outerShdw dist="35921" dir="2700000" algn="ctr" rotWithShape="0">
              <a:srgbClr val="3DAA06"/>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6"/>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509762" y="116632"/>
            <a:ext cx="4121219" cy="2585814"/>
          </a:xfrm>
          <a:prstGeom prst="rect">
            <a:avLst/>
          </a:prstGeom>
          <a:noFill/>
          <a:ln>
            <a:noFill/>
          </a:ln>
          <a:effectLst>
            <a:outerShdw dist="35921" dir="2700000" algn="ctr" rotWithShape="0">
              <a:srgbClr val="3DAA06"/>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6"/>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515145" y="1513806"/>
            <a:ext cx="4121219" cy="2585814"/>
          </a:xfrm>
          <a:prstGeom prst="rect">
            <a:avLst/>
          </a:prstGeom>
          <a:noFill/>
          <a:ln>
            <a:noFill/>
          </a:ln>
          <a:effectLst>
            <a:outerShdw dist="35921" dir="2700000" algn="ctr" rotWithShape="0">
              <a:srgbClr val="3DAA06"/>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6"/>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515146" y="2922823"/>
            <a:ext cx="4121219" cy="2585814"/>
          </a:xfrm>
          <a:prstGeom prst="rect">
            <a:avLst/>
          </a:prstGeom>
          <a:noFill/>
          <a:ln>
            <a:noFill/>
          </a:ln>
          <a:effectLst>
            <a:outerShdw dist="35921" dir="2700000" algn="ctr" rotWithShape="0">
              <a:srgbClr val="3DAA06"/>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6"/>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549428" y="4278213"/>
            <a:ext cx="4121219" cy="2585814"/>
          </a:xfrm>
          <a:prstGeom prst="rect">
            <a:avLst/>
          </a:prstGeom>
          <a:noFill/>
          <a:ln>
            <a:noFill/>
          </a:ln>
          <a:effectLst>
            <a:outerShdw dist="35921" dir="2700000" algn="ctr" rotWithShape="0">
              <a:srgbClr val="3DAA06"/>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9" name="18 Forma libre"/>
          <p:cNvSpPr/>
          <p:nvPr/>
        </p:nvSpPr>
        <p:spPr>
          <a:xfrm>
            <a:off x="-42907" y="-51161"/>
            <a:ext cx="9244220" cy="1103897"/>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FF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Forma libre"/>
          <p:cNvSpPr/>
          <p:nvPr/>
        </p:nvSpPr>
        <p:spPr>
          <a:xfrm rot="10800000">
            <a:off x="-49884" y="5733255"/>
            <a:ext cx="9251196" cy="1124741"/>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FF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Rectángulo"/>
          <p:cNvSpPr/>
          <p:nvPr/>
        </p:nvSpPr>
        <p:spPr>
          <a:xfrm>
            <a:off x="-49884" y="-24273"/>
            <a:ext cx="9268691"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473207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8" fill="hold" nodeType="withEffect">
                                  <p:stCondLst>
                                    <p:cond delay="0"/>
                                  </p:stCondLst>
                                  <p:childTnLst>
                                    <p:set>
                                      <p:cBhvr>
                                        <p:cTn id="9" dur="1" fill="hold">
                                          <p:stCondLst>
                                            <p:cond delay="0"/>
                                          </p:stCondLst>
                                        </p:cTn>
                                        <p:tgtEl>
                                          <p:spTgt spid="2054"/>
                                        </p:tgtEl>
                                        <p:attrNameLst>
                                          <p:attrName>style.visibility</p:attrName>
                                        </p:attrNameLst>
                                      </p:cBhvr>
                                      <p:to>
                                        <p:strVal val="visible"/>
                                      </p:to>
                                    </p:set>
                                    <p:anim calcmode="lin" valueType="num">
                                      <p:cBhvr additive="base">
                                        <p:cTn id="10" dur="4500" fill="hold"/>
                                        <p:tgtEl>
                                          <p:spTgt spid="2054"/>
                                        </p:tgtEl>
                                        <p:attrNameLst>
                                          <p:attrName>ppt_x</p:attrName>
                                        </p:attrNameLst>
                                      </p:cBhvr>
                                      <p:tavLst>
                                        <p:tav tm="0">
                                          <p:val>
                                            <p:strVal val="0-#ppt_w/2"/>
                                          </p:val>
                                        </p:tav>
                                        <p:tav tm="100000">
                                          <p:val>
                                            <p:strVal val="#ppt_x"/>
                                          </p:val>
                                        </p:tav>
                                      </p:tavLst>
                                    </p:anim>
                                    <p:anim calcmode="lin" valueType="num">
                                      <p:cBhvr additive="base">
                                        <p:cTn id="11" dur="4500" fill="hold"/>
                                        <p:tgtEl>
                                          <p:spTgt spid="2054"/>
                                        </p:tgtEl>
                                        <p:attrNameLst>
                                          <p:attrName>ppt_y</p:attrName>
                                        </p:attrNameLst>
                                      </p:cBhvr>
                                      <p:tavLst>
                                        <p:tav tm="0">
                                          <p:val>
                                            <p:strVal val="#ppt_y"/>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2054"/>
                                        </p:tgtEl>
                                        <p:attrNameLst>
                                          <p:attrName>style.visibility</p:attrName>
                                        </p:attrNameLst>
                                      </p:cBhvr>
                                      <p:to>
                                        <p:strVal val="visible"/>
                                      </p:to>
                                    </p:set>
                                    <p:anim calcmode="lin" valueType="num">
                                      <p:cBhvr>
                                        <p:cTn id="14" dur="4500" fill="hold"/>
                                        <p:tgtEl>
                                          <p:spTgt spid="2054"/>
                                        </p:tgtEl>
                                        <p:attrNameLst>
                                          <p:attrName>ppt_w</p:attrName>
                                        </p:attrNameLst>
                                      </p:cBhvr>
                                      <p:tavLst>
                                        <p:tav tm="0">
                                          <p:val>
                                            <p:strVal val="#ppt_w"/>
                                          </p:val>
                                        </p:tav>
                                        <p:tav tm="100000">
                                          <p:val>
                                            <p:strVal val="#ppt_w"/>
                                          </p:val>
                                        </p:tav>
                                      </p:tavLst>
                                    </p:anim>
                                    <p:anim calcmode="lin" valueType="num">
                                      <p:cBhvr>
                                        <p:cTn id="15" dur="4500" fill="hold"/>
                                        <p:tgtEl>
                                          <p:spTgt spid="2054"/>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nodeType="withEffect">
                                  <p:stCondLst>
                                    <p:cond delay="0"/>
                                  </p:stCondLst>
                                  <p:childTnLst>
                                    <p:animRot by="-21600000">
                                      <p:cBhvr>
                                        <p:cTn id="17" dur="4500" fill="hold"/>
                                        <p:tgtEl>
                                          <p:spTgt spid="2054"/>
                                        </p:tgtEl>
                                        <p:attrNameLst>
                                          <p:attrName>r</p:attrName>
                                        </p:attrNameLst>
                                      </p:cBhvr>
                                    </p:animRot>
                                  </p:childTnLst>
                                </p:cTn>
                              </p:par>
                              <p:par>
                                <p:cTn id="18" presetID="2" presetClass="exit" presetSubtype="8" fill="hold" nodeType="withEffect">
                                  <p:stCondLst>
                                    <p:cond delay="0"/>
                                  </p:stCondLst>
                                  <p:childTnLst>
                                    <p:anim calcmode="lin" valueType="num">
                                      <p:cBhvr additive="base">
                                        <p:cTn id="19" dur="5000"/>
                                        <p:tgtEl>
                                          <p:spTgt spid="2054"/>
                                        </p:tgtEl>
                                        <p:attrNameLst>
                                          <p:attrName>ppt_x</p:attrName>
                                        </p:attrNameLst>
                                      </p:cBhvr>
                                      <p:tavLst>
                                        <p:tav tm="0">
                                          <p:val>
                                            <p:strVal val="ppt_x"/>
                                          </p:val>
                                        </p:tav>
                                        <p:tav tm="100000">
                                          <p:val>
                                            <p:strVal val="0-ppt_w/2"/>
                                          </p:val>
                                        </p:tav>
                                      </p:tavLst>
                                    </p:anim>
                                    <p:anim calcmode="lin" valueType="num">
                                      <p:cBhvr additive="base">
                                        <p:cTn id="20" dur="5000"/>
                                        <p:tgtEl>
                                          <p:spTgt spid="2054"/>
                                        </p:tgtEl>
                                        <p:attrNameLst>
                                          <p:attrName>ppt_y</p:attrName>
                                        </p:attrNameLst>
                                      </p:cBhvr>
                                      <p:tavLst>
                                        <p:tav tm="0">
                                          <p:val>
                                            <p:strVal val="ppt_y"/>
                                          </p:val>
                                        </p:tav>
                                        <p:tav tm="100000">
                                          <p:val>
                                            <p:strVal val="ppt_y"/>
                                          </p:val>
                                        </p:tav>
                                      </p:tavLst>
                                    </p:anim>
                                    <p:set>
                                      <p:cBhvr>
                                        <p:cTn id="21" dur="1" fill="hold">
                                          <p:stCondLst>
                                            <p:cond delay="4999"/>
                                          </p:stCondLst>
                                        </p:cTn>
                                        <p:tgtEl>
                                          <p:spTgt spid="2054"/>
                                        </p:tgtEl>
                                        <p:attrNameLst>
                                          <p:attrName>style.visibility</p:attrName>
                                        </p:attrNameLst>
                                      </p:cBhvr>
                                      <p:to>
                                        <p:strVal val="hidden"/>
                                      </p:to>
                                    </p:set>
                                  </p:childTnLst>
                                </p:cTn>
                              </p:par>
                              <p:par>
                                <p:cTn id="22" presetID="2" presetClass="entr" presetSubtype="8"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4500" fill="hold"/>
                                        <p:tgtEl>
                                          <p:spTgt spid="11"/>
                                        </p:tgtEl>
                                        <p:attrNameLst>
                                          <p:attrName>ppt_x</p:attrName>
                                        </p:attrNameLst>
                                      </p:cBhvr>
                                      <p:tavLst>
                                        <p:tav tm="0">
                                          <p:val>
                                            <p:strVal val="0-#ppt_w/2"/>
                                          </p:val>
                                        </p:tav>
                                        <p:tav tm="100000">
                                          <p:val>
                                            <p:strVal val="#ppt_x"/>
                                          </p:val>
                                        </p:tav>
                                      </p:tavLst>
                                    </p:anim>
                                    <p:anim calcmode="lin" valueType="num">
                                      <p:cBhvr additive="base">
                                        <p:cTn id="25" dur="4500" fill="hold"/>
                                        <p:tgtEl>
                                          <p:spTgt spid="11"/>
                                        </p:tgtEl>
                                        <p:attrNameLst>
                                          <p:attrName>ppt_y</p:attrName>
                                        </p:attrNameLst>
                                      </p:cBhvr>
                                      <p:tavLst>
                                        <p:tav tm="0">
                                          <p:val>
                                            <p:strVal val="#ppt_y"/>
                                          </p:val>
                                        </p:tav>
                                        <p:tav tm="100000">
                                          <p:val>
                                            <p:strVal val="#ppt_y"/>
                                          </p:val>
                                        </p:tav>
                                      </p:tavLst>
                                    </p:anim>
                                  </p:childTnLst>
                                </p:cTn>
                              </p:par>
                              <p:par>
                                <p:cTn id="26" presetID="19" presetClass="entr" presetSubtype="5"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4500" fill="hold"/>
                                        <p:tgtEl>
                                          <p:spTgt spid="11"/>
                                        </p:tgtEl>
                                        <p:attrNameLst>
                                          <p:attrName>ppt_w</p:attrName>
                                        </p:attrNameLst>
                                      </p:cBhvr>
                                      <p:tavLst>
                                        <p:tav tm="0">
                                          <p:val>
                                            <p:strVal val="#ppt_w"/>
                                          </p:val>
                                        </p:tav>
                                        <p:tav tm="100000">
                                          <p:val>
                                            <p:strVal val="#ppt_w"/>
                                          </p:val>
                                        </p:tav>
                                      </p:tavLst>
                                    </p:anim>
                                    <p:anim calcmode="lin" valueType="num">
                                      <p:cBhvr>
                                        <p:cTn id="29" dur="4500" fill="hold"/>
                                        <p:tgtEl>
                                          <p:spTgt spid="11"/>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nodeType="withEffect">
                                  <p:stCondLst>
                                    <p:cond delay="0"/>
                                  </p:stCondLst>
                                  <p:childTnLst>
                                    <p:animRot by="-21600000">
                                      <p:cBhvr>
                                        <p:cTn id="31" dur="4500" fill="hold"/>
                                        <p:tgtEl>
                                          <p:spTgt spid="11"/>
                                        </p:tgtEl>
                                        <p:attrNameLst>
                                          <p:attrName>r</p:attrName>
                                        </p:attrNameLst>
                                      </p:cBhvr>
                                    </p:animRot>
                                  </p:childTnLst>
                                </p:cTn>
                              </p:par>
                              <p:par>
                                <p:cTn id="32" presetID="2" presetClass="exit" presetSubtype="8" fill="hold" nodeType="withEffect">
                                  <p:stCondLst>
                                    <p:cond delay="0"/>
                                  </p:stCondLst>
                                  <p:childTnLst>
                                    <p:anim calcmode="lin" valueType="num">
                                      <p:cBhvr additive="base">
                                        <p:cTn id="33" dur="5000"/>
                                        <p:tgtEl>
                                          <p:spTgt spid="11"/>
                                        </p:tgtEl>
                                        <p:attrNameLst>
                                          <p:attrName>ppt_x</p:attrName>
                                        </p:attrNameLst>
                                      </p:cBhvr>
                                      <p:tavLst>
                                        <p:tav tm="0">
                                          <p:val>
                                            <p:strVal val="ppt_x"/>
                                          </p:val>
                                        </p:tav>
                                        <p:tav tm="100000">
                                          <p:val>
                                            <p:strVal val="0-ppt_w/2"/>
                                          </p:val>
                                        </p:tav>
                                      </p:tavLst>
                                    </p:anim>
                                    <p:anim calcmode="lin" valueType="num">
                                      <p:cBhvr additive="base">
                                        <p:cTn id="34" dur="5000"/>
                                        <p:tgtEl>
                                          <p:spTgt spid="11"/>
                                        </p:tgtEl>
                                        <p:attrNameLst>
                                          <p:attrName>ppt_y</p:attrName>
                                        </p:attrNameLst>
                                      </p:cBhvr>
                                      <p:tavLst>
                                        <p:tav tm="0">
                                          <p:val>
                                            <p:strVal val="ppt_y"/>
                                          </p:val>
                                        </p:tav>
                                        <p:tav tm="100000">
                                          <p:val>
                                            <p:strVal val="ppt_y"/>
                                          </p:val>
                                        </p:tav>
                                      </p:tavLst>
                                    </p:anim>
                                    <p:set>
                                      <p:cBhvr>
                                        <p:cTn id="35" dur="1" fill="hold">
                                          <p:stCondLst>
                                            <p:cond delay="4999"/>
                                          </p:stCondLst>
                                        </p:cTn>
                                        <p:tgtEl>
                                          <p:spTgt spid="11"/>
                                        </p:tgtEl>
                                        <p:attrNameLst>
                                          <p:attrName>style.visibility</p:attrName>
                                        </p:attrNameLst>
                                      </p:cBhvr>
                                      <p:to>
                                        <p:strVal val="hidden"/>
                                      </p:to>
                                    </p:set>
                                  </p:childTnLst>
                                </p:cTn>
                              </p:par>
                              <p:par>
                                <p:cTn id="36" presetID="2" presetClass="entr" presetSubtype="8"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4500" fill="hold"/>
                                        <p:tgtEl>
                                          <p:spTgt spid="12"/>
                                        </p:tgtEl>
                                        <p:attrNameLst>
                                          <p:attrName>ppt_x</p:attrName>
                                        </p:attrNameLst>
                                      </p:cBhvr>
                                      <p:tavLst>
                                        <p:tav tm="0">
                                          <p:val>
                                            <p:strVal val="0-#ppt_w/2"/>
                                          </p:val>
                                        </p:tav>
                                        <p:tav tm="100000">
                                          <p:val>
                                            <p:strVal val="#ppt_x"/>
                                          </p:val>
                                        </p:tav>
                                      </p:tavLst>
                                    </p:anim>
                                    <p:anim calcmode="lin" valueType="num">
                                      <p:cBhvr additive="base">
                                        <p:cTn id="39" dur="4500" fill="hold"/>
                                        <p:tgtEl>
                                          <p:spTgt spid="12"/>
                                        </p:tgtEl>
                                        <p:attrNameLst>
                                          <p:attrName>ppt_y</p:attrName>
                                        </p:attrNameLst>
                                      </p:cBhvr>
                                      <p:tavLst>
                                        <p:tav tm="0">
                                          <p:val>
                                            <p:strVal val="#ppt_y"/>
                                          </p:val>
                                        </p:tav>
                                        <p:tav tm="100000">
                                          <p:val>
                                            <p:strVal val="#ppt_y"/>
                                          </p:val>
                                        </p:tav>
                                      </p:tavLst>
                                    </p:anim>
                                  </p:childTnLst>
                                </p:cTn>
                              </p:par>
                              <p:par>
                                <p:cTn id="40" presetID="19" presetClass="entr" presetSubtype="5"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4500" fill="hold"/>
                                        <p:tgtEl>
                                          <p:spTgt spid="12"/>
                                        </p:tgtEl>
                                        <p:attrNameLst>
                                          <p:attrName>ppt_w</p:attrName>
                                        </p:attrNameLst>
                                      </p:cBhvr>
                                      <p:tavLst>
                                        <p:tav tm="0">
                                          <p:val>
                                            <p:strVal val="#ppt_w"/>
                                          </p:val>
                                        </p:tav>
                                        <p:tav tm="100000">
                                          <p:val>
                                            <p:strVal val="#ppt_w"/>
                                          </p:val>
                                        </p:tav>
                                      </p:tavLst>
                                    </p:anim>
                                    <p:anim calcmode="lin" valueType="num">
                                      <p:cBhvr>
                                        <p:cTn id="43" dur="4500" fill="hold"/>
                                        <p:tgtEl>
                                          <p:spTgt spid="12"/>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nodeType="withEffect">
                                  <p:stCondLst>
                                    <p:cond delay="0"/>
                                  </p:stCondLst>
                                  <p:childTnLst>
                                    <p:animRot by="-21600000">
                                      <p:cBhvr>
                                        <p:cTn id="45" dur="4500" fill="hold"/>
                                        <p:tgtEl>
                                          <p:spTgt spid="12"/>
                                        </p:tgtEl>
                                        <p:attrNameLst>
                                          <p:attrName>r</p:attrName>
                                        </p:attrNameLst>
                                      </p:cBhvr>
                                    </p:animRot>
                                  </p:childTnLst>
                                </p:cTn>
                              </p:par>
                              <p:par>
                                <p:cTn id="46" presetID="2" presetClass="exit" presetSubtype="8" fill="hold" nodeType="withEffect">
                                  <p:stCondLst>
                                    <p:cond delay="0"/>
                                  </p:stCondLst>
                                  <p:childTnLst>
                                    <p:anim calcmode="lin" valueType="num">
                                      <p:cBhvr additive="base">
                                        <p:cTn id="47" dur="5000"/>
                                        <p:tgtEl>
                                          <p:spTgt spid="12"/>
                                        </p:tgtEl>
                                        <p:attrNameLst>
                                          <p:attrName>ppt_x</p:attrName>
                                        </p:attrNameLst>
                                      </p:cBhvr>
                                      <p:tavLst>
                                        <p:tav tm="0">
                                          <p:val>
                                            <p:strVal val="ppt_x"/>
                                          </p:val>
                                        </p:tav>
                                        <p:tav tm="100000">
                                          <p:val>
                                            <p:strVal val="0-ppt_w/2"/>
                                          </p:val>
                                        </p:tav>
                                      </p:tavLst>
                                    </p:anim>
                                    <p:anim calcmode="lin" valueType="num">
                                      <p:cBhvr additive="base">
                                        <p:cTn id="48" dur="5000"/>
                                        <p:tgtEl>
                                          <p:spTgt spid="12"/>
                                        </p:tgtEl>
                                        <p:attrNameLst>
                                          <p:attrName>ppt_y</p:attrName>
                                        </p:attrNameLst>
                                      </p:cBhvr>
                                      <p:tavLst>
                                        <p:tav tm="0">
                                          <p:val>
                                            <p:strVal val="ppt_y"/>
                                          </p:val>
                                        </p:tav>
                                        <p:tav tm="100000">
                                          <p:val>
                                            <p:strVal val="ppt_y"/>
                                          </p:val>
                                        </p:tav>
                                      </p:tavLst>
                                    </p:anim>
                                    <p:set>
                                      <p:cBhvr>
                                        <p:cTn id="49" dur="1" fill="hold">
                                          <p:stCondLst>
                                            <p:cond delay="4999"/>
                                          </p:stCondLst>
                                        </p:cTn>
                                        <p:tgtEl>
                                          <p:spTgt spid="12"/>
                                        </p:tgtEl>
                                        <p:attrNameLst>
                                          <p:attrName>style.visibility</p:attrName>
                                        </p:attrNameLst>
                                      </p:cBhvr>
                                      <p:to>
                                        <p:strVal val="hidden"/>
                                      </p:to>
                                    </p:set>
                                  </p:childTnLst>
                                </p:cTn>
                              </p:par>
                              <p:par>
                                <p:cTn id="50" presetID="2" presetClass="entr" presetSubtype="2"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additive="base">
                                        <p:cTn id="52" dur="4500" fill="hold"/>
                                        <p:tgtEl>
                                          <p:spTgt spid="13"/>
                                        </p:tgtEl>
                                        <p:attrNameLst>
                                          <p:attrName>ppt_x</p:attrName>
                                        </p:attrNameLst>
                                      </p:cBhvr>
                                      <p:tavLst>
                                        <p:tav tm="0">
                                          <p:val>
                                            <p:strVal val="1+#ppt_w/2"/>
                                          </p:val>
                                        </p:tav>
                                        <p:tav tm="100000">
                                          <p:val>
                                            <p:strVal val="#ppt_x"/>
                                          </p:val>
                                        </p:tav>
                                      </p:tavLst>
                                    </p:anim>
                                    <p:anim calcmode="lin" valueType="num">
                                      <p:cBhvr additive="base">
                                        <p:cTn id="53" dur="4500" fill="hold"/>
                                        <p:tgtEl>
                                          <p:spTgt spid="13"/>
                                        </p:tgtEl>
                                        <p:attrNameLst>
                                          <p:attrName>ppt_y</p:attrName>
                                        </p:attrNameLst>
                                      </p:cBhvr>
                                      <p:tavLst>
                                        <p:tav tm="0">
                                          <p:val>
                                            <p:strVal val="#ppt_y"/>
                                          </p:val>
                                        </p:tav>
                                        <p:tav tm="100000">
                                          <p:val>
                                            <p:strVal val="#ppt_y"/>
                                          </p:val>
                                        </p:tav>
                                      </p:tavLst>
                                    </p:anim>
                                  </p:childTnLst>
                                </p:cTn>
                              </p:par>
                              <p:par>
                                <p:cTn id="54" presetID="19" presetClass="entr" presetSubtype="5" fill="hold" nodeType="withEffect">
                                  <p:stCondLst>
                                    <p:cond delay="0"/>
                                  </p:stCondLst>
                                  <p:childTnLst>
                                    <p:set>
                                      <p:cBhvr>
                                        <p:cTn id="55" dur="1" fill="hold">
                                          <p:stCondLst>
                                            <p:cond delay="0"/>
                                          </p:stCondLst>
                                        </p:cTn>
                                        <p:tgtEl>
                                          <p:spTgt spid="13"/>
                                        </p:tgtEl>
                                        <p:attrNameLst>
                                          <p:attrName>style.visibility</p:attrName>
                                        </p:attrNameLst>
                                      </p:cBhvr>
                                      <p:to>
                                        <p:strVal val="visible"/>
                                      </p:to>
                                    </p:set>
                                    <p:anim calcmode="lin" valueType="num">
                                      <p:cBhvr>
                                        <p:cTn id="56" dur="4500" fill="hold"/>
                                        <p:tgtEl>
                                          <p:spTgt spid="13"/>
                                        </p:tgtEl>
                                        <p:attrNameLst>
                                          <p:attrName>ppt_w</p:attrName>
                                        </p:attrNameLst>
                                      </p:cBhvr>
                                      <p:tavLst>
                                        <p:tav tm="0">
                                          <p:val>
                                            <p:strVal val="#ppt_w"/>
                                          </p:val>
                                        </p:tav>
                                        <p:tav tm="100000">
                                          <p:val>
                                            <p:strVal val="#ppt_w"/>
                                          </p:val>
                                        </p:tav>
                                      </p:tavLst>
                                    </p:anim>
                                    <p:anim calcmode="lin" valueType="num">
                                      <p:cBhvr>
                                        <p:cTn id="57" dur="4500" fill="hold"/>
                                        <p:tgtEl>
                                          <p:spTgt spid="13"/>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nodeType="withEffect">
                                  <p:stCondLst>
                                    <p:cond delay="0"/>
                                  </p:stCondLst>
                                  <p:childTnLst>
                                    <p:animRot by="21600000">
                                      <p:cBhvr>
                                        <p:cTn id="59" dur="4500" fill="hold"/>
                                        <p:tgtEl>
                                          <p:spTgt spid="13"/>
                                        </p:tgtEl>
                                        <p:attrNameLst>
                                          <p:attrName>r</p:attrName>
                                        </p:attrNameLst>
                                      </p:cBhvr>
                                    </p:animRot>
                                  </p:childTnLst>
                                </p:cTn>
                              </p:par>
                              <p:par>
                                <p:cTn id="60" presetID="2" presetClass="exit" presetSubtype="2" fill="hold" nodeType="withEffect">
                                  <p:stCondLst>
                                    <p:cond delay="0"/>
                                  </p:stCondLst>
                                  <p:childTnLst>
                                    <p:anim calcmode="lin" valueType="num">
                                      <p:cBhvr additive="base">
                                        <p:cTn id="61" dur="5000"/>
                                        <p:tgtEl>
                                          <p:spTgt spid="13"/>
                                        </p:tgtEl>
                                        <p:attrNameLst>
                                          <p:attrName>ppt_x</p:attrName>
                                        </p:attrNameLst>
                                      </p:cBhvr>
                                      <p:tavLst>
                                        <p:tav tm="0">
                                          <p:val>
                                            <p:strVal val="ppt_x"/>
                                          </p:val>
                                        </p:tav>
                                        <p:tav tm="100000">
                                          <p:val>
                                            <p:strVal val="1+ppt_w/2"/>
                                          </p:val>
                                        </p:tav>
                                      </p:tavLst>
                                    </p:anim>
                                    <p:anim calcmode="lin" valueType="num">
                                      <p:cBhvr additive="base">
                                        <p:cTn id="62" dur="5000"/>
                                        <p:tgtEl>
                                          <p:spTgt spid="13"/>
                                        </p:tgtEl>
                                        <p:attrNameLst>
                                          <p:attrName>ppt_y</p:attrName>
                                        </p:attrNameLst>
                                      </p:cBhvr>
                                      <p:tavLst>
                                        <p:tav tm="0">
                                          <p:val>
                                            <p:strVal val="ppt_y"/>
                                          </p:val>
                                        </p:tav>
                                        <p:tav tm="100000">
                                          <p:val>
                                            <p:strVal val="ppt_y"/>
                                          </p:val>
                                        </p:tav>
                                      </p:tavLst>
                                    </p:anim>
                                    <p:set>
                                      <p:cBhvr>
                                        <p:cTn id="63" dur="1" fill="hold">
                                          <p:stCondLst>
                                            <p:cond delay="4999"/>
                                          </p:stCondLst>
                                        </p:cTn>
                                        <p:tgtEl>
                                          <p:spTgt spid="13"/>
                                        </p:tgtEl>
                                        <p:attrNameLst>
                                          <p:attrName>style.visibility</p:attrName>
                                        </p:attrNameLst>
                                      </p:cBhvr>
                                      <p:to>
                                        <p:strVal val="hidden"/>
                                      </p:to>
                                    </p:set>
                                  </p:childTnLst>
                                </p:cTn>
                              </p:par>
                              <p:par>
                                <p:cTn id="64" presetID="2" presetClass="entr" presetSubtype="2" fill="hold"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4500" fill="hold"/>
                                        <p:tgtEl>
                                          <p:spTgt spid="14"/>
                                        </p:tgtEl>
                                        <p:attrNameLst>
                                          <p:attrName>ppt_x</p:attrName>
                                        </p:attrNameLst>
                                      </p:cBhvr>
                                      <p:tavLst>
                                        <p:tav tm="0">
                                          <p:val>
                                            <p:strVal val="1+#ppt_w/2"/>
                                          </p:val>
                                        </p:tav>
                                        <p:tav tm="100000">
                                          <p:val>
                                            <p:strVal val="#ppt_x"/>
                                          </p:val>
                                        </p:tav>
                                      </p:tavLst>
                                    </p:anim>
                                    <p:anim calcmode="lin" valueType="num">
                                      <p:cBhvr additive="base">
                                        <p:cTn id="67" dur="4500" fill="hold"/>
                                        <p:tgtEl>
                                          <p:spTgt spid="14"/>
                                        </p:tgtEl>
                                        <p:attrNameLst>
                                          <p:attrName>ppt_y</p:attrName>
                                        </p:attrNameLst>
                                      </p:cBhvr>
                                      <p:tavLst>
                                        <p:tav tm="0">
                                          <p:val>
                                            <p:strVal val="#ppt_y"/>
                                          </p:val>
                                        </p:tav>
                                        <p:tav tm="100000">
                                          <p:val>
                                            <p:strVal val="#ppt_y"/>
                                          </p:val>
                                        </p:tav>
                                      </p:tavLst>
                                    </p:anim>
                                  </p:childTnLst>
                                </p:cTn>
                              </p:par>
                              <p:par>
                                <p:cTn id="68" presetID="19" presetClass="entr" presetSubtype="5"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p:cTn id="70" dur="4500" fill="hold"/>
                                        <p:tgtEl>
                                          <p:spTgt spid="14"/>
                                        </p:tgtEl>
                                        <p:attrNameLst>
                                          <p:attrName>ppt_w</p:attrName>
                                        </p:attrNameLst>
                                      </p:cBhvr>
                                      <p:tavLst>
                                        <p:tav tm="0">
                                          <p:val>
                                            <p:strVal val="#ppt_w"/>
                                          </p:val>
                                        </p:tav>
                                        <p:tav tm="100000">
                                          <p:val>
                                            <p:strVal val="#ppt_w"/>
                                          </p:val>
                                        </p:tav>
                                      </p:tavLst>
                                    </p:anim>
                                    <p:anim calcmode="lin" valueType="num">
                                      <p:cBhvr>
                                        <p:cTn id="71" dur="4500" fill="hold"/>
                                        <p:tgtEl>
                                          <p:spTgt spid="14"/>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nodeType="withEffect">
                                  <p:stCondLst>
                                    <p:cond delay="0"/>
                                  </p:stCondLst>
                                  <p:childTnLst>
                                    <p:animRot by="21600000">
                                      <p:cBhvr>
                                        <p:cTn id="73" dur="4500" fill="hold"/>
                                        <p:tgtEl>
                                          <p:spTgt spid="14"/>
                                        </p:tgtEl>
                                        <p:attrNameLst>
                                          <p:attrName>r</p:attrName>
                                        </p:attrNameLst>
                                      </p:cBhvr>
                                    </p:animRot>
                                  </p:childTnLst>
                                </p:cTn>
                              </p:par>
                              <p:par>
                                <p:cTn id="74" presetID="2" presetClass="exit" presetSubtype="2" fill="hold" nodeType="withEffect">
                                  <p:stCondLst>
                                    <p:cond delay="0"/>
                                  </p:stCondLst>
                                  <p:childTnLst>
                                    <p:anim calcmode="lin" valueType="num">
                                      <p:cBhvr additive="base">
                                        <p:cTn id="75" dur="5000"/>
                                        <p:tgtEl>
                                          <p:spTgt spid="14"/>
                                        </p:tgtEl>
                                        <p:attrNameLst>
                                          <p:attrName>ppt_x</p:attrName>
                                        </p:attrNameLst>
                                      </p:cBhvr>
                                      <p:tavLst>
                                        <p:tav tm="0">
                                          <p:val>
                                            <p:strVal val="ppt_x"/>
                                          </p:val>
                                        </p:tav>
                                        <p:tav tm="100000">
                                          <p:val>
                                            <p:strVal val="1+ppt_w/2"/>
                                          </p:val>
                                        </p:tav>
                                      </p:tavLst>
                                    </p:anim>
                                    <p:anim calcmode="lin" valueType="num">
                                      <p:cBhvr additive="base">
                                        <p:cTn id="76" dur="5000"/>
                                        <p:tgtEl>
                                          <p:spTgt spid="14"/>
                                        </p:tgtEl>
                                        <p:attrNameLst>
                                          <p:attrName>ppt_y</p:attrName>
                                        </p:attrNameLst>
                                      </p:cBhvr>
                                      <p:tavLst>
                                        <p:tav tm="0">
                                          <p:val>
                                            <p:strVal val="ppt_y"/>
                                          </p:val>
                                        </p:tav>
                                        <p:tav tm="100000">
                                          <p:val>
                                            <p:strVal val="ppt_y"/>
                                          </p:val>
                                        </p:tav>
                                      </p:tavLst>
                                    </p:anim>
                                    <p:set>
                                      <p:cBhvr>
                                        <p:cTn id="77" dur="1" fill="hold">
                                          <p:stCondLst>
                                            <p:cond delay="4999"/>
                                          </p:stCondLst>
                                        </p:cTn>
                                        <p:tgtEl>
                                          <p:spTgt spid="14"/>
                                        </p:tgtEl>
                                        <p:attrNameLst>
                                          <p:attrName>style.visibility</p:attrName>
                                        </p:attrNameLst>
                                      </p:cBhvr>
                                      <p:to>
                                        <p:strVal val="hidden"/>
                                      </p:to>
                                    </p:set>
                                  </p:childTnLst>
                                </p:cTn>
                              </p:par>
                              <p:par>
                                <p:cTn id="78" presetID="2" presetClass="entr" presetSubtype="2" fill="hold" nodeType="withEffect">
                                  <p:stCondLst>
                                    <p:cond delay="0"/>
                                  </p:stCondLst>
                                  <p:childTnLst>
                                    <p:set>
                                      <p:cBhvr>
                                        <p:cTn id="79" dur="1" fill="hold">
                                          <p:stCondLst>
                                            <p:cond delay="0"/>
                                          </p:stCondLst>
                                        </p:cTn>
                                        <p:tgtEl>
                                          <p:spTgt spid="15"/>
                                        </p:tgtEl>
                                        <p:attrNameLst>
                                          <p:attrName>style.visibility</p:attrName>
                                        </p:attrNameLst>
                                      </p:cBhvr>
                                      <p:to>
                                        <p:strVal val="visible"/>
                                      </p:to>
                                    </p:set>
                                    <p:anim calcmode="lin" valueType="num">
                                      <p:cBhvr additive="base">
                                        <p:cTn id="80" dur="4500" fill="hold"/>
                                        <p:tgtEl>
                                          <p:spTgt spid="15"/>
                                        </p:tgtEl>
                                        <p:attrNameLst>
                                          <p:attrName>ppt_x</p:attrName>
                                        </p:attrNameLst>
                                      </p:cBhvr>
                                      <p:tavLst>
                                        <p:tav tm="0">
                                          <p:val>
                                            <p:strVal val="1+#ppt_w/2"/>
                                          </p:val>
                                        </p:tav>
                                        <p:tav tm="100000">
                                          <p:val>
                                            <p:strVal val="#ppt_x"/>
                                          </p:val>
                                        </p:tav>
                                      </p:tavLst>
                                    </p:anim>
                                    <p:anim calcmode="lin" valueType="num">
                                      <p:cBhvr additive="base">
                                        <p:cTn id="81" dur="4500" fill="hold"/>
                                        <p:tgtEl>
                                          <p:spTgt spid="15"/>
                                        </p:tgtEl>
                                        <p:attrNameLst>
                                          <p:attrName>ppt_y</p:attrName>
                                        </p:attrNameLst>
                                      </p:cBhvr>
                                      <p:tavLst>
                                        <p:tav tm="0">
                                          <p:val>
                                            <p:strVal val="#ppt_y"/>
                                          </p:val>
                                        </p:tav>
                                        <p:tav tm="100000">
                                          <p:val>
                                            <p:strVal val="#ppt_y"/>
                                          </p:val>
                                        </p:tav>
                                      </p:tavLst>
                                    </p:anim>
                                  </p:childTnLst>
                                </p:cTn>
                              </p:par>
                              <p:par>
                                <p:cTn id="82" presetID="19" presetClass="entr" presetSubtype="5" fill="hold" nodeType="withEffect">
                                  <p:stCondLst>
                                    <p:cond delay="0"/>
                                  </p:stCondLst>
                                  <p:childTnLst>
                                    <p:set>
                                      <p:cBhvr>
                                        <p:cTn id="83" dur="1" fill="hold">
                                          <p:stCondLst>
                                            <p:cond delay="0"/>
                                          </p:stCondLst>
                                        </p:cTn>
                                        <p:tgtEl>
                                          <p:spTgt spid="15"/>
                                        </p:tgtEl>
                                        <p:attrNameLst>
                                          <p:attrName>style.visibility</p:attrName>
                                        </p:attrNameLst>
                                      </p:cBhvr>
                                      <p:to>
                                        <p:strVal val="visible"/>
                                      </p:to>
                                    </p:set>
                                    <p:anim calcmode="lin" valueType="num">
                                      <p:cBhvr>
                                        <p:cTn id="84" dur="4500" fill="hold"/>
                                        <p:tgtEl>
                                          <p:spTgt spid="15"/>
                                        </p:tgtEl>
                                        <p:attrNameLst>
                                          <p:attrName>ppt_w</p:attrName>
                                        </p:attrNameLst>
                                      </p:cBhvr>
                                      <p:tavLst>
                                        <p:tav tm="0">
                                          <p:val>
                                            <p:strVal val="#ppt_w"/>
                                          </p:val>
                                        </p:tav>
                                        <p:tav tm="100000">
                                          <p:val>
                                            <p:strVal val="#ppt_w"/>
                                          </p:val>
                                        </p:tav>
                                      </p:tavLst>
                                    </p:anim>
                                    <p:anim calcmode="lin" valueType="num">
                                      <p:cBhvr>
                                        <p:cTn id="85" dur="4500" fill="hold"/>
                                        <p:tgtEl>
                                          <p:spTgt spid="15"/>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nodeType="withEffect">
                                  <p:stCondLst>
                                    <p:cond delay="0"/>
                                  </p:stCondLst>
                                  <p:childTnLst>
                                    <p:animRot by="21600000">
                                      <p:cBhvr>
                                        <p:cTn id="87" dur="4500" fill="hold"/>
                                        <p:tgtEl>
                                          <p:spTgt spid="15"/>
                                        </p:tgtEl>
                                        <p:attrNameLst>
                                          <p:attrName>r</p:attrName>
                                        </p:attrNameLst>
                                      </p:cBhvr>
                                    </p:animRot>
                                  </p:childTnLst>
                                </p:cTn>
                              </p:par>
                              <p:par>
                                <p:cTn id="88" presetID="2" presetClass="exit" presetSubtype="2" fill="hold" nodeType="withEffect">
                                  <p:stCondLst>
                                    <p:cond delay="0"/>
                                  </p:stCondLst>
                                  <p:childTnLst>
                                    <p:anim calcmode="lin" valueType="num">
                                      <p:cBhvr additive="base">
                                        <p:cTn id="89" dur="5000"/>
                                        <p:tgtEl>
                                          <p:spTgt spid="15"/>
                                        </p:tgtEl>
                                        <p:attrNameLst>
                                          <p:attrName>ppt_x</p:attrName>
                                        </p:attrNameLst>
                                      </p:cBhvr>
                                      <p:tavLst>
                                        <p:tav tm="0">
                                          <p:val>
                                            <p:strVal val="ppt_x"/>
                                          </p:val>
                                        </p:tav>
                                        <p:tav tm="100000">
                                          <p:val>
                                            <p:strVal val="1+ppt_w/2"/>
                                          </p:val>
                                        </p:tav>
                                      </p:tavLst>
                                    </p:anim>
                                    <p:anim calcmode="lin" valueType="num">
                                      <p:cBhvr additive="base">
                                        <p:cTn id="90" dur="5000"/>
                                        <p:tgtEl>
                                          <p:spTgt spid="15"/>
                                        </p:tgtEl>
                                        <p:attrNameLst>
                                          <p:attrName>ppt_y</p:attrName>
                                        </p:attrNameLst>
                                      </p:cBhvr>
                                      <p:tavLst>
                                        <p:tav tm="0">
                                          <p:val>
                                            <p:strVal val="ppt_y"/>
                                          </p:val>
                                        </p:tav>
                                        <p:tav tm="100000">
                                          <p:val>
                                            <p:strVal val="ppt_y"/>
                                          </p:val>
                                        </p:tav>
                                      </p:tavLst>
                                    </p:anim>
                                    <p:set>
                                      <p:cBhvr>
                                        <p:cTn id="91" dur="1" fill="hold">
                                          <p:stCondLst>
                                            <p:cond delay="4999"/>
                                          </p:stCondLst>
                                        </p:cTn>
                                        <p:tgtEl>
                                          <p:spTgt spid="15"/>
                                        </p:tgtEl>
                                        <p:attrNameLst>
                                          <p:attrName>style.visibility</p:attrName>
                                        </p:attrNameLst>
                                      </p:cBhvr>
                                      <p:to>
                                        <p:strVal val="hidden"/>
                                      </p:to>
                                    </p:set>
                                  </p:childTnLst>
                                </p:cTn>
                              </p:par>
                              <p:par>
                                <p:cTn id="92" presetID="2" presetClass="entr" presetSubtype="2" fill="hold"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additive="base">
                                        <p:cTn id="94" dur="4500" fill="hold"/>
                                        <p:tgtEl>
                                          <p:spTgt spid="16"/>
                                        </p:tgtEl>
                                        <p:attrNameLst>
                                          <p:attrName>ppt_x</p:attrName>
                                        </p:attrNameLst>
                                      </p:cBhvr>
                                      <p:tavLst>
                                        <p:tav tm="0">
                                          <p:val>
                                            <p:strVal val="1+#ppt_w/2"/>
                                          </p:val>
                                        </p:tav>
                                        <p:tav tm="100000">
                                          <p:val>
                                            <p:strVal val="#ppt_x"/>
                                          </p:val>
                                        </p:tav>
                                      </p:tavLst>
                                    </p:anim>
                                    <p:anim calcmode="lin" valueType="num">
                                      <p:cBhvr additive="base">
                                        <p:cTn id="95" dur="4500" fill="hold"/>
                                        <p:tgtEl>
                                          <p:spTgt spid="16"/>
                                        </p:tgtEl>
                                        <p:attrNameLst>
                                          <p:attrName>ppt_y</p:attrName>
                                        </p:attrNameLst>
                                      </p:cBhvr>
                                      <p:tavLst>
                                        <p:tav tm="0">
                                          <p:val>
                                            <p:strVal val="#ppt_y"/>
                                          </p:val>
                                        </p:tav>
                                        <p:tav tm="100000">
                                          <p:val>
                                            <p:strVal val="#ppt_y"/>
                                          </p:val>
                                        </p:tav>
                                      </p:tavLst>
                                    </p:anim>
                                  </p:childTnLst>
                                </p:cTn>
                              </p:par>
                              <p:par>
                                <p:cTn id="96" presetID="19" presetClass="entr" presetSubtype="5" fill="hold"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p:cTn id="98" dur="4500" fill="hold"/>
                                        <p:tgtEl>
                                          <p:spTgt spid="16"/>
                                        </p:tgtEl>
                                        <p:attrNameLst>
                                          <p:attrName>ppt_w</p:attrName>
                                        </p:attrNameLst>
                                      </p:cBhvr>
                                      <p:tavLst>
                                        <p:tav tm="0">
                                          <p:val>
                                            <p:strVal val="#ppt_w"/>
                                          </p:val>
                                        </p:tav>
                                        <p:tav tm="100000">
                                          <p:val>
                                            <p:strVal val="#ppt_w"/>
                                          </p:val>
                                        </p:tav>
                                      </p:tavLst>
                                    </p:anim>
                                    <p:anim calcmode="lin" valueType="num">
                                      <p:cBhvr>
                                        <p:cTn id="99" dur="4500" fill="hold"/>
                                        <p:tgtEl>
                                          <p:spTgt spid="16"/>
                                        </p:tgtEl>
                                        <p:attrNameLst>
                                          <p:attrName>ppt_h</p:attrName>
                                        </p:attrNameLst>
                                      </p:cBhvr>
                                      <p:tavLst>
                                        <p:tav tm="0" fmla="#ppt_h*sin(2.5*pi*$)">
                                          <p:val>
                                            <p:fltVal val="0"/>
                                          </p:val>
                                        </p:tav>
                                        <p:tav tm="100000">
                                          <p:val>
                                            <p:fltVal val="1"/>
                                          </p:val>
                                        </p:tav>
                                      </p:tavLst>
                                    </p:anim>
                                  </p:childTnLst>
                                </p:cTn>
                              </p:par>
                              <p:par>
                                <p:cTn id="100" presetID="8" presetClass="emph" presetSubtype="0" repeatCount="indefinite" fill="hold" nodeType="withEffect">
                                  <p:stCondLst>
                                    <p:cond delay="0"/>
                                  </p:stCondLst>
                                  <p:childTnLst>
                                    <p:animRot by="21600000">
                                      <p:cBhvr>
                                        <p:cTn id="101" dur="4500" fill="hold"/>
                                        <p:tgtEl>
                                          <p:spTgt spid="16"/>
                                        </p:tgtEl>
                                        <p:attrNameLst>
                                          <p:attrName>r</p:attrName>
                                        </p:attrNameLst>
                                      </p:cBhvr>
                                    </p:animRot>
                                  </p:childTnLst>
                                </p:cTn>
                              </p:par>
                              <p:par>
                                <p:cTn id="102" presetID="2" presetClass="exit" presetSubtype="2" fill="hold" nodeType="withEffect">
                                  <p:stCondLst>
                                    <p:cond delay="0"/>
                                  </p:stCondLst>
                                  <p:childTnLst>
                                    <p:anim calcmode="lin" valueType="num">
                                      <p:cBhvr additive="base">
                                        <p:cTn id="103" dur="5000"/>
                                        <p:tgtEl>
                                          <p:spTgt spid="16"/>
                                        </p:tgtEl>
                                        <p:attrNameLst>
                                          <p:attrName>ppt_x</p:attrName>
                                        </p:attrNameLst>
                                      </p:cBhvr>
                                      <p:tavLst>
                                        <p:tav tm="0">
                                          <p:val>
                                            <p:strVal val="ppt_x"/>
                                          </p:val>
                                        </p:tav>
                                        <p:tav tm="100000">
                                          <p:val>
                                            <p:strVal val="1+ppt_w/2"/>
                                          </p:val>
                                        </p:tav>
                                      </p:tavLst>
                                    </p:anim>
                                    <p:anim calcmode="lin" valueType="num">
                                      <p:cBhvr additive="base">
                                        <p:cTn id="104" dur="5000"/>
                                        <p:tgtEl>
                                          <p:spTgt spid="16"/>
                                        </p:tgtEl>
                                        <p:attrNameLst>
                                          <p:attrName>ppt_y</p:attrName>
                                        </p:attrNameLst>
                                      </p:cBhvr>
                                      <p:tavLst>
                                        <p:tav tm="0">
                                          <p:val>
                                            <p:strVal val="ppt_y"/>
                                          </p:val>
                                        </p:tav>
                                        <p:tav tm="100000">
                                          <p:val>
                                            <p:strVal val="ppt_y"/>
                                          </p:val>
                                        </p:tav>
                                      </p:tavLst>
                                    </p:anim>
                                    <p:set>
                                      <p:cBhvr>
                                        <p:cTn id="105" dur="1" fill="hold">
                                          <p:stCondLst>
                                            <p:cond delay="4999"/>
                                          </p:stCondLst>
                                        </p:cTn>
                                        <p:tgtEl>
                                          <p:spTgt spid="16"/>
                                        </p:tgtEl>
                                        <p:attrNameLst>
                                          <p:attrName>style.visibility</p:attrName>
                                        </p:attrNameLst>
                                      </p:cBhvr>
                                      <p:to>
                                        <p:strVal val="hidden"/>
                                      </p:to>
                                    </p:set>
                                  </p:childTnLst>
                                </p:cTn>
                              </p:par>
                              <p:par>
                                <p:cTn id="106" presetID="2" presetClass="entr" presetSubtype="2" fill="hold" nodeType="withEffect">
                                  <p:stCondLst>
                                    <p:cond delay="0"/>
                                  </p:stCondLst>
                                  <p:childTnLst>
                                    <p:set>
                                      <p:cBhvr>
                                        <p:cTn id="107" dur="1" fill="hold">
                                          <p:stCondLst>
                                            <p:cond delay="0"/>
                                          </p:stCondLst>
                                        </p:cTn>
                                        <p:tgtEl>
                                          <p:spTgt spid="10"/>
                                        </p:tgtEl>
                                        <p:attrNameLst>
                                          <p:attrName>style.visibility</p:attrName>
                                        </p:attrNameLst>
                                      </p:cBhvr>
                                      <p:to>
                                        <p:strVal val="visible"/>
                                      </p:to>
                                    </p:set>
                                    <p:anim calcmode="lin" valueType="num">
                                      <p:cBhvr additive="base">
                                        <p:cTn id="108" dur="4500" fill="hold"/>
                                        <p:tgtEl>
                                          <p:spTgt spid="10"/>
                                        </p:tgtEl>
                                        <p:attrNameLst>
                                          <p:attrName>ppt_x</p:attrName>
                                        </p:attrNameLst>
                                      </p:cBhvr>
                                      <p:tavLst>
                                        <p:tav tm="0">
                                          <p:val>
                                            <p:strVal val="1+#ppt_w/2"/>
                                          </p:val>
                                        </p:tav>
                                        <p:tav tm="100000">
                                          <p:val>
                                            <p:strVal val="#ppt_x"/>
                                          </p:val>
                                        </p:tav>
                                      </p:tavLst>
                                    </p:anim>
                                    <p:anim calcmode="lin" valueType="num">
                                      <p:cBhvr additive="base">
                                        <p:cTn id="109" dur="4500" fill="hold"/>
                                        <p:tgtEl>
                                          <p:spTgt spid="10"/>
                                        </p:tgtEl>
                                        <p:attrNameLst>
                                          <p:attrName>ppt_y</p:attrName>
                                        </p:attrNameLst>
                                      </p:cBhvr>
                                      <p:tavLst>
                                        <p:tav tm="0">
                                          <p:val>
                                            <p:strVal val="#ppt_y"/>
                                          </p:val>
                                        </p:tav>
                                        <p:tav tm="100000">
                                          <p:val>
                                            <p:strVal val="#ppt_y"/>
                                          </p:val>
                                        </p:tav>
                                      </p:tavLst>
                                    </p:anim>
                                  </p:childTnLst>
                                </p:cTn>
                              </p:par>
                              <p:par>
                                <p:cTn id="110" presetID="19" presetClass="entr" presetSubtype="5" fill="hold" nodeType="withEffect">
                                  <p:stCondLst>
                                    <p:cond delay="0"/>
                                  </p:stCondLst>
                                  <p:childTnLst>
                                    <p:set>
                                      <p:cBhvr>
                                        <p:cTn id="111" dur="1" fill="hold">
                                          <p:stCondLst>
                                            <p:cond delay="0"/>
                                          </p:stCondLst>
                                        </p:cTn>
                                        <p:tgtEl>
                                          <p:spTgt spid="10"/>
                                        </p:tgtEl>
                                        <p:attrNameLst>
                                          <p:attrName>style.visibility</p:attrName>
                                        </p:attrNameLst>
                                      </p:cBhvr>
                                      <p:to>
                                        <p:strVal val="visible"/>
                                      </p:to>
                                    </p:set>
                                    <p:anim calcmode="lin" valueType="num">
                                      <p:cBhvr>
                                        <p:cTn id="112" dur="4500" fill="hold"/>
                                        <p:tgtEl>
                                          <p:spTgt spid="10"/>
                                        </p:tgtEl>
                                        <p:attrNameLst>
                                          <p:attrName>ppt_w</p:attrName>
                                        </p:attrNameLst>
                                      </p:cBhvr>
                                      <p:tavLst>
                                        <p:tav tm="0">
                                          <p:val>
                                            <p:strVal val="#ppt_w"/>
                                          </p:val>
                                        </p:tav>
                                        <p:tav tm="100000">
                                          <p:val>
                                            <p:strVal val="#ppt_w"/>
                                          </p:val>
                                        </p:tav>
                                      </p:tavLst>
                                    </p:anim>
                                    <p:anim calcmode="lin" valueType="num">
                                      <p:cBhvr>
                                        <p:cTn id="113" dur="4500" fill="hold"/>
                                        <p:tgtEl>
                                          <p:spTgt spid="10"/>
                                        </p:tgtEl>
                                        <p:attrNameLst>
                                          <p:attrName>ppt_h</p:attrName>
                                        </p:attrNameLst>
                                      </p:cBhvr>
                                      <p:tavLst>
                                        <p:tav tm="0" fmla="#ppt_h*sin(2.5*pi*$)">
                                          <p:val>
                                            <p:fltVal val="0"/>
                                          </p:val>
                                        </p:tav>
                                        <p:tav tm="100000">
                                          <p:val>
                                            <p:fltVal val="1"/>
                                          </p:val>
                                        </p:tav>
                                      </p:tavLst>
                                    </p:anim>
                                  </p:childTnLst>
                                </p:cTn>
                              </p:par>
                              <p:par>
                                <p:cTn id="114" presetID="8" presetClass="emph" presetSubtype="0" repeatCount="indefinite" fill="hold" nodeType="withEffect">
                                  <p:stCondLst>
                                    <p:cond delay="0"/>
                                  </p:stCondLst>
                                  <p:childTnLst>
                                    <p:animRot by="-21600000">
                                      <p:cBhvr>
                                        <p:cTn id="115" dur="4500" fill="hold"/>
                                        <p:tgtEl>
                                          <p:spTgt spid="10"/>
                                        </p:tgtEl>
                                        <p:attrNameLst>
                                          <p:attrName>r</p:attrName>
                                        </p:attrNameLst>
                                      </p:cBhvr>
                                    </p:animRot>
                                  </p:childTnLst>
                                </p:cTn>
                              </p:par>
                              <p:par>
                                <p:cTn id="116" presetID="2" presetClass="exit" presetSubtype="8" fill="hold" nodeType="withEffect">
                                  <p:stCondLst>
                                    <p:cond delay="0"/>
                                  </p:stCondLst>
                                  <p:childTnLst>
                                    <p:anim calcmode="lin" valueType="num">
                                      <p:cBhvr additive="base">
                                        <p:cTn id="117" dur="5000"/>
                                        <p:tgtEl>
                                          <p:spTgt spid="10"/>
                                        </p:tgtEl>
                                        <p:attrNameLst>
                                          <p:attrName>ppt_x</p:attrName>
                                        </p:attrNameLst>
                                      </p:cBhvr>
                                      <p:tavLst>
                                        <p:tav tm="0">
                                          <p:val>
                                            <p:strVal val="ppt_x"/>
                                          </p:val>
                                        </p:tav>
                                        <p:tav tm="100000">
                                          <p:val>
                                            <p:strVal val="0-ppt_w/2"/>
                                          </p:val>
                                        </p:tav>
                                      </p:tavLst>
                                    </p:anim>
                                    <p:anim calcmode="lin" valueType="num">
                                      <p:cBhvr additive="base">
                                        <p:cTn id="118" dur="5000"/>
                                        <p:tgtEl>
                                          <p:spTgt spid="10"/>
                                        </p:tgtEl>
                                        <p:attrNameLst>
                                          <p:attrName>ppt_y</p:attrName>
                                        </p:attrNameLst>
                                      </p:cBhvr>
                                      <p:tavLst>
                                        <p:tav tm="0">
                                          <p:val>
                                            <p:strVal val="ppt_y"/>
                                          </p:val>
                                        </p:tav>
                                        <p:tav tm="100000">
                                          <p:val>
                                            <p:strVal val="ppt_y"/>
                                          </p:val>
                                        </p:tav>
                                      </p:tavLst>
                                    </p:anim>
                                    <p:set>
                                      <p:cBhvr>
                                        <p:cTn id="119" dur="1" fill="hold">
                                          <p:stCondLst>
                                            <p:cond delay="4999"/>
                                          </p:stCondLst>
                                        </p:cTn>
                                        <p:tgtEl>
                                          <p:spTgt spid="10"/>
                                        </p:tgtEl>
                                        <p:attrNameLst>
                                          <p:attrName>style.visibility</p:attrName>
                                        </p:attrNameLst>
                                      </p:cBhvr>
                                      <p:to>
                                        <p:strVal val="hidden"/>
                                      </p:to>
                                    </p:set>
                                  </p:childTnLst>
                                </p:cTn>
                              </p:par>
                              <p:par>
                                <p:cTn id="120" presetID="23" presetClass="entr" presetSubtype="272" fill="hold" nodeType="withEffect">
                                  <p:stCondLst>
                                    <p:cond delay="1000"/>
                                  </p:stCondLst>
                                  <p:childTnLst>
                                    <p:set>
                                      <p:cBhvr>
                                        <p:cTn id="121" dur="1" fill="hold">
                                          <p:stCondLst>
                                            <p:cond delay="0"/>
                                          </p:stCondLst>
                                        </p:cTn>
                                        <p:tgtEl>
                                          <p:spTgt spid="18"/>
                                        </p:tgtEl>
                                        <p:attrNameLst>
                                          <p:attrName>style.visibility</p:attrName>
                                        </p:attrNameLst>
                                      </p:cBhvr>
                                      <p:to>
                                        <p:strVal val="visible"/>
                                      </p:to>
                                    </p:set>
                                    <p:anim calcmode="lin" valueType="num">
                                      <p:cBhvr>
                                        <p:cTn id="122" dur="4000" fill="hold"/>
                                        <p:tgtEl>
                                          <p:spTgt spid="18"/>
                                        </p:tgtEl>
                                        <p:attrNameLst>
                                          <p:attrName>ppt_w</p:attrName>
                                        </p:attrNameLst>
                                      </p:cBhvr>
                                      <p:tavLst>
                                        <p:tav tm="0">
                                          <p:val>
                                            <p:strVal val="2/3*#ppt_w"/>
                                          </p:val>
                                        </p:tav>
                                        <p:tav tm="100000">
                                          <p:val>
                                            <p:strVal val="#ppt_w"/>
                                          </p:val>
                                        </p:tav>
                                      </p:tavLst>
                                    </p:anim>
                                    <p:anim calcmode="lin" valueType="num">
                                      <p:cBhvr>
                                        <p:cTn id="123" dur="4000" fill="hold"/>
                                        <p:tgtEl>
                                          <p:spTgt spid="18"/>
                                        </p:tgtEl>
                                        <p:attrNameLst>
                                          <p:attrName>ppt_h</p:attrName>
                                        </p:attrNameLst>
                                      </p:cBhvr>
                                      <p:tavLst>
                                        <p:tav tm="0">
                                          <p:val>
                                            <p:strVal val="2/3*#ppt_h"/>
                                          </p:val>
                                        </p:tav>
                                        <p:tav tm="100000">
                                          <p:val>
                                            <p:strVal val="#ppt_h"/>
                                          </p:val>
                                        </p:tav>
                                      </p:tavLst>
                                    </p:anim>
                                  </p:childTnLst>
                                </p:cTn>
                              </p:par>
                              <p:par>
                                <p:cTn id="124" presetID="16" presetClass="entr" presetSubtype="37" fill="hold" nodeType="withEffect">
                                  <p:stCondLst>
                                    <p:cond delay="1000"/>
                                  </p:stCondLst>
                                  <p:childTnLst>
                                    <p:set>
                                      <p:cBhvr>
                                        <p:cTn id="125" dur="1" fill="hold">
                                          <p:stCondLst>
                                            <p:cond delay="0"/>
                                          </p:stCondLst>
                                        </p:cTn>
                                        <p:tgtEl>
                                          <p:spTgt spid="18"/>
                                        </p:tgtEl>
                                        <p:attrNameLst>
                                          <p:attrName>style.visibility</p:attrName>
                                        </p:attrNameLst>
                                      </p:cBhvr>
                                      <p:to>
                                        <p:strVal val="visible"/>
                                      </p:to>
                                    </p:set>
                                    <p:animEffect transition="in" filter="barn(outVertical)">
                                      <p:cBhvr>
                                        <p:cTn id="126" dur="4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28 Rectángulo"/>
          <p:cNvSpPr/>
          <p:nvPr/>
        </p:nvSpPr>
        <p:spPr>
          <a:xfrm>
            <a:off x="-10169" y="63870"/>
            <a:ext cx="9208944" cy="6858000"/>
          </a:xfrm>
          <a:prstGeom prst="rect">
            <a:avLst/>
          </a:prstGeom>
          <a:gradFill flip="none" rotWithShape="1">
            <a:gsLst>
              <a:gs pos="23000">
                <a:srgbClr val="6E0000"/>
              </a:gs>
              <a:gs pos="79000">
                <a:srgbClr val="CC0000">
                  <a:lumMod val="49000"/>
                </a:srgbClr>
              </a:gs>
              <a:gs pos="60000">
                <a:srgbClr val="110000"/>
              </a:gs>
              <a:gs pos="44000">
                <a:srgbClr val="391B03">
                  <a:lumMod val="0"/>
                </a:srgbClr>
              </a:gs>
              <a:gs pos="100000">
                <a:schemeClr val="accent6">
                  <a:lumMod val="75000"/>
                </a:schemeClr>
              </a:gs>
              <a:gs pos="96000">
                <a:srgbClr val="B60000"/>
              </a:gs>
              <a:gs pos="0">
                <a:schemeClr val="accent6">
                  <a:lumMod val="75000"/>
                </a:schemeClr>
              </a:gs>
              <a:gs pos="6000">
                <a:srgbClr val="C0000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3" name="1 Imagen" descr="Diapositiva15.JPG"/>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41874" y="272576"/>
            <a:ext cx="9272353" cy="6451782"/>
          </a:xfrm>
          <a:prstGeom prst="rect">
            <a:avLst/>
          </a:prstGeom>
          <a:noFill/>
          <a:ln>
            <a:noFill/>
          </a:ln>
        </p:spPr>
      </p:pic>
      <p:grpSp>
        <p:nvGrpSpPr>
          <p:cNvPr id="30" name="Grupo 33"/>
          <p:cNvGrpSpPr/>
          <p:nvPr/>
        </p:nvGrpSpPr>
        <p:grpSpPr>
          <a:xfrm rot="16988008" flipH="1">
            <a:off x="6636571" y="-293845"/>
            <a:ext cx="1446131" cy="3288321"/>
            <a:chOff x="0" y="0"/>
            <a:chExt cx="4599296" cy="6858000"/>
          </a:xfrm>
          <a:effectLst>
            <a:reflection blurRad="6350" stA="50000" endA="300" endPos="90000" dir="5400000" sy="-100000" algn="bl" rotWithShape="0"/>
          </a:effectLst>
        </p:grpSpPr>
        <p:sp>
          <p:nvSpPr>
            <p:cNvPr id="31"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45783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rgbClr val="CBBB3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3" name="Grupo 33"/>
          <p:cNvGrpSpPr/>
          <p:nvPr/>
        </p:nvGrpSpPr>
        <p:grpSpPr>
          <a:xfrm rot="16988008" flipH="1">
            <a:off x="6651832" y="598438"/>
            <a:ext cx="1541348" cy="3288321"/>
            <a:chOff x="0" y="0"/>
            <a:chExt cx="4599296" cy="6858000"/>
          </a:xfrm>
          <a:effectLst>
            <a:reflection blurRad="6350" stA="50000" endA="300" endPos="90000" dir="5400000" sy="-100000" algn="bl" rotWithShape="0"/>
          </a:effectLst>
        </p:grpSpPr>
        <p:sp>
          <p:nvSpPr>
            <p:cNvPr id="64"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45783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rgbClr val="CBBB3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9" name="Grupo 33"/>
          <p:cNvGrpSpPr/>
          <p:nvPr/>
        </p:nvGrpSpPr>
        <p:grpSpPr>
          <a:xfrm rot="16988008" flipH="1">
            <a:off x="6499952" y="1588200"/>
            <a:ext cx="1699603" cy="3288321"/>
            <a:chOff x="0" y="0"/>
            <a:chExt cx="4599296" cy="6858000"/>
          </a:xfrm>
          <a:effectLst>
            <a:reflection blurRad="6350" stA="50000" endA="300" endPos="90000" dir="5400000" sy="-100000" algn="bl" rotWithShape="0"/>
          </a:effectLst>
        </p:grpSpPr>
        <p:sp>
          <p:nvSpPr>
            <p:cNvPr id="70"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45783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rgbClr val="CBBB3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5" name="Grupo 33"/>
          <p:cNvGrpSpPr/>
          <p:nvPr/>
        </p:nvGrpSpPr>
        <p:grpSpPr>
          <a:xfrm rot="16988008" flipH="1">
            <a:off x="6562484" y="2384063"/>
            <a:ext cx="1637871" cy="3288321"/>
            <a:chOff x="0" y="0"/>
            <a:chExt cx="4599296" cy="6858000"/>
          </a:xfrm>
          <a:effectLst>
            <a:reflection blurRad="6350" stA="50000" endA="300" endPos="90000" dir="5400000" sy="-100000" algn="bl" rotWithShape="0"/>
          </a:effectLst>
        </p:grpSpPr>
        <p:sp>
          <p:nvSpPr>
            <p:cNvPr id="76"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45783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rgbClr val="CBBB3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1" name="Grupo 33"/>
          <p:cNvGrpSpPr/>
          <p:nvPr/>
        </p:nvGrpSpPr>
        <p:grpSpPr>
          <a:xfrm rot="4611992">
            <a:off x="963225" y="-230443"/>
            <a:ext cx="1495016" cy="3288321"/>
            <a:chOff x="0" y="0"/>
            <a:chExt cx="4599296" cy="6858000"/>
          </a:xfrm>
          <a:effectLst>
            <a:reflection blurRad="6350" stA="50000" endA="300" endPos="90000" dir="5400000" sy="-100000" algn="bl" rotWithShape="0"/>
          </a:effectLst>
        </p:grpSpPr>
        <p:sp>
          <p:nvSpPr>
            <p:cNvPr id="112"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45783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rgbClr val="CBBB3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1" name="Grupo 33"/>
          <p:cNvGrpSpPr/>
          <p:nvPr/>
        </p:nvGrpSpPr>
        <p:grpSpPr>
          <a:xfrm rot="16988008" flipH="1">
            <a:off x="6576796" y="3230598"/>
            <a:ext cx="1607191" cy="3288321"/>
            <a:chOff x="0" y="0"/>
            <a:chExt cx="4599296" cy="6858000"/>
          </a:xfrm>
          <a:effectLst>
            <a:reflection blurRad="6350" stA="50000" endA="300" endPos="90000" dir="5400000" sy="-100000" algn="bl" rotWithShape="0"/>
          </a:effectLst>
        </p:grpSpPr>
        <p:sp>
          <p:nvSpPr>
            <p:cNvPr id="82"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45783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rgbClr val="CBBB3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7" name="Grupo 33"/>
          <p:cNvGrpSpPr/>
          <p:nvPr/>
        </p:nvGrpSpPr>
        <p:grpSpPr>
          <a:xfrm rot="4611992">
            <a:off x="1045735" y="569764"/>
            <a:ext cx="1411141" cy="3288321"/>
            <a:chOff x="0" y="0"/>
            <a:chExt cx="4599296" cy="6858000"/>
          </a:xfrm>
          <a:effectLst>
            <a:reflection blurRad="6350" stA="50000" endA="300" endPos="90000" dir="5400000" sy="-100000" algn="bl" rotWithShape="0"/>
          </a:effectLst>
        </p:grpSpPr>
        <p:sp>
          <p:nvSpPr>
            <p:cNvPr id="88"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45783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rgbClr val="CBBB3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3" name="Grupo 33"/>
          <p:cNvGrpSpPr/>
          <p:nvPr/>
        </p:nvGrpSpPr>
        <p:grpSpPr>
          <a:xfrm rot="4611992">
            <a:off x="1069002" y="1415311"/>
            <a:ext cx="1419229" cy="3288321"/>
            <a:chOff x="0" y="0"/>
            <a:chExt cx="4599296" cy="6858000"/>
          </a:xfrm>
          <a:effectLst>
            <a:reflection blurRad="6350" stA="50000" endA="300" endPos="90000" dir="5400000" sy="-100000" algn="bl" rotWithShape="0"/>
          </a:effectLst>
        </p:grpSpPr>
        <p:sp>
          <p:nvSpPr>
            <p:cNvPr id="94"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45783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rgbClr val="CBBB3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9" name="Grupo 33"/>
          <p:cNvGrpSpPr/>
          <p:nvPr/>
        </p:nvGrpSpPr>
        <p:grpSpPr>
          <a:xfrm rot="4611992">
            <a:off x="988767" y="2251620"/>
            <a:ext cx="1558576" cy="3288321"/>
            <a:chOff x="0" y="0"/>
            <a:chExt cx="4599296" cy="6858000"/>
          </a:xfrm>
          <a:effectLst>
            <a:reflection blurRad="6350" stA="50000" endA="300" endPos="90000" dir="5400000" sy="-100000" algn="bl" rotWithShape="0"/>
          </a:effectLst>
        </p:grpSpPr>
        <p:sp>
          <p:nvSpPr>
            <p:cNvPr id="100"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45783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rgbClr val="CBBB3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5" name="Grupo 33"/>
          <p:cNvGrpSpPr/>
          <p:nvPr/>
        </p:nvGrpSpPr>
        <p:grpSpPr>
          <a:xfrm rot="4611992">
            <a:off x="955595" y="3173761"/>
            <a:ext cx="1576634" cy="3288321"/>
            <a:chOff x="0" y="0"/>
            <a:chExt cx="4599296" cy="6858000"/>
          </a:xfrm>
          <a:effectLst>
            <a:reflection blurRad="6350" stA="50000" endA="300" endPos="90000" dir="5400000" sy="-100000" algn="bl" rotWithShape="0"/>
          </a:effectLst>
        </p:grpSpPr>
        <p:sp>
          <p:nvSpPr>
            <p:cNvPr id="106"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45783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rgbClr val="CBBB3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53" name="2 Forma libre"/>
          <p:cNvSpPr/>
          <p:nvPr/>
        </p:nvSpPr>
        <p:spPr>
          <a:xfrm rot="10800000">
            <a:off x="-47430" y="5838975"/>
            <a:ext cx="924277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8000">
                <a:srgbClr val="C00000">
                  <a:lumMod val="82000"/>
                </a:srgbClr>
              </a:gs>
              <a:gs pos="12920">
                <a:srgbClr val="FFFF60"/>
              </a:gs>
              <a:gs pos="34000">
                <a:srgbClr val="EEDF6A"/>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2" name="2 Forma libre"/>
          <p:cNvSpPr/>
          <p:nvPr/>
        </p:nvSpPr>
        <p:spPr>
          <a:xfrm>
            <a:off x="-10170" y="0"/>
            <a:ext cx="9242769"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8000">
                <a:srgbClr val="C00000">
                  <a:lumMod val="82000"/>
                </a:srgbClr>
              </a:gs>
              <a:gs pos="12920">
                <a:srgbClr val="FFFF60"/>
              </a:gs>
              <a:gs pos="34000">
                <a:srgbClr val="EEDF6A"/>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7" name="116 Rectángulo"/>
          <p:cNvSpPr/>
          <p:nvPr/>
        </p:nvSpPr>
        <p:spPr>
          <a:xfrm>
            <a:off x="-89496" y="-7836"/>
            <a:ext cx="9317247"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624136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7"/>
                                        </p:tgtEl>
                                        <p:attrNameLst>
                                          <p:attrName>style.opacity</p:attrName>
                                        </p:attrNameLst>
                                      </p:cBhvr>
                                      <p:to>
                                        <p:strVal val="0"/>
                                      </p:to>
                                    </p:set>
                                    <p:animEffect filter="image" prLst="opacity: 0">
                                      <p:cBhvr rctx="IE">
                                        <p:cTn id="7" dur="indefinite"/>
                                        <p:tgtEl>
                                          <p:spTgt spid="117"/>
                                        </p:tgtEl>
                                      </p:cBhvr>
                                    </p:animEffect>
                                  </p:childTnLst>
                                </p:cTn>
                              </p:par>
                              <p:par>
                                <p:cTn id="8" presetID="2" presetClass="entr" presetSubtype="8" fill="hold" nodeType="withEffect">
                                  <p:stCondLst>
                                    <p:cond delay="0"/>
                                  </p:stCondLst>
                                  <p:childTnLst>
                                    <p:set>
                                      <p:cBhvr>
                                        <p:cTn id="9" dur="1" fill="hold">
                                          <p:stCondLst>
                                            <p:cond delay="0"/>
                                          </p:stCondLst>
                                        </p:cTn>
                                        <p:tgtEl>
                                          <p:spTgt spid="30"/>
                                        </p:tgtEl>
                                        <p:attrNameLst>
                                          <p:attrName>style.visibility</p:attrName>
                                        </p:attrNameLst>
                                      </p:cBhvr>
                                      <p:to>
                                        <p:strVal val="visible"/>
                                      </p:to>
                                    </p:set>
                                    <p:anim calcmode="lin" valueType="num">
                                      <p:cBhvr additive="base">
                                        <p:cTn id="10" dur="4500" fill="hold"/>
                                        <p:tgtEl>
                                          <p:spTgt spid="30"/>
                                        </p:tgtEl>
                                        <p:attrNameLst>
                                          <p:attrName>ppt_x</p:attrName>
                                        </p:attrNameLst>
                                      </p:cBhvr>
                                      <p:tavLst>
                                        <p:tav tm="0">
                                          <p:val>
                                            <p:strVal val="0-#ppt_w/2"/>
                                          </p:val>
                                        </p:tav>
                                        <p:tav tm="100000">
                                          <p:val>
                                            <p:strVal val="#ppt_x"/>
                                          </p:val>
                                        </p:tav>
                                      </p:tavLst>
                                    </p:anim>
                                    <p:anim calcmode="lin" valueType="num">
                                      <p:cBhvr additive="base">
                                        <p:cTn id="11" dur="4500" fill="hold"/>
                                        <p:tgtEl>
                                          <p:spTgt spid="30"/>
                                        </p:tgtEl>
                                        <p:attrNameLst>
                                          <p:attrName>ppt_y</p:attrName>
                                        </p:attrNameLst>
                                      </p:cBhvr>
                                      <p:tavLst>
                                        <p:tav tm="0">
                                          <p:val>
                                            <p:strVal val="#ppt_y"/>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30"/>
                                        </p:tgtEl>
                                        <p:attrNameLst>
                                          <p:attrName>style.visibility</p:attrName>
                                        </p:attrNameLst>
                                      </p:cBhvr>
                                      <p:to>
                                        <p:strVal val="visible"/>
                                      </p:to>
                                    </p:set>
                                    <p:anim calcmode="lin" valueType="num">
                                      <p:cBhvr>
                                        <p:cTn id="14" dur="4500" fill="hold"/>
                                        <p:tgtEl>
                                          <p:spTgt spid="30"/>
                                        </p:tgtEl>
                                        <p:attrNameLst>
                                          <p:attrName>ppt_w</p:attrName>
                                        </p:attrNameLst>
                                      </p:cBhvr>
                                      <p:tavLst>
                                        <p:tav tm="0">
                                          <p:val>
                                            <p:strVal val="#ppt_w"/>
                                          </p:val>
                                        </p:tav>
                                        <p:tav tm="100000">
                                          <p:val>
                                            <p:strVal val="#ppt_w"/>
                                          </p:val>
                                        </p:tav>
                                      </p:tavLst>
                                    </p:anim>
                                    <p:anim calcmode="lin" valueType="num">
                                      <p:cBhvr>
                                        <p:cTn id="15" dur="4500" fill="hold"/>
                                        <p:tgtEl>
                                          <p:spTgt spid="30"/>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nodeType="withEffect">
                                  <p:stCondLst>
                                    <p:cond delay="0"/>
                                  </p:stCondLst>
                                  <p:childTnLst>
                                    <p:animRot by="-21600000">
                                      <p:cBhvr>
                                        <p:cTn id="17" dur="4500" fill="hold"/>
                                        <p:tgtEl>
                                          <p:spTgt spid="30"/>
                                        </p:tgtEl>
                                        <p:attrNameLst>
                                          <p:attrName>r</p:attrName>
                                        </p:attrNameLst>
                                      </p:cBhvr>
                                    </p:animRot>
                                  </p:childTnLst>
                                </p:cTn>
                              </p:par>
                              <p:par>
                                <p:cTn id="18" presetID="2" presetClass="exit" presetSubtype="8" fill="hold" nodeType="withEffect">
                                  <p:stCondLst>
                                    <p:cond delay="0"/>
                                  </p:stCondLst>
                                  <p:childTnLst>
                                    <p:anim calcmode="lin" valueType="num">
                                      <p:cBhvr additive="base">
                                        <p:cTn id="19" dur="4500"/>
                                        <p:tgtEl>
                                          <p:spTgt spid="30"/>
                                        </p:tgtEl>
                                        <p:attrNameLst>
                                          <p:attrName>ppt_x</p:attrName>
                                        </p:attrNameLst>
                                      </p:cBhvr>
                                      <p:tavLst>
                                        <p:tav tm="0">
                                          <p:val>
                                            <p:strVal val="ppt_x"/>
                                          </p:val>
                                        </p:tav>
                                        <p:tav tm="100000">
                                          <p:val>
                                            <p:strVal val="0-ppt_w/2"/>
                                          </p:val>
                                        </p:tav>
                                      </p:tavLst>
                                    </p:anim>
                                    <p:anim calcmode="lin" valueType="num">
                                      <p:cBhvr additive="base">
                                        <p:cTn id="20" dur="4500"/>
                                        <p:tgtEl>
                                          <p:spTgt spid="30"/>
                                        </p:tgtEl>
                                        <p:attrNameLst>
                                          <p:attrName>ppt_y</p:attrName>
                                        </p:attrNameLst>
                                      </p:cBhvr>
                                      <p:tavLst>
                                        <p:tav tm="0">
                                          <p:val>
                                            <p:strVal val="ppt_y"/>
                                          </p:val>
                                        </p:tav>
                                        <p:tav tm="100000">
                                          <p:val>
                                            <p:strVal val="ppt_y"/>
                                          </p:val>
                                        </p:tav>
                                      </p:tavLst>
                                    </p:anim>
                                    <p:set>
                                      <p:cBhvr>
                                        <p:cTn id="21" dur="1" fill="hold">
                                          <p:stCondLst>
                                            <p:cond delay="4499"/>
                                          </p:stCondLst>
                                        </p:cTn>
                                        <p:tgtEl>
                                          <p:spTgt spid="30"/>
                                        </p:tgtEl>
                                        <p:attrNameLst>
                                          <p:attrName>style.visibility</p:attrName>
                                        </p:attrNameLst>
                                      </p:cBhvr>
                                      <p:to>
                                        <p:strVal val="hidden"/>
                                      </p:to>
                                    </p:set>
                                  </p:childTnLst>
                                </p:cTn>
                              </p:par>
                              <p:par>
                                <p:cTn id="22" presetID="2" presetClass="entr" presetSubtype="8" fill="hold" nodeType="withEffect">
                                  <p:stCondLst>
                                    <p:cond delay="0"/>
                                  </p:stCondLst>
                                  <p:childTnLst>
                                    <p:set>
                                      <p:cBhvr>
                                        <p:cTn id="23" dur="1" fill="hold">
                                          <p:stCondLst>
                                            <p:cond delay="0"/>
                                          </p:stCondLst>
                                        </p:cTn>
                                        <p:tgtEl>
                                          <p:spTgt spid="63"/>
                                        </p:tgtEl>
                                        <p:attrNameLst>
                                          <p:attrName>style.visibility</p:attrName>
                                        </p:attrNameLst>
                                      </p:cBhvr>
                                      <p:to>
                                        <p:strVal val="visible"/>
                                      </p:to>
                                    </p:set>
                                    <p:anim calcmode="lin" valueType="num">
                                      <p:cBhvr additive="base">
                                        <p:cTn id="24" dur="4500" fill="hold"/>
                                        <p:tgtEl>
                                          <p:spTgt spid="63"/>
                                        </p:tgtEl>
                                        <p:attrNameLst>
                                          <p:attrName>ppt_x</p:attrName>
                                        </p:attrNameLst>
                                      </p:cBhvr>
                                      <p:tavLst>
                                        <p:tav tm="0">
                                          <p:val>
                                            <p:strVal val="0-#ppt_w/2"/>
                                          </p:val>
                                        </p:tav>
                                        <p:tav tm="100000">
                                          <p:val>
                                            <p:strVal val="#ppt_x"/>
                                          </p:val>
                                        </p:tav>
                                      </p:tavLst>
                                    </p:anim>
                                    <p:anim calcmode="lin" valueType="num">
                                      <p:cBhvr additive="base">
                                        <p:cTn id="25" dur="4500" fill="hold"/>
                                        <p:tgtEl>
                                          <p:spTgt spid="63"/>
                                        </p:tgtEl>
                                        <p:attrNameLst>
                                          <p:attrName>ppt_y</p:attrName>
                                        </p:attrNameLst>
                                      </p:cBhvr>
                                      <p:tavLst>
                                        <p:tav tm="0">
                                          <p:val>
                                            <p:strVal val="#ppt_y"/>
                                          </p:val>
                                        </p:tav>
                                        <p:tav tm="100000">
                                          <p:val>
                                            <p:strVal val="#ppt_y"/>
                                          </p:val>
                                        </p:tav>
                                      </p:tavLst>
                                    </p:anim>
                                  </p:childTnLst>
                                </p:cTn>
                              </p:par>
                              <p:par>
                                <p:cTn id="26" presetID="19" presetClass="entr" presetSubtype="5" fill="hold" nodeType="withEffect">
                                  <p:stCondLst>
                                    <p:cond delay="0"/>
                                  </p:stCondLst>
                                  <p:childTnLst>
                                    <p:set>
                                      <p:cBhvr>
                                        <p:cTn id="27" dur="1" fill="hold">
                                          <p:stCondLst>
                                            <p:cond delay="0"/>
                                          </p:stCondLst>
                                        </p:cTn>
                                        <p:tgtEl>
                                          <p:spTgt spid="63"/>
                                        </p:tgtEl>
                                        <p:attrNameLst>
                                          <p:attrName>style.visibility</p:attrName>
                                        </p:attrNameLst>
                                      </p:cBhvr>
                                      <p:to>
                                        <p:strVal val="visible"/>
                                      </p:to>
                                    </p:set>
                                    <p:anim calcmode="lin" valueType="num">
                                      <p:cBhvr>
                                        <p:cTn id="28" dur="4500" fill="hold"/>
                                        <p:tgtEl>
                                          <p:spTgt spid="63"/>
                                        </p:tgtEl>
                                        <p:attrNameLst>
                                          <p:attrName>ppt_w</p:attrName>
                                        </p:attrNameLst>
                                      </p:cBhvr>
                                      <p:tavLst>
                                        <p:tav tm="0">
                                          <p:val>
                                            <p:strVal val="#ppt_w"/>
                                          </p:val>
                                        </p:tav>
                                        <p:tav tm="100000">
                                          <p:val>
                                            <p:strVal val="#ppt_w"/>
                                          </p:val>
                                        </p:tav>
                                      </p:tavLst>
                                    </p:anim>
                                    <p:anim calcmode="lin" valueType="num">
                                      <p:cBhvr>
                                        <p:cTn id="29" dur="4500" fill="hold"/>
                                        <p:tgtEl>
                                          <p:spTgt spid="63"/>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nodeType="withEffect">
                                  <p:stCondLst>
                                    <p:cond delay="0"/>
                                  </p:stCondLst>
                                  <p:childTnLst>
                                    <p:animRot by="-21600000">
                                      <p:cBhvr>
                                        <p:cTn id="31" dur="4500" fill="hold"/>
                                        <p:tgtEl>
                                          <p:spTgt spid="63"/>
                                        </p:tgtEl>
                                        <p:attrNameLst>
                                          <p:attrName>r</p:attrName>
                                        </p:attrNameLst>
                                      </p:cBhvr>
                                    </p:animRot>
                                  </p:childTnLst>
                                </p:cTn>
                              </p:par>
                              <p:par>
                                <p:cTn id="32" presetID="2" presetClass="exit" presetSubtype="8" fill="hold" nodeType="withEffect">
                                  <p:stCondLst>
                                    <p:cond delay="0"/>
                                  </p:stCondLst>
                                  <p:childTnLst>
                                    <p:anim calcmode="lin" valueType="num">
                                      <p:cBhvr additive="base">
                                        <p:cTn id="33" dur="4500"/>
                                        <p:tgtEl>
                                          <p:spTgt spid="63"/>
                                        </p:tgtEl>
                                        <p:attrNameLst>
                                          <p:attrName>ppt_x</p:attrName>
                                        </p:attrNameLst>
                                      </p:cBhvr>
                                      <p:tavLst>
                                        <p:tav tm="0">
                                          <p:val>
                                            <p:strVal val="ppt_x"/>
                                          </p:val>
                                        </p:tav>
                                        <p:tav tm="100000">
                                          <p:val>
                                            <p:strVal val="0-ppt_w/2"/>
                                          </p:val>
                                        </p:tav>
                                      </p:tavLst>
                                    </p:anim>
                                    <p:anim calcmode="lin" valueType="num">
                                      <p:cBhvr additive="base">
                                        <p:cTn id="34" dur="4500"/>
                                        <p:tgtEl>
                                          <p:spTgt spid="63"/>
                                        </p:tgtEl>
                                        <p:attrNameLst>
                                          <p:attrName>ppt_y</p:attrName>
                                        </p:attrNameLst>
                                      </p:cBhvr>
                                      <p:tavLst>
                                        <p:tav tm="0">
                                          <p:val>
                                            <p:strVal val="ppt_y"/>
                                          </p:val>
                                        </p:tav>
                                        <p:tav tm="100000">
                                          <p:val>
                                            <p:strVal val="ppt_y"/>
                                          </p:val>
                                        </p:tav>
                                      </p:tavLst>
                                    </p:anim>
                                    <p:set>
                                      <p:cBhvr>
                                        <p:cTn id="35" dur="1" fill="hold">
                                          <p:stCondLst>
                                            <p:cond delay="4499"/>
                                          </p:stCondLst>
                                        </p:cTn>
                                        <p:tgtEl>
                                          <p:spTgt spid="63"/>
                                        </p:tgtEl>
                                        <p:attrNameLst>
                                          <p:attrName>style.visibility</p:attrName>
                                        </p:attrNameLst>
                                      </p:cBhvr>
                                      <p:to>
                                        <p:strVal val="hidden"/>
                                      </p:to>
                                    </p:set>
                                  </p:childTnLst>
                                </p:cTn>
                              </p:par>
                              <p:par>
                                <p:cTn id="36" presetID="2" presetClass="entr" presetSubtype="8" fill="hold" nodeType="withEffect">
                                  <p:stCondLst>
                                    <p:cond delay="0"/>
                                  </p:stCondLst>
                                  <p:childTnLst>
                                    <p:set>
                                      <p:cBhvr>
                                        <p:cTn id="37" dur="1" fill="hold">
                                          <p:stCondLst>
                                            <p:cond delay="0"/>
                                          </p:stCondLst>
                                        </p:cTn>
                                        <p:tgtEl>
                                          <p:spTgt spid="69"/>
                                        </p:tgtEl>
                                        <p:attrNameLst>
                                          <p:attrName>style.visibility</p:attrName>
                                        </p:attrNameLst>
                                      </p:cBhvr>
                                      <p:to>
                                        <p:strVal val="visible"/>
                                      </p:to>
                                    </p:set>
                                    <p:anim calcmode="lin" valueType="num">
                                      <p:cBhvr additive="base">
                                        <p:cTn id="38" dur="4500" fill="hold"/>
                                        <p:tgtEl>
                                          <p:spTgt spid="69"/>
                                        </p:tgtEl>
                                        <p:attrNameLst>
                                          <p:attrName>ppt_x</p:attrName>
                                        </p:attrNameLst>
                                      </p:cBhvr>
                                      <p:tavLst>
                                        <p:tav tm="0">
                                          <p:val>
                                            <p:strVal val="0-#ppt_w/2"/>
                                          </p:val>
                                        </p:tav>
                                        <p:tav tm="100000">
                                          <p:val>
                                            <p:strVal val="#ppt_x"/>
                                          </p:val>
                                        </p:tav>
                                      </p:tavLst>
                                    </p:anim>
                                    <p:anim calcmode="lin" valueType="num">
                                      <p:cBhvr additive="base">
                                        <p:cTn id="39" dur="4500" fill="hold"/>
                                        <p:tgtEl>
                                          <p:spTgt spid="69"/>
                                        </p:tgtEl>
                                        <p:attrNameLst>
                                          <p:attrName>ppt_y</p:attrName>
                                        </p:attrNameLst>
                                      </p:cBhvr>
                                      <p:tavLst>
                                        <p:tav tm="0">
                                          <p:val>
                                            <p:strVal val="#ppt_y"/>
                                          </p:val>
                                        </p:tav>
                                        <p:tav tm="100000">
                                          <p:val>
                                            <p:strVal val="#ppt_y"/>
                                          </p:val>
                                        </p:tav>
                                      </p:tavLst>
                                    </p:anim>
                                  </p:childTnLst>
                                </p:cTn>
                              </p:par>
                              <p:par>
                                <p:cTn id="40" presetID="19" presetClass="entr" presetSubtype="5" fill="hold" nodeType="withEffect">
                                  <p:stCondLst>
                                    <p:cond delay="0"/>
                                  </p:stCondLst>
                                  <p:childTnLst>
                                    <p:set>
                                      <p:cBhvr>
                                        <p:cTn id="41" dur="1" fill="hold">
                                          <p:stCondLst>
                                            <p:cond delay="0"/>
                                          </p:stCondLst>
                                        </p:cTn>
                                        <p:tgtEl>
                                          <p:spTgt spid="69"/>
                                        </p:tgtEl>
                                        <p:attrNameLst>
                                          <p:attrName>style.visibility</p:attrName>
                                        </p:attrNameLst>
                                      </p:cBhvr>
                                      <p:to>
                                        <p:strVal val="visible"/>
                                      </p:to>
                                    </p:set>
                                    <p:anim calcmode="lin" valueType="num">
                                      <p:cBhvr>
                                        <p:cTn id="42" dur="4500" fill="hold"/>
                                        <p:tgtEl>
                                          <p:spTgt spid="69"/>
                                        </p:tgtEl>
                                        <p:attrNameLst>
                                          <p:attrName>ppt_w</p:attrName>
                                        </p:attrNameLst>
                                      </p:cBhvr>
                                      <p:tavLst>
                                        <p:tav tm="0">
                                          <p:val>
                                            <p:strVal val="#ppt_w"/>
                                          </p:val>
                                        </p:tav>
                                        <p:tav tm="100000">
                                          <p:val>
                                            <p:strVal val="#ppt_w"/>
                                          </p:val>
                                        </p:tav>
                                      </p:tavLst>
                                    </p:anim>
                                    <p:anim calcmode="lin" valueType="num">
                                      <p:cBhvr>
                                        <p:cTn id="43" dur="4500" fill="hold"/>
                                        <p:tgtEl>
                                          <p:spTgt spid="69"/>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nodeType="withEffect">
                                  <p:stCondLst>
                                    <p:cond delay="0"/>
                                  </p:stCondLst>
                                  <p:childTnLst>
                                    <p:animRot by="-21600000">
                                      <p:cBhvr>
                                        <p:cTn id="45" dur="4500" fill="hold"/>
                                        <p:tgtEl>
                                          <p:spTgt spid="69"/>
                                        </p:tgtEl>
                                        <p:attrNameLst>
                                          <p:attrName>r</p:attrName>
                                        </p:attrNameLst>
                                      </p:cBhvr>
                                    </p:animRot>
                                  </p:childTnLst>
                                </p:cTn>
                              </p:par>
                              <p:par>
                                <p:cTn id="46" presetID="2" presetClass="exit" presetSubtype="8" fill="hold" nodeType="withEffect">
                                  <p:stCondLst>
                                    <p:cond delay="0"/>
                                  </p:stCondLst>
                                  <p:childTnLst>
                                    <p:anim calcmode="lin" valueType="num">
                                      <p:cBhvr additive="base">
                                        <p:cTn id="47" dur="4500"/>
                                        <p:tgtEl>
                                          <p:spTgt spid="69"/>
                                        </p:tgtEl>
                                        <p:attrNameLst>
                                          <p:attrName>ppt_x</p:attrName>
                                        </p:attrNameLst>
                                      </p:cBhvr>
                                      <p:tavLst>
                                        <p:tav tm="0">
                                          <p:val>
                                            <p:strVal val="ppt_x"/>
                                          </p:val>
                                        </p:tav>
                                        <p:tav tm="100000">
                                          <p:val>
                                            <p:strVal val="0-ppt_w/2"/>
                                          </p:val>
                                        </p:tav>
                                      </p:tavLst>
                                    </p:anim>
                                    <p:anim calcmode="lin" valueType="num">
                                      <p:cBhvr additive="base">
                                        <p:cTn id="48" dur="4500"/>
                                        <p:tgtEl>
                                          <p:spTgt spid="69"/>
                                        </p:tgtEl>
                                        <p:attrNameLst>
                                          <p:attrName>ppt_y</p:attrName>
                                        </p:attrNameLst>
                                      </p:cBhvr>
                                      <p:tavLst>
                                        <p:tav tm="0">
                                          <p:val>
                                            <p:strVal val="ppt_y"/>
                                          </p:val>
                                        </p:tav>
                                        <p:tav tm="100000">
                                          <p:val>
                                            <p:strVal val="ppt_y"/>
                                          </p:val>
                                        </p:tav>
                                      </p:tavLst>
                                    </p:anim>
                                    <p:set>
                                      <p:cBhvr>
                                        <p:cTn id="49" dur="1" fill="hold">
                                          <p:stCondLst>
                                            <p:cond delay="4499"/>
                                          </p:stCondLst>
                                        </p:cTn>
                                        <p:tgtEl>
                                          <p:spTgt spid="69"/>
                                        </p:tgtEl>
                                        <p:attrNameLst>
                                          <p:attrName>style.visibility</p:attrName>
                                        </p:attrNameLst>
                                      </p:cBhvr>
                                      <p:to>
                                        <p:strVal val="hidden"/>
                                      </p:to>
                                    </p:set>
                                  </p:childTnLst>
                                </p:cTn>
                              </p:par>
                              <p:par>
                                <p:cTn id="50" presetID="2" presetClass="entr" presetSubtype="8" fill="hold" nodeType="withEffect">
                                  <p:stCondLst>
                                    <p:cond delay="0"/>
                                  </p:stCondLst>
                                  <p:childTnLst>
                                    <p:set>
                                      <p:cBhvr>
                                        <p:cTn id="51" dur="1" fill="hold">
                                          <p:stCondLst>
                                            <p:cond delay="0"/>
                                          </p:stCondLst>
                                        </p:cTn>
                                        <p:tgtEl>
                                          <p:spTgt spid="75"/>
                                        </p:tgtEl>
                                        <p:attrNameLst>
                                          <p:attrName>style.visibility</p:attrName>
                                        </p:attrNameLst>
                                      </p:cBhvr>
                                      <p:to>
                                        <p:strVal val="visible"/>
                                      </p:to>
                                    </p:set>
                                    <p:anim calcmode="lin" valueType="num">
                                      <p:cBhvr additive="base">
                                        <p:cTn id="52" dur="4500" fill="hold"/>
                                        <p:tgtEl>
                                          <p:spTgt spid="75"/>
                                        </p:tgtEl>
                                        <p:attrNameLst>
                                          <p:attrName>ppt_x</p:attrName>
                                        </p:attrNameLst>
                                      </p:cBhvr>
                                      <p:tavLst>
                                        <p:tav tm="0">
                                          <p:val>
                                            <p:strVal val="0-#ppt_w/2"/>
                                          </p:val>
                                        </p:tav>
                                        <p:tav tm="100000">
                                          <p:val>
                                            <p:strVal val="#ppt_x"/>
                                          </p:val>
                                        </p:tav>
                                      </p:tavLst>
                                    </p:anim>
                                    <p:anim calcmode="lin" valueType="num">
                                      <p:cBhvr additive="base">
                                        <p:cTn id="53" dur="4500" fill="hold"/>
                                        <p:tgtEl>
                                          <p:spTgt spid="75"/>
                                        </p:tgtEl>
                                        <p:attrNameLst>
                                          <p:attrName>ppt_y</p:attrName>
                                        </p:attrNameLst>
                                      </p:cBhvr>
                                      <p:tavLst>
                                        <p:tav tm="0">
                                          <p:val>
                                            <p:strVal val="#ppt_y"/>
                                          </p:val>
                                        </p:tav>
                                        <p:tav tm="100000">
                                          <p:val>
                                            <p:strVal val="#ppt_y"/>
                                          </p:val>
                                        </p:tav>
                                      </p:tavLst>
                                    </p:anim>
                                  </p:childTnLst>
                                </p:cTn>
                              </p:par>
                              <p:par>
                                <p:cTn id="54" presetID="19" presetClass="entr" presetSubtype="5" fill="hold" nodeType="withEffect">
                                  <p:stCondLst>
                                    <p:cond delay="0"/>
                                  </p:stCondLst>
                                  <p:childTnLst>
                                    <p:set>
                                      <p:cBhvr>
                                        <p:cTn id="55" dur="1" fill="hold">
                                          <p:stCondLst>
                                            <p:cond delay="0"/>
                                          </p:stCondLst>
                                        </p:cTn>
                                        <p:tgtEl>
                                          <p:spTgt spid="75"/>
                                        </p:tgtEl>
                                        <p:attrNameLst>
                                          <p:attrName>style.visibility</p:attrName>
                                        </p:attrNameLst>
                                      </p:cBhvr>
                                      <p:to>
                                        <p:strVal val="visible"/>
                                      </p:to>
                                    </p:set>
                                    <p:anim calcmode="lin" valueType="num">
                                      <p:cBhvr>
                                        <p:cTn id="56" dur="4500" fill="hold"/>
                                        <p:tgtEl>
                                          <p:spTgt spid="75"/>
                                        </p:tgtEl>
                                        <p:attrNameLst>
                                          <p:attrName>ppt_w</p:attrName>
                                        </p:attrNameLst>
                                      </p:cBhvr>
                                      <p:tavLst>
                                        <p:tav tm="0">
                                          <p:val>
                                            <p:strVal val="#ppt_w"/>
                                          </p:val>
                                        </p:tav>
                                        <p:tav tm="100000">
                                          <p:val>
                                            <p:strVal val="#ppt_w"/>
                                          </p:val>
                                        </p:tav>
                                      </p:tavLst>
                                    </p:anim>
                                    <p:anim calcmode="lin" valueType="num">
                                      <p:cBhvr>
                                        <p:cTn id="57" dur="4500" fill="hold"/>
                                        <p:tgtEl>
                                          <p:spTgt spid="75"/>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nodeType="withEffect">
                                  <p:stCondLst>
                                    <p:cond delay="0"/>
                                  </p:stCondLst>
                                  <p:childTnLst>
                                    <p:animRot by="-21600000">
                                      <p:cBhvr>
                                        <p:cTn id="59" dur="4500" fill="hold"/>
                                        <p:tgtEl>
                                          <p:spTgt spid="75"/>
                                        </p:tgtEl>
                                        <p:attrNameLst>
                                          <p:attrName>r</p:attrName>
                                        </p:attrNameLst>
                                      </p:cBhvr>
                                    </p:animRot>
                                  </p:childTnLst>
                                </p:cTn>
                              </p:par>
                              <p:par>
                                <p:cTn id="60" presetID="2" presetClass="exit" presetSubtype="8" fill="hold" nodeType="withEffect">
                                  <p:stCondLst>
                                    <p:cond delay="0"/>
                                  </p:stCondLst>
                                  <p:childTnLst>
                                    <p:anim calcmode="lin" valueType="num">
                                      <p:cBhvr additive="base">
                                        <p:cTn id="61" dur="4500"/>
                                        <p:tgtEl>
                                          <p:spTgt spid="75"/>
                                        </p:tgtEl>
                                        <p:attrNameLst>
                                          <p:attrName>ppt_x</p:attrName>
                                        </p:attrNameLst>
                                      </p:cBhvr>
                                      <p:tavLst>
                                        <p:tav tm="0">
                                          <p:val>
                                            <p:strVal val="ppt_x"/>
                                          </p:val>
                                        </p:tav>
                                        <p:tav tm="100000">
                                          <p:val>
                                            <p:strVal val="0-ppt_w/2"/>
                                          </p:val>
                                        </p:tav>
                                      </p:tavLst>
                                    </p:anim>
                                    <p:anim calcmode="lin" valueType="num">
                                      <p:cBhvr additive="base">
                                        <p:cTn id="62" dur="4500"/>
                                        <p:tgtEl>
                                          <p:spTgt spid="75"/>
                                        </p:tgtEl>
                                        <p:attrNameLst>
                                          <p:attrName>ppt_y</p:attrName>
                                        </p:attrNameLst>
                                      </p:cBhvr>
                                      <p:tavLst>
                                        <p:tav tm="0">
                                          <p:val>
                                            <p:strVal val="ppt_y"/>
                                          </p:val>
                                        </p:tav>
                                        <p:tav tm="100000">
                                          <p:val>
                                            <p:strVal val="ppt_y"/>
                                          </p:val>
                                        </p:tav>
                                      </p:tavLst>
                                    </p:anim>
                                    <p:set>
                                      <p:cBhvr>
                                        <p:cTn id="63" dur="1" fill="hold">
                                          <p:stCondLst>
                                            <p:cond delay="4499"/>
                                          </p:stCondLst>
                                        </p:cTn>
                                        <p:tgtEl>
                                          <p:spTgt spid="75"/>
                                        </p:tgtEl>
                                        <p:attrNameLst>
                                          <p:attrName>style.visibility</p:attrName>
                                        </p:attrNameLst>
                                      </p:cBhvr>
                                      <p:to>
                                        <p:strVal val="hidden"/>
                                      </p:to>
                                    </p:set>
                                  </p:childTnLst>
                                </p:cTn>
                              </p:par>
                              <p:par>
                                <p:cTn id="64" presetID="2" presetClass="entr" presetSubtype="8" fill="hold" nodeType="withEffect">
                                  <p:stCondLst>
                                    <p:cond delay="0"/>
                                  </p:stCondLst>
                                  <p:childTnLst>
                                    <p:set>
                                      <p:cBhvr>
                                        <p:cTn id="65" dur="1" fill="hold">
                                          <p:stCondLst>
                                            <p:cond delay="0"/>
                                          </p:stCondLst>
                                        </p:cTn>
                                        <p:tgtEl>
                                          <p:spTgt spid="81"/>
                                        </p:tgtEl>
                                        <p:attrNameLst>
                                          <p:attrName>style.visibility</p:attrName>
                                        </p:attrNameLst>
                                      </p:cBhvr>
                                      <p:to>
                                        <p:strVal val="visible"/>
                                      </p:to>
                                    </p:set>
                                    <p:anim calcmode="lin" valueType="num">
                                      <p:cBhvr additive="base">
                                        <p:cTn id="66" dur="4500" fill="hold"/>
                                        <p:tgtEl>
                                          <p:spTgt spid="81"/>
                                        </p:tgtEl>
                                        <p:attrNameLst>
                                          <p:attrName>ppt_x</p:attrName>
                                        </p:attrNameLst>
                                      </p:cBhvr>
                                      <p:tavLst>
                                        <p:tav tm="0">
                                          <p:val>
                                            <p:strVal val="0-#ppt_w/2"/>
                                          </p:val>
                                        </p:tav>
                                        <p:tav tm="100000">
                                          <p:val>
                                            <p:strVal val="#ppt_x"/>
                                          </p:val>
                                        </p:tav>
                                      </p:tavLst>
                                    </p:anim>
                                    <p:anim calcmode="lin" valueType="num">
                                      <p:cBhvr additive="base">
                                        <p:cTn id="67" dur="4500" fill="hold"/>
                                        <p:tgtEl>
                                          <p:spTgt spid="81"/>
                                        </p:tgtEl>
                                        <p:attrNameLst>
                                          <p:attrName>ppt_y</p:attrName>
                                        </p:attrNameLst>
                                      </p:cBhvr>
                                      <p:tavLst>
                                        <p:tav tm="0">
                                          <p:val>
                                            <p:strVal val="#ppt_y"/>
                                          </p:val>
                                        </p:tav>
                                        <p:tav tm="100000">
                                          <p:val>
                                            <p:strVal val="#ppt_y"/>
                                          </p:val>
                                        </p:tav>
                                      </p:tavLst>
                                    </p:anim>
                                  </p:childTnLst>
                                </p:cTn>
                              </p:par>
                              <p:par>
                                <p:cTn id="68" presetID="19" presetClass="entr" presetSubtype="5" fill="hold" nodeType="withEffect">
                                  <p:stCondLst>
                                    <p:cond delay="0"/>
                                  </p:stCondLst>
                                  <p:childTnLst>
                                    <p:set>
                                      <p:cBhvr>
                                        <p:cTn id="69" dur="1" fill="hold">
                                          <p:stCondLst>
                                            <p:cond delay="0"/>
                                          </p:stCondLst>
                                        </p:cTn>
                                        <p:tgtEl>
                                          <p:spTgt spid="81"/>
                                        </p:tgtEl>
                                        <p:attrNameLst>
                                          <p:attrName>style.visibility</p:attrName>
                                        </p:attrNameLst>
                                      </p:cBhvr>
                                      <p:to>
                                        <p:strVal val="visible"/>
                                      </p:to>
                                    </p:set>
                                    <p:anim calcmode="lin" valueType="num">
                                      <p:cBhvr>
                                        <p:cTn id="70" dur="4500" fill="hold"/>
                                        <p:tgtEl>
                                          <p:spTgt spid="81"/>
                                        </p:tgtEl>
                                        <p:attrNameLst>
                                          <p:attrName>ppt_w</p:attrName>
                                        </p:attrNameLst>
                                      </p:cBhvr>
                                      <p:tavLst>
                                        <p:tav tm="0">
                                          <p:val>
                                            <p:strVal val="#ppt_w"/>
                                          </p:val>
                                        </p:tav>
                                        <p:tav tm="100000">
                                          <p:val>
                                            <p:strVal val="#ppt_w"/>
                                          </p:val>
                                        </p:tav>
                                      </p:tavLst>
                                    </p:anim>
                                    <p:anim calcmode="lin" valueType="num">
                                      <p:cBhvr>
                                        <p:cTn id="71" dur="4500" fill="hold"/>
                                        <p:tgtEl>
                                          <p:spTgt spid="81"/>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nodeType="withEffect">
                                  <p:stCondLst>
                                    <p:cond delay="0"/>
                                  </p:stCondLst>
                                  <p:childTnLst>
                                    <p:animRot by="-21600000">
                                      <p:cBhvr>
                                        <p:cTn id="73" dur="4500" fill="hold"/>
                                        <p:tgtEl>
                                          <p:spTgt spid="81"/>
                                        </p:tgtEl>
                                        <p:attrNameLst>
                                          <p:attrName>r</p:attrName>
                                        </p:attrNameLst>
                                      </p:cBhvr>
                                    </p:animRot>
                                  </p:childTnLst>
                                </p:cTn>
                              </p:par>
                              <p:par>
                                <p:cTn id="74" presetID="2" presetClass="exit" presetSubtype="8" fill="hold" nodeType="withEffect">
                                  <p:stCondLst>
                                    <p:cond delay="0"/>
                                  </p:stCondLst>
                                  <p:childTnLst>
                                    <p:anim calcmode="lin" valueType="num">
                                      <p:cBhvr additive="base">
                                        <p:cTn id="75" dur="4500"/>
                                        <p:tgtEl>
                                          <p:spTgt spid="81"/>
                                        </p:tgtEl>
                                        <p:attrNameLst>
                                          <p:attrName>ppt_x</p:attrName>
                                        </p:attrNameLst>
                                      </p:cBhvr>
                                      <p:tavLst>
                                        <p:tav tm="0">
                                          <p:val>
                                            <p:strVal val="ppt_x"/>
                                          </p:val>
                                        </p:tav>
                                        <p:tav tm="100000">
                                          <p:val>
                                            <p:strVal val="0-ppt_w/2"/>
                                          </p:val>
                                        </p:tav>
                                      </p:tavLst>
                                    </p:anim>
                                    <p:anim calcmode="lin" valueType="num">
                                      <p:cBhvr additive="base">
                                        <p:cTn id="76" dur="4500"/>
                                        <p:tgtEl>
                                          <p:spTgt spid="81"/>
                                        </p:tgtEl>
                                        <p:attrNameLst>
                                          <p:attrName>ppt_y</p:attrName>
                                        </p:attrNameLst>
                                      </p:cBhvr>
                                      <p:tavLst>
                                        <p:tav tm="0">
                                          <p:val>
                                            <p:strVal val="ppt_y"/>
                                          </p:val>
                                        </p:tav>
                                        <p:tav tm="100000">
                                          <p:val>
                                            <p:strVal val="ppt_y"/>
                                          </p:val>
                                        </p:tav>
                                      </p:tavLst>
                                    </p:anim>
                                    <p:set>
                                      <p:cBhvr>
                                        <p:cTn id="77" dur="1" fill="hold">
                                          <p:stCondLst>
                                            <p:cond delay="4499"/>
                                          </p:stCondLst>
                                        </p:cTn>
                                        <p:tgtEl>
                                          <p:spTgt spid="81"/>
                                        </p:tgtEl>
                                        <p:attrNameLst>
                                          <p:attrName>style.visibility</p:attrName>
                                        </p:attrNameLst>
                                      </p:cBhvr>
                                      <p:to>
                                        <p:strVal val="hidden"/>
                                      </p:to>
                                    </p:set>
                                  </p:childTnLst>
                                </p:cTn>
                              </p:par>
                              <p:par>
                                <p:cTn id="78" presetID="2" presetClass="entr" presetSubtype="2" fill="hold" nodeType="withEffect">
                                  <p:stCondLst>
                                    <p:cond delay="0"/>
                                  </p:stCondLst>
                                  <p:childTnLst>
                                    <p:set>
                                      <p:cBhvr>
                                        <p:cTn id="79" dur="1" fill="hold">
                                          <p:stCondLst>
                                            <p:cond delay="0"/>
                                          </p:stCondLst>
                                        </p:cTn>
                                        <p:tgtEl>
                                          <p:spTgt spid="87"/>
                                        </p:tgtEl>
                                        <p:attrNameLst>
                                          <p:attrName>style.visibility</p:attrName>
                                        </p:attrNameLst>
                                      </p:cBhvr>
                                      <p:to>
                                        <p:strVal val="visible"/>
                                      </p:to>
                                    </p:set>
                                    <p:anim calcmode="lin" valueType="num">
                                      <p:cBhvr additive="base">
                                        <p:cTn id="80" dur="4500" fill="hold"/>
                                        <p:tgtEl>
                                          <p:spTgt spid="87"/>
                                        </p:tgtEl>
                                        <p:attrNameLst>
                                          <p:attrName>ppt_x</p:attrName>
                                        </p:attrNameLst>
                                      </p:cBhvr>
                                      <p:tavLst>
                                        <p:tav tm="0">
                                          <p:val>
                                            <p:strVal val="1+#ppt_w/2"/>
                                          </p:val>
                                        </p:tav>
                                        <p:tav tm="100000">
                                          <p:val>
                                            <p:strVal val="#ppt_x"/>
                                          </p:val>
                                        </p:tav>
                                      </p:tavLst>
                                    </p:anim>
                                    <p:anim calcmode="lin" valueType="num">
                                      <p:cBhvr additive="base">
                                        <p:cTn id="81" dur="4500" fill="hold"/>
                                        <p:tgtEl>
                                          <p:spTgt spid="87"/>
                                        </p:tgtEl>
                                        <p:attrNameLst>
                                          <p:attrName>ppt_y</p:attrName>
                                        </p:attrNameLst>
                                      </p:cBhvr>
                                      <p:tavLst>
                                        <p:tav tm="0">
                                          <p:val>
                                            <p:strVal val="#ppt_y"/>
                                          </p:val>
                                        </p:tav>
                                        <p:tav tm="100000">
                                          <p:val>
                                            <p:strVal val="#ppt_y"/>
                                          </p:val>
                                        </p:tav>
                                      </p:tavLst>
                                    </p:anim>
                                  </p:childTnLst>
                                </p:cTn>
                              </p:par>
                              <p:par>
                                <p:cTn id="82" presetID="19" presetClass="entr" presetSubtype="5" fill="hold" nodeType="withEffect">
                                  <p:stCondLst>
                                    <p:cond delay="0"/>
                                  </p:stCondLst>
                                  <p:childTnLst>
                                    <p:set>
                                      <p:cBhvr>
                                        <p:cTn id="83" dur="1" fill="hold">
                                          <p:stCondLst>
                                            <p:cond delay="0"/>
                                          </p:stCondLst>
                                        </p:cTn>
                                        <p:tgtEl>
                                          <p:spTgt spid="87"/>
                                        </p:tgtEl>
                                        <p:attrNameLst>
                                          <p:attrName>style.visibility</p:attrName>
                                        </p:attrNameLst>
                                      </p:cBhvr>
                                      <p:to>
                                        <p:strVal val="visible"/>
                                      </p:to>
                                    </p:set>
                                    <p:anim calcmode="lin" valueType="num">
                                      <p:cBhvr>
                                        <p:cTn id="84" dur="4500" fill="hold"/>
                                        <p:tgtEl>
                                          <p:spTgt spid="87"/>
                                        </p:tgtEl>
                                        <p:attrNameLst>
                                          <p:attrName>ppt_w</p:attrName>
                                        </p:attrNameLst>
                                      </p:cBhvr>
                                      <p:tavLst>
                                        <p:tav tm="0">
                                          <p:val>
                                            <p:strVal val="#ppt_w"/>
                                          </p:val>
                                        </p:tav>
                                        <p:tav tm="100000">
                                          <p:val>
                                            <p:strVal val="#ppt_w"/>
                                          </p:val>
                                        </p:tav>
                                      </p:tavLst>
                                    </p:anim>
                                    <p:anim calcmode="lin" valueType="num">
                                      <p:cBhvr>
                                        <p:cTn id="85" dur="4500" fill="hold"/>
                                        <p:tgtEl>
                                          <p:spTgt spid="87"/>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nodeType="withEffect">
                                  <p:stCondLst>
                                    <p:cond delay="0"/>
                                  </p:stCondLst>
                                  <p:childTnLst>
                                    <p:animRot by="21600000">
                                      <p:cBhvr>
                                        <p:cTn id="87" dur="4500" fill="hold"/>
                                        <p:tgtEl>
                                          <p:spTgt spid="87"/>
                                        </p:tgtEl>
                                        <p:attrNameLst>
                                          <p:attrName>r</p:attrName>
                                        </p:attrNameLst>
                                      </p:cBhvr>
                                    </p:animRot>
                                  </p:childTnLst>
                                </p:cTn>
                              </p:par>
                              <p:par>
                                <p:cTn id="88" presetID="2" presetClass="exit" presetSubtype="2" fill="hold" nodeType="withEffect">
                                  <p:stCondLst>
                                    <p:cond delay="0"/>
                                  </p:stCondLst>
                                  <p:childTnLst>
                                    <p:anim calcmode="lin" valueType="num">
                                      <p:cBhvr additive="base">
                                        <p:cTn id="89" dur="4500"/>
                                        <p:tgtEl>
                                          <p:spTgt spid="87"/>
                                        </p:tgtEl>
                                        <p:attrNameLst>
                                          <p:attrName>ppt_x</p:attrName>
                                        </p:attrNameLst>
                                      </p:cBhvr>
                                      <p:tavLst>
                                        <p:tav tm="0">
                                          <p:val>
                                            <p:strVal val="ppt_x"/>
                                          </p:val>
                                        </p:tav>
                                        <p:tav tm="100000">
                                          <p:val>
                                            <p:strVal val="1+ppt_w/2"/>
                                          </p:val>
                                        </p:tav>
                                      </p:tavLst>
                                    </p:anim>
                                    <p:anim calcmode="lin" valueType="num">
                                      <p:cBhvr additive="base">
                                        <p:cTn id="90" dur="4500"/>
                                        <p:tgtEl>
                                          <p:spTgt spid="87"/>
                                        </p:tgtEl>
                                        <p:attrNameLst>
                                          <p:attrName>ppt_y</p:attrName>
                                        </p:attrNameLst>
                                      </p:cBhvr>
                                      <p:tavLst>
                                        <p:tav tm="0">
                                          <p:val>
                                            <p:strVal val="ppt_y"/>
                                          </p:val>
                                        </p:tav>
                                        <p:tav tm="100000">
                                          <p:val>
                                            <p:strVal val="ppt_y"/>
                                          </p:val>
                                        </p:tav>
                                      </p:tavLst>
                                    </p:anim>
                                    <p:set>
                                      <p:cBhvr>
                                        <p:cTn id="91" dur="1" fill="hold">
                                          <p:stCondLst>
                                            <p:cond delay="4499"/>
                                          </p:stCondLst>
                                        </p:cTn>
                                        <p:tgtEl>
                                          <p:spTgt spid="87"/>
                                        </p:tgtEl>
                                        <p:attrNameLst>
                                          <p:attrName>style.visibility</p:attrName>
                                        </p:attrNameLst>
                                      </p:cBhvr>
                                      <p:to>
                                        <p:strVal val="hidden"/>
                                      </p:to>
                                    </p:set>
                                  </p:childTnLst>
                                </p:cTn>
                              </p:par>
                              <p:par>
                                <p:cTn id="92" presetID="2" presetClass="entr" presetSubtype="2" fill="hold" nodeType="withEffect">
                                  <p:stCondLst>
                                    <p:cond delay="0"/>
                                  </p:stCondLst>
                                  <p:childTnLst>
                                    <p:set>
                                      <p:cBhvr>
                                        <p:cTn id="93" dur="1" fill="hold">
                                          <p:stCondLst>
                                            <p:cond delay="0"/>
                                          </p:stCondLst>
                                        </p:cTn>
                                        <p:tgtEl>
                                          <p:spTgt spid="93"/>
                                        </p:tgtEl>
                                        <p:attrNameLst>
                                          <p:attrName>style.visibility</p:attrName>
                                        </p:attrNameLst>
                                      </p:cBhvr>
                                      <p:to>
                                        <p:strVal val="visible"/>
                                      </p:to>
                                    </p:set>
                                    <p:anim calcmode="lin" valueType="num">
                                      <p:cBhvr additive="base">
                                        <p:cTn id="94" dur="4500" fill="hold"/>
                                        <p:tgtEl>
                                          <p:spTgt spid="93"/>
                                        </p:tgtEl>
                                        <p:attrNameLst>
                                          <p:attrName>ppt_x</p:attrName>
                                        </p:attrNameLst>
                                      </p:cBhvr>
                                      <p:tavLst>
                                        <p:tav tm="0">
                                          <p:val>
                                            <p:strVal val="1+#ppt_w/2"/>
                                          </p:val>
                                        </p:tav>
                                        <p:tav tm="100000">
                                          <p:val>
                                            <p:strVal val="#ppt_x"/>
                                          </p:val>
                                        </p:tav>
                                      </p:tavLst>
                                    </p:anim>
                                    <p:anim calcmode="lin" valueType="num">
                                      <p:cBhvr additive="base">
                                        <p:cTn id="95" dur="4500" fill="hold"/>
                                        <p:tgtEl>
                                          <p:spTgt spid="93"/>
                                        </p:tgtEl>
                                        <p:attrNameLst>
                                          <p:attrName>ppt_y</p:attrName>
                                        </p:attrNameLst>
                                      </p:cBhvr>
                                      <p:tavLst>
                                        <p:tav tm="0">
                                          <p:val>
                                            <p:strVal val="#ppt_y"/>
                                          </p:val>
                                        </p:tav>
                                        <p:tav tm="100000">
                                          <p:val>
                                            <p:strVal val="#ppt_y"/>
                                          </p:val>
                                        </p:tav>
                                      </p:tavLst>
                                    </p:anim>
                                  </p:childTnLst>
                                </p:cTn>
                              </p:par>
                              <p:par>
                                <p:cTn id="96" presetID="19" presetClass="entr" presetSubtype="5" fill="hold" nodeType="withEffect">
                                  <p:stCondLst>
                                    <p:cond delay="0"/>
                                  </p:stCondLst>
                                  <p:childTnLst>
                                    <p:set>
                                      <p:cBhvr>
                                        <p:cTn id="97" dur="1" fill="hold">
                                          <p:stCondLst>
                                            <p:cond delay="0"/>
                                          </p:stCondLst>
                                        </p:cTn>
                                        <p:tgtEl>
                                          <p:spTgt spid="93"/>
                                        </p:tgtEl>
                                        <p:attrNameLst>
                                          <p:attrName>style.visibility</p:attrName>
                                        </p:attrNameLst>
                                      </p:cBhvr>
                                      <p:to>
                                        <p:strVal val="visible"/>
                                      </p:to>
                                    </p:set>
                                    <p:anim calcmode="lin" valueType="num">
                                      <p:cBhvr>
                                        <p:cTn id="98" dur="4500" fill="hold"/>
                                        <p:tgtEl>
                                          <p:spTgt spid="93"/>
                                        </p:tgtEl>
                                        <p:attrNameLst>
                                          <p:attrName>ppt_w</p:attrName>
                                        </p:attrNameLst>
                                      </p:cBhvr>
                                      <p:tavLst>
                                        <p:tav tm="0">
                                          <p:val>
                                            <p:strVal val="#ppt_w"/>
                                          </p:val>
                                        </p:tav>
                                        <p:tav tm="100000">
                                          <p:val>
                                            <p:strVal val="#ppt_w"/>
                                          </p:val>
                                        </p:tav>
                                      </p:tavLst>
                                    </p:anim>
                                    <p:anim calcmode="lin" valueType="num">
                                      <p:cBhvr>
                                        <p:cTn id="99" dur="4500" fill="hold"/>
                                        <p:tgtEl>
                                          <p:spTgt spid="93"/>
                                        </p:tgtEl>
                                        <p:attrNameLst>
                                          <p:attrName>ppt_h</p:attrName>
                                        </p:attrNameLst>
                                      </p:cBhvr>
                                      <p:tavLst>
                                        <p:tav tm="0" fmla="#ppt_h*sin(2.5*pi*$)">
                                          <p:val>
                                            <p:fltVal val="0"/>
                                          </p:val>
                                        </p:tav>
                                        <p:tav tm="100000">
                                          <p:val>
                                            <p:fltVal val="1"/>
                                          </p:val>
                                        </p:tav>
                                      </p:tavLst>
                                    </p:anim>
                                  </p:childTnLst>
                                </p:cTn>
                              </p:par>
                              <p:par>
                                <p:cTn id="100" presetID="8" presetClass="emph" presetSubtype="0" repeatCount="indefinite" fill="hold" nodeType="withEffect">
                                  <p:stCondLst>
                                    <p:cond delay="0"/>
                                  </p:stCondLst>
                                  <p:childTnLst>
                                    <p:animRot by="21600000">
                                      <p:cBhvr>
                                        <p:cTn id="101" dur="4500" fill="hold"/>
                                        <p:tgtEl>
                                          <p:spTgt spid="93"/>
                                        </p:tgtEl>
                                        <p:attrNameLst>
                                          <p:attrName>r</p:attrName>
                                        </p:attrNameLst>
                                      </p:cBhvr>
                                    </p:animRot>
                                  </p:childTnLst>
                                </p:cTn>
                              </p:par>
                              <p:par>
                                <p:cTn id="102" presetID="2" presetClass="exit" presetSubtype="2" fill="hold" nodeType="withEffect">
                                  <p:stCondLst>
                                    <p:cond delay="0"/>
                                  </p:stCondLst>
                                  <p:childTnLst>
                                    <p:anim calcmode="lin" valueType="num">
                                      <p:cBhvr additive="base">
                                        <p:cTn id="103" dur="4500"/>
                                        <p:tgtEl>
                                          <p:spTgt spid="93"/>
                                        </p:tgtEl>
                                        <p:attrNameLst>
                                          <p:attrName>ppt_x</p:attrName>
                                        </p:attrNameLst>
                                      </p:cBhvr>
                                      <p:tavLst>
                                        <p:tav tm="0">
                                          <p:val>
                                            <p:strVal val="ppt_x"/>
                                          </p:val>
                                        </p:tav>
                                        <p:tav tm="100000">
                                          <p:val>
                                            <p:strVal val="1+ppt_w/2"/>
                                          </p:val>
                                        </p:tav>
                                      </p:tavLst>
                                    </p:anim>
                                    <p:anim calcmode="lin" valueType="num">
                                      <p:cBhvr additive="base">
                                        <p:cTn id="104" dur="4500"/>
                                        <p:tgtEl>
                                          <p:spTgt spid="93"/>
                                        </p:tgtEl>
                                        <p:attrNameLst>
                                          <p:attrName>ppt_y</p:attrName>
                                        </p:attrNameLst>
                                      </p:cBhvr>
                                      <p:tavLst>
                                        <p:tav tm="0">
                                          <p:val>
                                            <p:strVal val="ppt_y"/>
                                          </p:val>
                                        </p:tav>
                                        <p:tav tm="100000">
                                          <p:val>
                                            <p:strVal val="ppt_y"/>
                                          </p:val>
                                        </p:tav>
                                      </p:tavLst>
                                    </p:anim>
                                    <p:set>
                                      <p:cBhvr>
                                        <p:cTn id="105" dur="1" fill="hold">
                                          <p:stCondLst>
                                            <p:cond delay="4499"/>
                                          </p:stCondLst>
                                        </p:cTn>
                                        <p:tgtEl>
                                          <p:spTgt spid="93"/>
                                        </p:tgtEl>
                                        <p:attrNameLst>
                                          <p:attrName>style.visibility</p:attrName>
                                        </p:attrNameLst>
                                      </p:cBhvr>
                                      <p:to>
                                        <p:strVal val="hidden"/>
                                      </p:to>
                                    </p:set>
                                  </p:childTnLst>
                                </p:cTn>
                              </p:par>
                              <p:par>
                                <p:cTn id="106" presetID="2" presetClass="entr" presetSubtype="2" fill="hold" nodeType="withEffect">
                                  <p:stCondLst>
                                    <p:cond delay="0"/>
                                  </p:stCondLst>
                                  <p:childTnLst>
                                    <p:set>
                                      <p:cBhvr>
                                        <p:cTn id="107" dur="1" fill="hold">
                                          <p:stCondLst>
                                            <p:cond delay="0"/>
                                          </p:stCondLst>
                                        </p:cTn>
                                        <p:tgtEl>
                                          <p:spTgt spid="99"/>
                                        </p:tgtEl>
                                        <p:attrNameLst>
                                          <p:attrName>style.visibility</p:attrName>
                                        </p:attrNameLst>
                                      </p:cBhvr>
                                      <p:to>
                                        <p:strVal val="visible"/>
                                      </p:to>
                                    </p:set>
                                    <p:anim calcmode="lin" valueType="num">
                                      <p:cBhvr additive="base">
                                        <p:cTn id="108" dur="4500" fill="hold"/>
                                        <p:tgtEl>
                                          <p:spTgt spid="99"/>
                                        </p:tgtEl>
                                        <p:attrNameLst>
                                          <p:attrName>ppt_x</p:attrName>
                                        </p:attrNameLst>
                                      </p:cBhvr>
                                      <p:tavLst>
                                        <p:tav tm="0">
                                          <p:val>
                                            <p:strVal val="1+#ppt_w/2"/>
                                          </p:val>
                                        </p:tav>
                                        <p:tav tm="100000">
                                          <p:val>
                                            <p:strVal val="#ppt_x"/>
                                          </p:val>
                                        </p:tav>
                                      </p:tavLst>
                                    </p:anim>
                                    <p:anim calcmode="lin" valueType="num">
                                      <p:cBhvr additive="base">
                                        <p:cTn id="109" dur="4500" fill="hold"/>
                                        <p:tgtEl>
                                          <p:spTgt spid="99"/>
                                        </p:tgtEl>
                                        <p:attrNameLst>
                                          <p:attrName>ppt_y</p:attrName>
                                        </p:attrNameLst>
                                      </p:cBhvr>
                                      <p:tavLst>
                                        <p:tav tm="0">
                                          <p:val>
                                            <p:strVal val="#ppt_y"/>
                                          </p:val>
                                        </p:tav>
                                        <p:tav tm="100000">
                                          <p:val>
                                            <p:strVal val="#ppt_y"/>
                                          </p:val>
                                        </p:tav>
                                      </p:tavLst>
                                    </p:anim>
                                  </p:childTnLst>
                                </p:cTn>
                              </p:par>
                              <p:par>
                                <p:cTn id="110" presetID="19" presetClass="entr" presetSubtype="5" fill="hold" nodeType="withEffect">
                                  <p:stCondLst>
                                    <p:cond delay="0"/>
                                  </p:stCondLst>
                                  <p:childTnLst>
                                    <p:set>
                                      <p:cBhvr>
                                        <p:cTn id="111" dur="1" fill="hold">
                                          <p:stCondLst>
                                            <p:cond delay="0"/>
                                          </p:stCondLst>
                                        </p:cTn>
                                        <p:tgtEl>
                                          <p:spTgt spid="99"/>
                                        </p:tgtEl>
                                        <p:attrNameLst>
                                          <p:attrName>style.visibility</p:attrName>
                                        </p:attrNameLst>
                                      </p:cBhvr>
                                      <p:to>
                                        <p:strVal val="visible"/>
                                      </p:to>
                                    </p:set>
                                    <p:anim calcmode="lin" valueType="num">
                                      <p:cBhvr>
                                        <p:cTn id="112" dur="4500" fill="hold"/>
                                        <p:tgtEl>
                                          <p:spTgt spid="99"/>
                                        </p:tgtEl>
                                        <p:attrNameLst>
                                          <p:attrName>ppt_w</p:attrName>
                                        </p:attrNameLst>
                                      </p:cBhvr>
                                      <p:tavLst>
                                        <p:tav tm="0">
                                          <p:val>
                                            <p:strVal val="#ppt_w"/>
                                          </p:val>
                                        </p:tav>
                                        <p:tav tm="100000">
                                          <p:val>
                                            <p:strVal val="#ppt_w"/>
                                          </p:val>
                                        </p:tav>
                                      </p:tavLst>
                                    </p:anim>
                                    <p:anim calcmode="lin" valueType="num">
                                      <p:cBhvr>
                                        <p:cTn id="113" dur="4500" fill="hold"/>
                                        <p:tgtEl>
                                          <p:spTgt spid="99"/>
                                        </p:tgtEl>
                                        <p:attrNameLst>
                                          <p:attrName>ppt_h</p:attrName>
                                        </p:attrNameLst>
                                      </p:cBhvr>
                                      <p:tavLst>
                                        <p:tav tm="0" fmla="#ppt_h*sin(2.5*pi*$)">
                                          <p:val>
                                            <p:fltVal val="0"/>
                                          </p:val>
                                        </p:tav>
                                        <p:tav tm="100000">
                                          <p:val>
                                            <p:fltVal val="1"/>
                                          </p:val>
                                        </p:tav>
                                      </p:tavLst>
                                    </p:anim>
                                  </p:childTnLst>
                                </p:cTn>
                              </p:par>
                              <p:par>
                                <p:cTn id="114" presetID="8" presetClass="emph" presetSubtype="0" repeatCount="indefinite" fill="hold" nodeType="withEffect">
                                  <p:stCondLst>
                                    <p:cond delay="0"/>
                                  </p:stCondLst>
                                  <p:childTnLst>
                                    <p:animRot by="21600000">
                                      <p:cBhvr>
                                        <p:cTn id="115" dur="4500" fill="hold"/>
                                        <p:tgtEl>
                                          <p:spTgt spid="99"/>
                                        </p:tgtEl>
                                        <p:attrNameLst>
                                          <p:attrName>r</p:attrName>
                                        </p:attrNameLst>
                                      </p:cBhvr>
                                    </p:animRot>
                                  </p:childTnLst>
                                </p:cTn>
                              </p:par>
                              <p:par>
                                <p:cTn id="116" presetID="2" presetClass="exit" presetSubtype="2" fill="hold" nodeType="withEffect">
                                  <p:stCondLst>
                                    <p:cond delay="0"/>
                                  </p:stCondLst>
                                  <p:childTnLst>
                                    <p:anim calcmode="lin" valueType="num">
                                      <p:cBhvr additive="base">
                                        <p:cTn id="117" dur="4500"/>
                                        <p:tgtEl>
                                          <p:spTgt spid="99"/>
                                        </p:tgtEl>
                                        <p:attrNameLst>
                                          <p:attrName>ppt_x</p:attrName>
                                        </p:attrNameLst>
                                      </p:cBhvr>
                                      <p:tavLst>
                                        <p:tav tm="0">
                                          <p:val>
                                            <p:strVal val="ppt_x"/>
                                          </p:val>
                                        </p:tav>
                                        <p:tav tm="100000">
                                          <p:val>
                                            <p:strVal val="1+ppt_w/2"/>
                                          </p:val>
                                        </p:tav>
                                      </p:tavLst>
                                    </p:anim>
                                    <p:anim calcmode="lin" valueType="num">
                                      <p:cBhvr additive="base">
                                        <p:cTn id="118" dur="4500"/>
                                        <p:tgtEl>
                                          <p:spTgt spid="99"/>
                                        </p:tgtEl>
                                        <p:attrNameLst>
                                          <p:attrName>ppt_y</p:attrName>
                                        </p:attrNameLst>
                                      </p:cBhvr>
                                      <p:tavLst>
                                        <p:tav tm="0">
                                          <p:val>
                                            <p:strVal val="ppt_y"/>
                                          </p:val>
                                        </p:tav>
                                        <p:tav tm="100000">
                                          <p:val>
                                            <p:strVal val="ppt_y"/>
                                          </p:val>
                                        </p:tav>
                                      </p:tavLst>
                                    </p:anim>
                                    <p:set>
                                      <p:cBhvr>
                                        <p:cTn id="119" dur="1" fill="hold">
                                          <p:stCondLst>
                                            <p:cond delay="4499"/>
                                          </p:stCondLst>
                                        </p:cTn>
                                        <p:tgtEl>
                                          <p:spTgt spid="99"/>
                                        </p:tgtEl>
                                        <p:attrNameLst>
                                          <p:attrName>style.visibility</p:attrName>
                                        </p:attrNameLst>
                                      </p:cBhvr>
                                      <p:to>
                                        <p:strVal val="hidden"/>
                                      </p:to>
                                    </p:set>
                                  </p:childTnLst>
                                </p:cTn>
                              </p:par>
                              <p:par>
                                <p:cTn id="120" presetID="2" presetClass="entr" presetSubtype="2" fill="hold" nodeType="withEffect">
                                  <p:stCondLst>
                                    <p:cond delay="0"/>
                                  </p:stCondLst>
                                  <p:childTnLst>
                                    <p:set>
                                      <p:cBhvr>
                                        <p:cTn id="121" dur="1" fill="hold">
                                          <p:stCondLst>
                                            <p:cond delay="0"/>
                                          </p:stCondLst>
                                        </p:cTn>
                                        <p:tgtEl>
                                          <p:spTgt spid="105"/>
                                        </p:tgtEl>
                                        <p:attrNameLst>
                                          <p:attrName>style.visibility</p:attrName>
                                        </p:attrNameLst>
                                      </p:cBhvr>
                                      <p:to>
                                        <p:strVal val="visible"/>
                                      </p:to>
                                    </p:set>
                                    <p:anim calcmode="lin" valueType="num">
                                      <p:cBhvr additive="base">
                                        <p:cTn id="122" dur="4500" fill="hold"/>
                                        <p:tgtEl>
                                          <p:spTgt spid="105"/>
                                        </p:tgtEl>
                                        <p:attrNameLst>
                                          <p:attrName>ppt_x</p:attrName>
                                        </p:attrNameLst>
                                      </p:cBhvr>
                                      <p:tavLst>
                                        <p:tav tm="0">
                                          <p:val>
                                            <p:strVal val="1+#ppt_w/2"/>
                                          </p:val>
                                        </p:tav>
                                        <p:tav tm="100000">
                                          <p:val>
                                            <p:strVal val="#ppt_x"/>
                                          </p:val>
                                        </p:tav>
                                      </p:tavLst>
                                    </p:anim>
                                    <p:anim calcmode="lin" valueType="num">
                                      <p:cBhvr additive="base">
                                        <p:cTn id="123" dur="4500" fill="hold"/>
                                        <p:tgtEl>
                                          <p:spTgt spid="105"/>
                                        </p:tgtEl>
                                        <p:attrNameLst>
                                          <p:attrName>ppt_y</p:attrName>
                                        </p:attrNameLst>
                                      </p:cBhvr>
                                      <p:tavLst>
                                        <p:tav tm="0">
                                          <p:val>
                                            <p:strVal val="#ppt_y"/>
                                          </p:val>
                                        </p:tav>
                                        <p:tav tm="100000">
                                          <p:val>
                                            <p:strVal val="#ppt_y"/>
                                          </p:val>
                                        </p:tav>
                                      </p:tavLst>
                                    </p:anim>
                                  </p:childTnLst>
                                </p:cTn>
                              </p:par>
                              <p:par>
                                <p:cTn id="124" presetID="19" presetClass="entr" presetSubtype="5" fill="hold" nodeType="withEffect">
                                  <p:stCondLst>
                                    <p:cond delay="0"/>
                                  </p:stCondLst>
                                  <p:childTnLst>
                                    <p:set>
                                      <p:cBhvr>
                                        <p:cTn id="125" dur="1" fill="hold">
                                          <p:stCondLst>
                                            <p:cond delay="0"/>
                                          </p:stCondLst>
                                        </p:cTn>
                                        <p:tgtEl>
                                          <p:spTgt spid="105"/>
                                        </p:tgtEl>
                                        <p:attrNameLst>
                                          <p:attrName>style.visibility</p:attrName>
                                        </p:attrNameLst>
                                      </p:cBhvr>
                                      <p:to>
                                        <p:strVal val="visible"/>
                                      </p:to>
                                    </p:set>
                                    <p:anim calcmode="lin" valueType="num">
                                      <p:cBhvr>
                                        <p:cTn id="126" dur="4500" fill="hold"/>
                                        <p:tgtEl>
                                          <p:spTgt spid="105"/>
                                        </p:tgtEl>
                                        <p:attrNameLst>
                                          <p:attrName>ppt_w</p:attrName>
                                        </p:attrNameLst>
                                      </p:cBhvr>
                                      <p:tavLst>
                                        <p:tav tm="0">
                                          <p:val>
                                            <p:strVal val="#ppt_w"/>
                                          </p:val>
                                        </p:tav>
                                        <p:tav tm="100000">
                                          <p:val>
                                            <p:strVal val="#ppt_w"/>
                                          </p:val>
                                        </p:tav>
                                      </p:tavLst>
                                    </p:anim>
                                    <p:anim calcmode="lin" valueType="num">
                                      <p:cBhvr>
                                        <p:cTn id="127" dur="4500" fill="hold"/>
                                        <p:tgtEl>
                                          <p:spTgt spid="105"/>
                                        </p:tgtEl>
                                        <p:attrNameLst>
                                          <p:attrName>ppt_h</p:attrName>
                                        </p:attrNameLst>
                                      </p:cBhvr>
                                      <p:tavLst>
                                        <p:tav tm="0" fmla="#ppt_h*sin(2.5*pi*$)">
                                          <p:val>
                                            <p:fltVal val="0"/>
                                          </p:val>
                                        </p:tav>
                                        <p:tav tm="100000">
                                          <p:val>
                                            <p:fltVal val="1"/>
                                          </p:val>
                                        </p:tav>
                                      </p:tavLst>
                                    </p:anim>
                                  </p:childTnLst>
                                </p:cTn>
                              </p:par>
                              <p:par>
                                <p:cTn id="128" presetID="8" presetClass="emph" presetSubtype="0" repeatCount="indefinite" fill="hold" nodeType="withEffect">
                                  <p:stCondLst>
                                    <p:cond delay="0"/>
                                  </p:stCondLst>
                                  <p:childTnLst>
                                    <p:animRot by="21600000">
                                      <p:cBhvr>
                                        <p:cTn id="129" dur="4500" fill="hold"/>
                                        <p:tgtEl>
                                          <p:spTgt spid="105"/>
                                        </p:tgtEl>
                                        <p:attrNameLst>
                                          <p:attrName>r</p:attrName>
                                        </p:attrNameLst>
                                      </p:cBhvr>
                                    </p:animRot>
                                  </p:childTnLst>
                                </p:cTn>
                              </p:par>
                              <p:par>
                                <p:cTn id="130" presetID="2" presetClass="exit" presetSubtype="2" fill="hold" nodeType="withEffect">
                                  <p:stCondLst>
                                    <p:cond delay="0"/>
                                  </p:stCondLst>
                                  <p:childTnLst>
                                    <p:anim calcmode="lin" valueType="num">
                                      <p:cBhvr additive="base">
                                        <p:cTn id="131" dur="4500"/>
                                        <p:tgtEl>
                                          <p:spTgt spid="105"/>
                                        </p:tgtEl>
                                        <p:attrNameLst>
                                          <p:attrName>ppt_x</p:attrName>
                                        </p:attrNameLst>
                                      </p:cBhvr>
                                      <p:tavLst>
                                        <p:tav tm="0">
                                          <p:val>
                                            <p:strVal val="ppt_x"/>
                                          </p:val>
                                        </p:tav>
                                        <p:tav tm="100000">
                                          <p:val>
                                            <p:strVal val="1+ppt_w/2"/>
                                          </p:val>
                                        </p:tav>
                                      </p:tavLst>
                                    </p:anim>
                                    <p:anim calcmode="lin" valueType="num">
                                      <p:cBhvr additive="base">
                                        <p:cTn id="132" dur="4500"/>
                                        <p:tgtEl>
                                          <p:spTgt spid="105"/>
                                        </p:tgtEl>
                                        <p:attrNameLst>
                                          <p:attrName>ppt_y</p:attrName>
                                        </p:attrNameLst>
                                      </p:cBhvr>
                                      <p:tavLst>
                                        <p:tav tm="0">
                                          <p:val>
                                            <p:strVal val="ppt_y"/>
                                          </p:val>
                                        </p:tav>
                                        <p:tav tm="100000">
                                          <p:val>
                                            <p:strVal val="ppt_y"/>
                                          </p:val>
                                        </p:tav>
                                      </p:tavLst>
                                    </p:anim>
                                    <p:set>
                                      <p:cBhvr>
                                        <p:cTn id="133" dur="1" fill="hold">
                                          <p:stCondLst>
                                            <p:cond delay="4499"/>
                                          </p:stCondLst>
                                        </p:cTn>
                                        <p:tgtEl>
                                          <p:spTgt spid="105"/>
                                        </p:tgtEl>
                                        <p:attrNameLst>
                                          <p:attrName>style.visibility</p:attrName>
                                        </p:attrNameLst>
                                      </p:cBhvr>
                                      <p:to>
                                        <p:strVal val="hidden"/>
                                      </p:to>
                                    </p:set>
                                  </p:childTnLst>
                                </p:cTn>
                              </p:par>
                              <p:par>
                                <p:cTn id="134" presetID="2" presetClass="entr" presetSubtype="2" fill="hold" nodeType="withEffect">
                                  <p:stCondLst>
                                    <p:cond delay="0"/>
                                  </p:stCondLst>
                                  <p:childTnLst>
                                    <p:set>
                                      <p:cBhvr>
                                        <p:cTn id="135" dur="1" fill="hold">
                                          <p:stCondLst>
                                            <p:cond delay="0"/>
                                          </p:stCondLst>
                                        </p:cTn>
                                        <p:tgtEl>
                                          <p:spTgt spid="111"/>
                                        </p:tgtEl>
                                        <p:attrNameLst>
                                          <p:attrName>style.visibility</p:attrName>
                                        </p:attrNameLst>
                                      </p:cBhvr>
                                      <p:to>
                                        <p:strVal val="visible"/>
                                      </p:to>
                                    </p:set>
                                    <p:anim calcmode="lin" valueType="num">
                                      <p:cBhvr additive="base">
                                        <p:cTn id="136" dur="4500" fill="hold"/>
                                        <p:tgtEl>
                                          <p:spTgt spid="111"/>
                                        </p:tgtEl>
                                        <p:attrNameLst>
                                          <p:attrName>ppt_x</p:attrName>
                                        </p:attrNameLst>
                                      </p:cBhvr>
                                      <p:tavLst>
                                        <p:tav tm="0">
                                          <p:val>
                                            <p:strVal val="1+#ppt_w/2"/>
                                          </p:val>
                                        </p:tav>
                                        <p:tav tm="100000">
                                          <p:val>
                                            <p:strVal val="#ppt_x"/>
                                          </p:val>
                                        </p:tav>
                                      </p:tavLst>
                                    </p:anim>
                                    <p:anim calcmode="lin" valueType="num">
                                      <p:cBhvr additive="base">
                                        <p:cTn id="137" dur="4500" fill="hold"/>
                                        <p:tgtEl>
                                          <p:spTgt spid="111"/>
                                        </p:tgtEl>
                                        <p:attrNameLst>
                                          <p:attrName>ppt_y</p:attrName>
                                        </p:attrNameLst>
                                      </p:cBhvr>
                                      <p:tavLst>
                                        <p:tav tm="0">
                                          <p:val>
                                            <p:strVal val="#ppt_y"/>
                                          </p:val>
                                        </p:tav>
                                        <p:tav tm="100000">
                                          <p:val>
                                            <p:strVal val="#ppt_y"/>
                                          </p:val>
                                        </p:tav>
                                      </p:tavLst>
                                    </p:anim>
                                  </p:childTnLst>
                                </p:cTn>
                              </p:par>
                              <p:par>
                                <p:cTn id="138" presetID="19" presetClass="entr" presetSubtype="5" fill="hold" nodeType="withEffect">
                                  <p:stCondLst>
                                    <p:cond delay="0"/>
                                  </p:stCondLst>
                                  <p:childTnLst>
                                    <p:set>
                                      <p:cBhvr>
                                        <p:cTn id="139" dur="1" fill="hold">
                                          <p:stCondLst>
                                            <p:cond delay="0"/>
                                          </p:stCondLst>
                                        </p:cTn>
                                        <p:tgtEl>
                                          <p:spTgt spid="111"/>
                                        </p:tgtEl>
                                        <p:attrNameLst>
                                          <p:attrName>style.visibility</p:attrName>
                                        </p:attrNameLst>
                                      </p:cBhvr>
                                      <p:to>
                                        <p:strVal val="visible"/>
                                      </p:to>
                                    </p:set>
                                    <p:anim calcmode="lin" valueType="num">
                                      <p:cBhvr>
                                        <p:cTn id="140" dur="4500" fill="hold"/>
                                        <p:tgtEl>
                                          <p:spTgt spid="111"/>
                                        </p:tgtEl>
                                        <p:attrNameLst>
                                          <p:attrName>ppt_w</p:attrName>
                                        </p:attrNameLst>
                                      </p:cBhvr>
                                      <p:tavLst>
                                        <p:tav tm="0">
                                          <p:val>
                                            <p:strVal val="#ppt_w"/>
                                          </p:val>
                                        </p:tav>
                                        <p:tav tm="100000">
                                          <p:val>
                                            <p:strVal val="#ppt_w"/>
                                          </p:val>
                                        </p:tav>
                                      </p:tavLst>
                                    </p:anim>
                                    <p:anim calcmode="lin" valueType="num">
                                      <p:cBhvr>
                                        <p:cTn id="141" dur="4500" fill="hold"/>
                                        <p:tgtEl>
                                          <p:spTgt spid="111"/>
                                        </p:tgtEl>
                                        <p:attrNameLst>
                                          <p:attrName>ppt_h</p:attrName>
                                        </p:attrNameLst>
                                      </p:cBhvr>
                                      <p:tavLst>
                                        <p:tav tm="0" fmla="#ppt_h*sin(2.5*pi*$)">
                                          <p:val>
                                            <p:fltVal val="0"/>
                                          </p:val>
                                        </p:tav>
                                        <p:tav tm="100000">
                                          <p:val>
                                            <p:fltVal val="1"/>
                                          </p:val>
                                        </p:tav>
                                      </p:tavLst>
                                    </p:anim>
                                  </p:childTnLst>
                                </p:cTn>
                              </p:par>
                              <p:par>
                                <p:cTn id="142" presetID="8" presetClass="emph" presetSubtype="0" repeatCount="indefinite" fill="hold" nodeType="withEffect">
                                  <p:stCondLst>
                                    <p:cond delay="0"/>
                                  </p:stCondLst>
                                  <p:childTnLst>
                                    <p:animRot by="21600000">
                                      <p:cBhvr>
                                        <p:cTn id="143" dur="4500" fill="hold"/>
                                        <p:tgtEl>
                                          <p:spTgt spid="111"/>
                                        </p:tgtEl>
                                        <p:attrNameLst>
                                          <p:attrName>r</p:attrName>
                                        </p:attrNameLst>
                                      </p:cBhvr>
                                    </p:animRot>
                                  </p:childTnLst>
                                </p:cTn>
                              </p:par>
                              <p:par>
                                <p:cTn id="144" presetID="2" presetClass="exit" presetSubtype="2" fill="hold" nodeType="withEffect">
                                  <p:stCondLst>
                                    <p:cond delay="0"/>
                                  </p:stCondLst>
                                  <p:childTnLst>
                                    <p:anim calcmode="lin" valueType="num">
                                      <p:cBhvr additive="base">
                                        <p:cTn id="145" dur="4500"/>
                                        <p:tgtEl>
                                          <p:spTgt spid="111"/>
                                        </p:tgtEl>
                                        <p:attrNameLst>
                                          <p:attrName>ppt_x</p:attrName>
                                        </p:attrNameLst>
                                      </p:cBhvr>
                                      <p:tavLst>
                                        <p:tav tm="0">
                                          <p:val>
                                            <p:strVal val="ppt_x"/>
                                          </p:val>
                                        </p:tav>
                                        <p:tav tm="100000">
                                          <p:val>
                                            <p:strVal val="1+ppt_w/2"/>
                                          </p:val>
                                        </p:tav>
                                      </p:tavLst>
                                    </p:anim>
                                    <p:anim calcmode="lin" valueType="num">
                                      <p:cBhvr additive="base">
                                        <p:cTn id="146" dur="4500"/>
                                        <p:tgtEl>
                                          <p:spTgt spid="111"/>
                                        </p:tgtEl>
                                        <p:attrNameLst>
                                          <p:attrName>ppt_y</p:attrName>
                                        </p:attrNameLst>
                                      </p:cBhvr>
                                      <p:tavLst>
                                        <p:tav tm="0">
                                          <p:val>
                                            <p:strVal val="ppt_y"/>
                                          </p:val>
                                        </p:tav>
                                        <p:tav tm="100000">
                                          <p:val>
                                            <p:strVal val="ppt_y"/>
                                          </p:val>
                                        </p:tav>
                                      </p:tavLst>
                                    </p:anim>
                                    <p:set>
                                      <p:cBhvr>
                                        <p:cTn id="147" dur="1" fill="hold">
                                          <p:stCondLst>
                                            <p:cond delay="4499"/>
                                          </p:stCondLst>
                                        </p:cTn>
                                        <p:tgtEl>
                                          <p:spTgt spid="111"/>
                                        </p:tgtEl>
                                        <p:attrNameLst>
                                          <p:attrName>style.visibility</p:attrName>
                                        </p:attrNameLst>
                                      </p:cBhvr>
                                      <p:to>
                                        <p:strVal val="hidden"/>
                                      </p:to>
                                    </p:set>
                                  </p:childTnLst>
                                </p:cTn>
                              </p:par>
                              <p:par>
                                <p:cTn id="148" presetID="16" presetClass="entr" presetSubtype="37" fill="hold" nodeType="withEffect">
                                  <p:stCondLst>
                                    <p:cond delay="500"/>
                                  </p:stCondLst>
                                  <p:childTnLst>
                                    <p:set>
                                      <p:cBhvr>
                                        <p:cTn id="149" dur="1" fill="hold">
                                          <p:stCondLst>
                                            <p:cond delay="0"/>
                                          </p:stCondLst>
                                        </p:cTn>
                                        <p:tgtEl>
                                          <p:spTgt spid="33"/>
                                        </p:tgtEl>
                                        <p:attrNameLst>
                                          <p:attrName>style.visibility</p:attrName>
                                        </p:attrNameLst>
                                      </p:cBhvr>
                                      <p:to>
                                        <p:strVal val="visible"/>
                                      </p:to>
                                    </p:set>
                                    <p:animEffect transition="in" filter="barn(outVertical)">
                                      <p:cBhvr>
                                        <p:cTn id="150" dur="4000"/>
                                        <p:tgtEl>
                                          <p:spTgt spid="33"/>
                                        </p:tgtEl>
                                      </p:cBhvr>
                                    </p:animEffect>
                                  </p:childTnLst>
                                </p:cTn>
                              </p:par>
                              <p:par>
                                <p:cTn id="151" presetID="23" presetClass="entr" presetSubtype="272" fill="hold" nodeType="withEffect">
                                  <p:stCondLst>
                                    <p:cond delay="500"/>
                                  </p:stCondLst>
                                  <p:childTnLst>
                                    <p:set>
                                      <p:cBhvr>
                                        <p:cTn id="152" dur="1" fill="hold">
                                          <p:stCondLst>
                                            <p:cond delay="0"/>
                                          </p:stCondLst>
                                        </p:cTn>
                                        <p:tgtEl>
                                          <p:spTgt spid="33"/>
                                        </p:tgtEl>
                                        <p:attrNameLst>
                                          <p:attrName>style.visibility</p:attrName>
                                        </p:attrNameLst>
                                      </p:cBhvr>
                                      <p:to>
                                        <p:strVal val="visible"/>
                                      </p:to>
                                    </p:set>
                                    <p:anim calcmode="lin" valueType="num">
                                      <p:cBhvr>
                                        <p:cTn id="153" dur="4000" fill="hold"/>
                                        <p:tgtEl>
                                          <p:spTgt spid="33"/>
                                        </p:tgtEl>
                                        <p:attrNameLst>
                                          <p:attrName>ppt_w</p:attrName>
                                        </p:attrNameLst>
                                      </p:cBhvr>
                                      <p:tavLst>
                                        <p:tav tm="0">
                                          <p:val>
                                            <p:strVal val="2/3*#ppt_w"/>
                                          </p:val>
                                        </p:tav>
                                        <p:tav tm="100000">
                                          <p:val>
                                            <p:strVal val="#ppt_w"/>
                                          </p:val>
                                        </p:tav>
                                      </p:tavLst>
                                    </p:anim>
                                    <p:anim calcmode="lin" valueType="num">
                                      <p:cBhvr>
                                        <p:cTn id="154" dur="4000" fill="hold"/>
                                        <p:tgtEl>
                                          <p:spTgt spid="33"/>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4" name="3 Rectángulo"/>
          <p:cNvSpPr/>
          <p:nvPr/>
        </p:nvSpPr>
        <p:spPr>
          <a:xfrm>
            <a:off x="899592" y="620688"/>
            <a:ext cx="5544616" cy="4924425"/>
          </a:xfrm>
          <a:prstGeom prst="rect">
            <a:avLst/>
          </a:prstGeom>
        </p:spPr>
        <p:txBody>
          <a:bodyPr wrap="square">
            <a:spAutoFit/>
            <a:scene3d>
              <a:camera prst="obliqueBottomLeft"/>
              <a:lightRig rig="threePt" dir="t"/>
            </a:scene3d>
            <a:sp3d extrusionH="50800">
              <a:extrusionClr>
                <a:srgbClr val="99FF33"/>
              </a:extrusionClr>
            </a:sp3d>
          </a:bodyPr>
          <a:lstStyle/>
          <a:p>
            <a:pPr algn="ctr"/>
            <a:endParaRPr lang="es-ES" sz="2400" dirty="0">
              <a:solidFill>
                <a:schemeClr val="bg1"/>
              </a:solidFill>
              <a:latin typeface="Hobo Std" pitchFamily="34" charset="0"/>
            </a:endParaRPr>
          </a:p>
          <a:p>
            <a:pPr algn="ctr"/>
            <a:r>
              <a:rPr lang="es-ES" dirty="0" smtClean="0">
                <a:solidFill>
                  <a:schemeClr val="bg1"/>
                </a:solidFill>
                <a:latin typeface="Hobo Std" pitchFamily="34" charset="0"/>
              </a:rPr>
              <a:t>Contraindicaciones </a:t>
            </a:r>
            <a:r>
              <a:rPr lang="es-ES" dirty="0">
                <a:solidFill>
                  <a:schemeClr val="bg1"/>
                </a:solidFill>
                <a:latin typeface="Hobo Std" pitchFamily="34" charset="0"/>
              </a:rPr>
              <a:t>de la manzana</a:t>
            </a:r>
          </a:p>
          <a:p>
            <a:pPr algn="ctr"/>
            <a:endParaRPr lang="es-ES" sz="1600" dirty="0">
              <a:solidFill>
                <a:schemeClr val="bg1"/>
              </a:solidFill>
              <a:latin typeface="Hobo Std" pitchFamily="34" charset="0"/>
            </a:endParaRPr>
          </a:p>
          <a:p>
            <a:pPr algn="ctr"/>
            <a:r>
              <a:rPr lang="es-ES" sz="1600" dirty="0">
                <a:solidFill>
                  <a:schemeClr val="bg1"/>
                </a:solidFill>
                <a:latin typeface="Hobo Std" pitchFamily="34" charset="0"/>
              </a:rPr>
              <a:t>Las manzanas son perfectamente saludables </a:t>
            </a:r>
            <a:r>
              <a:rPr lang="es-ES" sz="1600" dirty="0" smtClean="0">
                <a:solidFill>
                  <a:schemeClr val="bg1"/>
                </a:solidFill>
                <a:latin typeface="Hobo Std" pitchFamily="34" charset="0"/>
              </a:rPr>
              <a:t>y</a:t>
            </a:r>
          </a:p>
          <a:p>
            <a:pPr algn="ctr"/>
            <a:r>
              <a:rPr lang="es-ES" sz="1600" dirty="0" smtClean="0">
                <a:solidFill>
                  <a:schemeClr val="bg1"/>
                </a:solidFill>
                <a:latin typeface="Hobo Std" pitchFamily="34" charset="0"/>
              </a:rPr>
              <a:t> </a:t>
            </a:r>
            <a:r>
              <a:rPr lang="es-ES" sz="1600" dirty="0">
                <a:solidFill>
                  <a:schemeClr val="bg1"/>
                </a:solidFill>
                <a:latin typeface="Hobo Std" pitchFamily="34" charset="0"/>
              </a:rPr>
              <a:t>seguras para la mayoría de las personas, </a:t>
            </a:r>
            <a:r>
              <a:rPr lang="es-ES" sz="1600" dirty="0" smtClean="0">
                <a:solidFill>
                  <a:schemeClr val="bg1"/>
                </a:solidFill>
                <a:latin typeface="Hobo Std" pitchFamily="34" charset="0"/>
              </a:rPr>
              <a:t>siempre</a:t>
            </a:r>
          </a:p>
          <a:p>
            <a:pPr algn="ctr"/>
            <a:r>
              <a:rPr lang="es-ES" sz="1600" dirty="0" smtClean="0">
                <a:solidFill>
                  <a:schemeClr val="bg1"/>
                </a:solidFill>
                <a:latin typeface="Hobo Std" pitchFamily="34" charset="0"/>
              </a:rPr>
              <a:t> </a:t>
            </a:r>
            <a:r>
              <a:rPr lang="es-ES" sz="1600" dirty="0">
                <a:solidFill>
                  <a:schemeClr val="bg1"/>
                </a:solidFill>
                <a:latin typeface="Hobo Std" pitchFamily="34" charset="0"/>
              </a:rPr>
              <a:t>y cuando se evite ingerir las semillas. Las semillas contienen cianuro, que es una sustancia venenosa. Sin embargo, se necesitaría una taza de semillas para obtener cianuro suficiente para causar la muerte.</a:t>
            </a:r>
          </a:p>
          <a:p>
            <a:pPr algn="ctr"/>
            <a:endParaRPr lang="es-ES" sz="1600" dirty="0">
              <a:solidFill>
                <a:schemeClr val="bg1"/>
              </a:solidFill>
              <a:latin typeface="Hobo Std" pitchFamily="34" charset="0"/>
            </a:endParaRPr>
          </a:p>
          <a:p>
            <a:pPr algn="ctr"/>
            <a:r>
              <a:rPr lang="es-ES" sz="1600" dirty="0">
                <a:solidFill>
                  <a:schemeClr val="bg1"/>
                </a:solidFill>
                <a:latin typeface="Hobo Std" pitchFamily="34" charset="0"/>
              </a:rPr>
              <a:t>Hay algunas personas que pueden presentar algunos síntomas de alergia a la manzana, aquellas personas que sean alérgicas a las fresas, la pera, los duraznos y las almendras, por citar algunos ejemplos, pueden padecer síntomas de alergia con la manzana.</a:t>
            </a:r>
          </a:p>
          <a:p>
            <a:pPr algn="ctr"/>
            <a:endParaRPr lang="es-ES" sz="1600" dirty="0">
              <a:solidFill>
                <a:schemeClr val="bg1"/>
              </a:solidFill>
              <a:latin typeface="Hobo Std" pitchFamily="34" charset="0"/>
            </a:endParaRPr>
          </a:p>
          <a:p>
            <a:pPr algn="ctr"/>
            <a:r>
              <a:rPr lang="es-ES" sz="1600" dirty="0">
                <a:solidFill>
                  <a:schemeClr val="bg1"/>
                </a:solidFill>
                <a:latin typeface="Hobo Std" pitchFamily="34" charset="0"/>
              </a:rPr>
              <a:t>Al parecer, el jugo de manzana puede reducir </a:t>
            </a:r>
            <a:endParaRPr lang="es-ES" sz="1600" dirty="0" smtClean="0">
              <a:solidFill>
                <a:schemeClr val="bg1"/>
              </a:solidFill>
              <a:latin typeface="Hobo Std" pitchFamily="34" charset="0"/>
            </a:endParaRPr>
          </a:p>
          <a:p>
            <a:pPr algn="ctr"/>
            <a:r>
              <a:rPr lang="es-ES" sz="1600" dirty="0" smtClean="0">
                <a:solidFill>
                  <a:schemeClr val="bg1"/>
                </a:solidFill>
                <a:latin typeface="Hobo Std" pitchFamily="34" charset="0"/>
              </a:rPr>
              <a:t>la </a:t>
            </a:r>
            <a:r>
              <a:rPr lang="es-ES" sz="1600" dirty="0">
                <a:solidFill>
                  <a:schemeClr val="bg1"/>
                </a:solidFill>
                <a:latin typeface="Hobo Std" pitchFamily="34" charset="0"/>
              </a:rPr>
              <a:t>cantidad que </a:t>
            </a:r>
            <a:r>
              <a:rPr lang="es-ES" sz="1600" dirty="0" smtClean="0">
                <a:solidFill>
                  <a:schemeClr val="bg1"/>
                </a:solidFill>
                <a:latin typeface="Hobo Std" pitchFamily="34" charset="0"/>
              </a:rPr>
              <a:t> </a:t>
            </a:r>
            <a:r>
              <a:rPr lang="es-ES" sz="1600" dirty="0">
                <a:solidFill>
                  <a:schemeClr val="bg1"/>
                </a:solidFill>
                <a:latin typeface="Hobo Std" pitchFamily="34" charset="0"/>
              </a:rPr>
              <a:t>el cuerpo puede absorber de </a:t>
            </a:r>
            <a:endParaRPr lang="es-ES" sz="1600" dirty="0" smtClean="0">
              <a:solidFill>
                <a:schemeClr val="bg1"/>
              </a:solidFill>
              <a:latin typeface="Hobo Std" pitchFamily="34" charset="0"/>
            </a:endParaRPr>
          </a:p>
          <a:p>
            <a:pPr algn="ctr"/>
            <a:r>
              <a:rPr lang="es-ES" sz="1600" dirty="0" smtClean="0">
                <a:solidFill>
                  <a:schemeClr val="bg1"/>
                </a:solidFill>
                <a:latin typeface="Hobo Std" pitchFamily="34" charset="0"/>
              </a:rPr>
              <a:t>un </a:t>
            </a:r>
            <a:r>
              <a:rPr lang="es-ES" sz="1600" dirty="0">
                <a:solidFill>
                  <a:schemeClr val="bg1"/>
                </a:solidFill>
                <a:latin typeface="Hobo Std" pitchFamily="34" charset="0"/>
              </a:rPr>
              <a:t>medicamento llamado </a:t>
            </a:r>
            <a:r>
              <a:rPr lang="es-ES" sz="1600" dirty="0" err="1">
                <a:solidFill>
                  <a:schemeClr val="bg1"/>
                </a:solidFill>
                <a:latin typeface="Hobo Std" pitchFamily="34" charset="0"/>
              </a:rPr>
              <a:t>fexofenadina</a:t>
            </a:r>
            <a:r>
              <a:rPr lang="es-ES" sz="1600" dirty="0">
                <a:solidFill>
                  <a:schemeClr val="bg1"/>
                </a:solidFill>
                <a:latin typeface="Hobo Std" pitchFamily="34" charset="0"/>
              </a:rPr>
              <a:t>. </a:t>
            </a:r>
          </a:p>
        </p:txBody>
      </p:sp>
    </p:spTree>
    <p:extLst>
      <p:ext uri="{BB962C8B-B14F-4D97-AF65-F5344CB8AC3E}">
        <p14:creationId xmlns:p14="http://schemas.microsoft.com/office/powerpoint/2010/main" val="2876032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17587" y="34889"/>
            <a:ext cx="9126413" cy="6858000"/>
          </a:xfrm>
          <a:prstGeom prst="rect">
            <a:avLst/>
          </a:prstGeom>
          <a:gradFill flip="none" rotWithShape="1">
            <a:gsLst>
              <a:gs pos="35415">
                <a:srgbClr val="001509">
                  <a:lumMod val="94000"/>
                  <a:lumOff val="6000"/>
                </a:srgbClr>
              </a:gs>
              <a:gs pos="11000">
                <a:srgbClr val="00B050">
                  <a:lumMod val="14000"/>
                </a:srgbClr>
              </a:gs>
              <a:gs pos="78000">
                <a:srgbClr val="391B03">
                  <a:lumMod val="0"/>
                </a:srgbClr>
              </a:gs>
              <a:gs pos="0">
                <a:srgbClr val="CCFF33"/>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Diapositiva5"/>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6956" y="-2569"/>
            <a:ext cx="9144000" cy="6858000"/>
          </a:xfrm>
          <a:prstGeom prst="rect">
            <a:avLst/>
          </a:prstGeom>
          <a:noFill/>
          <a:ln>
            <a:noFill/>
          </a:ln>
        </p:spPr>
      </p:pic>
      <p:sp>
        <p:nvSpPr>
          <p:cNvPr id="6" name="Forma libre 23"/>
          <p:cNvSpPr/>
          <p:nvPr/>
        </p:nvSpPr>
        <p:spPr>
          <a:xfrm>
            <a:off x="2008760" y="934033"/>
            <a:ext cx="5112568" cy="4989934"/>
          </a:xfrm>
          <a:custGeom>
            <a:avLst/>
            <a:gdLst>
              <a:gd name="connsiteX0" fmla="*/ 2189773 w 5606482"/>
              <a:gd name="connsiteY0" fmla="*/ 3903496 h 5504367"/>
              <a:gd name="connsiteX1" fmla="*/ 1672616 w 5606482"/>
              <a:gd name="connsiteY1" fmla="*/ 4812591 h 5504367"/>
              <a:gd name="connsiteX2" fmla="*/ 1963094 w 5606482"/>
              <a:gd name="connsiteY2" fmla="*/ 5504367 h 5504367"/>
              <a:gd name="connsiteX3" fmla="*/ 1806744 w 5606482"/>
              <a:gd name="connsiteY3" fmla="*/ 4664605 h 5504367"/>
              <a:gd name="connsiteX4" fmla="*/ 2361705 w 5606482"/>
              <a:gd name="connsiteY4" fmla="*/ 3965127 h 5504367"/>
              <a:gd name="connsiteX5" fmla="*/ 2189773 w 5606482"/>
              <a:gd name="connsiteY5" fmla="*/ 3903496 h 5504367"/>
              <a:gd name="connsiteX6" fmla="*/ 3376138 w 5606482"/>
              <a:gd name="connsiteY6" fmla="*/ 3898237 h 5504367"/>
              <a:gd name="connsiteX7" fmla="*/ 3282160 w 5606482"/>
              <a:gd name="connsiteY7" fmla="*/ 3921313 h 5504367"/>
              <a:gd name="connsiteX8" fmla="*/ 3207496 w 5606482"/>
              <a:gd name="connsiteY8" fmla="*/ 3974234 h 5504367"/>
              <a:gd name="connsiteX9" fmla="*/ 3487524 w 5606482"/>
              <a:gd name="connsiteY9" fmla="*/ 4963869 h 5504367"/>
              <a:gd name="connsiteX10" fmla="*/ 4195158 w 5606482"/>
              <a:gd name="connsiteY10" fmla="*/ 5244097 h 5504367"/>
              <a:gd name="connsiteX11" fmla="*/ 3478049 w 5606482"/>
              <a:gd name="connsiteY11" fmla="*/ 4768248 h 5504367"/>
              <a:gd name="connsiteX12" fmla="*/ 3376138 w 5606482"/>
              <a:gd name="connsiteY12" fmla="*/ 3898237 h 5504367"/>
              <a:gd name="connsiteX13" fmla="*/ 2801968 w 5606482"/>
              <a:gd name="connsiteY13" fmla="*/ 3631044 h 5504367"/>
              <a:gd name="connsiteX14" fmla="*/ 2736584 w 5606482"/>
              <a:gd name="connsiteY14" fmla="*/ 3646631 h 5504367"/>
              <a:gd name="connsiteX15" fmla="*/ 2651230 w 5606482"/>
              <a:gd name="connsiteY15" fmla="*/ 4418522 h 5504367"/>
              <a:gd name="connsiteX16" fmla="*/ 3053389 w 5606482"/>
              <a:gd name="connsiteY16" fmla="*/ 4817173 h 5504367"/>
              <a:gd name="connsiteX17" fmla="*/ 2699230 w 5606482"/>
              <a:gd name="connsiteY17" fmla="*/ 4279091 h 5504367"/>
              <a:gd name="connsiteX18" fmla="*/ 2872153 w 5606482"/>
              <a:gd name="connsiteY18" fmla="*/ 3641850 h 5504367"/>
              <a:gd name="connsiteX19" fmla="*/ 2801968 w 5606482"/>
              <a:gd name="connsiteY19" fmla="*/ 3631044 h 5504367"/>
              <a:gd name="connsiteX20" fmla="*/ 2065742 w 5606482"/>
              <a:gd name="connsiteY20" fmla="*/ 3305518 h 5504367"/>
              <a:gd name="connsiteX21" fmla="*/ 1461907 w 5606482"/>
              <a:gd name="connsiteY21" fmla="*/ 3792653 h 5504367"/>
              <a:gd name="connsiteX22" fmla="*/ 1466518 w 5606482"/>
              <a:gd name="connsiteY22" fmla="*/ 4359372 h 5504367"/>
              <a:gd name="connsiteX23" fmla="*/ 1594088 w 5606482"/>
              <a:gd name="connsiteY23" fmla="*/ 3727668 h 5504367"/>
              <a:gd name="connsiteX24" fmla="*/ 2165249 w 5606482"/>
              <a:gd name="connsiteY24" fmla="*/ 3397866 h 5504367"/>
              <a:gd name="connsiteX25" fmla="*/ 2065742 w 5606482"/>
              <a:gd name="connsiteY25" fmla="*/ 3305518 h 5504367"/>
              <a:gd name="connsiteX26" fmla="*/ 3589275 w 5606482"/>
              <a:gd name="connsiteY26" fmla="*/ 3290846 h 5504367"/>
              <a:gd name="connsiteX27" fmla="*/ 3526881 w 5606482"/>
              <a:gd name="connsiteY27" fmla="*/ 3295378 h 5504367"/>
              <a:gd name="connsiteX28" fmla="*/ 3439044 w 5606482"/>
              <a:gd name="connsiteY28" fmla="*/ 3398924 h 5504367"/>
              <a:gd name="connsiteX29" fmla="*/ 3950849 w 5606482"/>
              <a:gd name="connsiteY29" fmla="*/ 3982287 h 5504367"/>
              <a:gd name="connsiteX30" fmla="*/ 4515910 w 5606482"/>
              <a:gd name="connsiteY30" fmla="*/ 3953340 h 5504367"/>
              <a:gd name="connsiteX31" fmla="*/ 3880358 w 5606482"/>
              <a:gd name="connsiteY31" fmla="*/ 3852799 h 5504367"/>
              <a:gd name="connsiteX32" fmla="*/ 3589275 w 5606482"/>
              <a:gd name="connsiteY32" fmla="*/ 3290846 h 5504367"/>
              <a:gd name="connsiteX33" fmla="*/ 3000407 w 5606482"/>
              <a:gd name="connsiteY33" fmla="*/ 3188665 h 5504367"/>
              <a:gd name="connsiteX34" fmla="*/ 2964305 w 5606482"/>
              <a:gd name="connsiteY34" fmla="*/ 3195787 h 5504367"/>
              <a:gd name="connsiteX35" fmla="*/ 2934955 w 5606482"/>
              <a:gd name="connsiteY35" fmla="*/ 3214466 h 5504367"/>
              <a:gd name="connsiteX36" fmla="*/ 3022100 w 5606482"/>
              <a:gd name="connsiteY36" fmla="*/ 3591700 h 5504367"/>
              <a:gd name="connsiteX37" fmla="*/ 3285174 w 5606482"/>
              <a:gd name="connsiteY37" fmla="*/ 3708991 h 5504367"/>
              <a:gd name="connsiteX38" fmla="*/ 3022281 w 5606482"/>
              <a:gd name="connsiteY38" fmla="*/ 3517897 h 5504367"/>
              <a:gd name="connsiteX39" fmla="*/ 3000407 w 5606482"/>
              <a:gd name="connsiteY39" fmla="*/ 3188665 h 5504367"/>
              <a:gd name="connsiteX40" fmla="*/ 2550187 w 5606482"/>
              <a:gd name="connsiteY40" fmla="*/ 3170874 h 5504367"/>
              <a:gd name="connsiteX41" fmla="*/ 2336426 w 5606482"/>
              <a:gd name="connsiteY41" fmla="*/ 3504502 h 5504367"/>
              <a:gd name="connsiteX42" fmla="*/ 2433284 w 5606482"/>
              <a:gd name="connsiteY42" fmla="*/ 3769776 h 5504367"/>
              <a:gd name="connsiteX43" fmla="*/ 2390172 w 5606482"/>
              <a:gd name="connsiteY43" fmla="*/ 3451025 h 5504367"/>
              <a:gd name="connsiteX44" fmla="*/ 2614230 w 5606482"/>
              <a:gd name="connsiteY44" fmla="*/ 3196941 h 5504367"/>
              <a:gd name="connsiteX45" fmla="*/ 2550187 w 5606482"/>
              <a:gd name="connsiteY45" fmla="*/ 3170874 h 5504367"/>
              <a:gd name="connsiteX46" fmla="*/ 4225836 w 5606482"/>
              <a:gd name="connsiteY46" fmla="*/ 3079380 h 5504367"/>
              <a:gd name="connsiteX47" fmla="*/ 4104604 w 5606482"/>
              <a:gd name="connsiteY47" fmla="*/ 3097272 h 5504367"/>
              <a:gd name="connsiteX48" fmla="*/ 4028160 w 5606482"/>
              <a:gd name="connsiteY48" fmla="*/ 3135106 h 5504367"/>
              <a:gd name="connsiteX49" fmla="*/ 3969348 w 5606482"/>
              <a:gd name="connsiteY49" fmla="*/ 3307382 h 5504367"/>
              <a:gd name="connsiteX50" fmla="*/ 4908100 w 5606482"/>
              <a:gd name="connsiteY50" fmla="*/ 3757131 h 5504367"/>
              <a:gd name="connsiteX51" fmla="*/ 5606482 w 5606482"/>
              <a:gd name="connsiteY51" fmla="*/ 3429322 h 5504367"/>
              <a:gd name="connsiteX52" fmla="*/ 4754121 w 5606482"/>
              <a:gd name="connsiteY52" fmla="*/ 3634995 h 5504367"/>
              <a:gd name="connsiteX53" fmla="*/ 4225836 w 5606482"/>
              <a:gd name="connsiteY53" fmla="*/ 3079380 h 5504367"/>
              <a:gd name="connsiteX54" fmla="*/ 1436172 w 5606482"/>
              <a:gd name="connsiteY54" fmla="*/ 3073680 h 5504367"/>
              <a:gd name="connsiteX55" fmla="*/ 865945 w 5606482"/>
              <a:gd name="connsiteY55" fmla="*/ 3661952 h 5504367"/>
              <a:gd name="connsiteX56" fmla="*/ 66280 w 5606482"/>
              <a:gd name="connsiteY56" fmla="*/ 3476929 h 5504367"/>
              <a:gd name="connsiteX57" fmla="*/ 9998 w 5606482"/>
              <a:gd name="connsiteY57" fmla="*/ 3505365 h 5504367"/>
              <a:gd name="connsiteX58" fmla="*/ 714471 w 5606482"/>
              <a:gd name="connsiteY58" fmla="*/ 3792865 h 5504367"/>
              <a:gd name="connsiteX59" fmla="*/ 1643789 w 5606482"/>
              <a:gd name="connsiteY59" fmla="*/ 3289440 h 5504367"/>
              <a:gd name="connsiteX60" fmla="*/ 1581602 w 5606482"/>
              <a:gd name="connsiteY60" fmla="*/ 3120640 h 5504367"/>
              <a:gd name="connsiteX61" fmla="*/ 1436172 w 5606482"/>
              <a:gd name="connsiteY61" fmla="*/ 3073680 h 5504367"/>
              <a:gd name="connsiteX62" fmla="*/ 3338595 w 5606482"/>
              <a:gd name="connsiteY62" fmla="*/ 2894552 h 5504367"/>
              <a:gd name="connsiteX63" fmla="*/ 3292253 w 5606482"/>
              <a:gd name="connsiteY63" fmla="*/ 2899267 h 5504367"/>
              <a:gd name="connsiteX64" fmla="*/ 3262519 w 5606482"/>
              <a:gd name="connsiteY64" fmla="*/ 2912236 h 5504367"/>
              <a:gd name="connsiteX65" fmla="*/ 3236880 w 5606482"/>
              <a:gd name="connsiteY65" fmla="*/ 2976113 h 5504367"/>
              <a:gd name="connsiteX66" fmla="*/ 3584371 w 5606482"/>
              <a:gd name="connsiteY66" fmla="*/ 3161075 h 5504367"/>
              <a:gd name="connsiteX67" fmla="*/ 3855671 w 5606482"/>
              <a:gd name="connsiteY67" fmla="*/ 3049303 h 5504367"/>
              <a:gd name="connsiteX68" fmla="*/ 3528308 w 5606482"/>
              <a:gd name="connsiteY68" fmla="*/ 3112528 h 5504367"/>
              <a:gd name="connsiteX69" fmla="*/ 3338595 w 5606482"/>
              <a:gd name="connsiteY69" fmla="*/ 2894552 h 5504367"/>
              <a:gd name="connsiteX70" fmla="*/ 2280279 w 5606482"/>
              <a:gd name="connsiteY70" fmla="*/ 2845914 h 5504367"/>
              <a:gd name="connsiteX71" fmla="*/ 2052576 w 5606482"/>
              <a:gd name="connsiteY71" fmla="*/ 3057877 h 5504367"/>
              <a:gd name="connsiteX72" fmla="*/ 1752746 w 5606482"/>
              <a:gd name="connsiteY72" fmla="*/ 2974895 h 5504367"/>
              <a:gd name="connsiteX73" fmla="*/ 1730844 w 5606482"/>
              <a:gd name="connsiteY73" fmla="*/ 2984662 h 5504367"/>
              <a:gd name="connsiteX74" fmla="*/ 1992578 w 5606482"/>
              <a:gd name="connsiteY74" fmla="*/ 3104638 h 5504367"/>
              <a:gd name="connsiteX75" fmla="*/ 2354887 w 5606482"/>
              <a:gd name="connsiteY75" fmla="*/ 2930601 h 5504367"/>
              <a:gd name="connsiteX76" fmla="*/ 2334551 w 5606482"/>
              <a:gd name="connsiteY76" fmla="*/ 2866017 h 5504367"/>
              <a:gd name="connsiteX77" fmla="*/ 2280279 w 5606482"/>
              <a:gd name="connsiteY77" fmla="*/ 2845914 h 5504367"/>
              <a:gd name="connsiteX78" fmla="*/ 4869478 w 5606482"/>
              <a:gd name="connsiteY78" fmla="*/ 2421671 h 5504367"/>
              <a:gd name="connsiteX79" fmla="*/ 4378387 w 5606482"/>
              <a:gd name="connsiteY79" fmla="*/ 2780160 h 5504367"/>
              <a:gd name="connsiteX80" fmla="*/ 3742201 w 5606482"/>
              <a:gd name="connsiteY80" fmla="*/ 2606951 h 5504367"/>
              <a:gd name="connsiteX81" fmla="*/ 3746974 w 5606482"/>
              <a:gd name="connsiteY81" fmla="*/ 2742744 h 5504367"/>
              <a:gd name="connsiteX82" fmla="*/ 4517587 w 5606482"/>
              <a:gd name="connsiteY82" fmla="*/ 2828240 h 5504367"/>
              <a:gd name="connsiteX83" fmla="*/ 4915578 w 5606482"/>
              <a:gd name="connsiteY83" fmla="*/ 2425414 h 5504367"/>
              <a:gd name="connsiteX84" fmla="*/ 4869478 w 5606482"/>
              <a:gd name="connsiteY84" fmla="*/ 2421671 h 5504367"/>
              <a:gd name="connsiteX85" fmla="*/ 743640 w 5606482"/>
              <a:gd name="connsiteY85" fmla="*/ 2398816 h 5504367"/>
              <a:gd name="connsiteX86" fmla="*/ 697541 w 5606482"/>
              <a:gd name="connsiteY86" fmla="*/ 2402559 h 5504367"/>
              <a:gd name="connsiteX87" fmla="*/ 1095532 w 5606482"/>
              <a:gd name="connsiteY87" fmla="*/ 2805386 h 5504367"/>
              <a:gd name="connsiteX88" fmla="*/ 1866145 w 5606482"/>
              <a:gd name="connsiteY88" fmla="*/ 2719890 h 5504367"/>
              <a:gd name="connsiteX89" fmla="*/ 1870918 w 5606482"/>
              <a:gd name="connsiteY89" fmla="*/ 2584097 h 5504367"/>
              <a:gd name="connsiteX90" fmla="*/ 1234732 w 5606482"/>
              <a:gd name="connsiteY90" fmla="*/ 2757305 h 5504367"/>
              <a:gd name="connsiteX91" fmla="*/ 743640 w 5606482"/>
              <a:gd name="connsiteY91" fmla="*/ 2398816 h 5504367"/>
              <a:gd name="connsiteX92" fmla="*/ 2090094 w 5606482"/>
              <a:gd name="connsiteY92" fmla="*/ 2315918 h 5504367"/>
              <a:gd name="connsiteX93" fmla="*/ 2061437 w 5606482"/>
              <a:gd name="connsiteY93" fmla="*/ 2320406 h 5504367"/>
              <a:gd name="connsiteX94" fmla="*/ 2026258 w 5606482"/>
              <a:gd name="connsiteY94" fmla="*/ 2334328 h 5504367"/>
              <a:gd name="connsiteX95" fmla="*/ 1754686 w 5606482"/>
              <a:gd name="connsiteY95" fmla="*/ 2445446 h 5504367"/>
              <a:gd name="connsiteX96" fmla="*/ 2082193 w 5606482"/>
              <a:gd name="connsiteY96" fmla="*/ 2383013 h 5504367"/>
              <a:gd name="connsiteX97" fmla="*/ 2347447 w 5606482"/>
              <a:gd name="connsiteY97" fmla="*/ 2583963 h 5504367"/>
              <a:gd name="connsiteX98" fmla="*/ 2373249 w 5606482"/>
              <a:gd name="connsiteY98" fmla="*/ 2520145 h 5504367"/>
              <a:gd name="connsiteX99" fmla="*/ 2090094 w 5606482"/>
              <a:gd name="connsiteY99" fmla="*/ 2315918 h 5504367"/>
              <a:gd name="connsiteX100" fmla="*/ 3795916 w 5606482"/>
              <a:gd name="connsiteY100" fmla="*/ 2262497 h 5504367"/>
              <a:gd name="connsiteX101" fmla="*/ 3772763 w 5606482"/>
              <a:gd name="connsiteY101" fmla="*/ 2268750 h 5504367"/>
              <a:gd name="connsiteX102" fmla="*/ 3592623 w 5606482"/>
              <a:gd name="connsiteY102" fmla="*/ 2522389 h 5504367"/>
              <a:gd name="connsiteX103" fmla="*/ 3252819 w 5606482"/>
              <a:gd name="connsiteY103" fmla="*/ 2551607 h 5504367"/>
              <a:gd name="connsiteX104" fmla="*/ 3277820 w 5606482"/>
              <a:gd name="connsiteY104" fmla="*/ 2614532 h 5504367"/>
              <a:gd name="connsiteX105" fmla="*/ 3668673 w 5606482"/>
              <a:gd name="connsiteY105" fmla="*/ 2520777 h 5504367"/>
              <a:gd name="connsiteX106" fmla="*/ 3795916 w 5606482"/>
              <a:gd name="connsiteY106" fmla="*/ 2262497 h 5504367"/>
              <a:gd name="connsiteX107" fmla="*/ 2327946 w 5606482"/>
              <a:gd name="connsiteY107" fmla="*/ 1781057 h 5504367"/>
              <a:gd name="connsiteX108" fmla="*/ 2590840 w 5606482"/>
              <a:gd name="connsiteY108" fmla="*/ 1972151 h 5504367"/>
              <a:gd name="connsiteX109" fmla="*/ 2612714 w 5606482"/>
              <a:gd name="connsiteY109" fmla="*/ 2301382 h 5504367"/>
              <a:gd name="connsiteX110" fmla="*/ 2678165 w 5606482"/>
              <a:gd name="connsiteY110" fmla="*/ 2275582 h 5504367"/>
              <a:gd name="connsiteX111" fmla="*/ 2591021 w 5606482"/>
              <a:gd name="connsiteY111" fmla="*/ 1898347 h 5504367"/>
              <a:gd name="connsiteX112" fmla="*/ 2327946 w 5606482"/>
              <a:gd name="connsiteY112" fmla="*/ 1781057 h 5504367"/>
              <a:gd name="connsiteX113" fmla="*/ 3143217 w 5606482"/>
              <a:gd name="connsiteY113" fmla="*/ 1724066 h 5504367"/>
              <a:gd name="connsiteX114" fmla="*/ 3211102 w 5606482"/>
              <a:gd name="connsiteY114" fmla="*/ 2038159 h 5504367"/>
              <a:gd name="connsiteX115" fmla="*/ 3007058 w 5606482"/>
              <a:gd name="connsiteY115" fmla="*/ 2307489 h 5504367"/>
              <a:gd name="connsiteX116" fmla="*/ 3073065 w 5606482"/>
              <a:gd name="connsiteY116" fmla="*/ 2328735 h 5504367"/>
              <a:gd name="connsiteX117" fmla="*/ 3260629 w 5606482"/>
              <a:gd name="connsiteY117" fmla="*/ 1980990 h 5504367"/>
              <a:gd name="connsiteX118" fmla="*/ 3143217 w 5606482"/>
              <a:gd name="connsiteY118" fmla="*/ 1724066 h 5504367"/>
              <a:gd name="connsiteX119" fmla="*/ 864576 w 5606482"/>
              <a:gd name="connsiteY119" fmla="*/ 1691177 h 5504367"/>
              <a:gd name="connsiteX120" fmla="*/ 789822 w 5606482"/>
              <a:gd name="connsiteY120" fmla="*/ 1706410 h 5504367"/>
              <a:gd name="connsiteX121" fmla="*/ 699184 w 5606482"/>
              <a:gd name="connsiteY121" fmla="*/ 1747400 h 5504367"/>
              <a:gd name="connsiteX122" fmla="*/ 0 w 5606482"/>
              <a:gd name="connsiteY122" fmla="*/ 2073510 h 5504367"/>
              <a:gd name="connsiteX123" fmla="*/ 852843 w 5606482"/>
              <a:gd name="connsiteY123" fmla="*/ 1869919 h 5504367"/>
              <a:gd name="connsiteX124" fmla="*/ 1577490 w 5606482"/>
              <a:gd name="connsiteY124" fmla="*/ 2371615 h 5504367"/>
              <a:gd name="connsiteX125" fmla="*/ 1636737 w 5606482"/>
              <a:gd name="connsiteY125" fmla="*/ 2199474 h 5504367"/>
              <a:gd name="connsiteX126" fmla="*/ 864576 w 5606482"/>
              <a:gd name="connsiteY126" fmla="*/ 1691177 h 5504367"/>
              <a:gd name="connsiteX127" fmla="*/ 1727187 w 5606482"/>
              <a:gd name="connsiteY127" fmla="*/ 1368798 h 5504367"/>
              <a:gd name="connsiteX128" fmla="*/ 1654285 w 5606482"/>
              <a:gd name="connsiteY128" fmla="*/ 1371469 h 5504367"/>
              <a:gd name="connsiteX129" fmla="*/ 1089153 w 5606482"/>
              <a:gd name="connsiteY129" fmla="*/ 1398998 h 5504367"/>
              <a:gd name="connsiteX130" fmla="*/ 1724453 w 5606482"/>
              <a:gd name="connsiteY130" fmla="*/ 1501133 h 5504367"/>
              <a:gd name="connsiteX131" fmla="*/ 2076535 w 5606482"/>
              <a:gd name="connsiteY131" fmla="*/ 2059439 h 5504367"/>
              <a:gd name="connsiteX132" fmla="*/ 2164630 w 5606482"/>
              <a:gd name="connsiteY132" fmla="*/ 1956113 h 5504367"/>
              <a:gd name="connsiteX133" fmla="*/ 1727187 w 5606482"/>
              <a:gd name="connsiteY133" fmla="*/ 1368798 h 5504367"/>
              <a:gd name="connsiteX134" fmla="*/ 5343262 w 5606482"/>
              <a:gd name="connsiteY134" fmla="*/ 1351015 h 5504367"/>
              <a:gd name="connsiteX135" fmla="*/ 5283220 w 5606482"/>
              <a:gd name="connsiteY135" fmla="*/ 1370281 h 5504367"/>
              <a:gd name="connsiteX136" fmla="*/ 4843690 w 5606482"/>
              <a:gd name="connsiteY136" fmla="*/ 2063470 h 5504367"/>
              <a:gd name="connsiteX137" fmla="*/ 3954029 w 5606482"/>
              <a:gd name="connsiteY137" fmla="*/ 2180463 h 5504367"/>
              <a:gd name="connsiteX138" fmla="*/ 4028260 w 5606482"/>
              <a:gd name="connsiteY138" fmla="*/ 2344323 h 5504367"/>
              <a:gd name="connsiteX139" fmla="*/ 5043465 w 5606482"/>
              <a:gd name="connsiteY139" fmla="*/ 2050343 h 5504367"/>
              <a:gd name="connsiteX140" fmla="*/ 5343262 w 5606482"/>
              <a:gd name="connsiteY140" fmla="*/ 1351015 h 5504367"/>
              <a:gd name="connsiteX141" fmla="*/ 4077625 w 5606482"/>
              <a:gd name="connsiteY141" fmla="*/ 968488 h 5504367"/>
              <a:gd name="connsiteX142" fmla="*/ 3998068 w 5606482"/>
              <a:gd name="connsiteY142" fmla="*/ 1608040 h 5504367"/>
              <a:gd name="connsiteX143" fmla="*/ 3453417 w 5606482"/>
              <a:gd name="connsiteY143" fmla="*/ 1980126 h 5504367"/>
              <a:gd name="connsiteX144" fmla="*/ 3559606 w 5606482"/>
              <a:gd name="connsiteY144" fmla="*/ 2064678 h 5504367"/>
              <a:gd name="connsiteX145" fmla="*/ 4124970 w 5606482"/>
              <a:gd name="connsiteY145" fmla="*/ 1533238 h 5504367"/>
              <a:gd name="connsiteX146" fmla="*/ 4077625 w 5606482"/>
              <a:gd name="connsiteY146" fmla="*/ 968488 h 5504367"/>
              <a:gd name="connsiteX147" fmla="*/ 2559731 w 5606482"/>
              <a:gd name="connsiteY147" fmla="*/ 528132 h 5504367"/>
              <a:gd name="connsiteX148" fmla="*/ 2913889 w 5606482"/>
              <a:gd name="connsiteY148" fmla="*/ 1066215 h 5504367"/>
              <a:gd name="connsiteX149" fmla="*/ 2740967 w 5606482"/>
              <a:gd name="connsiteY149" fmla="*/ 1703456 h 5504367"/>
              <a:gd name="connsiteX150" fmla="*/ 2876535 w 5606482"/>
              <a:gd name="connsiteY150" fmla="*/ 1698675 h 5504367"/>
              <a:gd name="connsiteX151" fmla="*/ 2961890 w 5606482"/>
              <a:gd name="connsiteY151" fmla="*/ 926784 h 5504367"/>
              <a:gd name="connsiteX152" fmla="*/ 2559731 w 5606482"/>
              <a:gd name="connsiteY152" fmla="*/ 528132 h 5504367"/>
              <a:gd name="connsiteX153" fmla="*/ 1417957 w 5606482"/>
              <a:gd name="connsiteY153" fmla="*/ 245952 h 5504367"/>
              <a:gd name="connsiteX154" fmla="*/ 2135066 w 5606482"/>
              <a:gd name="connsiteY154" fmla="*/ 721802 h 5504367"/>
              <a:gd name="connsiteX155" fmla="*/ 2236978 w 5606482"/>
              <a:gd name="connsiteY155" fmla="*/ 1591813 h 5504367"/>
              <a:gd name="connsiteX156" fmla="*/ 2405619 w 5606482"/>
              <a:gd name="connsiteY156" fmla="*/ 1515816 h 5504367"/>
              <a:gd name="connsiteX157" fmla="*/ 2125592 w 5606482"/>
              <a:gd name="connsiteY157" fmla="*/ 526180 h 5504367"/>
              <a:gd name="connsiteX158" fmla="*/ 1417957 w 5606482"/>
              <a:gd name="connsiteY158" fmla="*/ 245952 h 5504367"/>
              <a:gd name="connsiteX159" fmla="*/ 3554231 w 5606482"/>
              <a:gd name="connsiteY159" fmla="*/ 0 h 5504367"/>
              <a:gd name="connsiteX160" fmla="*/ 3775101 w 5606482"/>
              <a:gd name="connsiteY160" fmla="*/ 824535 h 5504367"/>
              <a:gd name="connsiteX161" fmla="*/ 3274827 w 5606482"/>
              <a:gd name="connsiteY161" fmla="*/ 1562090 h 5504367"/>
              <a:gd name="connsiteX162" fmla="*/ 3451272 w 5606482"/>
              <a:gd name="connsiteY162" fmla="*/ 1610716 h 5504367"/>
              <a:gd name="connsiteX163" fmla="*/ 3897637 w 5606482"/>
              <a:gd name="connsiteY163" fmla="*/ 667255 h 5504367"/>
              <a:gd name="connsiteX164" fmla="*/ 3554231 w 5606482"/>
              <a:gd name="connsiteY164" fmla="*/ 0 h 5504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5606482" h="5504367">
                <a:moveTo>
                  <a:pt x="2189773" y="3903496"/>
                </a:moveTo>
                <a:cubicBezTo>
                  <a:pt x="2364278" y="4346396"/>
                  <a:pt x="1405187" y="4301004"/>
                  <a:pt x="1672616" y="4812591"/>
                </a:cubicBezTo>
                <a:cubicBezTo>
                  <a:pt x="1951040" y="5190066"/>
                  <a:pt x="2031640" y="5247703"/>
                  <a:pt x="1963094" y="5504367"/>
                </a:cubicBezTo>
                <a:cubicBezTo>
                  <a:pt x="2155529" y="5210354"/>
                  <a:pt x="1740309" y="4921145"/>
                  <a:pt x="1806744" y="4664605"/>
                </a:cubicBezTo>
                <a:cubicBezTo>
                  <a:pt x="1873179" y="4408065"/>
                  <a:pt x="2600107" y="4394327"/>
                  <a:pt x="2361705" y="3965127"/>
                </a:cubicBezTo>
                <a:cubicBezTo>
                  <a:pt x="2315087" y="3912968"/>
                  <a:pt x="2247108" y="3909083"/>
                  <a:pt x="2189773" y="3903496"/>
                </a:cubicBezTo>
                <a:close/>
                <a:moveTo>
                  <a:pt x="3376138" y="3898237"/>
                </a:moveTo>
                <a:cubicBezTo>
                  <a:pt x="3340525" y="3896216"/>
                  <a:pt x="3309733" y="3906277"/>
                  <a:pt x="3282160" y="3921313"/>
                </a:cubicBezTo>
                <a:cubicBezTo>
                  <a:pt x="3254587" y="3936349"/>
                  <a:pt x="3230232" y="3956360"/>
                  <a:pt x="3207496" y="3974234"/>
                </a:cubicBezTo>
                <a:cubicBezTo>
                  <a:pt x="3652256" y="4161575"/>
                  <a:pt x="2926169" y="4793003"/>
                  <a:pt x="3487524" y="4963869"/>
                </a:cubicBezTo>
                <a:cubicBezTo>
                  <a:pt x="3960357" y="5033880"/>
                  <a:pt x="4060091" y="5018241"/>
                  <a:pt x="4195158" y="5244097"/>
                </a:cubicBezTo>
                <a:cubicBezTo>
                  <a:pt x="4122798" y="4906628"/>
                  <a:pt x="3614553" y="4992558"/>
                  <a:pt x="3478049" y="4768248"/>
                </a:cubicBezTo>
                <a:cubicBezTo>
                  <a:pt x="3341546" y="4543938"/>
                  <a:pt x="3857243" y="4031881"/>
                  <a:pt x="3376138" y="3898237"/>
                </a:cubicBezTo>
                <a:close/>
                <a:moveTo>
                  <a:pt x="2801968" y="3631044"/>
                </a:moveTo>
                <a:cubicBezTo>
                  <a:pt x="2779077" y="3633650"/>
                  <a:pt x="2756984" y="3640655"/>
                  <a:pt x="2736584" y="3646631"/>
                </a:cubicBezTo>
                <a:cubicBezTo>
                  <a:pt x="2986229" y="3905025"/>
                  <a:pt x="2317892" y="4138226"/>
                  <a:pt x="2651230" y="4418522"/>
                </a:cubicBezTo>
                <a:cubicBezTo>
                  <a:pt x="2952567" y="4602964"/>
                  <a:pt x="3024588" y="4620617"/>
                  <a:pt x="3053389" y="4817173"/>
                </a:cubicBezTo>
                <a:cubicBezTo>
                  <a:pt x="3098189" y="4560584"/>
                  <a:pt x="2729436" y="4474979"/>
                  <a:pt x="2699230" y="4279091"/>
                </a:cubicBezTo>
                <a:cubicBezTo>
                  <a:pt x="2669024" y="4083204"/>
                  <a:pt x="3161398" y="3873133"/>
                  <a:pt x="2872153" y="3641850"/>
                </a:cubicBezTo>
                <a:cubicBezTo>
                  <a:pt x="2848552" y="3630231"/>
                  <a:pt x="2824860" y="3628438"/>
                  <a:pt x="2801968" y="3631044"/>
                </a:cubicBezTo>
                <a:close/>
                <a:moveTo>
                  <a:pt x="2065742" y="3305518"/>
                </a:moveTo>
                <a:cubicBezTo>
                  <a:pt x="2060912" y="3665065"/>
                  <a:pt x="1422800" y="3358470"/>
                  <a:pt x="1461907" y="3792653"/>
                </a:cubicBezTo>
                <a:cubicBezTo>
                  <a:pt x="1545790" y="4136258"/>
                  <a:pt x="1584440" y="4199639"/>
                  <a:pt x="1466518" y="4359372"/>
                </a:cubicBezTo>
                <a:cubicBezTo>
                  <a:pt x="1678891" y="4209042"/>
                  <a:pt x="1477633" y="3887920"/>
                  <a:pt x="1594088" y="3727668"/>
                </a:cubicBezTo>
                <a:cubicBezTo>
                  <a:pt x="1710543" y="3567418"/>
                  <a:pt x="2207586" y="3766151"/>
                  <a:pt x="2165249" y="3397866"/>
                </a:cubicBezTo>
                <a:cubicBezTo>
                  <a:pt x="2148132" y="3348053"/>
                  <a:pt x="2103089" y="3325855"/>
                  <a:pt x="2065742" y="3305518"/>
                </a:cubicBezTo>
                <a:close/>
                <a:moveTo>
                  <a:pt x="3589275" y="3290846"/>
                </a:moveTo>
                <a:cubicBezTo>
                  <a:pt x="3570452" y="3290309"/>
                  <a:pt x="3549725" y="3291742"/>
                  <a:pt x="3526881" y="3295378"/>
                </a:cubicBezTo>
                <a:cubicBezTo>
                  <a:pt x="3477931" y="3314647"/>
                  <a:pt x="3457725" y="3360676"/>
                  <a:pt x="3439044" y="3398924"/>
                </a:cubicBezTo>
                <a:cubicBezTo>
                  <a:pt x="3797872" y="3388320"/>
                  <a:pt x="3519464" y="4040065"/>
                  <a:pt x="3950849" y="3982287"/>
                </a:cubicBezTo>
                <a:cubicBezTo>
                  <a:pt x="4289968" y="3883590"/>
                  <a:pt x="4351526" y="3842189"/>
                  <a:pt x="4515910" y="3953340"/>
                </a:cubicBezTo>
                <a:cubicBezTo>
                  <a:pt x="4356849" y="3747265"/>
                  <a:pt x="4045195" y="3962459"/>
                  <a:pt x="3880358" y="3852799"/>
                </a:cubicBezTo>
                <a:cubicBezTo>
                  <a:pt x="3725821" y="3749992"/>
                  <a:pt x="3871625" y="3298893"/>
                  <a:pt x="3589275" y="3290846"/>
                </a:cubicBezTo>
                <a:close/>
                <a:moveTo>
                  <a:pt x="3000407" y="3188665"/>
                </a:moveTo>
                <a:cubicBezTo>
                  <a:pt x="2986934" y="3187311"/>
                  <a:pt x="2975057" y="3190586"/>
                  <a:pt x="2964305" y="3195787"/>
                </a:cubicBezTo>
                <a:cubicBezTo>
                  <a:pt x="2953553" y="3200988"/>
                  <a:pt x="2943927" y="3208115"/>
                  <a:pt x="2934955" y="3214466"/>
                </a:cubicBezTo>
                <a:cubicBezTo>
                  <a:pt x="3100086" y="3292406"/>
                  <a:pt x="2812414" y="3518019"/>
                  <a:pt x="3022100" y="3591700"/>
                </a:cubicBezTo>
                <a:cubicBezTo>
                  <a:pt x="3200146" y="3625937"/>
                  <a:pt x="3238288" y="3621711"/>
                  <a:pt x="3285174" y="3708991"/>
                </a:cubicBezTo>
                <a:cubicBezTo>
                  <a:pt x="3264234" y="3580738"/>
                  <a:pt x="3069742" y="3604618"/>
                  <a:pt x="3022281" y="3517897"/>
                </a:cubicBezTo>
                <a:cubicBezTo>
                  <a:pt x="2974819" y="3431176"/>
                  <a:pt x="3180363" y="3246996"/>
                  <a:pt x="3000407" y="3188665"/>
                </a:cubicBezTo>
                <a:close/>
                <a:moveTo>
                  <a:pt x="2550187" y="3170874"/>
                </a:moveTo>
                <a:cubicBezTo>
                  <a:pt x="2607847" y="3340521"/>
                  <a:pt x="2244835" y="3307448"/>
                  <a:pt x="2336426" y="3504502"/>
                </a:cubicBezTo>
                <a:cubicBezTo>
                  <a:pt x="2434777" y="3651250"/>
                  <a:pt x="2464245" y="3674292"/>
                  <a:pt x="2433284" y="3769776"/>
                </a:cubicBezTo>
                <a:cubicBezTo>
                  <a:pt x="2511971" y="3662295"/>
                  <a:pt x="2360014" y="3546497"/>
                  <a:pt x="2390172" y="3451025"/>
                </a:cubicBezTo>
                <a:cubicBezTo>
                  <a:pt x="2420329" y="3355552"/>
                  <a:pt x="2696398" y="3362495"/>
                  <a:pt x="2614230" y="3196941"/>
                </a:cubicBezTo>
                <a:cubicBezTo>
                  <a:pt x="2597549" y="3176528"/>
                  <a:pt x="2571833" y="3173933"/>
                  <a:pt x="2550187" y="3170874"/>
                </a:cubicBezTo>
                <a:close/>
                <a:moveTo>
                  <a:pt x="4225836" y="3079380"/>
                </a:moveTo>
                <a:cubicBezTo>
                  <a:pt x="4189709" y="3075156"/>
                  <a:pt x="4149638" y="3080244"/>
                  <a:pt x="4104604" y="3097272"/>
                </a:cubicBezTo>
                <a:cubicBezTo>
                  <a:pt x="4080586" y="3106354"/>
                  <a:pt x="4055155" y="3118832"/>
                  <a:pt x="4028160" y="3135106"/>
                </a:cubicBezTo>
                <a:cubicBezTo>
                  <a:pt x="3976080" y="3184034"/>
                  <a:pt x="3973706" y="3250867"/>
                  <a:pt x="3969348" y="3307382"/>
                </a:cubicBezTo>
                <a:cubicBezTo>
                  <a:pt x="4416746" y="3108742"/>
                  <a:pt x="4392855" y="4051094"/>
                  <a:pt x="4908100" y="3757131"/>
                </a:cubicBezTo>
                <a:cubicBezTo>
                  <a:pt x="5286382" y="3460784"/>
                  <a:pt x="5343252" y="3378225"/>
                  <a:pt x="5606482" y="3429322"/>
                </a:cubicBezTo>
                <a:cubicBezTo>
                  <a:pt x="5302289" y="3259201"/>
                  <a:pt x="5017174" y="3684031"/>
                  <a:pt x="4754121" y="3634995"/>
                </a:cubicBezTo>
                <a:cubicBezTo>
                  <a:pt x="4538334" y="3594771"/>
                  <a:pt x="4478723" y="3108947"/>
                  <a:pt x="4225836" y="3079380"/>
                </a:cubicBezTo>
                <a:close/>
                <a:moveTo>
                  <a:pt x="1436172" y="3073680"/>
                </a:moveTo>
                <a:cubicBezTo>
                  <a:pt x="1136707" y="3053245"/>
                  <a:pt x="1095138" y="3605847"/>
                  <a:pt x="865945" y="3661952"/>
                </a:cubicBezTo>
                <a:cubicBezTo>
                  <a:pt x="620383" y="3722067"/>
                  <a:pt x="347200" y="3367046"/>
                  <a:pt x="66280" y="3476929"/>
                </a:cubicBezTo>
                <a:cubicBezTo>
                  <a:pt x="47551" y="3484255"/>
                  <a:pt x="28789" y="3493647"/>
                  <a:pt x="9998" y="3505365"/>
                </a:cubicBezTo>
                <a:cubicBezTo>
                  <a:pt x="272068" y="3439174"/>
                  <a:pt x="330540" y="3518421"/>
                  <a:pt x="714471" y="3792865"/>
                </a:cubicBezTo>
                <a:cubicBezTo>
                  <a:pt x="1235240" y="4057060"/>
                  <a:pt x="1192715" y="3116616"/>
                  <a:pt x="1643789" y="3289440"/>
                </a:cubicBezTo>
                <a:cubicBezTo>
                  <a:pt x="1638316" y="3233207"/>
                  <a:pt x="1634621" y="3166548"/>
                  <a:pt x="1581602" y="3120640"/>
                </a:cubicBezTo>
                <a:cubicBezTo>
                  <a:pt x="1526996" y="3091214"/>
                  <a:pt x="1478952" y="3076600"/>
                  <a:pt x="1436172" y="3073680"/>
                </a:cubicBezTo>
                <a:close/>
                <a:moveTo>
                  <a:pt x="3338595" y="2894552"/>
                </a:moveTo>
                <a:cubicBezTo>
                  <a:pt x="3324970" y="2892359"/>
                  <a:pt x="3309668" y="2893607"/>
                  <a:pt x="3292253" y="2899267"/>
                </a:cubicBezTo>
                <a:cubicBezTo>
                  <a:pt x="3282965" y="2902286"/>
                  <a:pt x="3273075" y="2906560"/>
                  <a:pt x="3262519" y="2912236"/>
                </a:cubicBezTo>
                <a:cubicBezTo>
                  <a:pt x="3241815" y="2929788"/>
                  <a:pt x="3239624" y="2954909"/>
                  <a:pt x="3236880" y="2976113"/>
                </a:cubicBezTo>
                <a:cubicBezTo>
                  <a:pt x="3410461" y="2908787"/>
                  <a:pt x="3383209" y="3263156"/>
                  <a:pt x="3584371" y="3161075"/>
                </a:cubicBezTo>
                <a:cubicBezTo>
                  <a:pt x="3733615" y="3055813"/>
                  <a:pt x="3756786" y="3025680"/>
                  <a:pt x="3855671" y="3049303"/>
                </a:cubicBezTo>
                <a:cubicBezTo>
                  <a:pt x="3743541" y="2980188"/>
                  <a:pt x="3627166" y="3135373"/>
                  <a:pt x="3528308" y="3112528"/>
                </a:cubicBezTo>
                <a:cubicBezTo>
                  <a:pt x="3447212" y="3093788"/>
                  <a:pt x="3433972" y="2909897"/>
                  <a:pt x="3338595" y="2894552"/>
                </a:cubicBezTo>
                <a:close/>
                <a:moveTo>
                  <a:pt x="2280279" y="2845914"/>
                </a:moveTo>
                <a:cubicBezTo>
                  <a:pt x="2167054" y="2833230"/>
                  <a:pt x="2140616" y="3040575"/>
                  <a:pt x="2052576" y="3057877"/>
                </a:cubicBezTo>
                <a:cubicBezTo>
                  <a:pt x="1958247" y="3076416"/>
                  <a:pt x="1861451" y="2938209"/>
                  <a:pt x="1752746" y="2974895"/>
                </a:cubicBezTo>
                <a:cubicBezTo>
                  <a:pt x="1745499" y="2977341"/>
                  <a:pt x="1738199" y="2980564"/>
                  <a:pt x="1730844" y="2984662"/>
                </a:cubicBezTo>
                <a:cubicBezTo>
                  <a:pt x="1831553" y="2964111"/>
                  <a:pt x="1852208" y="2994919"/>
                  <a:pt x="1992578" y="3104638"/>
                </a:cubicBezTo>
                <a:cubicBezTo>
                  <a:pt x="2185064" y="3212778"/>
                  <a:pt x="2187081" y="2858021"/>
                  <a:pt x="2354887" y="2930601"/>
                </a:cubicBezTo>
                <a:cubicBezTo>
                  <a:pt x="2353896" y="2909340"/>
                  <a:pt x="2353780" y="2884183"/>
                  <a:pt x="2334551" y="2866017"/>
                </a:cubicBezTo>
                <a:cubicBezTo>
                  <a:pt x="2314401" y="2854029"/>
                  <a:pt x="2296454" y="2847726"/>
                  <a:pt x="2280279" y="2845914"/>
                </a:cubicBezTo>
                <a:close/>
                <a:moveTo>
                  <a:pt x="4869478" y="2421671"/>
                </a:moveTo>
                <a:cubicBezTo>
                  <a:pt x="4648301" y="2425386"/>
                  <a:pt x="4561727" y="2751796"/>
                  <a:pt x="4378387" y="2780160"/>
                </a:cubicBezTo>
                <a:cubicBezTo>
                  <a:pt x="4182824" y="2810417"/>
                  <a:pt x="3973101" y="2317226"/>
                  <a:pt x="3742201" y="2606951"/>
                </a:cubicBezTo>
                <a:cubicBezTo>
                  <a:pt x="3719001" y="2654230"/>
                  <a:pt x="3735042" y="2701876"/>
                  <a:pt x="3746974" y="2742744"/>
                </a:cubicBezTo>
                <a:cubicBezTo>
                  <a:pt x="4004941" y="2492686"/>
                  <a:pt x="4237755" y="3162131"/>
                  <a:pt x="4517587" y="2828240"/>
                </a:cubicBezTo>
                <a:cubicBezTo>
                  <a:pt x="4701723" y="2526403"/>
                  <a:pt x="4719347" y="2454263"/>
                  <a:pt x="4915578" y="2425414"/>
                </a:cubicBezTo>
                <a:cubicBezTo>
                  <a:pt x="4899568" y="2422610"/>
                  <a:pt x="4884225" y="2421423"/>
                  <a:pt x="4869478" y="2421671"/>
                </a:cubicBezTo>
                <a:close/>
                <a:moveTo>
                  <a:pt x="743640" y="2398816"/>
                </a:moveTo>
                <a:cubicBezTo>
                  <a:pt x="728895" y="2398568"/>
                  <a:pt x="713551" y="2399755"/>
                  <a:pt x="697541" y="2402559"/>
                </a:cubicBezTo>
                <a:cubicBezTo>
                  <a:pt x="893772" y="2431408"/>
                  <a:pt x="911396" y="2503549"/>
                  <a:pt x="1095532" y="2805386"/>
                </a:cubicBezTo>
                <a:cubicBezTo>
                  <a:pt x="1375364" y="3139277"/>
                  <a:pt x="1608178" y="2469831"/>
                  <a:pt x="1866145" y="2719890"/>
                </a:cubicBezTo>
                <a:cubicBezTo>
                  <a:pt x="1878078" y="2679021"/>
                  <a:pt x="1894118" y="2631376"/>
                  <a:pt x="1870918" y="2584097"/>
                </a:cubicBezTo>
                <a:cubicBezTo>
                  <a:pt x="1640018" y="2294372"/>
                  <a:pt x="1430295" y="2787562"/>
                  <a:pt x="1234732" y="2757305"/>
                </a:cubicBezTo>
                <a:cubicBezTo>
                  <a:pt x="1051392" y="2728941"/>
                  <a:pt x="964818" y="2402531"/>
                  <a:pt x="743640" y="2398816"/>
                </a:cubicBezTo>
                <a:close/>
                <a:moveTo>
                  <a:pt x="2090094" y="2315918"/>
                </a:moveTo>
                <a:cubicBezTo>
                  <a:pt x="2081179" y="2316155"/>
                  <a:pt x="2071656" y="2317592"/>
                  <a:pt x="2061437" y="2320406"/>
                </a:cubicBezTo>
                <a:cubicBezTo>
                  <a:pt x="2050538" y="2323409"/>
                  <a:pt x="2038846" y="2327978"/>
                  <a:pt x="2026258" y="2334328"/>
                </a:cubicBezTo>
                <a:cubicBezTo>
                  <a:pt x="1876752" y="2439232"/>
                  <a:pt x="1853505" y="2469311"/>
                  <a:pt x="1754686" y="2445446"/>
                </a:cubicBezTo>
                <a:cubicBezTo>
                  <a:pt x="1866632" y="2514837"/>
                  <a:pt x="1983399" y="2359927"/>
                  <a:pt x="2082193" y="2383013"/>
                </a:cubicBezTo>
                <a:cubicBezTo>
                  <a:pt x="2180986" y="2406099"/>
                  <a:pt x="2178316" y="2674383"/>
                  <a:pt x="2347447" y="2583963"/>
                </a:cubicBezTo>
                <a:cubicBezTo>
                  <a:pt x="2368195" y="2566460"/>
                  <a:pt x="2370450" y="2541343"/>
                  <a:pt x="2373249" y="2520145"/>
                </a:cubicBezTo>
                <a:cubicBezTo>
                  <a:pt x="2220545" y="2578950"/>
                  <a:pt x="2223810" y="2312365"/>
                  <a:pt x="2090094" y="2315918"/>
                </a:cubicBezTo>
                <a:close/>
                <a:moveTo>
                  <a:pt x="3795916" y="2262497"/>
                </a:moveTo>
                <a:cubicBezTo>
                  <a:pt x="3787624" y="2263963"/>
                  <a:pt x="3779928" y="2266071"/>
                  <a:pt x="3772763" y="2268750"/>
                </a:cubicBezTo>
                <a:cubicBezTo>
                  <a:pt x="3665299" y="2308924"/>
                  <a:pt x="3677481" y="2477216"/>
                  <a:pt x="3592623" y="2522389"/>
                </a:cubicBezTo>
                <a:cubicBezTo>
                  <a:pt x="3502106" y="2570574"/>
                  <a:pt x="3317289" y="2375461"/>
                  <a:pt x="3252819" y="2551607"/>
                </a:cubicBezTo>
                <a:cubicBezTo>
                  <a:pt x="3249374" y="2577835"/>
                  <a:pt x="3265166" y="2597418"/>
                  <a:pt x="3277820" y="2614532"/>
                </a:cubicBezTo>
                <a:cubicBezTo>
                  <a:pt x="3362139" y="2452307"/>
                  <a:pt x="3587663" y="2726160"/>
                  <a:pt x="3668673" y="2520777"/>
                </a:cubicBezTo>
                <a:cubicBezTo>
                  <a:pt x="3708268" y="2347070"/>
                  <a:pt x="3704838" y="2310137"/>
                  <a:pt x="3795916" y="2262497"/>
                </a:cubicBezTo>
                <a:close/>
                <a:moveTo>
                  <a:pt x="2327946" y="1781057"/>
                </a:moveTo>
                <a:cubicBezTo>
                  <a:pt x="2348887" y="1909309"/>
                  <a:pt x="2543379" y="1885430"/>
                  <a:pt x="2590840" y="1972151"/>
                </a:cubicBezTo>
                <a:cubicBezTo>
                  <a:pt x="2638301" y="2058872"/>
                  <a:pt x="2432758" y="2243051"/>
                  <a:pt x="2612714" y="2301382"/>
                </a:cubicBezTo>
                <a:cubicBezTo>
                  <a:pt x="2639659" y="2304091"/>
                  <a:pt x="2660222" y="2288282"/>
                  <a:pt x="2678165" y="2275582"/>
                </a:cubicBezTo>
                <a:cubicBezTo>
                  <a:pt x="2513034" y="2197642"/>
                  <a:pt x="2800706" y="1972029"/>
                  <a:pt x="2591021" y="1898347"/>
                </a:cubicBezTo>
                <a:cubicBezTo>
                  <a:pt x="2412975" y="1864110"/>
                  <a:pt x="2374833" y="1868336"/>
                  <a:pt x="2327946" y="1781057"/>
                </a:cubicBezTo>
                <a:close/>
                <a:moveTo>
                  <a:pt x="3143217" y="1724066"/>
                </a:moveTo>
                <a:cubicBezTo>
                  <a:pt x="3072979" y="1836815"/>
                  <a:pt x="3233795" y="1940922"/>
                  <a:pt x="3211102" y="2038159"/>
                </a:cubicBezTo>
                <a:cubicBezTo>
                  <a:pt x="3188409" y="2135396"/>
                  <a:pt x="2912084" y="2148739"/>
                  <a:pt x="3007058" y="2307489"/>
                </a:cubicBezTo>
                <a:cubicBezTo>
                  <a:pt x="3025311" y="2326582"/>
                  <a:pt x="3051203" y="2327279"/>
                  <a:pt x="3073065" y="2328735"/>
                </a:cubicBezTo>
                <a:cubicBezTo>
                  <a:pt x="3002255" y="2164114"/>
                  <a:pt x="3367469" y="2170401"/>
                  <a:pt x="3260629" y="1980990"/>
                </a:cubicBezTo>
                <a:cubicBezTo>
                  <a:pt x="3150953" y="1842145"/>
                  <a:pt x="3119721" y="1821374"/>
                  <a:pt x="3143217" y="1724066"/>
                </a:cubicBezTo>
                <a:close/>
                <a:moveTo>
                  <a:pt x="864576" y="1691177"/>
                </a:moveTo>
                <a:cubicBezTo>
                  <a:pt x="841165" y="1692843"/>
                  <a:pt x="816315" y="1697761"/>
                  <a:pt x="789822" y="1706410"/>
                </a:cubicBezTo>
                <a:cubicBezTo>
                  <a:pt x="761562" y="1715636"/>
                  <a:pt x="731432" y="1729106"/>
                  <a:pt x="699184" y="1747400"/>
                </a:cubicBezTo>
                <a:cubicBezTo>
                  <a:pt x="320165" y="2042832"/>
                  <a:pt x="263086" y="2125255"/>
                  <a:pt x="0" y="2073510"/>
                </a:cubicBezTo>
                <a:cubicBezTo>
                  <a:pt x="303744" y="2244386"/>
                  <a:pt x="589928" y="1820235"/>
                  <a:pt x="852843" y="1869919"/>
                </a:cubicBezTo>
                <a:cubicBezTo>
                  <a:pt x="1115758" y="1919604"/>
                  <a:pt x="1144906" y="2630943"/>
                  <a:pt x="1577490" y="2371615"/>
                </a:cubicBezTo>
                <a:cubicBezTo>
                  <a:pt x="1629692" y="2322812"/>
                  <a:pt x="1632236" y="2255981"/>
                  <a:pt x="1636737" y="2199474"/>
                </a:cubicBezTo>
                <a:cubicBezTo>
                  <a:pt x="1243091" y="2373103"/>
                  <a:pt x="1215737" y="1666196"/>
                  <a:pt x="864576" y="1691177"/>
                </a:cubicBezTo>
                <a:close/>
                <a:moveTo>
                  <a:pt x="1727187" y="1368798"/>
                </a:moveTo>
                <a:cubicBezTo>
                  <a:pt x="1705446" y="1367147"/>
                  <a:pt x="1681255" y="1367926"/>
                  <a:pt x="1654285" y="1371469"/>
                </a:cubicBezTo>
                <a:cubicBezTo>
                  <a:pt x="1314921" y="1469316"/>
                  <a:pt x="1253259" y="1510561"/>
                  <a:pt x="1089153" y="1398998"/>
                </a:cubicBezTo>
                <a:cubicBezTo>
                  <a:pt x="1247699" y="1605471"/>
                  <a:pt x="1559889" y="1391060"/>
                  <a:pt x="1724453" y="1501133"/>
                </a:cubicBezTo>
                <a:cubicBezTo>
                  <a:pt x="1889016" y="1611207"/>
                  <a:pt x="1710872" y="2116701"/>
                  <a:pt x="2076535" y="2059439"/>
                </a:cubicBezTo>
                <a:cubicBezTo>
                  <a:pt x="2125532" y="2040292"/>
                  <a:pt x="2145853" y="1994314"/>
                  <a:pt x="2164630" y="1956113"/>
                </a:cubicBezTo>
                <a:cubicBezTo>
                  <a:pt x="1828205" y="1965210"/>
                  <a:pt x="2053303" y="1393572"/>
                  <a:pt x="1727187" y="1368798"/>
                </a:cubicBezTo>
                <a:close/>
                <a:moveTo>
                  <a:pt x="5343262" y="1351015"/>
                </a:moveTo>
                <a:cubicBezTo>
                  <a:pt x="5321654" y="1355864"/>
                  <a:pt x="5301699" y="1362349"/>
                  <a:pt x="5283220" y="1370281"/>
                </a:cubicBezTo>
                <a:cubicBezTo>
                  <a:pt x="5006032" y="1489265"/>
                  <a:pt x="5060757" y="1933870"/>
                  <a:pt x="4843690" y="2063470"/>
                </a:cubicBezTo>
                <a:cubicBezTo>
                  <a:pt x="4612151" y="2201712"/>
                  <a:pt x="4099822" y="1706121"/>
                  <a:pt x="3954029" y="2180463"/>
                </a:cubicBezTo>
                <a:cubicBezTo>
                  <a:pt x="3948506" y="2250377"/>
                  <a:pt x="3992676" y="2300438"/>
                  <a:pt x="4028260" y="2344323"/>
                </a:cubicBezTo>
                <a:cubicBezTo>
                  <a:pt x="4228126" y="1904564"/>
                  <a:pt x="4858121" y="2604100"/>
                  <a:pt x="5043465" y="2050343"/>
                </a:cubicBezTo>
                <a:cubicBezTo>
                  <a:pt x="5124173" y="1585360"/>
                  <a:pt x="5110173" y="1487878"/>
                  <a:pt x="5343262" y="1351015"/>
                </a:cubicBezTo>
                <a:close/>
                <a:moveTo>
                  <a:pt x="4077625" y="968488"/>
                </a:moveTo>
                <a:cubicBezTo>
                  <a:pt x="3877198" y="1134461"/>
                  <a:pt x="4102103" y="1439433"/>
                  <a:pt x="3998068" y="1608040"/>
                </a:cubicBezTo>
                <a:cubicBezTo>
                  <a:pt x="3894034" y="1776646"/>
                  <a:pt x="3383421" y="1616097"/>
                  <a:pt x="3453417" y="1980126"/>
                </a:cubicBezTo>
                <a:cubicBezTo>
                  <a:pt x="3474243" y="2028501"/>
                  <a:pt x="3520831" y="2047226"/>
                  <a:pt x="3559606" y="2064678"/>
                </a:cubicBezTo>
                <a:cubicBezTo>
                  <a:pt x="3537301" y="1705793"/>
                  <a:pt x="4196716" y="1963219"/>
                  <a:pt x="4124970" y="1533238"/>
                </a:cubicBezTo>
                <a:cubicBezTo>
                  <a:pt x="4015408" y="1196963"/>
                  <a:pt x="3972088" y="1136689"/>
                  <a:pt x="4077625" y="968488"/>
                </a:cubicBezTo>
                <a:close/>
                <a:moveTo>
                  <a:pt x="2559731" y="528132"/>
                </a:moveTo>
                <a:cubicBezTo>
                  <a:pt x="2514930" y="784721"/>
                  <a:pt x="2883684" y="870327"/>
                  <a:pt x="2913889" y="1066215"/>
                </a:cubicBezTo>
                <a:cubicBezTo>
                  <a:pt x="2944095" y="1262102"/>
                  <a:pt x="2451722" y="1472172"/>
                  <a:pt x="2740967" y="1703456"/>
                </a:cubicBezTo>
                <a:cubicBezTo>
                  <a:pt x="2788167" y="1726694"/>
                  <a:pt x="2835735" y="1710627"/>
                  <a:pt x="2876535" y="1698675"/>
                </a:cubicBezTo>
                <a:cubicBezTo>
                  <a:pt x="2626890" y="1440280"/>
                  <a:pt x="3295228" y="1207080"/>
                  <a:pt x="2961890" y="926784"/>
                </a:cubicBezTo>
                <a:cubicBezTo>
                  <a:pt x="2660553" y="742342"/>
                  <a:pt x="2588532" y="724689"/>
                  <a:pt x="2559731" y="528132"/>
                </a:cubicBezTo>
                <a:close/>
                <a:moveTo>
                  <a:pt x="1417957" y="245952"/>
                </a:moveTo>
                <a:cubicBezTo>
                  <a:pt x="1490317" y="583421"/>
                  <a:pt x="1998563" y="497491"/>
                  <a:pt x="2135066" y="721802"/>
                </a:cubicBezTo>
                <a:cubicBezTo>
                  <a:pt x="2271569" y="946112"/>
                  <a:pt x="1755873" y="1458168"/>
                  <a:pt x="2236978" y="1591813"/>
                </a:cubicBezTo>
                <a:cubicBezTo>
                  <a:pt x="2308202" y="1595856"/>
                  <a:pt x="2360146" y="1551565"/>
                  <a:pt x="2405619" y="1515816"/>
                </a:cubicBezTo>
                <a:cubicBezTo>
                  <a:pt x="1960858" y="1328475"/>
                  <a:pt x="2686946" y="697047"/>
                  <a:pt x="2125592" y="526180"/>
                </a:cubicBezTo>
                <a:cubicBezTo>
                  <a:pt x="1652758" y="456170"/>
                  <a:pt x="1553024" y="471809"/>
                  <a:pt x="1417957" y="245952"/>
                </a:cubicBezTo>
                <a:close/>
                <a:moveTo>
                  <a:pt x="3554231" y="0"/>
                </a:moveTo>
                <a:cubicBezTo>
                  <a:pt x="3384726" y="306994"/>
                  <a:pt x="3821669" y="564187"/>
                  <a:pt x="3775101" y="824535"/>
                </a:cubicBezTo>
                <a:cubicBezTo>
                  <a:pt x="3728534" y="1084884"/>
                  <a:pt x="3003665" y="1152413"/>
                  <a:pt x="3274827" y="1562090"/>
                </a:cubicBezTo>
                <a:cubicBezTo>
                  <a:pt x="3325401" y="1610568"/>
                  <a:pt x="3393585" y="1609400"/>
                  <a:pt x="3451272" y="1610716"/>
                </a:cubicBezTo>
                <a:cubicBezTo>
                  <a:pt x="3242865" y="1182665"/>
                  <a:pt x="4204135" y="1156810"/>
                  <a:pt x="3897637" y="667255"/>
                </a:cubicBezTo>
                <a:cubicBezTo>
                  <a:pt x="3590497" y="312044"/>
                  <a:pt x="3505564" y="260629"/>
                  <a:pt x="3554231" y="0"/>
                </a:cubicBezTo>
                <a:close/>
              </a:path>
            </a:pathLst>
          </a:custGeom>
          <a:gradFill flip="none" rotWithShape="1">
            <a:gsLst>
              <a:gs pos="32000">
                <a:srgbClr val="D9EC0C"/>
              </a:gs>
              <a:gs pos="55000">
                <a:srgbClr val="BDD34D"/>
              </a:gs>
              <a:gs pos="15000">
                <a:schemeClr val="tx1"/>
              </a:gs>
              <a:gs pos="38000">
                <a:schemeClr val="accent3">
                  <a:lumMod val="50000"/>
                </a:schemeClr>
              </a:gs>
              <a:gs pos="23000">
                <a:srgbClr val="FFFF00">
                  <a:lumMod val="42000"/>
                  <a:lumOff val="58000"/>
                </a:srgbClr>
              </a:gs>
              <a:gs pos="100000">
                <a:srgbClr val="A603AB"/>
              </a:gs>
            </a:gsLst>
            <a:path path="circle">
              <a:fillToRect l="50000" t="50000" r="50000" b="50000"/>
            </a:path>
            <a:tileRect/>
          </a:gradFill>
          <a:ln w="9525">
            <a:noFill/>
          </a:ln>
          <a:effectLst/>
          <a:scene3d>
            <a:camera prst="obliqueBottomLeft"/>
            <a:lightRig rig="freezing" dir="t"/>
          </a:scene3d>
          <a:sp3d>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7" name="Forma libre 23"/>
          <p:cNvSpPr/>
          <p:nvPr/>
        </p:nvSpPr>
        <p:spPr>
          <a:xfrm rot="20464890" flipH="1" flipV="1">
            <a:off x="1998480" y="968922"/>
            <a:ext cx="5112568" cy="4989934"/>
          </a:xfrm>
          <a:custGeom>
            <a:avLst/>
            <a:gdLst>
              <a:gd name="connsiteX0" fmla="*/ 2189773 w 5606482"/>
              <a:gd name="connsiteY0" fmla="*/ 3903496 h 5504367"/>
              <a:gd name="connsiteX1" fmla="*/ 1672616 w 5606482"/>
              <a:gd name="connsiteY1" fmla="*/ 4812591 h 5504367"/>
              <a:gd name="connsiteX2" fmla="*/ 1963094 w 5606482"/>
              <a:gd name="connsiteY2" fmla="*/ 5504367 h 5504367"/>
              <a:gd name="connsiteX3" fmla="*/ 1806744 w 5606482"/>
              <a:gd name="connsiteY3" fmla="*/ 4664605 h 5504367"/>
              <a:gd name="connsiteX4" fmla="*/ 2361705 w 5606482"/>
              <a:gd name="connsiteY4" fmla="*/ 3965127 h 5504367"/>
              <a:gd name="connsiteX5" fmla="*/ 2189773 w 5606482"/>
              <a:gd name="connsiteY5" fmla="*/ 3903496 h 5504367"/>
              <a:gd name="connsiteX6" fmla="*/ 3376138 w 5606482"/>
              <a:gd name="connsiteY6" fmla="*/ 3898237 h 5504367"/>
              <a:gd name="connsiteX7" fmla="*/ 3282160 w 5606482"/>
              <a:gd name="connsiteY7" fmla="*/ 3921313 h 5504367"/>
              <a:gd name="connsiteX8" fmla="*/ 3207496 w 5606482"/>
              <a:gd name="connsiteY8" fmla="*/ 3974234 h 5504367"/>
              <a:gd name="connsiteX9" fmla="*/ 3487524 w 5606482"/>
              <a:gd name="connsiteY9" fmla="*/ 4963869 h 5504367"/>
              <a:gd name="connsiteX10" fmla="*/ 4195158 w 5606482"/>
              <a:gd name="connsiteY10" fmla="*/ 5244097 h 5504367"/>
              <a:gd name="connsiteX11" fmla="*/ 3478049 w 5606482"/>
              <a:gd name="connsiteY11" fmla="*/ 4768248 h 5504367"/>
              <a:gd name="connsiteX12" fmla="*/ 3376138 w 5606482"/>
              <a:gd name="connsiteY12" fmla="*/ 3898237 h 5504367"/>
              <a:gd name="connsiteX13" fmla="*/ 2801968 w 5606482"/>
              <a:gd name="connsiteY13" fmla="*/ 3631044 h 5504367"/>
              <a:gd name="connsiteX14" fmla="*/ 2736584 w 5606482"/>
              <a:gd name="connsiteY14" fmla="*/ 3646631 h 5504367"/>
              <a:gd name="connsiteX15" fmla="*/ 2651230 w 5606482"/>
              <a:gd name="connsiteY15" fmla="*/ 4418522 h 5504367"/>
              <a:gd name="connsiteX16" fmla="*/ 3053389 w 5606482"/>
              <a:gd name="connsiteY16" fmla="*/ 4817173 h 5504367"/>
              <a:gd name="connsiteX17" fmla="*/ 2699230 w 5606482"/>
              <a:gd name="connsiteY17" fmla="*/ 4279091 h 5504367"/>
              <a:gd name="connsiteX18" fmla="*/ 2872153 w 5606482"/>
              <a:gd name="connsiteY18" fmla="*/ 3641850 h 5504367"/>
              <a:gd name="connsiteX19" fmla="*/ 2801968 w 5606482"/>
              <a:gd name="connsiteY19" fmla="*/ 3631044 h 5504367"/>
              <a:gd name="connsiteX20" fmla="*/ 2065742 w 5606482"/>
              <a:gd name="connsiteY20" fmla="*/ 3305518 h 5504367"/>
              <a:gd name="connsiteX21" fmla="*/ 1461907 w 5606482"/>
              <a:gd name="connsiteY21" fmla="*/ 3792653 h 5504367"/>
              <a:gd name="connsiteX22" fmla="*/ 1466518 w 5606482"/>
              <a:gd name="connsiteY22" fmla="*/ 4359372 h 5504367"/>
              <a:gd name="connsiteX23" fmla="*/ 1594088 w 5606482"/>
              <a:gd name="connsiteY23" fmla="*/ 3727668 h 5504367"/>
              <a:gd name="connsiteX24" fmla="*/ 2165249 w 5606482"/>
              <a:gd name="connsiteY24" fmla="*/ 3397866 h 5504367"/>
              <a:gd name="connsiteX25" fmla="*/ 2065742 w 5606482"/>
              <a:gd name="connsiteY25" fmla="*/ 3305518 h 5504367"/>
              <a:gd name="connsiteX26" fmla="*/ 3589275 w 5606482"/>
              <a:gd name="connsiteY26" fmla="*/ 3290846 h 5504367"/>
              <a:gd name="connsiteX27" fmla="*/ 3526881 w 5606482"/>
              <a:gd name="connsiteY27" fmla="*/ 3295378 h 5504367"/>
              <a:gd name="connsiteX28" fmla="*/ 3439044 w 5606482"/>
              <a:gd name="connsiteY28" fmla="*/ 3398924 h 5504367"/>
              <a:gd name="connsiteX29" fmla="*/ 3950849 w 5606482"/>
              <a:gd name="connsiteY29" fmla="*/ 3982287 h 5504367"/>
              <a:gd name="connsiteX30" fmla="*/ 4515910 w 5606482"/>
              <a:gd name="connsiteY30" fmla="*/ 3953340 h 5504367"/>
              <a:gd name="connsiteX31" fmla="*/ 3880358 w 5606482"/>
              <a:gd name="connsiteY31" fmla="*/ 3852799 h 5504367"/>
              <a:gd name="connsiteX32" fmla="*/ 3589275 w 5606482"/>
              <a:gd name="connsiteY32" fmla="*/ 3290846 h 5504367"/>
              <a:gd name="connsiteX33" fmla="*/ 3000407 w 5606482"/>
              <a:gd name="connsiteY33" fmla="*/ 3188665 h 5504367"/>
              <a:gd name="connsiteX34" fmla="*/ 2964305 w 5606482"/>
              <a:gd name="connsiteY34" fmla="*/ 3195787 h 5504367"/>
              <a:gd name="connsiteX35" fmla="*/ 2934955 w 5606482"/>
              <a:gd name="connsiteY35" fmla="*/ 3214466 h 5504367"/>
              <a:gd name="connsiteX36" fmla="*/ 3022100 w 5606482"/>
              <a:gd name="connsiteY36" fmla="*/ 3591700 h 5504367"/>
              <a:gd name="connsiteX37" fmla="*/ 3285174 w 5606482"/>
              <a:gd name="connsiteY37" fmla="*/ 3708991 h 5504367"/>
              <a:gd name="connsiteX38" fmla="*/ 3022281 w 5606482"/>
              <a:gd name="connsiteY38" fmla="*/ 3517897 h 5504367"/>
              <a:gd name="connsiteX39" fmla="*/ 3000407 w 5606482"/>
              <a:gd name="connsiteY39" fmla="*/ 3188665 h 5504367"/>
              <a:gd name="connsiteX40" fmla="*/ 2550187 w 5606482"/>
              <a:gd name="connsiteY40" fmla="*/ 3170874 h 5504367"/>
              <a:gd name="connsiteX41" fmla="*/ 2336426 w 5606482"/>
              <a:gd name="connsiteY41" fmla="*/ 3504502 h 5504367"/>
              <a:gd name="connsiteX42" fmla="*/ 2433284 w 5606482"/>
              <a:gd name="connsiteY42" fmla="*/ 3769776 h 5504367"/>
              <a:gd name="connsiteX43" fmla="*/ 2390172 w 5606482"/>
              <a:gd name="connsiteY43" fmla="*/ 3451025 h 5504367"/>
              <a:gd name="connsiteX44" fmla="*/ 2614230 w 5606482"/>
              <a:gd name="connsiteY44" fmla="*/ 3196941 h 5504367"/>
              <a:gd name="connsiteX45" fmla="*/ 2550187 w 5606482"/>
              <a:gd name="connsiteY45" fmla="*/ 3170874 h 5504367"/>
              <a:gd name="connsiteX46" fmla="*/ 4225836 w 5606482"/>
              <a:gd name="connsiteY46" fmla="*/ 3079380 h 5504367"/>
              <a:gd name="connsiteX47" fmla="*/ 4104604 w 5606482"/>
              <a:gd name="connsiteY47" fmla="*/ 3097272 h 5504367"/>
              <a:gd name="connsiteX48" fmla="*/ 4028160 w 5606482"/>
              <a:gd name="connsiteY48" fmla="*/ 3135106 h 5504367"/>
              <a:gd name="connsiteX49" fmla="*/ 3969348 w 5606482"/>
              <a:gd name="connsiteY49" fmla="*/ 3307382 h 5504367"/>
              <a:gd name="connsiteX50" fmla="*/ 4908100 w 5606482"/>
              <a:gd name="connsiteY50" fmla="*/ 3757131 h 5504367"/>
              <a:gd name="connsiteX51" fmla="*/ 5606482 w 5606482"/>
              <a:gd name="connsiteY51" fmla="*/ 3429322 h 5504367"/>
              <a:gd name="connsiteX52" fmla="*/ 4754121 w 5606482"/>
              <a:gd name="connsiteY52" fmla="*/ 3634995 h 5504367"/>
              <a:gd name="connsiteX53" fmla="*/ 4225836 w 5606482"/>
              <a:gd name="connsiteY53" fmla="*/ 3079380 h 5504367"/>
              <a:gd name="connsiteX54" fmla="*/ 1436172 w 5606482"/>
              <a:gd name="connsiteY54" fmla="*/ 3073680 h 5504367"/>
              <a:gd name="connsiteX55" fmla="*/ 865945 w 5606482"/>
              <a:gd name="connsiteY55" fmla="*/ 3661952 h 5504367"/>
              <a:gd name="connsiteX56" fmla="*/ 66280 w 5606482"/>
              <a:gd name="connsiteY56" fmla="*/ 3476929 h 5504367"/>
              <a:gd name="connsiteX57" fmla="*/ 9998 w 5606482"/>
              <a:gd name="connsiteY57" fmla="*/ 3505365 h 5504367"/>
              <a:gd name="connsiteX58" fmla="*/ 714471 w 5606482"/>
              <a:gd name="connsiteY58" fmla="*/ 3792865 h 5504367"/>
              <a:gd name="connsiteX59" fmla="*/ 1643789 w 5606482"/>
              <a:gd name="connsiteY59" fmla="*/ 3289440 h 5504367"/>
              <a:gd name="connsiteX60" fmla="*/ 1581602 w 5606482"/>
              <a:gd name="connsiteY60" fmla="*/ 3120640 h 5504367"/>
              <a:gd name="connsiteX61" fmla="*/ 1436172 w 5606482"/>
              <a:gd name="connsiteY61" fmla="*/ 3073680 h 5504367"/>
              <a:gd name="connsiteX62" fmla="*/ 3338595 w 5606482"/>
              <a:gd name="connsiteY62" fmla="*/ 2894552 h 5504367"/>
              <a:gd name="connsiteX63" fmla="*/ 3292253 w 5606482"/>
              <a:gd name="connsiteY63" fmla="*/ 2899267 h 5504367"/>
              <a:gd name="connsiteX64" fmla="*/ 3262519 w 5606482"/>
              <a:gd name="connsiteY64" fmla="*/ 2912236 h 5504367"/>
              <a:gd name="connsiteX65" fmla="*/ 3236880 w 5606482"/>
              <a:gd name="connsiteY65" fmla="*/ 2976113 h 5504367"/>
              <a:gd name="connsiteX66" fmla="*/ 3584371 w 5606482"/>
              <a:gd name="connsiteY66" fmla="*/ 3161075 h 5504367"/>
              <a:gd name="connsiteX67" fmla="*/ 3855671 w 5606482"/>
              <a:gd name="connsiteY67" fmla="*/ 3049303 h 5504367"/>
              <a:gd name="connsiteX68" fmla="*/ 3528308 w 5606482"/>
              <a:gd name="connsiteY68" fmla="*/ 3112528 h 5504367"/>
              <a:gd name="connsiteX69" fmla="*/ 3338595 w 5606482"/>
              <a:gd name="connsiteY69" fmla="*/ 2894552 h 5504367"/>
              <a:gd name="connsiteX70" fmla="*/ 2280279 w 5606482"/>
              <a:gd name="connsiteY70" fmla="*/ 2845914 h 5504367"/>
              <a:gd name="connsiteX71" fmla="*/ 2052576 w 5606482"/>
              <a:gd name="connsiteY71" fmla="*/ 3057877 h 5504367"/>
              <a:gd name="connsiteX72" fmla="*/ 1752746 w 5606482"/>
              <a:gd name="connsiteY72" fmla="*/ 2974895 h 5504367"/>
              <a:gd name="connsiteX73" fmla="*/ 1730844 w 5606482"/>
              <a:gd name="connsiteY73" fmla="*/ 2984662 h 5504367"/>
              <a:gd name="connsiteX74" fmla="*/ 1992578 w 5606482"/>
              <a:gd name="connsiteY74" fmla="*/ 3104638 h 5504367"/>
              <a:gd name="connsiteX75" fmla="*/ 2354887 w 5606482"/>
              <a:gd name="connsiteY75" fmla="*/ 2930601 h 5504367"/>
              <a:gd name="connsiteX76" fmla="*/ 2334551 w 5606482"/>
              <a:gd name="connsiteY76" fmla="*/ 2866017 h 5504367"/>
              <a:gd name="connsiteX77" fmla="*/ 2280279 w 5606482"/>
              <a:gd name="connsiteY77" fmla="*/ 2845914 h 5504367"/>
              <a:gd name="connsiteX78" fmla="*/ 4869478 w 5606482"/>
              <a:gd name="connsiteY78" fmla="*/ 2421671 h 5504367"/>
              <a:gd name="connsiteX79" fmla="*/ 4378387 w 5606482"/>
              <a:gd name="connsiteY79" fmla="*/ 2780160 h 5504367"/>
              <a:gd name="connsiteX80" fmla="*/ 3742201 w 5606482"/>
              <a:gd name="connsiteY80" fmla="*/ 2606951 h 5504367"/>
              <a:gd name="connsiteX81" fmla="*/ 3746974 w 5606482"/>
              <a:gd name="connsiteY81" fmla="*/ 2742744 h 5504367"/>
              <a:gd name="connsiteX82" fmla="*/ 4517587 w 5606482"/>
              <a:gd name="connsiteY82" fmla="*/ 2828240 h 5504367"/>
              <a:gd name="connsiteX83" fmla="*/ 4915578 w 5606482"/>
              <a:gd name="connsiteY83" fmla="*/ 2425414 h 5504367"/>
              <a:gd name="connsiteX84" fmla="*/ 4869478 w 5606482"/>
              <a:gd name="connsiteY84" fmla="*/ 2421671 h 5504367"/>
              <a:gd name="connsiteX85" fmla="*/ 743640 w 5606482"/>
              <a:gd name="connsiteY85" fmla="*/ 2398816 h 5504367"/>
              <a:gd name="connsiteX86" fmla="*/ 697541 w 5606482"/>
              <a:gd name="connsiteY86" fmla="*/ 2402559 h 5504367"/>
              <a:gd name="connsiteX87" fmla="*/ 1095532 w 5606482"/>
              <a:gd name="connsiteY87" fmla="*/ 2805386 h 5504367"/>
              <a:gd name="connsiteX88" fmla="*/ 1866145 w 5606482"/>
              <a:gd name="connsiteY88" fmla="*/ 2719890 h 5504367"/>
              <a:gd name="connsiteX89" fmla="*/ 1870918 w 5606482"/>
              <a:gd name="connsiteY89" fmla="*/ 2584097 h 5504367"/>
              <a:gd name="connsiteX90" fmla="*/ 1234732 w 5606482"/>
              <a:gd name="connsiteY90" fmla="*/ 2757305 h 5504367"/>
              <a:gd name="connsiteX91" fmla="*/ 743640 w 5606482"/>
              <a:gd name="connsiteY91" fmla="*/ 2398816 h 5504367"/>
              <a:gd name="connsiteX92" fmla="*/ 2090094 w 5606482"/>
              <a:gd name="connsiteY92" fmla="*/ 2315918 h 5504367"/>
              <a:gd name="connsiteX93" fmla="*/ 2061437 w 5606482"/>
              <a:gd name="connsiteY93" fmla="*/ 2320406 h 5504367"/>
              <a:gd name="connsiteX94" fmla="*/ 2026258 w 5606482"/>
              <a:gd name="connsiteY94" fmla="*/ 2334328 h 5504367"/>
              <a:gd name="connsiteX95" fmla="*/ 1754686 w 5606482"/>
              <a:gd name="connsiteY95" fmla="*/ 2445446 h 5504367"/>
              <a:gd name="connsiteX96" fmla="*/ 2082193 w 5606482"/>
              <a:gd name="connsiteY96" fmla="*/ 2383013 h 5504367"/>
              <a:gd name="connsiteX97" fmla="*/ 2347447 w 5606482"/>
              <a:gd name="connsiteY97" fmla="*/ 2583963 h 5504367"/>
              <a:gd name="connsiteX98" fmla="*/ 2373249 w 5606482"/>
              <a:gd name="connsiteY98" fmla="*/ 2520145 h 5504367"/>
              <a:gd name="connsiteX99" fmla="*/ 2090094 w 5606482"/>
              <a:gd name="connsiteY99" fmla="*/ 2315918 h 5504367"/>
              <a:gd name="connsiteX100" fmla="*/ 3795916 w 5606482"/>
              <a:gd name="connsiteY100" fmla="*/ 2262497 h 5504367"/>
              <a:gd name="connsiteX101" fmla="*/ 3772763 w 5606482"/>
              <a:gd name="connsiteY101" fmla="*/ 2268750 h 5504367"/>
              <a:gd name="connsiteX102" fmla="*/ 3592623 w 5606482"/>
              <a:gd name="connsiteY102" fmla="*/ 2522389 h 5504367"/>
              <a:gd name="connsiteX103" fmla="*/ 3252819 w 5606482"/>
              <a:gd name="connsiteY103" fmla="*/ 2551607 h 5504367"/>
              <a:gd name="connsiteX104" fmla="*/ 3277820 w 5606482"/>
              <a:gd name="connsiteY104" fmla="*/ 2614532 h 5504367"/>
              <a:gd name="connsiteX105" fmla="*/ 3668673 w 5606482"/>
              <a:gd name="connsiteY105" fmla="*/ 2520777 h 5504367"/>
              <a:gd name="connsiteX106" fmla="*/ 3795916 w 5606482"/>
              <a:gd name="connsiteY106" fmla="*/ 2262497 h 5504367"/>
              <a:gd name="connsiteX107" fmla="*/ 2327946 w 5606482"/>
              <a:gd name="connsiteY107" fmla="*/ 1781057 h 5504367"/>
              <a:gd name="connsiteX108" fmla="*/ 2590840 w 5606482"/>
              <a:gd name="connsiteY108" fmla="*/ 1972151 h 5504367"/>
              <a:gd name="connsiteX109" fmla="*/ 2612714 w 5606482"/>
              <a:gd name="connsiteY109" fmla="*/ 2301382 h 5504367"/>
              <a:gd name="connsiteX110" fmla="*/ 2678165 w 5606482"/>
              <a:gd name="connsiteY110" fmla="*/ 2275582 h 5504367"/>
              <a:gd name="connsiteX111" fmla="*/ 2591021 w 5606482"/>
              <a:gd name="connsiteY111" fmla="*/ 1898347 h 5504367"/>
              <a:gd name="connsiteX112" fmla="*/ 2327946 w 5606482"/>
              <a:gd name="connsiteY112" fmla="*/ 1781057 h 5504367"/>
              <a:gd name="connsiteX113" fmla="*/ 3143217 w 5606482"/>
              <a:gd name="connsiteY113" fmla="*/ 1724066 h 5504367"/>
              <a:gd name="connsiteX114" fmla="*/ 3211102 w 5606482"/>
              <a:gd name="connsiteY114" fmla="*/ 2038159 h 5504367"/>
              <a:gd name="connsiteX115" fmla="*/ 3007058 w 5606482"/>
              <a:gd name="connsiteY115" fmla="*/ 2307489 h 5504367"/>
              <a:gd name="connsiteX116" fmla="*/ 3073065 w 5606482"/>
              <a:gd name="connsiteY116" fmla="*/ 2328735 h 5504367"/>
              <a:gd name="connsiteX117" fmla="*/ 3260629 w 5606482"/>
              <a:gd name="connsiteY117" fmla="*/ 1980990 h 5504367"/>
              <a:gd name="connsiteX118" fmla="*/ 3143217 w 5606482"/>
              <a:gd name="connsiteY118" fmla="*/ 1724066 h 5504367"/>
              <a:gd name="connsiteX119" fmla="*/ 864576 w 5606482"/>
              <a:gd name="connsiteY119" fmla="*/ 1691177 h 5504367"/>
              <a:gd name="connsiteX120" fmla="*/ 789822 w 5606482"/>
              <a:gd name="connsiteY120" fmla="*/ 1706410 h 5504367"/>
              <a:gd name="connsiteX121" fmla="*/ 699184 w 5606482"/>
              <a:gd name="connsiteY121" fmla="*/ 1747400 h 5504367"/>
              <a:gd name="connsiteX122" fmla="*/ 0 w 5606482"/>
              <a:gd name="connsiteY122" fmla="*/ 2073510 h 5504367"/>
              <a:gd name="connsiteX123" fmla="*/ 852843 w 5606482"/>
              <a:gd name="connsiteY123" fmla="*/ 1869919 h 5504367"/>
              <a:gd name="connsiteX124" fmla="*/ 1577490 w 5606482"/>
              <a:gd name="connsiteY124" fmla="*/ 2371615 h 5504367"/>
              <a:gd name="connsiteX125" fmla="*/ 1636737 w 5606482"/>
              <a:gd name="connsiteY125" fmla="*/ 2199474 h 5504367"/>
              <a:gd name="connsiteX126" fmla="*/ 864576 w 5606482"/>
              <a:gd name="connsiteY126" fmla="*/ 1691177 h 5504367"/>
              <a:gd name="connsiteX127" fmla="*/ 1727187 w 5606482"/>
              <a:gd name="connsiteY127" fmla="*/ 1368798 h 5504367"/>
              <a:gd name="connsiteX128" fmla="*/ 1654285 w 5606482"/>
              <a:gd name="connsiteY128" fmla="*/ 1371469 h 5504367"/>
              <a:gd name="connsiteX129" fmla="*/ 1089153 w 5606482"/>
              <a:gd name="connsiteY129" fmla="*/ 1398998 h 5504367"/>
              <a:gd name="connsiteX130" fmla="*/ 1724453 w 5606482"/>
              <a:gd name="connsiteY130" fmla="*/ 1501133 h 5504367"/>
              <a:gd name="connsiteX131" fmla="*/ 2076535 w 5606482"/>
              <a:gd name="connsiteY131" fmla="*/ 2059439 h 5504367"/>
              <a:gd name="connsiteX132" fmla="*/ 2164630 w 5606482"/>
              <a:gd name="connsiteY132" fmla="*/ 1956113 h 5504367"/>
              <a:gd name="connsiteX133" fmla="*/ 1727187 w 5606482"/>
              <a:gd name="connsiteY133" fmla="*/ 1368798 h 5504367"/>
              <a:gd name="connsiteX134" fmla="*/ 5343262 w 5606482"/>
              <a:gd name="connsiteY134" fmla="*/ 1351015 h 5504367"/>
              <a:gd name="connsiteX135" fmla="*/ 5283220 w 5606482"/>
              <a:gd name="connsiteY135" fmla="*/ 1370281 h 5504367"/>
              <a:gd name="connsiteX136" fmla="*/ 4843690 w 5606482"/>
              <a:gd name="connsiteY136" fmla="*/ 2063470 h 5504367"/>
              <a:gd name="connsiteX137" fmla="*/ 3954029 w 5606482"/>
              <a:gd name="connsiteY137" fmla="*/ 2180463 h 5504367"/>
              <a:gd name="connsiteX138" fmla="*/ 4028260 w 5606482"/>
              <a:gd name="connsiteY138" fmla="*/ 2344323 h 5504367"/>
              <a:gd name="connsiteX139" fmla="*/ 5043465 w 5606482"/>
              <a:gd name="connsiteY139" fmla="*/ 2050343 h 5504367"/>
              <a:gd name="connsiteX140" fmla="*/ 5343262 w 5606482"/>
              <a:gd name="connsiteY140" fmla="*/ 1351015 h 5504367"/>
              <a:gd name="connsiteX141" fmla="*/ 4077625 w 5606482"/>
              <a:gd name="connsiteY141" fmla="*/ 968488 h 5504367"/>
              <a:gd name="connsiteX142" fmla="*/ 3998068 w 5606482"/>
              <a:gd name="connsiteY142" fmla="*/ 1608040 h 5504367"/>
              <a:gd name="connsiteX143" fmla="*/ 3453417 w 5606482"/>
              <a:gd name="connsiteY143" fmla="*/ 1980126 h 5504367"/>
              <a:gd name="connsiteX144" fmla="*/ 3559606 w 5606482"/>
              <a:gd name="connsiteY144" fmla="*/ 2064678 h 5504367"/>
              <a:gd name="connsiteX145" fmla="*/ 4124970 w 5606482"/>
              <a:gd name="connsiteY145" fmla="*/ 1533238 h 5504367"/>
              <a:gd name="connsiteX146" fmla="*/ 4077625 w 5606482"/>
              <a:gd name="connsiteY146" fmla="*/ 968488 h 5504367"/>
              <a:gd name="connsiteX147" fmla="*/ 2559731 w 5606482"/>
              <a:gd name="connsiteY147" fmla="*/ 528132 h 5504367"/>
              <a:gd name="connsiteX148" fmla="*/ 2913889 w 5606482"/>
              <a:gd name="connsiteY148" fmla="*/ 1066215 h 5504367"/>
              <a:gd name="connsiteX149" fmla="*/ 2740967 w 5606482"/>
              <a:gd name="connsiteY149" fmla="*/ 1703456 h 5504367"/>
              <a:gd name="connsiteX150" fmla="*/ 2876535 w 5606482"/>
              <a:gd name="connsiteY150" fmla="*/ 1698675 h 5504367"/>
              <a:gd name="connsiteX151" fmla="*/ 2961890 w 5606482"/>
              <a:gd name="connsiteY151" fmla="*/ 926784 h 5504367"/>
              <a:gd name="connsiteX152" fmla="*/ 2559731 w 5606482"/>
              <a:gd name="connsiteY152" fmla="*/ 528132 h 5504367"/>
              <a:gd name="connsiteX153" fmla="*/ 1417957 w 5606482"/>
              <a:gd name="connsiteY153" fmla="*/ 245952 h 5504367"/>
              <a:gd name="connsiteX154" fmla="*/ 2135066 w 5606482"/>
              <a:gd name="connsiteY154" fmla="*/ 721802 h 5504367"/>
              <a:gd name="connsiteX155" fmla="*/ 2236978 w 5606482"/>
              <a:gd name="connsiteY155" fmla="*/ 1591813 h 5504367"/>
              <a:gd name="connsiteX156" fmla="*/ 2405619 w 5606482"/>
              <a:gd name="connsiteY156" fmla="*/ 1515816 h 5504367"/>
              <a:gd name="connsiteX157" fmla="*/ 2125592 w 5606482"/>
              <a:gd name="connsiteY157" fmla="*/ 526180 h 5504367"/>
              <a:gd name="connsiteX158" fmla="*/ 1417957 w 5606482"/>
              <a:gd name="connsiteY158" fmla="*/ 245952 h 5504367"/>
              <a:gd name="connsiteX159" fmla="*/ 3554231 w 5606482"/>
              <a:gd name="connsiteY159" fmla="*/ 0 h 5504367"/>
              <a:gd name="connsiteX160" fmla="*/ 3775101 w 5606482"/>
              <a:gd name="connsiteY160" fmla="*/ 824535 h 5504367"/>
              <a:gd name="connsiteX161" fmla="*/ 3274827 w 5606482"/>
              <a:gd name="connsiteY161" fmla="*/ 1562090 h 5504367"/>
              <a:gd name="connsiteX162" fmla="*/ 3451272 w 5606482"/>
              <a:gd name="connsiteY162" fmla="*/ 1610716 h 5504367"/>
              <a:gd name="connsiteX163" fmla="*/ 3897637 w 5606482"/>
              <a:gd name="connsiteY163" fmla="*/ 667255 h 5504367"/>
              <a:gd name="connsiteX164" fmla="*/ 3554231 w 5606482"/>
              <a:gd name="connsiteY164" fmla="*/ 0 h 5504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5606482" h="5504367">
                <a:moveTo>
                  <a:pt x="2189773" y="3903496"/>
                </a:moveTo>
                <a:cubicBezTo>
                  <a:pt x="2364278" y="4346396"/>
                  <a:pt x="1405187" y="4301004"/>
                  <a:pt x="1672616" y="4812591"/>
                </a:cubicBezTo>
                <a:cubicBezTo>
                  <a:pt x="1951040" y="5190066"/>
                  <a:pt x="2031640" y="5247703"/>
                  <a:pt x="1963094" y="5504367"/>
                </a:cubicBezTo>
                <a:cubicBezTo>
                  <a:pt x="2155529" y="5210354"/>
                  <a:pt x="1740309" y="4921145"/>
                  <a:pt x="1806744" y="4664605"/>
                </a:cubicBezTo>
                <a:cubicBezTo>
                  <a:pt x="1873179" y="4408065"/>
                  <a:pt x="2600107" y="4394327"/>
                  <a:pt x="2361705" y="3965127"/>
                </a:cubicBezTo>
                <a:cubicBezTo>
                  <a:pt x="2315087" y="3912968"/>
                  <a:pt x="2247108" y="3909083"/>
                  <a:pt x="2189773" y="3903496"/>
                </a:cubicBezTo>
                <a:close/>
                <a:moveTo>
                  <a:pt x="3376138" y="3898237"/>
                </a:moveTo>
                <a:cubicBezTo>
                  <a:pt x="3340525" y="3896216"/>
                  <a:pt x="3309733" y="3906277"/>
                  <a:pt x="3282160" y="3921313"/>
                </a:cubicBezTo>
                <a:cubicBezTo>
                  <a:pt x="3254587" y="3936349"/>
                  <a:pt x="3230232" y="3956360"/>
                  <a:pt x="3207496" y="3974234"/>
                </a:cubicBezTo>
                <a:cubicBezTo>
                  <a:pt x="3652256" y="4161575"/>
                  <a:pt x="2926169" y="4793003"/>
                  <a:pt x="3487524" y="4963869"/>
                </a:cubicBezTo>
                <a:cubicBezTo>
                  <a:pt x="3960357" y="5033880"/>
                  <a:pt x="4060091" y="5018241"/>
                  <a:pt x="4195158" y="5244097"/>
                </a:cubicBezTo>
                <a:cubicBezTo>
                  <a:pt x="4122798" y="4906628"/>
                  <a:pt x="3614553" y="4992558"/>
                  <a:pt x="3478049" y="4768248"/>
                </a:cubicBezTo>
                <a:cubicBezTo>
                  <a:pt x="3341546" y="4543938"/>
                  <a:pt x="3857243" y="4031881"/>
                  <a:pt x="3376138" y="3898237"/>
                </a:cubicBezTo>
                <a:close/>
                <a:moveTo>
                  <a:pt x="2801968" y="3631044"/>
                </a:moveTo>
                <a:cubicBezTo>
                  <a:pt x="2779077" y="3633650"/>
                  <a:pt x="2756984" y="3640655"/>
                  <a:pt x="2736584" y="3646631"/>
                </a:cubicBezTo>
                <a:cubicBezTo>
                  <a:pt x="2986229" y="3905025"/>
                  <a:pt x="2317892" y="4138226"/>
                  <a:pt x="2651230" y="4418522"/>
                </a:cubicBezTo>
                <a:cubicBezTo>
                  <a:pt x="2952567" y="4602964"/>
                  <a:pt x="3024588" y="4620617"/>
                  <a:pt x="3053389" y="4817173"/>
                </a:cubicBezTo>
                <a:cubicBezTo>
                  <a:pt x="3098189" y="4560584"/>
                  <a:pt x="2729436" y="4474979"/>
                  <a:pt x="2699230" y="4279091"/>
                </a:cubicBezTo>
                <a:cubicBezTo>
                  <a:pt x="2669024" y="4083204"/>
                  <a:pt x="3161398" y="3873133"/>
                  <a:pt x="2872153" y="3641850"/>
                </a:cubicBezTo>
                <a:cubicBezTo>
                  <a:pt x="2848552" y="3630231"/>
                  <a:pt x="2824860" y="3628438"/>
                  <a:pt x="2801968" y="3631044"/>
                </a:cubicBezTo>
                <a:close/>
                <a:moveTo>
                  <a:pt x="2065742" y="3305518"/>
                </a:moveTo>
                <a:cubicBezTo>
                  <a:pt x="2060912" y="3665065"/>
                  <a:pt x="1422800" y="3358470"/>
                  <a:pt x="1461907" y="3792653"/>
                </a:cubicBezTo>
                <a:cubicBezTo>
                  <a:pt x="1545790" y="4136258"/>
                  <a:pt x="1584440" y="4199639"/>
                  <a:pt x="1466518" y="4359372"/>
                </a:cubicBezTo>
                <a:cubicBezTo>
                  <a:pt x="1678891" y="4209042"/>
                  <a:pt x="1477633" y="3887920"/>
                  <a:pt x="1594088" y="3727668"/>
                </a:cubicBezTo>
                <a:cubicBezTo>
                  <a:pt x="1710543" y="3567418"/>
                  <a:pt x="2207586" y="3766151"/>
                  <a:pt x="2165249" y="3397866"/>
                </a:cubicBezTo>
                <a:cubicBezTo>
                  <a:pt x="2148132" y="3348053"/>
                  <a:pt x="2103089" y="3325855"/>
                  <a:pt x="2065742" y="3305518"/>
                </a:cubicBezTo>
                <a:close/>
                <a:moveTo>
                  <a:pt x="3589275" y="3290846"/>
                </a:moveTo>
                <a:cubicBezTo>
                  <a:pt x="3570452" y="3290309"/>
                  <a:pt x="3549725" y="3291742"/>
                  <a:pt x="3526881" y="3295378"/>
                </a:cubicBezTo>
                <a:cubicBezTo>
                  <a:pt x="3477931" y="3314647"/>
                  <a:pt x="3457725" y="3360676"/>
                  <a:pt x="3439044" y="3398924"/>
                </a:cubicBezTo>
                <a:cubicBezTo>
                  <a:pt x="3797872" y="3388320"/>
                  <a:pt x="3519464" y="4040065"/>
                  <a:pt x="3950849" y="3982287"/>
                </a:cubicBezTo>
                <a:cubicBezTo>
                  <a:pt x="4289968" y="3883590"/>
                  <a:pt x="4351526" y="3842189"/>
                  <a:pt x="4515910" y="3953340"/>
                </a:cubicBezTo>
                <a:cubicBezTo>
                  <a:pt x="4356849" y="3747265"/>
                  <a:pt x="4045195" y="3962459"/>
                  <a:pt x="3880358" y="3852799"/>
                </a:cubicBezTo>
                <a:cubicBezTo>
                  <a:pt x="3725821" y="3749992"/>
                  <a:pt x="3871625" y="3298893"/>
                  <a:pt x="3589275" y="3290846"/>
                </a:cubicBezTo>
                <a:close/>
                <a:moveTo>
                  <a:pt x="3000407" y="3188665"/>
                </a:moveTo>
                <a:cubicBezTo>
                  <a:pt x="2986934" y="3187311"/>
                  <a:pt x="2975057" y="3190586"/>
                  <a:pt x="2964305" y="3195787"/>
                </a:cubicBezTo>
                <a:cubicBezTo>
                  <a:pt x="2953553" y="3200988"/>
                  <a:pt x="2943927" y="3208115"/>
                  <a:pt x="2934955" y="3214466"/>
                </a:cubicBezTo>
                <a:cubicBezTo>
                  <a:pt x="3100086" y="3292406"/>
                  <a:pt x="2812414" y="3518019"/>
                  <a:pt x="3022100" y="3591700"/>
                </a:cubicBezTo>
                <a:cubicBezTo>
                  <a:pt x="3200146" y="3625937"/>
                  <a:pt x="3238288" y="3621711"/>
                  <a:pt x="3285174" y="3708991"/>
                </a:cubicBezTo>
                <a:cubicBezTo>
                  <a:pt x="3264234" y="3580738"/>
                  <a:pt x="3069742" y="3604618"/>
                  <a:pt x="3022281" y="3517897"/>
                </a:cubicBezTo>
                <a:cubicBezTo>
                  <a:pt x="2974819" y="3431176"/>
                  <a:pt x="3180363" y="3246996"/>
                  <a:pt x="3000407" y="3188665"/>
                </a:cubicBezTo>
                <a:close/>
                <a:moveTo>
                  <a:pt x="2550187" y="3170874"/>
                </a:moveTo>
                <a:cubicBezTo>
                  <a:pt x="2607847" y="3340521"/>
                  <a:pt x="2244835" y="3307448"/>
                  <a:pt x="2336426" y="3504502"/>
                </a:cubicBezTo>
                <a:cubicBezTo>
                  <a:pt x="2434777" y="3651250"/>
                  <a:pt x="2464245" y="3674292"/>
                  <a:pt x="2433284" y="3769776"/>
                </a:cubicBezTo>
                <a:cubicBezTo>
                  <a:pt x="2511971" y="3662295"/>
                  <a:pt x="2360014" y="3546497"/>
                  <a:pt x="2390172" y="3451025"/>
                </a:cubicBezTo>
                <a:cubicBezTo>
                  <a:pt x="2420329" y="3355552"/>
                  <a:pt x="2696398" y="3362495"/>
                  <a:pt x="2614230" y="3196941"/>
                </a:cubicBezTo>
                <a:cubicBezTo>
                  <a:pt x="2597549" y="3176528"/>
                  <a:pt x="2571833" y="3173933"/>
                  <a:pt x="2550187" y="3170874"/>
                </a:cubicBezTo>
                <a:close/>
                <a:moveTo>
                  <a:pt x="4225836" y="3079380"/>
                </a:moveTo>
                <a:cubicBezTo>
                  <a:pt x="4189709" y="3075156"/>
                  <a:pt x="4149638" y="3080244"/>
                  <a:pt x="4104604" y="3097272"/>
                </a:cubicBezTo>
                <a:cubicBezTo>
                  <a:pt x="4080586" y="3106354"/>
                  <a:pt x="4055155" y="3118832"/>
                  <a:pt x="4028160" y="3135106"/>
                </a:cubicBezTo>
                <a:cubicBezTo>
                  <a:pt x="3976080" y="3184034"/>
                  <a:pt x="3973706" y="3250867"/>
                  <a:pt x="3969348" y="3307382"/>
                </a:cubicBezTo>
                <a:cubicBezTo>
                  <a:pt x="4416746" y="3108742"/>
                  <a:pt x="4392855" y="4051094"/>
                  <a:pt x="4908100" y="3757131"/>
                </a:cubicBezTo>
                <a:cubicBezTo>
                  <a:pt x="5286382" y="3460784"/>
                  <a:pt x="5343252" y="3378225"/>
                  <a:pt x="5606482" y="3429322"/>
                </a:cubicBezTo>
                <a:cubicBezTo>
                  <a:pt x="5302289" y="3259201"/>
                  <a:pt x="5017174" y="3684031"/>
                  <a:pt x="4754121" y="3634995"/>
                </a:cubicBezTo>
                <a:cubicBezTo>
                  <a:pt x="4538334" y="3594771"/>
                  <a:pt x="4478723" y="3108947"/>
                  <a:pt x="4225836" y="3079380"/>
                </a:cubicBezTo>
                <a:close/>
                <a:moveTo>
                  <a:pt x="1436172" y="3073680"/>
                </a:moveTo>
                <a:cubicBezTo>
                  <a:pt x="1136707" y="3053245"/>
                  <a:pt x="1095138" y="3605847"/>
                  <a:pt x="865945" y="3661952"/>
                </a:cubicBezTo>
                <a:cubicBezTo>
                  <a:pt x="620383" y="3722067"/>
                  <a:pt x="347200" y="3367046"/>
                  <a:pt x="66280" y="3476929"/>
                </a:cubicBezTo>
                <a:cubicBezTo>
                  <a:pt x="47551" y="3484255"/>
                  <a:pt x="28789" y="3493647"/>
                  <a:pt x="9998" y="3505365"/>
                </a:cubicBezTo>
                <a:cubicBezTo>
                  <a:pt x="272068" y="3439174"/>
                  <a:pt x="330540" y="3518421"/>
                  <a:pt x="714471" y="3792865"/>
                </a:cubicBezTo>
                <a:cubicBezTo>
                  <a:pt x="1235240" y="4057060"/>
                  <a:pt x="1192715" y="3116616"/>
                  <a:pt x="1643789" y="3289440"/>
                </a:cubicBezTo>
                <a:cubicBezTo>
                  <a:pt x="1638316" y="3233207"/>
                  <a:pt x="1634621" y="3166548"/>
                  <a:pt x="1581602" y="3120640"/>
                </a:cubicBezTo>
                <a:cubicBezTo>
                  <a:pt x="1526996" y="3091214"/>
                  <a:pt x="1478952" y="3076600"/>
                  <a:pt x="1436172" y="3073680"/>
                </a:cubicBezTo>
                <a:close/>
                <a:moveTo>
                  <a:pt x="3338595" y="2894552"/>
                </a:moveTo>
                <a:cubicBezTo>
                  <a:pt x="3324970" y="2892359"/>
                  <a:pt x="3309668" y="2893607"/>
                  <a:pt x="3292253" y="2899267"/>
                </a:cubicBezTo>
                <a:cubicBezTo>
                  <a:pt x="3282965" y="2902286"/>
                  <a:pt x="3273075" y="2906560"/>
                  <a:pt x="3262519" y="2912236"/>
                </a:cubicBezTo>
                <a:cubicBezTo>
                  <a:pt x="3241815" y="2929788"/>
                  <a:pt x="3239624" y="2954909"/>
                  <a:pt x="3236880" y="2976113"/>
                </a:cubicBezTo>
                <a:cubicBezTo>
                  <a:pt x="3410461" y="2908787"/>
                  <a:pt x="3383209" y="3263156"/>
                  <a:pt x="3584371" y="3161075"/>
                </a:cubicBezTo>
                <a:cubicBezTo>
                  <a:pt x="3733615" y="3055813"/>
                  <a:pt x="3756786" y="3025680"/>
                  <a:pt x="3855671" y="3049303"/>
                </a:cubicBezTo>
                <a:cubicBezTo>
                  <a:pt x="3743541" y="2980188"/>
                  <a:pt x="3627166" y="3135373"/>
                  <a:pt x="3528308" y="3112528"/>
                </a:cubicBezTo>
                <a:cubicBezTo>
                  <a:pt x="3447212" y="3093788"/>
                  <a:pt x="3433972" y="2909897"/>
                  <a:pt x="3338595" y="2894552"/>
                </a:cubicBezTo>
                <a:close/>
                <a:moveTo>
                  <a:pt x="2280279" y="2845914"/>
                </a:moveTo>
                <a:cubicBezTo>
                  <a:pt x="2167054" y="2833230"/>
                  <a:pt x="2140616" y="3040575"/>
                  <a:pt x="2052576" y="3057877"/>
                </a:cubicBezTo>
                <a:cubicBezTo>
                  <a:pt x="1958247" y="3076416"/>
                  <a:pt x="1861451" y="2938209"/>
                  <a:pt x="1752746" y="2974895"/>
                </a:cubicBezTo>
                <a:cubicBezTo>
                  <a:pt x="1745499" y="2977341"/>
                  <a:pt x="1738199" y="2980564"/>
                  <a:pt x="1730844" y="2984662"/>
                </a:cubicBezTo>
                <a:cubicBezTo>
                  <a:pt x="1831553" y="2964111"/>
                  <a:pt x="1852208" y="2994919"/>
                  <a:pt x="1992578" y="3104638"/>
                </a:cubicBezTo>
                <a:cubicBezTo>
                  <a:pt x="2185064" y="3212778"/>
                  <a:pt x="2187081" y="2858021"/>
                  <a:pt x="2354887" y="2930601"/>
                </a:cubicBezTo>
                <a:cubicBezTo>
                  <a:pt x="2353896" y="2909340"/>
                  <a:pt x="2353780" y="2884183"/>
                  <a:pt x="2334551" y="2866017"/>
                </a:cubicBezTo>
                <a:cubicBezTo>
                  <a:pt x="2314401" y="2854029"/>
                  <a:pt x="2296454" y="2847726"/>
                  <a:pt x="2280279" y="2845914"/>
                </a:cubicBezTo>
                <a:close/>
                <a:moveTo>
                  <a:pt x="4869478" y="2421671"/>
                </a:moveTo>
                <a:cubicBezTo>
                  <a:pt x="4648301" y="2425386"/>
                  <a:pt x="4561727" y="2751796"/>
                  <a:pt x="4378387" y="2780160"/>
                </a:cubicBezTo>
                <a:cubicBezTo>
                  <a:pt x="4182824" y="2810417"/>
                  <a:pt x="3973101" y="2317226"/>
                  <a:pt x="3742201" y="2606951"/>
                </a:cubicBezTo>
                <a:cubicBezTo>
                  <a:pt x="3719001" y="2654230"/>
                  <a:pt x="3735042" y="2701876"/>
                  <a:pt x="3746974" y="2742744"/>
                </a:cubicBezTo>
                <a:cubicBezTo>
                  <a:pt x="4004941" y="2492686"/>
                  <a:pt x="4237755" y="3162131"/>
                  <a:pt x="4517587" y="2828240"/>
                </a:cubicBezTo>
                <a:cubicBezTo>
                  <a:pt x="4701723" y="2526403"/>
                  <a:pt x="4719347" y="2454263"/>
                  <a:pt x="4915578" y="2425414"/>
                </a:cubicBezTo>
                <a:cubicBezTo>
                  <a:pt x="4899568" y="2422610"/>
                  <a:pt x="4884225" y="2421423"/>
                  <a:pt x="4869478" y="2421671"/>
                </a:cubicBezTo>
                <a:close/>
                <a:moveTo>
                  <a:pt x="743640" y="2398816"/>
                </a:moveTo>
                <a:cubicBezTo>
                  <a:pt x="728895" y="2398568"/>
                  <a:pt x="713551" y="2399755"/>
                  <a:pt x="697541" y="2402559"/>
                </a:cubicBezTo>
                <a:cubicBezTo>
                  <a:pt x="893772" y="2431408"/>
                  <a:pt x="911396" y="2503549"/>
                  <a:pt x="1095532" y="2805386"/>
                </a:cubicBezTo>
                <a:cubicBezTo>
                  <a:pt x="1375364" y="3139277"/>
                  <a:pt x="1608178" y="2469831"/>
                  <a:pt x="1866145" y="2719890"/>
                </a:cubicBezTo>
                <a:cubicBezTo>
                  <a:pt x="1878078" y="2679021"/>
                  <a:pt x="1894118" y="2631376"/>
                  <a:pt x="1870918" y="2584097"/>
                </a:cubicBezTo>
                <a:cubicBezTo>
                  <a:pt x="1640018" y="2294372"/>
                  <a:pt x="1430295" y="2787562"/>
                  <a:pt x="1234732" y="2757305"/>
                </a:cubicBezTo>
                <a:cubicBezTo>
                  <a:pt x="1051392" y="2728941"/>
                  <a:pt x="964818" y="2402531"/>
                  <a:pt x="743640" y="2398816"/>
                </a:cubicBezTo>
                <a:close/>
                <a:moveTo>
                  <a:pt x="2090094" y="2315918"/>
                </a:moveTo>
                <a:cubicBezTo>
                  <a:pt x="2081179" y="2316155"/>
                  <a:pt x="2071656" y="2317592"/>
                  <a:pt x="2061437" y="2320406"/>
                </a:cubicBezTo>
                <a:cubicBezTo>
                  <a:pt x="2050538" y="2323409"/>
                  <a:pt x="2038846" y="2327978"/>
                  <a:pt x="2026258" y="2334328"/>
                </a:cubicBezTo>
                <a:cubicBezTo>
                  <a:pt x="1876752" y="2439232"/>
                  <a:pt x="1853505" y="2469311"/>
                  <a:pt x="1754686" y="2445446"/>
                </a:cubicBezTo>
                <a:cubicBezTo>
                  <a:pt x="1866632" y="2514837"/>
                  <a:pt x="1983399" y="2359927"/>
                  <a:pt x="2082193" y="2383013"/>
                </a:cubicBezTo>
                <a:cubicBezTo>
                  <a:pt x="2180986" y="2406099"/>
                  <a:pt x="2178316" y="2674383"/>
                  <a:pt x="2347447" y="2583963"/>
                </a:cubicBezTo>
                <a:cubicBezTo>
                  <a:pt x="2368195" y="2566460"/>
                  <a:pt x="2370450" y="2541343"/>
                  <a:pt x="2373249" y="2520145"/>
                </a:cubicBezTo>
                <a:cubicBezTo>
                  <a:pt x="2220545" y="2578950"/>
                  <a:pt x="2223810" y="2312365"/>
                  <a:pt x="2090094" y="2315918"/>
                </a:cubicBezTo>
                <a:close/>
                <a:moveTo>
                  <a:pt x="3795916" y="2262497"/>
                </a:moveTo>
                <a:cubicBezTo>
                  <a:pt x="3787624" y="2263963"/>
                  <a:pt x="3779928" y="2266071"/>
                  <a:pt x="3772763" y="2268750"/>
                </a:cubicBezTo>
                <a:cubicBezTo>
                  <a:pt x="3665299" y="2308924"/>
                  <a:pt x="3677481" y="2477216"/>
                  <a:pt x="3592623" y="2522389"/>
                </a:cubicBezTo>
                <a:cubicBezTo>
                  <a:pt x="3502106" y="2570574"/>
                  <a:pt x="3317289" y="2375461"/>
                  <a:pt x="3252819" y="2551607"/>
                </a:cubicBezTo>
                <a:cubicBezTo>
                  <a:pt x="3249374" y="2577835"/>
                  <a:pt x="3265166" y="2597418"/>
                  <a:pt x="3277820" y="2614532"/>
                </a:cubicBezTo>
                <a:cubicBezTo>
                  <a:pt x="3362139" y="2452307"/>
                  <a:pt x="3587663" y="2726160"/>
                  <a:pt x="3668673" y="2520777"/>
                </a:cubicBezTo>
                <a:cubicBezTo>
                  <a:pt x="3708268" y="2347070"/>
                  <a:pt x="3704838" y="2310137"/>
                  <a:pt x="3795916" y="2262497"/>
                </a:cubicBezTo>
                <a:close/>
                <a:moveTo>
                  <a:pt x="2327946" y="1781057"/>
                </a:moveTo>
                <a:cubicBezTo>
                  <a:pt x="2348887" y="1909309"/>
                  <a:pt x="2543379" y="1885430"/>
                  <a:pt x="2590840" y="1972151"/>
                </a:cubicBezTo>
                <a:cubicBezTo>
                  <a:pt x="2638301" y="2058872"/>
                  <a:pt x="2432758" y="2243051"/>
                  <a:pt x="2612714" y="2301382"/>
                </a:cubicBezTo>
                <a:cubicBezTo>
                  <a:pt x="2639659" y="2304091"/>
                  <a:pt x="2660222" y="2288282"/>
                  <a:pt x="2678165" y="2275582"/>
                </a:cubicBezTo>
                <a:cubicBezTo>
                  <a:pt x="2513034" y="2197642"/>
                  <a:pt x="2800706" y="1972029"/>
                  <a:pt x="2591021" y="1898347"/>
                </a:cubicBezTo>
                <a:cubicBezTo>
                  <a:pt x="2412975" y="1864110"/>
                  <a:pt x="2374833" y="1868336"/>
                  <a:pt x="2327946" y="1781057"/>
                </a:cubicBezTo>
                <a:close/>
                <a:moveTo>
                  <a:pt x="3143217" y="1724066"/>
                </a:moveTo>
                <a:cubicBezTo>
                  <a:pt x="3072979" y="1836815"/>
                  <a:pt x="3233795" y="1940922"/>
                  <a:pt x="3211102" y="2038159"/>
                </a:cubicBezTo>
                <a:cubicBezTo>
                  <a:pt x="3188409" y="2135396"/>
                  <a:pt x="2912084" y="2148739"/>
                  <a:pt x="3007058" y="2307489"/>
                </a:cubicBezTo>
                <a:cubicBezTo>
                  <a:pt x="3025311" y="2326582"/>
                  <a:pt x="3051203" y="2327279"/>
                  <a:pt x="3073065" y="2328735"/>
                </a:cubicBezTo>
                <a:cubicBezTo>
                  <a:pt x="3002255" y="2164114"/>
                  <a:pt x="3367469" y="2170401"/>
                  <a:pt x="3260629" y="1980990"/>
                </a:cubicBezTo>
                <a:cubicBezTo>
                  <a:pt x="3150953" y="1842145"/>
                  <a:pt x="3119721" y="1821374"/>
                  <a:pt x="3143217" y="1724066"/>
                </a:cubicBezTo>
                <a:close/>
                <a:moveTo>
                  <a:pt x="864576" y="1691177"/>
                </a:moveTo>
                <a:cubicBezTo>
                  <a:pt x="841165" y="1692843"/>
                  <a:pt x="816315" y="1697761"/>
                  <a:pt x="789822" y="1706410"/>
                </a:cubicBezTo>
                <a:cubicBezTo>
                  <a:pt x="761562" y="1715636"/>
                  <a:pt x="731432" y="1729106"/>
                  <a:pt x="699184" y="1747400"/>
                </a:cubicBezTo>
                <a:cubicBezTo>
                  <a:pt x="320165" y="2042832"/>
                  <a:pt x="263086" y="2125255"/>
                  <a:pt x="0" y="2073510"/>
                </a:cubicBezTo>
                <a:cubicBezTo>
                  <a:pt x="303744" y="2244386"/>
                  <a:pt x="589928" y="1820235"/>
                  <a:pt x="852843" y="1869919"/>
                </a:cubicBezTo>
                <a:cubicBezTo>
                  <a:pt x="1115758" y="1919604"/>
                  <a:pt x="1144906" y="2630943"/>
                  <a:pt x="1577490" y="2371615"/>
                </a:cubicBezTo>
                <a:cubicBezTo>
                  <a:pt x="1629692" y="2322812"/>
                  <a:pt x="1632236" y="2255981"/>
                  <a:pt x="1636737" y="2199474"/>
                </a:cubicBezTo>
                <a:cubicBezTo>
                  <a:pt x="1243091" y="2373103"/>
                  <a:pt x="1215737" y="1666196"/>
                  <a:pt x="864576" y="1691177"/>
                </a:cubicBezTo>
                <a:close/>
                <a:moveTo>
                  <a:pt x="1727187" y="1368798"/>
                </a:moveTo>
                <a:cubicBezTo>
                  <a:pt x="1705446" y="1367147"/>
                  <a:pt x="1681255" y="1367926"/>
                  <a:pt x="1654285" y="1371469"/>
                </a:cubicBezTo>
                <a:cubicBezTo>
                  <a:pt x="1314921" y="1469316"/>
                  <a:pt x="1253259" y="1510561"/>
                  <a:pt x="1089153" y="1398998"/>
                </a:cubicBezTo>
                <a:cubicBezTo>
                  <a:pt x="1247699" y="1605471"/>
                  <a:pt x="1559889" y="1391060"/>
                  <a:pt x="1724453" y="1501133"/>
                </a:cubicBezTo>
                <a:cubicBezTo>
                  <a:pt x="1889016" y="1611207"/>
                  <a:pt x="1710872" y="2116701"/>
                  <a:pt x="2076535" y="2059439"/>
                </a:cubicBezTo>
                <a:cubicBezTo>
                  <a:pt x="2125532" y="2040292"/>
                  <a:pt x="2145853" y="1994314"/>
                  <a:pt x="2164630" y="1956113"/>
                </a:cubicBezTo>
                <a:cubicBezTo>
                  <a:pt x="1828205" y="1965210"/>
                  <a:pt x="2053303" y="1393572"/>
                  <a:pt x="1727187" y="1368798"/>
                </a:cubicBezTo>
                <a:close/>
                <a:moveTo>
                  <a:pt x="5343262" y="1351015"/>
                </a:moveTo>
                <a:cubicBezTo>
                  <a:pt x="5321654" y="1355864"/>
                  <a:pt x="5301699" y="1362349"/>
                  <a:pt x="5283220" y="1370281"/>
                </a:cubicBezTo>
                <a:cubicBezTo>
                  <a:pt x="5006032" y="1489265"/>
                  <a:pt x="5060757" y="1933870"/>
                  <a:pt x="4843690" y="2063470"/>
                </a:cubicBezTo>
                <a:cubicBezTo>
                  <a:pt x="4612151" y="2201712"/>
                  <a:pt x="4099822" y="1706121"/>
                  <a:pt x="3954029" y="2180463"/>
                </a:cubicBezTo>
                <a:cubicBezTo>
                  <a:pt x="3948506" y="2250377"/>
                  <a:pt x="3992676" y="2300438"/>
                  <a:pt x="4028260" y="2344323"/>
                </a:cubicBezTo>
                <a:cubicBezTo>
                  <a:pt x="4228126" y="1904564"/>
                  <a:pt x="4858121" y="2604100"/>
                  <a:pt x="5043465" y="2050343"/>
                </a:cubicBezTo>
                <a:cubicBezTo>
                  <a:pt x="5124173" y="1585360"/>
                  <a:pt x="5110173" y="1487878"/>
                  <a:pt x="5343262" y="1351015"/>
                </a:cubicBezTo>
                <a:close/>
                <a:moveTo>
                  <a:pt x="4077625" y="968488"/>
                </a:moveTo>
                <a:cubicBezTo>
                  <a:pt x="3877198" y="1134461"/>
                  <a:pt x="4102103" y="1439433"/>
                  <a:pt x="3998068" y="1608040"/>
                </a:cubicBezTo>
                <a:cubicBezTo>
                  <a:pt x="3894034" y="1776646"/>
                  <a:pt x="3383421" y="1616097"/>
                  <a:pt x="3453417" y="1980126"/>
                </a:cubicBezTo>
                <a:cubicBezTo>
                  <a:pt x="3474243" y="2028501"/>
                  <a:pt x="3520831" y="2047226"/>
                  <a:pt x="3559606" y="2064678"/>
                </a:cubicBezTo>
                <a:cubicBezTo>
                  <a:pt x="3537301" y="1705793"/>
                  <a:pt x="4196716" y="1963219"/>
                  <a:pt x="4124970" y="1533238"/>
                </a:cubicBezTo>
                <a:cubicBezTo>
                  <a:pt x="4015408" y="1196963"/>
                  <a:pt x="3972088" y="1136689"/>
                  <a:pt x="4077625" y="968488"/>
                </a:cubicBezTo>
                <a:close/>
                <a:moveTo>
                  <a:pt x="2559731" y="528132"/>
                </a:moveTo>
                <a:cubicBezTo>
                  <a:pt x="2514930" y="784721"/>
                  <a:pt x="2883684" y="870327"/>
                  <a:pt x="2913889" y="1066215"/>
                </a:cubicBezTo>
                <a:cubicBezTo>
                  <a:pt x="2944095" y="1262102"/>
                  <a:pt x="2451722" y="1472172"/>
                  <a:pt x="2740967" y="1703456"/>
                </a:cubicBezTo>
                <a:cubicBezTo>
                  <a:pt x="2788167" y="1726694"/>
                  <a:pt x="2835735" y="1710627"/>
                  <a:pt x="2876535" y="1698675"/>
                </a:cubicBezTo>
                <a:cubicBezTo>
                  <a:pt x="2626890" y="1440280"/>
                  <a:pt x="3295228" y="1207080"/>
                  <a:pt x="2961890" y="926784"/>
                </a:cubicBezTo>
                <a:cubicBezTo>
                  <a:pt x="2660553" y="742342"/>
                  <a:pt x="2588532" y="724689"/>
                  <a:pt x="2559731" y="528132"/>
                </a:cubicBezTo>
                <a:close/>
                <a:moveTo>
                  <a:pt x="1417957" y="245952"/>
                </a:moveTo>
                <a:cubicBezTo>
                  <a:pt x="1490317" y="583421"/>
                  <a:pt x="1998563" y="497491"/>
                  <a:pt x="2135066" y="721802"/>
                </a:cubicBezTo>
                <a:cubicBezTo>
                  <a:pt x="2271569" y="946112"/>
                  <a:pt x="1755873" y="1458168"/>
                  <a:pt x="2236978" y="1591813"/>
                </a:cubicBezTo>
                <a:cubicBezTo>
                  <a:pt x="2308202" y="1595856"/>
                  <a:pt x="2360146" y="1551565"/>
                  <a:pt x="2405619" y="1515816"/>
                </a:cubicBezTo>
                <a:cubicBezTo>
                  <a:pt x="1960858" y="1328475"/>
                  <a:pt x="2686946" y="697047"/>
                  <a:pt x="2125592" y="526180"/>
                </a:cubicBezTo>
                <a:cubicBezTo>
                  <a:pt x="1652758" y="456170"/>
                  <a:pt x="1553024" y="471809"/>
                  <a:pt x="1417957" y="245952"/>
                </a:cubicBezTo>
                <a:close/>
                <a:moveTo>
                  <a:pt x="3554231" y="0"/>
                </a:moveTo>
                <a:cubicBezTo>
                  <a:pt x="3384726" y="306994"/>
                  <a:pt x="3821669" y="564187"/>
                  <a:pt x="3775101" y="824535"/>
                </a:cubicBezTo>
                <a:cubicBezTo>
                  <a:pt x="3728534" y="1084884"/>
                  <a:pt x="3003665" y="1152413"/>
                  <a:pt x="3274827" y="1562090"/>
                </a:cubicBezTo>
                <a:cubicBezTo>
                  <a:pt x="3325401" y="1610568"/>
                  <a:pt x="3393585" y="1609400"/>
                  <a:pt x="3451272" y="1610716"/>
                </a:cubicBezTo>
                <a:cubicBezTo>
                  <a:pt x="3242865" y="1182665"/>
                  <a:pt x="4204135" y="1156810"/>
                  <a:pt x="3897637" y="667255"/>
                </a:cubicBezTo>
                <a:cubicBezTo>
                  <a:pt x="3590497" y="312044"/>
                  <a:pt x="3505564" y="260629"/>
                  <a:pt x="3554231" y="0"/>
                </a:cubicBezTo>
                <a:close/>
              </a:path>
            </a:pathLst>
          </a:custGeom>
          <a:solidFill>
            <a:srgbClr val="CCFF33"/>
          </a:solidFill>
          <a:ln w="9525" cmpd="sng">
            <a:solidFill>
              <a:schemeClr val="tx1"/>
            </a:solidFill>
            <a:prstDash val="solid"/>
          </a:ln>
          <a:effectLst/>
          <a:scene3d>
            <a:camera prst="obliqueBottomLeft"/>
            <a:lightRig rig="flood" dir="t"/>
          </a:scene3d>
          <a:sp3d extrusionH="38100" prstMaterial="dkEdge">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 name="2 Forma libre"/>
          <p:cNvSpPr/>
          <p:nvPr/>
        </p:nvSpPr>
        <p:spPr>
          <a:xfrm>
            <a:off x="-32876" y="0"/>
            <a:ext cx="9176876"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91000">
                <a:srgbClr val="391B03"/>
              </a:gs>
              <a:gs pos="1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32875" y="5717007"/>
            <a:ext cx="9176875"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91000">
                <a:srgbClr val="391B03"/>
              </a:gs>
              <a:gs pos="1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108670" y="10233"/>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490614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3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ppt_w"/>
                                          </p:val>
                                        </p:tav>
                                        <p:tav tm="100000">
                                          <p:val>
                                            <p:strVal val="#ppt_w"/>
                                          </p:val>
                                        </p:tav>
                                      </p:tavLst>
                                    </p:anim>
                                    <p:anim calcmode="lin" valueType="num">
                                      <p:cBhvr>
                                        <p:cTn id="11" dur="3000" fill="hold"/>
                                        <p:tgtEl>
                                          <p:spTgt spid="6"/>
                                        </p:tgtEl>
                                        <p:attrNameLst>
                                          <p:attrName>ppt_h</p:attrName>
                                        </p:attrNameLst>
                                      </p:cBhvr>
                                      <p:tavLst>
                                        <p:tav tm="0">
                                          <p:val>
                                            <p:strVal val="4*#ppt_h"/>
                                          </p:val>
                                        </p:tav>
                                        <p:tav tm="100000">
                                          <p:val>
                                            <p:strVal val="#ppt_h"/>
                                          </p:val>
                                        </p:tav>
                                      </p:tavLst>
                                    </p:anim>
                                  </p:childTnLst>
                                </p:cTn>
                              </p:par>
                              <p:par>
                                <p:cTn id="12" presetID="23" presetClass="entr" presetSubtype="1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fltVal val="0"/>
                                          </p:val>
                                        </p:tav>
                                        <p:tav tm="100000">
                                          <p:val>
                                            <p:strVal val="#ppt_w"/>
                                          </p:val>
                                        </p:tav>
                                      </p:tavLst>
                                    </p:anim>
                                    <p:anim calcmode="lin" valueType="num">
                                      <p:cBhvr>
                                        <p:cTn id="15" dur="3000" fill="hold"/>
                                        <p:tgtEl>
                                          <p:spTgt spid="7"/>
                                        </p:tgtEl>
                                        <p:attrNameLst>
                                          <p:attrName>ppt_h</p:attrName>
                                        </p:attrNameLst>
                                      </p:cBhvr>
                                      <p:tavLst>
                                        <p:tav tm="0">
                                          <p:val>
                                            <p:fltVal val="0"/>
                                          </p:val>
                                        </p:tav>
                                        <p:tav tm="100000">
                                          <p:val>
                                            <p:strVal val="#ppt_h"/>
                                          </p:val>
                                        </p:tav>
                                      </p:tavLst>
                                    </p:anim>
                                  </p:childTnLst>
                                </p:cTn>
                              </p:par>
                              <p:par>
                                <p:cTn id="16" presetID="8" presetClass="emph" presetSubtype="0" repeatCount="indefinite" fill="hold" grpId="2" nodeType="withEffect">
                                  <p:stCondLst>
                                    <p:cond delay="0"/>
                                  </p:stCondLst>
                                  <p:childTnLst>
                                    <p:animRot by="21600000">
                                      <p:cBhvr>
                                        <p:cTn id="17" dur="3000" fill="hold"/>
                                        <p:tgtEl>
                                          <p:spTgt spid="7"/>
                                        </p:tgtEl>
                                        <p:attrNameLst>
                                          <p:attrName>r</p:attrName>
                                        </p:attrNameLst>
                                      </p:cBhvr>
                                    </p:animRot>
                                  </p:childTnLst>
                                </p:cTn>
                              </p:par>
                              <p:par>
                                <p:cTn id="18" presetID="23" presetClass="exit" presetSubtype="32" fill="hold" grpId="1" nodeType="withEffect">
                                  <p:stCondLst>
                                    <p:cond delay="0"/>
                                  </p:stCondLst>
                                  <p:childTnLst>
                                    <p:anim calcmode="lin" valueType="num">
                                      <p:cBhvr>
                                        <p:cTn id="19" dur="3000"/>
                                        <p:tgtEl>
                                          <p:spTgt spid="7"/>
                                        </p:tgtEl>
                                        <p:attrNameLst>
                                          <p:attrName>ppt_w</p:attrName>
                                        </p:attrNameLst>
                                      </p:cBhvr>
                                      <p:tavLst>
                                        <p:tav tm="0">
                                          <p:val>
                                            <p:strVal val="ppt_w"/>
                                          </p:val>
                                        </p:tav>
                                        <p:tav tm="100000">
                                          <p:val>
                                            <p:fltVal val="0"/>
                                          </p:val>
                                        </p:tav>
                                      </p:tavLst>
                                    </p:anim>
                                    <p:anim calcmode="lin" valueType="num">
                                      <p:cBhvr>
                                        <p:cTn id="20" dur="3000"/>
                                        <p:tgtEl>
                                          <p:spTgt spid="7"/>
                                        </p:tgtEl>
                                        <p:attrNameLst>
                                          <p:attrName>ppt_h</p:attrName>
                                        </p:attrNameLst>
                                      </p:cBhvr>
                                      <p:tavLst>
                                        <p:tav tm="0">
                                          <p:val>
                                            <p:strVal val="ppt_h"/>
                                          </p:val>
                                        </p:tav>
                                        <p:tav tm="100000">
                                          <p:val>
                                            <p:fltVal val="0"/>
                                          </p:val>
                                        </p:tav>
                                      </p:tavLst>
                                    </p:anim>
                                    <p:set>
                                      <p:cBhvr>
                                        <p:cTn id="21" dur="1" fill="hold">
                                          <p:stCondLst>
                                            <p:cond delay="2999"/>
                                          </p:stCondLst>
                                        </p:cTn>
                                        <p:tgtEl>
                                          <p:spTgt spid="7"/>
                                        </p:tgtEl>
                                        <p:attrNameLst>
                                          <p:attrName>style.visibility</p:attrName>
                                        </p:attrNameLst>
                                      </p:cBhvr>
                                      <p:to>
                                        <p:strVal val="hidden"/>
                                      </p:to>
                                    </p:set>
                                  </p:childTnLst>
                                </p:cTn>
                              </p:par>
                              <p:par>
                                <p:cTn id="22" presetID="23" presetClass="exit" presetSubtype="16" fill="hold" grpId="1" nodeType="withEffect">
                                  <p:stCondLst>
                                    <p:cond delay="0"/>
                                  </p:stCondLst>
                                  <p:childTnLst>
                                    <p:anim calcmode="lin" valueType="num">
                                      <p:cBhvr>
                                        <p:cTn id="23" dur="3000"/>
                                        <p:tgtEl>
                                          <p:spTgt spid="6"/>
                                        </p:tgtEl>
                                        <p:attrNameLst>
                                          <p:attrName>ppt_w</p:attrName>
                                        </p:attrNameLst>
                                      </p:cBhvr>
                                      <p:tavLst>
                                        <p:tav tm="0">
                                          <p:val>
                                            <p:strVal val="ppt_w"/>
                                          </p:val>
                                        </p:tav>
                                        <p:tav tm="100000">
                                          <p:val>
                                            <p:strVal val="4*ppt_w"/>
                                          </p:val>
                                        </p:tav>
                                      </p:tavLst>
                                    </p:anim>
                                    <p:anim calcmode="lin" valueType="num">
                                      <p:cBhvr>
                                        <p:cTn id="24" dur="3000"/>
                                        <p:tgtEl>
                                          <p:spTgt spid="6"/>
                                        </p:tgtEl>
                                        <p:attrNameLst>
                                          <p:attrName>ppt_h</p:attrName>
                                        </p:attrNameLst>
                                      </p:cBhvr>
                                      <p:tavLst>
                                        <p:tav tm="0">
                                          <p:val>
                                            <p:strVal val="ppt_h"/>
                                          </p:val>
                                        </p:tav>
                                        <p:tav tm="100000">
                                          <p:val>
                                            <p:strVal val="4*ppt_h"/>
                                          </p:val>
                                        </p:tav>
                                      </p:tavLst>
                                    </p:anim>
                                    <p:set>
                                      <p:cBhvr>
                                        <p:cTn id="25" dur="1" fill="hold">
                                          <p:stCondLst>
                                            <p:cond delay="2999"/>
                                          </p:stCondLst>
                                        </p:cTn>
                                        <p:tgtEl>
                                          <p:spTgt spid="6"/>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3000" fill="hold"/>
                                        <p:tgtEl>
                                          <p:spTgt spid="10"/>
                                        </p:tgtEl>
                                        <p:attrNameLst>
                                          <p:attrName>ppt_w</p:attrName>
                                        </p:attrNameLst>
                                      </p:cBhvr>
                                      <p:tavLst>
                                        <p:tav tm="0">
                                          <p:val>
                                            <p:strVal val="4/3*#ppt_w"/>
                                          </p:val>
                                        </p:tav>
                                        <p:tav tm="100000">
                                          <p:val>
                                            <p:strVal val="#ppt_w"/>
                                          </p:val>
                                        </p:tav>
                                      </p:tavLst>
                                    </p:anim>
                                    <p:anim calcmode="lin" valueType="num">
                                      <p:cBhvr>
                                        <p:cTn id="29" dur="3000" fill="hold"/>
                                        <p:tgtEl>
                                          <p:spTgt spid="10"/>
                                        </p:tgtEl>
                                        <p:attrNameLst>
                                          <p:attrName>ppt_h</p:attrName>
                                        </p:attrNameLst>
                                      </p:cBhvr>
                                      <p:tavLst>
                                        <p:tav tm="0">
                                          <p:val>
                                            <p:strVal val="4/3*#ppt_h"/>
                                          </p:val>
                                        </p:tav>
                                        <p:tav tm="100000">
                                          <p:val>
                                            <p:strVal val="#ppt_h"/>
                                          </p:val>
                                        </p:tav>
                                      </p:tavLst>
                                    </p:anim>
                                  </p:childTnLst>
                                </p:cTn>
                              </p:par>
                              <p:par>
                                <p:cTn id="30" presetID="10" presetClass="entr" presetSubtype="0"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7" grpId="2" animBg="1"/>
      <p:bldP spid="9"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38.JPG"/>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19782" y="-22449"/>
            <a:ext cx="9144000" cy="6978963"/>
          </a:xfrm>
          <a:prstGeom prst="rect">
            <a:avLst/>
          </a:prstGeom>
          <a:noFill/>
          <a:ln>
            <a:noFill/>
          </a:ln>
        </p:spPr>
      </p:pic>
      <p:sp>
        <p:nvSpPr>
          <p:cNvPr id="2" name="Forma libre 11"/>
          <p:cNvSpPr/>
          <p:nvPr/>
        </p:nvSpPr>
        <p:spPr>
          <a:xfrm rot="16200000" flipH="1">
            <a:off x="4917515" y="2672994"/>
            <a:ext cx="6935834" cy="1434177"/>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9000">
                <a:schemeClr val="accent6">
                  <a:lumMod val="75000"/>
                </a:schemeClr>
              </a:gs>
              <a:gs pos="32000">
                <a:srgbClr val="CCFF33"/>
              </a:gs>
              <a:gs pos="51000">
                <a:srgbClr val="FFC000"/>
              </a:gs>
              <a:gs pos="81000">
                <a:srgbClr val="FFC000"/>
              </a:gs>
            </a:gsLst>
            <a:lin ang="5400000" scaled="0"/>
          </a:gradFill>
          <a:ln w="12700">
            <a:noFill/>
          </a:ln>
          <a:scene3d>
            <a:camera prst="orthographicFront"/>
            <a:lightRig rig="chilly"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11"/>
          <p:cNvSpPr/>
          <p:nvPr/>
        </p:nvSpPr>
        <p:spPr>
          <a:xfrm rot="16200000" flipH="1">
            <a:off x="3660765" y="2656902"/>
            <a:ext cx="6935834" cy="1434177"/>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9000">
                <a:schemeClr val="accent6">
                  <a:lumMod val="75000"/>
                </a:schemeClr>
              </a:gs>
              <a:gs pos="32000">
                <a:srgbClr val="CCFF33"/>
              </a:gs>
              <a:gs pos="51000">
                <a:srgbClr val="FFC000"/>
              </a:gs>
              <a:gs pos="81000">
                <a:srgbClr val="FFC000"/>
              </a:gs>
            </a:gsLst>
            <a:lin ang="5400000" scaled="0"/>
          </a:gradFill>
          <a:ln w="12700">
            <a:noFill/>
          </a:ln>
          <a:scene3d>
            <a:camera prst="orthographicFront"/>
            <a:lightRig rig="chilly"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11"/>
          <p:cNvSpPr/>
          <p:nvPr/>
        </p:nvSpPr>
        <p:spPr>
          <a:xfrm rot="16200000" flipH="1">
            <a:off x="2191421" y="2684410"/>
            <a:ext cx="6935834" cy="1434177"/>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9000">
                <a:schemeClr val="accent6">
                  <a:lumMod val="75000"/>
                </a:schemeClr>
              </a:gs>
              <a:gs pos="32000">
                <a:srgbClr val="CCFF33"/>
              </a:gs>
              <a:gs pos="51000">
                <a:srgbClr val="FFC000"/>
              </a:gs>
              <a:gs pos="81000">
                <a:srgbClr val="FFC000"/>
              </a:gs>
            </a:gsLst>
            <a:lin ang="5400000" scaled="0"/>
          </a:gradFill>
          <a:ln w="12700">
            <a:noFill/>
          </a:ln>
          <a:scene3d>
            <a:camera prst="orthographicFront"/>
            <a:lightRig rig="chilly"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1"/>
          <p:cNvSpPr/>
          <p:nvPr/>
        </p:nvSpPr>
        <p:spPr>
          <a:xfrm rot="5400000">
            <a:off x="20971" y="2684410"/>
            <a:ext cx="6935834" cy="1434177"/>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9000">
                <a:schemeClr val="accent6">
                  <a:lumMod val="75000"/>
                </a:schemeClr>
              </a:gs>
              <a:gs pos="32000">
                <a:srgbClr val="CCFF33"/>
              </a:gs>
              <a:gs pos="51000">
                <a:srgbClr val="FFC000"/>
              </a:gs>
              <a:gs pos="81000">
                <a:srgbClr val="FFC000"/>
              </a:gs>
            </a:gsLst>
            <a:lin ang="5400000" scaled="0"/>
          </a:gradFill>
          <a:ln w="12700">
            <a:noFill/>
          </a:ln>
          <a:scene3d>
            <a:camera prst="orthographicFront"/>
            <a:lightRig rig="chilly"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11"/>
          <p:cNvSpPr/>
          <p:nvPr/>
        </p:nvSpPr>
        <p:spPr>
          <a:xfrm rot="5400000">
            <a:off x="-1260807" y="2645122"/>
            <a:ext cx="6935834" cy="1434177"/>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9000">
                <a:schemeClr val="accent6">
                  <a:lumMod val="75000"/>
                </a:schemeClr>
              </a:gs>
              <a:gs pos="32000">
                <a:srgbClr val="CCFF33"/>
              </a:gs>
              <a:gs pos="51000">
                <a:srgbClr val="FFC000"/>
              </a:gs>
              <a:gs pos="81000">
                <a:srgbClr val="FFC000"/>
              </a:gs>
            </a:gsLst>
            <a:lin ang="5400000" scaled="0"/>
          </a:gradFill>
          <a:ln w="12700">
            <a:noFill/>
          </a:ln>
          <a:scene3d>
            <a:camera prst="orthographicFront"/>
            <a:lightRig rig="chilly"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1"/>
          <p:cNvSpPr/>
          <p:nvPr/>
        </p:nvSpPr>
        <p:spPr>
          <a:xfrm rot="5400000">
            <a:off x="-2694985" y="2684409"/>
            <a:ext cx="6935834" cy="1434177"/>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9000">
                <a:schemeClr val="accent6">
                  <a:lumMod val="75000"/>
                </a:schemeClr>
              </a:gs>
              <a:gs pos="32000">
                <a:srgbClr val="CCFF33"/>
              </a:gs>
              <a:gs pos="51000">
                <a:srgbClr val="FFC000"/>
              </a:gs>
              <a:gs pos="81000">
                <a:srgbClr val="FFC000"/>
              </a:gs>
            </a:gsLst>
            <a:lin ang="5400000" scaled="0"/>
          </a:gradFill>
          <a:ln w="12700">
            <a:noFill/>
          </a:ln>
          <a:scene3d>
            <a:camera prst="orthographicFront"/>
            <a:lightRig rig="chilly"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1"/>
          <p:cNvSpPr/>
          <p:nvPr/>
        </p:nvSpPr>
        <p:spPr>
          <a:xfrm>
            <a:off x="-154511" y="4797152"/>
            <a:ext cx="9143999" cy="1434177"/>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9000">
                <a:schemeClr val="accent6">
                  <a:lumMod val="75000"/>
                </a:schemeClr>
              </a:gs>
              <a:gs pos="32000">
                <a:srgbClr val="CCFF33"/>
              </a:gs>
              <a:gs pos="51000">
                <a:srgbClr val="FFC000"/>
              </a:gs>
              <a:gs pos="81000">
                <a:srgbClr val="FFC000"/>
              </a:gs>
            </a:gsLst>
            <a:lin ang="5400000" scaled="0"/>
          </a:gradFill>
          <a:ln w="12700">
            <a:noFill/>
          </a:ln>
          <a:scene3d>
            <a:camera prst="orthographicFront"/>
            <a:lightRig rig="chilly"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11"/>
          <p:cNvSpPr/>
          <p:nvPr/>
        </p:nvSpPr>
        <p:spPr>
          <a:xfrm>
            <a:off x="-252537" y="3501008"/>
            <a:ext cx="9143999" cy="1434177"/>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9000">
                <a:schemeClr val="accent6">
                  <a:lumMod val="75000"/>
                </a:schemeClr>
              </a:gs>
              <a:gs pos="32000">
                <a:srgbClr val="CCFF33"/>
              </a:gs>
              <a:gs pos="51000">
                <a:srgbClr val="FFC000"/>
              </a:gs>
              <a:gs pos="81000">
                <a:srgbClr val="FFC000"/>
              </a:gs>
            </a:gsLst>
            <a:lin ang="5400000" scaled="0"/>
          </a:gradFill>
          <a:ln w="12700">
            <a:noFill/>
          </a:ln>
          <a:scene3d>
            <a:camera prst="orthographicFront"/>
            <a:lightRig rig="chilly"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11"/>
          <p:cNvSpPr/>
          <p:nvPr/>
        </p:nvSpPr>
        <p:spPr>
          <a:xfrm rot="10800000">
            <a:off x="-180528" y="404664"/>
            <a:ext cx="9143999" cy="1434177"/>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9000">
                <a:schemeClr val="accent6">
                  <a:lumMod val="75000"/>
                </a:schemeClr>
              </a:gs>
              <a:gs pos="32000">
                <a:srgbClr val="CCFF33"/>
              </a:gs>
              <a:gs pos="51000">
                <a:srgbClr val="FFC000"/>
              </a:gs>
              <a:gs pos="81000">
                <a:srgbClr val="FFC000"/>
              </a:gs>
            </a:gsLst>
            <a:lin ang="5400000" scaled="0"/>
          </a:gradFill>
          <a:ln w="12700">
            <a:noFill/>
          </a:ln>
          <a:scene3d>
            <a:camera prst="orthographicFront"/>
            <a:lightRig rig="chilly"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11"/>
          <p:cNvSpPr/>
          <p:nvPr/>
        </p:nvSpPr>
        <p:spPr>
          <a:xfrm rot="10800000">
            <a:off x="-180529" y="1821019"/>
            <a:ext cx="9143999" cy="1434177"/>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9000">
                <a:schemeClr val="accent6">
                  <a:lumMod val="75000"/>
                </a:schemeClr>
              </a:gs>
              <a:gs pos="32000">
                <a:srgbClr val="CCFF33"/>
              </a:gs>
              <a:gs pos="51000">
                <a:srgbClr val="FFC000"/>
              </a:gs>
              <a:gs pos="81000">
                <a:srgbClr val="FFC000"/>
              </a:gs>
            </a:gsLst>
            <a:lin ang="5400000" scaled="0"/>
          </a:gradFill>
          <a:ln w="12700">
            <a:noFill/>
          </a:ln>
          <a:scene3d>
            <a:camera prst="orthographicFront"/>
            <a:lightRig rig="chilly"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12 Forma libre"/>
          <p:cNvSpPr/>
          <p:nvPr/>
        </p:nvSpPr>
        <p:spPr>
          <a:xfrm>
            <a:off x="-35800" y="-22449"/>
            <a:ext cx="9220022"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10000"/>
                </a:schemeClr>
              </a:gs>
              <a:gs pos="91000">
                <a:srgbClr val="391B03">
                  <a:lumMod val="0"/>
                </a:srgbClr>
              </a:gs>
              <a:gs pos="57000">
                <a:srgbClr val="FFC000"/>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Forma libre"/>
          <p:cNvSpPr/>
          <p:nvPr/>
        </p:nvSpPr>
        <p:spPr>
          <a:xfrm rot="10800000">
            <a:off x="-113494" y="5723735"/>
            <a:ext cx="9297715" cy="122896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10000"/>
                </a:schemeClr>
              </a:gs>
              <a:gs pos="91000">
                <a:srgbClr val="391B03">
                  <a:lumMod val="0"/>
                </a:srgbClr>
              </a:gs>
              <a:gs pos="57000">
                <a:srgbClr val="FFC000"/>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p:cNvSpPr/>
          <p:nvPr/>
        </p:nvSpPr>
        <p:spPr>
          <a:xfrm>
            <a:off x="-43214" y="805"/>
            <a:ext cx="9234850" cy="7095820"/>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45986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4000" fill="hold"/>
                                        <p:tgtEl>
                                          <p:spTgt spid="2"/>
                                        </p:tgtEl>
                                        <p:attrNameLst>
                                          <p:attrName>ppt_x</p:attrName>
                                        </p:attrNameLst>
                                      </p:cBhvr>
                                      <p:tavLst>
                                        <p:tav tm="0">
                                          <p:val>
                                            <p:strVal val="1+#ppt_w/2"/>
                                          </p:val>
                                        </p:tav>
                                        <p:tav tm="100000">
                                          <p:val>
                                            <p:strVal val="#ppt_x"/>
                                          </p:val>
                                        </p:tav>
                                      </p:tavLst>
                                    </p:anim>
                                    <p:anim calcmode="lin" valueType="num">
                                      <p:cBhvr additive="base">
                                        <p:cTn id="11" dur="4000" fill="hold"/>
                                        <p:tgtEl>
                                          <p:spTgt spid="2"/>
                                        </p:tgtEl>
                                        <p:attrNameLst>
                                          <p:attrName>ppt_y</p:attrName>
                                        </p:attrNameLst>
                                      </p:cBhvr>
                                      <p:tavLst>
                                        <p:tav tm="0">
                                          <p:val>
                                            <p:strVal val="#ppt_y"/>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000" fill="hold"/>
                                        <p:tgtEl>
                                          <p:spTgt spid="2"/>
                                        </p:tgtEl>
                                        <p:attrNameLst>
                                          <p:attrName>ppt_w</p:attrName>
                                        </p:attrNameLst>
                                      </p:cBhvr>
                                      <p:tavLst>
                                        <p:tav tm="0" fmla="#ppt_w*sin(2.5*pi*$)">
                                          <p:val>
                                            <p:fltVal val="0"/>
                                          </p:val>
                                        </p:tav>
                                        <p:tav tm="100000">
                                          <p:val>
                                            <p:fltVal val="1"/>
                                          </p:val>
                                        </p:tav>
                                      </p:tavLst>
                                    </p:anim>
                                    <p:anim calcmode="lin" valueType="num">
                                      <p:cBhvr>
                                        <p:cTn id="15" dur="4000" fill="hold"/>
                                        <p:tgtEl>
                                          <p:spTgt spid="2"/>
                                        </p:tgtEl>
                                        <p:attrNameLst>
                                          <p:attrName>ppt_h</p:attrName>
                                        </p:attrNameLst>
                                      </p:cBhvr>
                                      <p:tavLst>
                                        <p:tav tm="0">
                                          <p:val>
                                            <p:strVal val="#ppt_h"/>
                                          </p:val>
                                        </p:tav>
                                        <p:tav tm="100000">
                                          <p:val>
                                            <p:strVal val="#ppt_h"/>
                                          </p:val>
                                        </p:tav>
                                      </p:tavLst>
                                    </p:anim>
                                  </p:childTnLst>
                                </p:cTn>
                              </p:par>
                              <p:par>
                                <p:cTn id="16" presetID="9" presetClass="entr" presetSubtype="0" fill="hold" grpId="3"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dissolve">
                                      <p:cBhvr>
                                        <p:cTn id="18" dur="4500"/>
                                        <p:tgtEl>
                                          <p:spTgt spid="2"/>
                                        </p:tgtEl>
                                      </p:cBhvr>
                                    </p:animEffect>
                                  </p:childTnLst>
                                </p:cTn>
                              </p:par>
                              <p:par>
                                <p:cTn id="19" presetID="2" presetClass="entr" presetSubtype="2"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4000" fill="hold"/>
                                        <p:tgtEl>
                                          <p:spTgt spid="3"/>
                                        </p:tgtEl>
                                        <p:attrNameLst>
                                          <p:attrName>ppt_x</p:attrName>
                                        </p:attrNameLst>
                                      </p:cBhvr>
                                      <p:tavLst>
                                        <p:tav tm="0">
                                          <p:val>
                                            <p:strVal val="1+#ppt_w/2"/>
                                          </p:val>
                                        </p:tav>
                                        <p:tav tm="100000">
                                          <p:val>
                                            <p:strVal val="#ppt_x"/>
                                          </p:val>
                                        </p:tav>
                                      </p:tavLst>
                                    </p:anim>
                                    <p:anim calcmode="lin" valueType="num">
                                      <p:cBhvr additive="base">
                                        <p:cTn id="22" dur="4000" fill="hold"/>
                                        <p:tgtEl>
                                          <p:spTgt spid="3"/>
                                        </p:tgtEl>
                                        <p:attrNameLst>
                                          <p:attrName>ppt_y</p:attrName>
                                        </p:attrNameLst>
                                      </p:cBhvr>
                                      <p:tavLst>
                                        <p:tav tm="0">
                                          <p:val>
                                            <p:strVal val="#ppt_y"/>
                                          </p:val>
                                        </p:tav>
                                        <p:tav tm="100000">
                                          <p:val>
                                            <p:strVal val="#ppt_y"/>
                                          </p:val>
                                        </p:tav>
                                      </p:tavLst>
                                    </p:anim>
                                  </p:childTnLst>
                                </p:cTn>
                              </p:par>
                              <p:par>
                                <p:cTn id="23" presetID="19" presetClass="entr" presetSubtype="10" fill="hold" grpId="1"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4000" fill="hold"/>
                                        <p:tgtEl>
                                          <p:spTgt spid="3"/>
                                        </p:tgtEl>
                                        <p:attrNameLst>
                                          <p:attrName>ppt_w</p:attrName>
                                        </p:attrNameLst>
                                      </p:cBhvr>
                                      <p:tavLst>
                                        <p:tav tm="0" fmla="#ppt_w*sin(2.5*pi*$)">
                                          <p:val>
                                            <p:fltVal val="0"/>
                                          </p:val>
                                        </p:tav>
                                        <p:tav tm="100000">
                                          <p:val>
                                            <p:fltVal val="1"/>
                                          </p:val>
                                        </p:tav>
                                      </p:tavLst>
                                    </p:anim>
                                    <p:anim calcmode="lin" valueType="num">
                                      <p:cBhvr>
                                        <p:cTn id="26" dur="4000" fill="hold"/>
                                        <p:tgtEl>
                                          <p:spTgt spid="3"/>
                                        </p:tgtEl>
                                        <p:attrNameLst>
                                          <p:attrName>ppt_h</p:attrName>
                                        </p:attrNameLst>
                                      </p:cBhvr>
                                      <p:tavLst>
                                        <p:tav tm="0">
                                          <p:val>
                                            <p:strVal val="#ppt_h"/>
                                          </p:val>
                                        </p:tav>
                                        <p:tav tm="100000">
                                          <p:val>
                                            <p:strVal val="#ppt_h"/>
                                          </p:val>
                                        </p:tav>
                                      </p:tavLst>
                                    </p:anim>
                                  </p:childTnLst>
                                </p:cTn>
                              </p:par>
                              <p:par>
                                <p:cTn id="27" presetID="9" presetClass="entr" presetSubtype="0" fill="hold" grpId="3" nodeType="with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dissolve">
                                      <p:cBhvr>
                                        <p:cTn id="29" dur="4500"/>
                                        <p:tgtEl>
                                          <p:spTgt spid="3"/>
                                        </p:tgtEl>
                                      </p:cBhvr>
                                    </p:animEffect>
                                  </p:childTnLst>
                                </p:cTn>
                              </p:par>
                              <p:par>
                                <p:cTn id="30" presetID="2" presetClass="entr" presetSubtype="2"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4000" fill="hold"/>
                                        <p:tgtEl>
                                          <p:spTgt spid="4"/>
                                        </p:tgtEl>
                                        <p:attrNameLst>
                                          <p:attrName>ppt_x</p:attrName>
                                        </p:attrNameLst>
                                      </p:cBhvr>
                                      <p:tavLst>
                                        <p:tav tm="0">
                                          <p:val>
                                            <p:strVal val="1+#ppt_w/2"/>
                                          </p:val>
                                        </p:tav>
                                        <p:tav tm="100000">
                                          <p:val>
                                            <p:strVal val="#ppt_x"/>
                                          </p:val>
                                        </p:tav>
                                      </p:tavLst>
                                    </p:anim>
                                    <p:anim calcmode="lin" valueType="num">
                                      <p:cBhvr additive="base">
                                        <p:cTn id="33" dur="4000" fill="hold"/>
                                        <p:tgtEl>
                                          <p:spTgt spid="4"/>
                                        </p:tgtEl>
                                        <p:attrNameLst>
                                          <p:attrName>ppt_y</p:attrName>
                                        </p:attrNameLst>
                                      </p:cBhvr>
                                      <p:tavLst>
                                        <p:tav tm="0">
                                          <p:val>
                                            <p:strVal val="#ppt_y"/>
                                          </p:val>
                                        </p:tav>
                                        <p:tav tm="100000">
                                          <p:val>
                                            <p:strVal val="#ppt_y"/>
                                          </p:val>
                                        </p:tav>
                                      </p:tavLst>
                                    </p:anim>
                                  </p:childTnLst>
                                </p:cTn>
                              </p:par>
                              <p:par>
                                <p:cTn id="34" presetID="19" presetClass="entr" presetSubtype="10" fill="hold" grpId="1" nodeType="with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p:cTn id="36" dur="4000" fill="hold"/>
                                        <p:tgtEl>
                                          <p:spTgt spid="4"/>
                                        </p:tgtEl>
                                        <p:attrNameLst>
                                          <p:attrName>ppt_w</p:attrName>
                                        </p:attrNameLst>
                                      </p:cBhvr>
                                      <p:tavLst>
                                        <p:tav tm="0" fmla="#ppt_w*sin(2.5*pi*$)">
                                          <p:val>
                                            <p:fltVal val="0"/>
                                          </p:val>
                                        </p:tav>
                                        <p:tav tm="100000">
                                          <p:val>
                                            <p:fltVal val="1"/>
                                          </p:val>
                                        </p:tav>
                                      </p:tavLst>
                                    </p:anim>
                                    <p:anim calcmode="lin" valueType="num">
                                      <p:cBhvr>
                                        <p:cTn id="37" dur="4000" fill="hold"/>
                                        <p:tgtEl>
                                          <p:spTgt spid="4"/>
                                        </p:tgtEl>
                                        <p:attrNameLst>
                                          <p:attrName>ppt_h</p:attrName>
                                        </p:attrNameLst>
                                      </p:cBhvr>
                                      <p:tavLst>
                                        <p:tav tm="0">
                                          <p:val>
                                            <p:strVal val="#ppt_h"/>
                                          </p:val>
                                        </p:tav>
                                        <p:tav tm="100000">
                                          <p:val>
                                            <p:strVal val="#ppt_h"/>
                                          </p:val>
                                        </p:tav>
                                      </p:tavLst>
                                    </p:anim>
                                  </p:childTnLst>
                                </p:cTn>
                              </p:par>
                              <p:par>
                                <p:cTn id="38" presetID="9" presetClass="entr" presetSubtype="0" fill="hold" grpId="3" nodeType="with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dissolve">
                                      <p:cBhvr>
                                        <p:cTn id="40" dur="4500"/>
                                        <p:tgtEl>
                                          <p:spTgt spid="4"/>
                                        </p:tgtEl>
                                      </p:cBhvr>
                                    </p:animEffect>
                                  </p:childTnLst>
                                </p:cTn>
                              </p:par>
                              <p:par>
                                <p:cTn id="41" presetID="2" presetClass="entr" presetSubtype="8" fill="hold" grpId="0"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4000" fill="hold"/>
                                        <p:tgtEl>
                                          <p:spTgt spid="5"/>
                                        </p:tgtEl>
                                        <p:attrNameLst>
                                          <p:attrName>ppt_x</p:attrName>
                                        </p:attrNameLst>
                                      </p:cBhvr>
                                      <p:tavLst>
                                        <p:tav tm="0">
                                          <p:val>
                                            <p:strVal val="0-#ppt_w/2"/>
                                          </p:val>
                                        </p:tav>
                                        <p:tav tm="100000">
                                          <p:val>
                                            <p:strVal val="#ppt_x"/>
                                          </p:val>
                                        </p:tav>
                                      </p:tavLst>
                                    </p:anim>
                                    <p:anim calcmode="lin" valueType="num">
                                      <p:cBhvr additive="base">
                                        <p:cTn id="44" dur="4000" fill="hold"/>
                                        <p:tgtEl>
                                          <p:spTgt spid="5"/>
                                        </p:tgtEl>
                                        <p:attrNameLst>
                                          <p:attrName>ppt_y</p:attrName>
                                        </p:attrNameLst>
                                      </p:cBhvr>
                                      <p:tavLst>
                                        <p:tav tm="0">
                                          <p:val>
                                            <p:strVal val="#ppt_y"/>
                                          </p:val>
                                        </p:tav>
                                        <p:tav tm="100000">
                                          <p:val>
                                            <p:strVal val="#ppt_y"/>
                                          </p:val>
                                        </p:tav>
                                      </p:tavLst>
                                    </p:anim>
                                  </p:childTnLst>
                                </p:cTn>
                              </p:par>
                              <p:par>
                                <p:cTn id="45" presetID="19" presetClass="entr" presetSubtype="10"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p:cTn id="47" dur="4000" fill="hold"/>
                                        <p:tgtEl>
                                          <p:spTgt spid="5"/>
                                        </p:tgtEl>
                                        <p:attrNameLst>
                                          <p:attrName>ppt_w</p:attrName>
                                        </p:attrNameLst>
                                      </p:cBhvr>
                                      <p:tavLst>
                                        <p:tav tm="0" fmla="#ppt_w*sin(2.5*pi*$)">
                                          <p:val>
                                            <p:fltVal val="0"/>
                                          </p:val>
                                        </p:tav>
                                        <p:tav tm="100000">
                                          <p:val>
                                            <p:fltVal val="1"/>
                                          </p:val>
                                        </p:tav>
                                      </p:tavLst>
                                    </p:anim>
                                    <p:anim calcmode="lin" valueType="num">
                                      <p:cBhvr>
                                        <p:cTn id="48" dur="4000" fill="hold"/>
                                        <p:tgtEl>
                                          <p:spTgt spid="5"/>
                                        </p:tgtEl>
                                        <p:attrNameLst>
                                          <p:attrName>ppt_h</p:attrName>
                                        </p:attrNameLst>
                                      </p:cBhvr>
                                      <p:tavLst>
                                        <p:tav tm="0">
                                          <p:val>
                                            <p:strVal val="#ppt_h"/>
                                          </p:val>
                                        </p:tav>
                                        <p:tav tm="100000">
                                          <p:val>
                                            <p:strVal val="#ppt_h"/>
                                          </p:val>
                                        </p:tav>
                                      </p:tavLst>
                                    </p:anim>
                                  </p:childTnLst>
                                </p:cTn>
                              </p:par>
                              <p:par>
                                <p:cTn id="49" presetID="9" presetClass="entr" presetSubtype="0" fill="hold" grpId="3" nodeType="with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dissolve">
                                      <p:cBhvr>
                                        <p:cTn id="51" dur="4500"/>
                                        <p:tgtEl>
                                          <p:spTgt spid="5"/>
                                        </p:tgtEl>
                                      </p:cBhvr>
                                    </p:animEffect>
                                  </p:childTnLst>
                                </p:cTn>
                              </p:par>
                              <p:par>
                                <p:cTn id="52" presetID="2" presetClass="entr" presetSubtype="8" fill="hold" grpId="0" nodeType="withEffect">
                                  <p:stCondLst>
                                    <p:cond delay="0"/>
                                  </p:stCondLst>
                                  <p:childTnLst>
                                    <p:set>
                                      <p:cBhvr>
                                        <p:cTn id="53" dur="1" fill="hold">
                                          <p:stCondLst>
                                            <p:cond delay="0"/>
                                          </p:stCondLst>
                                        </p:cTn>
                                        <p:tgtEl>
                                          <p:spTgt spid="6"/>
                                        </p:tgtEl>
                                        <p:attrNameLst>
                                          <p:attrName>style.visibility</p:attrName>
                                        </p:attrNameLst>
                                      </p:cBhvr>
                                      <p:to>
                                        <p:strVal val="visible"/>
                                      </p:to>
                                    </p:set>
                                    <p:anim calcmode="lin" valueType="num">
                                      <p:cBhvr additive="base">
                                        <p:cTn id="54" dur="4000" fill="hold"/>
                                        <p:tgtEl>
                                          <p:spTgt spid="6"/>
                                        </p:tgtEl>
                                        <p:attrNameLst>
                                          <p:attrName>ppt_x</p:attrName>
                                        </p:attrNameLst>
                                      </p:cBhvr>
                                      <p:tavLst>
                                        <p:tav tm="0">
                                          <p:val>
                                            <p:strVal val="0-#ppt_w/2"/>
                                          </p:val>
                                        </p:tav>
                                        <p:tav tm="100000">
                                          <p:val>
                                            <p:strVal val="#ppt_x"/>
                                          </p:val>
                                        </p:tav>
                                      </p:tavLst>
                                    </p:anim>
                                    <p:anim calcmode="lin" valueType="num">
                                      <p:cBhvr additive="base">
                                        <p:cTn id="55" dur="4000" fill="hold"/>
                                        <p:tgtEl>
                                          <p:spTgt spid="6"/>
                                        </p:tgtEl>
                                        <p:attrNameLst>
                                          <p:attrName>ppt_y</p:attrName>
                                        </p:attrNameLst>
                                      </p:cBhvr>
                                      <p:tavLst>
                                        <p:tav tm="0">
                                          <p:val>
                                            <p:strVal val="#ppt_y"/>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4000" fill="hold"/>
                                        <p:tgtEl>
                                          <p:spTgt spid="6"/>
                                        </p:tgtEl>
                                        <p:attrNameLst>
                                          <p:attrName>ppt_w</p:attrName>
                                        </p:attrNameLst>
                                      </p:cBhvr>
                                      <p:tavLst>
                                        <p:tav tm="0" fmla="#ppt_w*sin(2.5*pi*$)">
                                          <p:val>
                                            <p:fltVal val="0"/>
                                          </p:val>
                                        </p:tav>
                                        <p:tav tm="100000">
                                          <p:val>
                                            <p:fltVal val="1"/>
                                          </p:val>
                                        </p:tav>
                                      </p:tavLst>
                                    </p:anim>
                                    <p:anim calcmode="lin" valueType="num">
                                      <p:cBhvr>
                                        <p:cTn id="59" dur="4000" fill="hold"/>
                                        <p:tgtEl>
                                          <p:spTgt spid="6"/>
                                        </p:tgtEl>
                                        <p:attrNameLst>
                                          <p:attrName>ppt_h</p:attrName>
                                        </p:attrNameLst>
                                      </p:cBhvr>
                                      <p:tavLst>
                                        <p:tav tm="0">
                                          <p:val>
                                            <p:strVal val="#ppt_h"/>
                                          </p:val>
                                        </p:tav>
                                        <p:tav tm="100000">
                                          <p:val>
                                            <p:strVal val="#ppt_h"/>
                                          </p:val>
                                        </p:tav>
                                      </p:tavLst>
                                    </p:anim>
                                  </p:childTnLst>
                                </p:cTn>
                              </p:par>
                              <p:par>
                                <p:cTn id="60" presetID="9" presetClass="entr" presetSubtype="0" fill="hold" grpId="3" nodeType="withEffect">
                                  <p:stCondLst>
                                    <p:cond delay="0"/>
                                  </p:stCondLst>
                                  <p:childTnLst>
                                    <p:set>
                                      <p:cBhvr>
                                        <p:cTn id="61" dur="1" fill="hold">
                                          <p:stCondLst>
                                            <p:cond delay="0"/>
                                          </p:stCondLst>
                                        </p:cTn>
                                        <p:tgtEl>
                                          <p:spTgt spid="6"/>
                                        </p:tgtEl>
                                        <p:attrNameLst>
                                          <p:attrName>style.visibility</p:attrName>
                                        </p:attrNameLst>
                                      </p:cBhvr>
                                      <p:to>
                                        <p:strVal val="visible"/>
                                      </p:to>
                                    </p:set>
                                    <p:animEffect transition="in" filter="dissolve">
                                      <p:cBhvr>
                                        <p:cTn id="62" dur="4500"/>
                                        <p:tgtEl>
                                          <p:spTgt spid="6"/>
                                        </p:tgtEl>
                                      </p:cBhvr>
                                    </p:animEffect>
                                  </p:childTnLst>
                                </p:cTn>
                              </p:par>
                              <p:par>
                                <p:cTn id="63" presetID="2" presetClass="entr" presetSubtype="8" fill="hold" grpId="0" nodeType="with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additive="base">
                                        <p:cTn id="65" dur="4000" fill="hold"/>
                                        <p:tgtEl>
                                          <p:spTgt spid="7"/>
                                        </p:tgtEl>
                                        <p:attrNameLst>
                                          <p:attrName>ppt_x</p:attrName>
                                        </p:attrNameLst>
                                      </p:cBhvr>
                                      <p:tavLst>
                                        <p:tav tm="0">
                                          <p:val>
                                            <p:strVal val="0-#ppt_w/2"/>
                                          </p:val>
                                        </p:tav>
                                        <p:tav tm="100000">
                                          <p:val>
                                            <p:strVal val="#ppt_x"/>
                                          </p:val>
                                        </p:tav>
                                      </p:tavLst>
                                    </p:anim>
                                    <p:anim calcmode="lin" valueType="num">
                                      <p:cBhvr additive="base">
                                        <p:cTn id="66" dur="4000" fill="hold"/>
                                        <p:tgtEl>
                                          <p:spTgt spid="7"/>
                                        </p:tgtEl>
                                        <p:attrNameLst>
                                          <p:attrName>ppt_y</p:attrName>
                                        </p:attrNameLst>
                                      </p:cBhvr>
                                      <p:tavLst>
                                        <p:tav tm="0">
                                          <p:val>
                                            <p:strVal val="#ppt_y"/>
                                          </p:val>
                                        </p:tav>
                                        <p:tav tm="100000">
                                          <p:val>
                                            <p:strVal val="#ppt_y"/>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p:cTn id="69" dur="4000" fill="hold"/>
                                        <p:tgtEl>
                                          <p:spTgt spid="7"/>
                                        </p:tgtEl>
                                        <p:attrNameLst>
                                          <p:attrName>ppt_w</p:attrName>
                                        </p:attrNameLst>
                                      </p:cBhvr>
                                      <p:tavLst>
                                        <p:tav tm="0" fmla="#ppt_w*sin(2.5*pi*$)">
                                          <p:val>
                                            <p:fltVal val="0"/>
                                          </p:val>
                                        </p:tav>
                                        <p:tav tm="100000">
                                          <p:val>
                                            <p:fltVal val="1"/>
                                          </p:val>
                                        </p:tav>
                                      </p:tavLst>
                                    </p:anim>
                                    <p:anim calcmode="lin" valueType="num">
                                      <p:cBhvr>
                                        <p:cTn id="70" dur="4000" fill="hold"/>
                                        <p:tgtEl>
                                          <p:spTgt spid="7"/>
                                        </p:tgtEl>
                                        <p:attrNameLst>
                                          <p:attrName>ppt_h</p:attrName>
                                        </p:attrNameLst>
                                      </p:cBhvr>
                                      <p:tavLst>
                                        <p:tav tm="0">
                                          <p:val>
                                            <p:strVal val="#ppt_h"/>
                                          </p:val>
                                        </p:tav>
                                        <p:tav tm="100000">
                                          <p:val>
                                            <p:strVal val="#ppt_h"/>
                                          </p:val>
                                        </p:tav>
                                      </p:tavLst>
                                    </p:anim>
                                  </p:childTnLst>
                                </p:cTn>
                              </p:par>
                              <p:par>
                                <p:cTn id="71" presetID="9" presetClass="entr" presetSubtype="0" fill="hold" grpId="3" nodeType="withEffect">
                                  <p:stCondLst>
                                    <p:cond delay="0"/>
                                  </p:stCondLst>
                                  <p:childTnLst>
                                    <p:set>
                                      <p:cBhvr>
                                        <p:cTn id="72" dur="1" fill="hold">
                                          <p:stCondLst>
                                            <p:cond delay="0"/>
                                          </p:stCondLst>
                                        </p:cTn>
                                        <p:tgtEl>
                                          <p:spTgt spid="7"/>
                                        </p:tgtEl>
                                        <p:attrNameLst>
                                          <p:attrName>style.visibility</p:attrName>
                                        </p:attrNameLst>
                                      </p:cBhvr>
                                      <p:to>
                                        <p:strVal val="visible"/>
                                      </p:to>
                                    </p:set>
                                    <p:animEffect transition="in" filter="dissolve">
                                      <p:cBhvr>
                                        <p:cTn id="73" dur="4500"/>
                                        <p:tgtEl>
                                          <p:spTgt spid="7"/>
                                        </p:tgtEl>
                                      </p:cBhvr>
                                    </p:animEffect>
                                  </p:childTnLst>
                                </p:cTn>
                              </p:par>
                              <p:par>
                                <p:cTn id="74" presetID="2" presetClass="entr" presetSubtype="4" fill="hold" grpId="0" nodeType="withEffect">
                                  <p:stCondLst>
                                    <p:cond delay="0"/>
                                  </p:stCondLst>
                                  <p:childTnLst>
                                    <p:set>
                                      <p:cBhvr>
                                        <p:cTn id="75" dur="1" fill="hold">
                                          <p:stCondLst>
                                            <p:cond delay="0"/>
                                          </p:stCondLst>
                                        </p:cTn>
                                        <p:tgtEl>
                                          <p:spTgt spid="8"/>
                                        </p:tgtEl>
                                        <p:attrNameLst>
                                          <p:attrName>style.visibility</p:attrName>
                                        </p:attrNameLst>
                                      </p:cBhvr>
                                      <p:to>
                                        <p:strVal val="visible"/>
                                      </p:to>
                                    </p:set>
                                    <p:anim calcmode="lin" valueType="num">
                                      <p:cBhvr additive="base">
                                        <p:cTn id="76" dur="4000" fill="hold"/>
                                        <p:tgtEl>
                                          <p:spTgt spid="8"/>
                                        </p:tgtEl>
                                        <p:attrNameLst>
                                          <p:attrName>ppt_x</p:attrName>
                                        </p:attrNameLst>
                                      </p:cBhvr>
                                      <p:tavLst>
                                        <p:tav tm="0">
                                          <p:val>
                                            <p:strVal val="#ppt_x"/>
                                          </p:val>
                                        </p:tav>
                                        <p:tav tm="100000">
                                          <p:val>
                                            <p:strVal val="#ppt_x"/>
                                          </p:val>
                                        </p:tav>
                                      </p:tavLst>
                                    </p:anim>
                                    <p:anim calcmode="lin" valueType="num">
                                      <p:cBhvr additive="base">
                                        <p:cTn id="77" dur="4000" fill="hold"/>
                                        <p:tgtEl>
                                          <p:spTgt spid="8"/>
                                        </p:tgtEl>
                                        <p:attrNameLst>
                                          <p:attrName>ppt_y</p:attrName>
                                        </p:attrNameLst>
                                      </p:cBhvr>
                                      <p:tavLst>
                                        <p:tav tm="0">
                                          <p:val>
                                            <p:strVal val="1+#ppt_h/2"/>
                                          </p:val>
                                        </p:tav>
                                        <p:tav tm="100000">
                                          <p:val>
                                            <p:strVal val="#ppt_y"/>
                                          </p:val>
                                        </p:tav>
                                      </p:tavLst>
                                    </p:anim>
                                  </p:childTnLst>
                                </p:cTn>
                              </p:par>
                              <p:par>
                                <p:cTn id="78" presetID="19" presetClass="entr" presetSubtype="5" fill="hold" grpId="1" nodeType="withEffect">
                                  <p:stCondLst>
                                    <p:cond delay="0"/>
                                  </p:stCondLst>
                                  <p:childTnLst>
                                    <p:set>
                                      <p:cBhvr>
                                        <p:cTn id="79" dur="1" fill="hold">
                                          <p:stCondLst>
                                            <p:cond delay="0"/>
                                          </p:stCondLst>
                                        </p:cTn>
                                        <p:tgtEl>
                                          <p:spTgt spid="8"/>
                                        </p:tgtEl>
                                        <p:attrNameLst>
                                          <p:attrName>style.visibility</p:attrName>
                                        </p:attrNameLst>
                                      </p:cBhvr>
                                      <p:to>
                                        <p:strVal val="visible"/>
                                      </p:to>
                                    </p:set>
                                    <p:anim calcmode="lin" valueType="num">
                                      <p:cBhvr>
                                        <p:cTn id="80" dur="4000" fill="hold"/>
                                        <p:tgtEl>
                                          <p:spTgt spid="8"/>
                                        </p:tgtEl>
                                        <p:attrNameLst>
                                          <p:attrName>ppt_w</p:attrName>
                                        </p:attrNameLst>
                                      </p:cBhvr>
                                      <p:tavLst>
                                        <p:tav tm="0">
                                          <p:val>
                                            <p:strVal val="#ppt_w"/>
                                          </p:val>
                                        </p:tav>
                                        <p:tav tm="100000">
                                          <p:val>
                                            <p:strVal val="#ppt_w"/>
                                          </p:val>
                                        </p:tav>
                                      </p:tavLst>
                                    </p:anim>
                                    <p:anim calcmode="lin" valueType="num">
                                      <p:cBhvr>
                                        <p:cTn id="81" dur="4000" fill="hold"/>
                                        <p:tgtEl>
                                          <p:spTgt spid="8"/>
                                        </p:tgtEl>
                                        <p:attrNameLst>
                                          <p:attrName>ppt_h</p:attrName>
                                        </p:attrNameLst>
                                      </p:cBhvr>
                                      <p:tavLst>
                                        <p:tav tm="0" fmla="#ppt_h*sin(2.5*pi*$)">
                                          <p:val>
                                            <p:fltVal val="0"/>
                                          </p:val>
                                        </p:tav>
                                        <p:tav tm="100000">
                                          <p:val>
                                            <p:fltVal val="1"/>
                                          </p:val>
                                        </p:tav>
                                      </p:tavLst>
                                    </p:anim>
                                  </p:childTnLst>
                                </p:cTn>
                              </p:par>
                              <p:par>
                                <p:cTn id="82" presetID="9" presetClass="entr" presetSubtype="0" fill="hold" grpId="3" nodeType="withEffect">
                                  <p:stCondLst>
                                    <p:cond delay="0"/>
                                  </p:stCondLst>
                                  <p:childTnLst>
                                    <p:set>
                                      <p:cBhvr>
                                        <p:cTn id="83" dur="1" fill="hold">
                                          <p:stCondLst>
                                            <p:cond delay="0"/>
                                          </p:stCondLst>
                                        </p:cTn>
                                        <p:tgtEl>
                                          <p:spTgt spid="8"/>
                                        </p:tgtEl>
                                        <p:attrNameLst>
                                          <p:attrName>style.visibility</p:attrName>
                                        </p:attrNameLst>
                                      </p:cBhvr>
                                      <p:to>
                                        <p:strVal val="visible"/>
                                      </p:to>
                                    </p:set>
                                    <p:animEffect transition="in" filter="dissolve">
                                      <p:cBhvr>
                                        <p:cTn id="84" dur="4500"/>
                                        <p:tgtEl>
                                          <p:spTgt spid="8"/>
                                        </p:tgtEl>
                                      </p:cBhvr>
                                    </p:animEffect>
                                  </p:childTnLst>
                                </p:cTn>
                              </p:par>
                              <p:par>
                                <p:cTn id="85" presetID="2" presetClass="entr" presetSubtype="4" fill="hold" grpId="0" nodeType="withEffect">
                                  <p:stCondLst>
                                    <p:cond delay="0"/>
                                  </p:stCondLst>
                                  <p:childTnLst>
                                    <p:set>
                                      <p:cBhvr>
                                        <p:cTn id="86" dur="1" fill="hold">
                                          <p:stCondLst>
                                            <p:cond delay="0"/>
                                          </p:stCondLst>
                                        </p:cTn>
                                        <p:tgtEl>
                                          <p:spTgt spid="9"/>
                                        </p:tgtEl>
                                        <p:attrNameLst>
                                          <p:attrName>style.visibility</p:attrName>
                                        </p:attrNameLst>
                                      </p:cBhvr>
                                      <p:to>
                                        <p:strVal val="visible"/>
                                      </p:to>
                                    </p:set>
                                    <p:anim calcmode="lin" valueType="num">
                                      <p:cBhvr additive="base">
                                        <p:cTn id="87" dur="4000" fill="hold"/>
                                        <p:tgtEl>
                                          <p:spTgt spid="9"/>
                                        </p:tgtEl>
                                        <p:attrNameLst>
                                          <p:attrName>ppt_x</p:attrName>
                                        </p:attrNameLst>
                                      </p:cBhvr>
                                      <p:tavLst>
                                        <p:tav tm="0">
                                          <p:val>
                                            <p:strVal val="#ppt_x"/>
                                          </p:val>
                                        </p:tav>
                                        <p:tav tm="100000">
                                          <p:val>
                                            <p:strVal val="#ppt_x"/>
                                          </p:val>
                                        </p:tav>
                                      </p:tavLst>
                                    </p:anim>
                                    <p:anim calcmode="lin" valueType="num">
                                      <p:cBhvr additive="base">
                                        <p:cTn id="88" dur="4000" fill="hold"/>
                                        <p:tgtEl>
                                          <p:spTgt spid="9"/>
                                        </p:tgtEl>
                                        <p:attrNameLst>
                                          <p:attrName>ppt_y</p:attrName>
                                        </p:attrNameLst>
                                      </p:cBhvr>
                                      <p:tavLst>
                                        <p:tav tm="0">
                                          <p:val>
                                            <p:strVal val="1+#ppt_h/2"/>
                                          </p:val>
                                        </p:tav>
                                        <p:tav tm="100000">
                                          <p:val>
                                            <p:strVal val="#ppt_y"/>
                                          </p:val>
                                        </p:tav>
                                      </p:tavLst>
                                    </p:anim>
                                  </p:childTnLst>
                                </p:cTn>
                              </p:par>
                              <p:par>
                                <p:cTn id="89" presetID="19" presetClass="entr" presetSubtype="5" fill="hold" grpId="1" nodeType="withEffect">
                                  <p:stCondLst>
                                    <p:cond delay="0"/>
                                  </p:stCondLst>
                                  <p:childTnLst>
                                    <p:set>
                                      <p:cBhvr>
                                        <p:cTn id="90" dur="1" fill="hold">
                                          <p:stCondLst>
                                            <p:cond delay="0"/>
                                          </p:stCondLst>
                                        </p:cTn>
                                        <p:tgtEl>
                                          <p:spTgt spid="9"/>
                                        </p:tgtEl>
                                        <p:attrNameLst>
                                          <p:attrName>style.visibility</p:attrName>
                                        </p:attrNameLst>
                                      </p:cBhvr>
                                      <p:to>
                                        <p:strVal val="visible"/>
                                      </p:to>
                                    </p:set>
                                    <p:anim calcmode="lin" valueType="num">
                                      <p:cBhvr>
                                        <p:cTn id="91" dur="4000" fill="hold"/>
                                        <p:tgtEl>
                                          <p:spTgt spid="9"/>
                                        </p:tgtEl>
                                        <p:attrNameLst>
                                          <p:attrName>ppt_w</p:attrName>
                                        </p:attrNameLst>
                                      </p:cBhvr>
                                      <p:tavLst>
                                        <p:tav tm="0">
                                          <p:val>
                                            <p:strVal val="#ppt_w"/>
                                          </p:val>
                                        </p:tav>
                                        <p:tav tm="100000">
                                          <p:val>
                                            <p:strVal val="#ppt_w"/>
                                          </p:val>
                                        </p:tav>
                                      </p:tavLst>
                                    </p:anim>
                                    <p:anim calcmode="lin" valueType="num">
                                      <p:cBhvr>
                                        <p:cTn id="92" dur="4000" fill="hold"/>
                                        <p:tgtEl>
                                          <p:spTgt spid="9"/>
                                        </p:tgtEl>
                                        <p:attrNameLst>
                                          <p:attrName>ppt_h</p:attrName>
                                        </p:attrNameLst>
                                      </p:cBhvr>
                                      <p:tavLst>
                                        <p:tav tm="0" fmla="#ppt_h*sin(2.5*pi*$)">
                                          <p:val>
                                            <p:fltVal val="0"/>
                                          </p:val>
                                        </p:tav>
                                        <p:tav tm="100000">
                                          <p:val>
                                            <p:fltVal val="1"/>
                                          </p:val>
                                        </p:tav>
                                      </p:tavLst>
                                    </p:anim>
                                  </p:childTnLst>
                                </p:cTn>
                              </p:par>
                              <p:par>
                                <p:cTn id="93" presetID="9" presetClass="entr" presetSubtype="0" fill="hold" grpId="3" nodeType="withEffect">
                                  <p:stCondLst>
                                    <p:cond delay="0"/>
                                  </p:stCondLst>
                                  <p:childTnLst>
                                    <p:set>
                                      <p:cBhvr>
                                        <p:cTn id="94" dur="1" fill="hold">
                                          <p:stCondLst>
                                            <p:cond delay="0"/>
                                          </p:stCondLst>
                                        </p:cTn>
                                        <p:tgtEl>
                                          <p:spTgt spid="9"/>
                                        </p:tgtEl>
                                        <p:attrNameLst>
                                          <p:attrName>style.visibility</p:attrName>
                                        </p:attrNameLst>
                                      </p:cBhvr>
                                      <p:to>
                                        <p:strVal val="visible"/>
                                      </p:to>
                                    </p:set>
                                    <p:animEffect transition="in" filter="dissolve">
                                      <p:cBhvr>
                                        <p:cTn id="95" dur="4500"/>
                                        <p:tgtEl>
                                          <p:spTgt spid="9"/>
                                        </p:tgtEl>
                                      </p:cBhvr>
                                    </p:animEffect>
                                  </p:childTnLst>
                                </p:cTn>
                              </p:par>
                              <p:par>
                                <p:cTn id="96" presetID="2" presetClass="entr" presetSubtype="1" fill="hold" grpId="0" nodeType="withEffect">
                                  <p:stCondLst>
                                    <p:cond delay="0"/>
                                  </p:stCondLst>
                                  <p:childTnLst>
                                    <p:set>
                                      <p:cBhvr>
                                        <p:cTn id="97" dur="1" fill="hold">
                                          <p:stCondLst>
                                            <p:cond delay="0"/>
                                          </p:stCondLst>
                                        </p:cTn>
                                        <p:tgtEl>
                                          <p:spTgt spid="10"/>
                                        </p:tgtEl>
                                        <p:attrNameLst>
                                          <p:attrName>style.visibility</p:attrName>
                                        </p:attrNameLst>
                                      </p:cBhvr>
                                      <p:to>
                                        <p:strVal val="visible"/>
                                      </p:to>
                                    </p:set>
                                    <p:anim calcmode="lin" valueType="num">
                                      <p:cBhvr additive="base">
                                        <p:cTn id="98" dur="4000" fill="hold"/>
                                        <p:tgtEl>
                                          <p:spTgt spid="10"/>
                                        </p:tgtEl>
                                        <p:attrNameLst>
                                          <p:attrName>ppt_x</p:attrName>
                                        </p:attrNameLst>
                                      </p:cBhvr>
                                      <p:tavLst>
                                        <p:tav tm="0">
                                          <p:val>
                                            <p:strVal val="#ppt_x"/>
                                          </p:val>
                                        </p:tav>
                                        <p:tav tm="100000">
                                          <p:val>
                                            <p:strVal val="#ppt_x"/>
                                          </p:val>
                                        </p:tav>
                                      </p:tavLst>
                                    </p:anim>
                                    <p:anim calcmode="lin" valueType="num">
                                      <p:cBhvr additive="base">
                                        <p:cTn id="99" dur="4000" fill="hold"/>
                                        <p:tgtEl>
                                          <p:spTgt spid="10"/>
                                        </p:tgtEl>
                                        <p:attrNameLst>
                                          <p:attrName>ppt_y</p:attrName>
                                        </p:attrNameLst>
                                      </p:cBhvr>
                                      <p:tavLst>
                                        <p:tav tm="0">
                                          <p:val>
                                            <p:strVal val="0-#ppt_h/2"/>
                                          </p:val>
                                        </p:tav>
                                        <p:tav tm="100000">
                                          <p:val>
                                            <p:strVal val="#ppt_y"/>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4000" fill="hold"/>
                                        <p:tgtEl>
                                          <p:spTgt spid="10"/>
                                        </p:tgtEl>
                                        <p:attrNameLst>
                                          <p:attrName>ppt_w</p:attrName>
                                        </p:attrNameLst>
                                      </p:cBhvr>
                                      <p:tavLst>
                                        <p:tav tm="0">
                                          <p:val>
                                            <p:strVal val="#ppt_w"/>
                                          </p:val>
                                        </p:tav>
                                        <p:tav tm="100000">
                                          <p:val>
                                            <p:strVal val="#ppt_w"/>
                                          </p:val>
                                        </p:tav>
                                      </p:tavLst>
                                    </p:anim>
                                    <p:anim calcmode="lin" valueType="num">
                                      <p:cBhvr>
                                        <p:cTn id="103" dur="4000" fill="hold"/>
                                        <p:tgtEl>
                                          <p:spTgt spid="10"/>
                                        </p:tgtEl>
                                        <p:attrNameLst>
                                          <p:attrName>ppt_h</p:attrName>
                                        </p:attrNameLst>
                                      </p:cBhvr>
                                      <p:tavLst>
                                        <p:tav tm="0" fmla="#ppt_h*sin(2.5*pi*$)">
                                          <p:val>
                                            <p:fltVal val="0"/>
                                          </p:val>
                                        </p:tav>
                                        <p:tav tm="100000">
                                          <p:val>
                                            <p:fltVal val="1"/>
                                          </p:val>
                                        </p:tav>
                                      </p:tavLst>
                                    </p:anim>
                                  </p:childTnLst>
                                </p:cTn>
                              </p:par>
                              <p:par>
                                <p:cTn id="104" presetID="9" presetClass="entr" presetSubtype="0" fill="hold" grpId="3" nodeType="withEffect">
                                  <p:stCondLst>
                                    <p:cond delay="0"/>
                                  </p:stCondLst>
                                  <p:childTnLst>
                                    <p:set>
                                      <p:cBhvr>
                                        <p:cTn id="105" dur="1" fill="hold">
                                          <p:stCondLst>
                                            <p:cond delay="0"/>
                                          </p:stCondLst>
                                        </p:cTn>
                                        <p:tgtEl>
                                          <p:spTgt spid="10"/>
                                        </p:tgtEl>
                                        <p:attrNameLst>
                                          <p:attrName>style.visibility</p:attrName>
                                        </p:attrNameLst>
                                      </p:cBhvr>
                                      <p:to>
                                        <p:strVal val="visible"/>
                                      </p:to>
                                    </p:set>
                                    <p:animEffect transition="in" filter="dissolve">
                                      <p:cBhvr>
                                        <p:cTn id="106" dur="4500"/>
                                        <p:tgtEl>
                                          <p:spTgt spid="10"/>
                                        </p:tgtEl>
                                      </p:cBhvr>
                                    </p:animEffect>
                                  </p:childTnLst>
                                </p:cTn>
                              </p:par>
                              <p:par>
                                <p:cTn id="107" presetID="2" presetClass="entr" presetSubtype="1" fill="hold" grpId="0"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additive="base">
                                        <p:cTn id="109" dur="4000" fill="hold"/>
                                        <p:tgtEl>
                                          <p:spTgt spid="11"/>
                                        </p:tgtEl>
                                        <p:attrNameLst>
                                          <p:attrName>ppt_x</p:attrName>
                                        </p:attrNameLst>
                                      </p:cBhvr>
                                      <p:tavLst>
                                        <p:tav tm="0">
                                          <p:val>
                                            <p:strVal val="#ppt_x"/>
                                          </p:val>
                                        </p:tav>
                                        <p:tav tm="100000">
                                          <p:val>
                                            <p:strVal val="#ppt_x"/>
                                          </p:val>
                                        </p:tav>
                                      </p:tavLst>
                                    </p:anim>
                                    <p:anim calcmode="lin" valueType="num">
                                      <p:cBhvr additive="base">
                                        <p:cTn id="110" dur="4000" fill="hold"/>
                                        <p:tgtEl>
                                          <p:spTgt spid="11"/>
                                        </p:tgtEl>
                                        <p:attrNameLst>
                                          <p:attrName>ppt_y</p:attrName>
                                        </p:attrNameLst>
                                      </p:cBhvr>
                                      <p:tavLst>
                                        <p:tav tm="0">
                                          <p:val>
                                            <p:strVal val="0-#ppt_h/2"/>
                                          </p:val>
                                        </p:tav>
                                        <p:tav tm="100000">
                                          <p:val>
                                            <p:strVal val="#ppt_y"/>
                                          </p:val>
                                        </p:tav>
                                      </p:tavLst>
                                    </p:anim>
                                  </p:childTnLst>
                                </p:cTn>
                              </p:par>
                              <p:par>
                                <p:cTn id="111" presetID="19" presetClass="entr" presetSubtype="5" fill="hold" grpId="1" nodeType="withEffect">
                                  <p:stCondLst>
                                    <p:cond delay="0"/>
                                  </p:stCondLst>
                                  <p:childTnLst>
                                    <p:set>
                                      <p:cBhvr>
                                        <p:cTn id="112" dur="1" fill="hold">
                                          <p:stCondLst>
                                            <p:cond delay="0"/>
                                          </p:stCondLst>
                                        </p:cTn>
                                        <p:tgtEl>
                                          <p:spTgt spid="11"/>
                                        </p:tgtEl>
                                        <p:attrNameLst>
                                          <p:attrName>style.visibility</p:attrName>
                                        </p:attrNameLst>
                                      </p:cBhvr>
                                      <p:to>
                                        <p:strVal val="visible"/>
                                      </p:to>
                                    </p:set>
                                    <p:anim calcmode="lin" valueType="num">
                                      <p:cBhvr>
                                        <p:cTn id="113" dur="4000" fill="hold"/>
                                        <p:tgtEl>
                                          <p:spTgt spid="11"/>
                                        </p:tgtEl>
                                        <p:attrNameLst>
                                          <p:attrName>ppt_w</p:attrName>
                                        </p:attrNameLst>
                                      </p:cBhvr>
                                      <p:tavLst>
                                        <p:tav tm="0">
                                          <p:val>
                                            <p:strVal val="#ppt_w"/>
                                          </p:val>
                                        </p:tav>
                                        <p:tav tm="100000">
                                          <p:val>
                                            <p:strVal val="#ppt_w"/>
                                          </p:val>
                                        </p:tav>
                                      </p:tavLst>
                                    </p:anim>
                                    <p:anim calcmode="lin" valueType="num">
                                      <p:cBhvr>
                                        <p:cTn id="114" dur="4000" fill="hold"/>
                                        <p:tgtEl>
                                          <p:spTgt spid="11"/>
                                        </p:tgtEl>
                                        <p:attrNameLst>
                                          <p:attrName>ppt_h</p:attrName>
                                        </p:attrNameLst>
                                      </p:cBhvr>
                                      <p:tavLst>
                                        <p:tav tm="0" fmla="#ppt_h*sin(2.5*pi*$)">
                                          <p:val>
                                            <p:fltVal val="0"/>
                                          </p:val>
                                        </p:tav>
                                        <p:tav tm="100000">
                                          <p:val>
                                            <p:fltVal val="1"/>
                                          </p:val>
                                        </p:tav>
                                      </p:tavLst>
                                    </p:anim>
                                  </p:childTnLst>
                                </p:cTn>
                              </p:par>
                              <p:par>
                                <p:cTn id="115" presetID="9" presetClass="entr" presetSubtype="0" fill="hold" grpId="3" nodeType="withEffect">
                                  <p:stCondLst>
                                    <p:cond delay="0"/>
                                  </p:stCondLst>
                                  <p:childTnLst>
                                    <p:set>
                                      <p:cBhvr>
                                        <p:cTn id="116" dur="1" fill="hold">
                                          <p:stCondLst>
                                            <p:cond delay="0"/>
                                          </p:stCondLst>
                                        </p:cTn>
                                        <p:tgtEl>
                                          <p:spTgt spid="11"/>
                                        </p:tgtEl>
                                        <p:attrNameLst>
                                          <p:attrName>style.visibility</p:attrName>
                                        </p:attrNameLst>
                                      </p:cBhvr>
                                      <p:to>
                                        <p:strVal val="visible"/>
                                      </p:to>
                                    </p:set>
                                    <p:animEffect transition="in" filter="dissolve">
                                      <p:cBhvr>
                                        <p:cTn id="117" dur="4500"/>
                                        <p:tgtEl>
                                          <p:spTgt spid="11"/>
                                        </p:tgtEl>
                                      </p:cBhvr>
                                    </p:animEffect>
                                  </p:childTnLst>
                                </p:cTn>
                              </p:par>
                              <p:par>
                                <p:cTn id="118" presetID="2" presetClass="exit" presetSubtype="8" fill="hold" grpId="2" nodeType="withEffect">
                                  <p:stCondLst>
                                    <p:cond delay="0"/>
                                  </p:stCondLst>
                                  <p:childTnLst>
                                    <p:anim calcmode="lin" valueType="num">
                                      <p:cBhvr additive="base">
                                        <p:cTn id="119" dur="4500"/>
                                        <p:tgtEl>
                                          <p:spTgt spid="2"/>
                                        </p:tgtEl>
                                        <p:attrNameLst>
                                          <p:attrName>ppt_x</p:attrName>
                                        </p:attrNameLst>
                                      </p:cBhvr>
                                      <p:tavLst>
                                        <p:tav tm="0">
                                          <p:val>
                                            <p:strVal val="ppt_x"/>
                                          </p:val>
                                        </p:tav>
                                        <p:tav tm="100000">
                                          <p:val>
                                            <p:strVal val="0-ppt_w/2"/>
                                          </p:val>
                                        </p:tav>
                                      </p:tavLst>
                                    </p:anim>
                                    <p:anim calcmode="lin" valueType="num">
                                      <p:cBhvr additive="base">
                                        <p:cTn id="120" dur="4500"/>
                                        <p:tgtEl>
                                          <p:spTgt spid="2"/>
                                        </p:tgtEl>
                                        <p:attrNameLst>
                                          <p:attrName>ppt_y</p:attrName>
                                        </p:attrNameLst>
                                      </p:cBhvr>
                                      <p:tavLst>
                                        <p:tav tm="0">
                                          <p:val>
                                            <p:strVal val="ppt_y"/>
                                          </p:val>
                                        </p:tav>
                                        <p:tav tm="100000">
                                          <p:val>
                                            <p:strVal val="ppt_y"/>
                                          </p:val>
                                        </p:tav>
                                      </p:tavLst>
                                    </p:anim>
                                    <p:set>
                                      <p:cBhvr>
                                        <p:cTn id="121" dur="1" fill="hold">
                                          <p:stCondLst>
                                            <p:cond delay="4499"/>
                                          </p:stCondLst>
                                        </p:cTn>
                                        <p:tgtEl>
                                          <p:spTgt spid="2"/>
                                        </p:tgtEl>
                                        <p:attrNameLst>
                                          <p:attrName>style.visibility</p:attrName>
                                        </p:attrNameLst>
                                      </p:cBhvr>
                                      <p:to>
                                        <p:strVal val="hidden"/>
                                      </p:to>
                                    </p:set>
                                  </p:childTnLst>
                                </p:cTn>
                              </p:par>
                              <p:par>
                                <p:cTn id="122" presetID="2" presetClass="exit" presetSubtype="8" fill="hold" grpId="2" nodeType="withEffect">
                                  <p:stCondLst>
                                    <p:cond delay="0"/>
                                  </p:stCondLst>
                                  <p:childTnLst>
                                    <p:anim calcmode="lin" valueType="num">
                                      <p:cBhvr additive="base">
                                        <p:cTn id="123" dur="4500"/>
                                        <p:tgtEl>
                                          <p:spTgt spid="3"/>
                                        </p:tgtEl>
                                        <p:attrNameLst>
                                          <p:attrName>ppt_x</p:attrName>
                                        </p:attrNameLst>
                                      </p:cBhvr>
                                      <p:tavLst>
                                        <p:tav tm="0">
                                          <p:val>
                                            <p:strVal val="ppt_x"/>
                                          </p:val>
                                        </p:tav>
                                        <p:tav tm="100000">
                                          <p:val>
                                            <p:strVal val="0-ppt_w/2"/>
                                          </p:val>
                                        </p:tav>
                                      </p:tavLst>
                                    </p:anim>
                                    <p:anim calcmode="lin" valueType="num">
                                      <p:cBhvr additive="base">
                                        <p:cTn id="124" dur="4500"/>
                                        <p:tgtEl>
                                          <p:spTgt spid="3"/>
                                        </p:tgtEl>
                                        <p:attrNameLst>
                                          <p:attrName>ppt_y</p:attrName>
                                        </p:attrNameLst>
                                      </p:cBhvr>
                                      <p:tavLst>
                                        <p:tav tm="0">
                                          <p:val>
                                            <p:strVal val="ppt_y"/>
                                          </p:val>
                                        </p:tav>
                                        <p:tav tm="100000">
                                          <p:val>
                                            <p:strVal val="ppt_y"/>
                                          </p:val>
                                        </p:tav>
                                      </p:tavLst>
                                    </p:anim>
                                    <p:set>
                                      <p:cBhvr>
                                        <p:cTn id="125" dur="1" fill="hold">
                                          <p:stCondLst>
                                            <p:cond delay="4499"/>
                                          </p:stCondLst>
                                        </p:cTn>
                                        <p:tgtEl>
                                          <p:spTgt spid="3"/>
                                        </p:tgtEl>
                                        <p:attrNameLst>
                                          <p:attrName>style.visibility</p:attrName>
                                        </p:attrNameLst>
                                      </p:cBhvr>
                                      <p:to>
                                        <p:strVal val="hidden"/>
                                      </p:to>
                                    </p:set>
                                  </p:childTnLst>
                                </p:cTn>
                              </p:par>
                              <p:par>
                                <p:cTn id="126" presetID="2" presetClass="exit" presetSubtype="8" fill="hold" grpId="2" nodeType="withEffect">
                                  <p:stCondLst>
                                    <p:cond delay="0"/>
                                  </p:stCondLst>
                                  <p:childTnLst>
                                    <p:anim calcmode="lin" valueType="num">
                                      <p:cBhvr additive="base">
                                        <p:cTn id="127" dur="4500"/>
                                        <p:tgtEl>
                                          <p:spTgt spid="4"/>
                                        </p:tgtEl>
                                        <p:attrNameLst>
                                          <p:attrName>ppt_x</p:attrName>
                                        </p:attrNameLst>
                                      </p:cBhvr>
                                      <p:tavLst>
                                        <p:tav tm="0">
                                          <p:val>
                                            <p:strVal val="ppt_x"/>
                                          </p:val>
                                        </p:tav>
                                        <p:tav tm="100000">
                                          <p:val>
                                            <p:strVal val="0-ppt_w/2"/>
                                          </p:val>
                                        </p:tav>
                                      </p:tavLst>
                                    </p:anim>
                                    <p:anim calcmode="lin" valueType="num">
                                      <p:cBhvr additive="base">
                                        <p:cTn id="128" dur="4500"/>
                                        <p:tgtEl>
                                          <p:spTgt spid="4"/>
                                        </p:tgtEl>
                                        <p:attrNameLst>
                                          <p:attrName>ppt_y</p:attrName>
                                        </p:attrNameLst>
                                      </p:cBhvr>
                                      <p:tavLst>
                                        <p:tav tm="0">
                                          <p:val>
                                            <p:strVal val="ppt_y"/>
                                          </p:val>
                                        </p:tav>
                                        <p:tav tm="100000">
                                          <p:val>
                                            <p:strVal val="ppt_y"/>
                                          </p:val>
                                        </p:tav>
                                      </p:tavLst>
                                    </p:anim>
                                    <p:set>
                                      <p:cBhvr>
                                        <p:cTn id="129" dur="1" fill="hold">
                                          <p:stCondLst>
                                            <p:cond delay="4499"/>
                                          </p:stCondLst>
                                        </p:cTn>
                                        <p:tgtEl>
                                          <p:spTgt spid="4"/>
                                        </p:tgtEl>
                                        <p:attrNameLst>
                                          <p:attrName>style.visibility</p:attrName>
                                        </p:attrNameLst>
                                      </p:cBhvr>
                                      <p:to>
                                        <p:strVal val="hidden"/>
                                      </p:to>
                                    </p:set>
                                  </p:childTnLst>
                                </p:cTn>
                              </p:par>
                              <p:par>
                                <p:cTn id="130" presetID="2" presetClass="exit" presetSubtype="2" fill="hold" grpId="2" nodeType="withEffect">
                                  <p:stCondLst>
                                    <p:cond delay="0"/>
                                  </p:stCondLst>
                                  <p:childTnLst>
                                    <p:anim calcmode="lin" valueType="num">
                                      <p:cBhvr additive="base">
                                        <p:cTn id="131" dur="4500"/>
                                        <p:tgtEl>
                                          <p:spTgt spid="5"/>
                                        </p:tgtEl>
                                        <p:attrNameLst>
                                          <p:attrName>ppt_x</p:attrName>
                                        </p:attrNameLst>
                                      </p:cBhvr>
                                      <p:tavLst>
                                        <p:tav tm="0">
                                          <p:val>
                                            <p:strVal val="ppt_x"/>
                                          </p:val>
                                        </p:tav>
                                        <p:tav tm="100000">
                                          <p:val>
                                            <p:strVal val="1+ppt_w/2"/>
                                          </p:val>
                                        </p:tav>
                                      </p:tavLst>
                                    </p:anim>
                                    <p:anim calcmode="lin" valueType="num">
                                      <p:cBhvr additive="base">
                                        <p:cTn id="132" dur="4500"/>
                                        <p:tgtEl>
                                          <p:spTgt spid="5"/>
                                        </p:tgtEl>
                                        <p:attrNameLst>
                                          <p:attrName>ppt_y</p:attrName>
                                        </p:attrNameLst>
                                      </p:cBhvr>
                                      <p:tavLst>
                                        <p:tav tm="0">
                                          <p:val>
                                            <p:strVal val="ppt_y"/>
                                          </p:val>
                                        </p:tav>
                                        <p:tav tm="100000">
                                          <p:val>
                                            <p:strVal val="ppt_y"/>
                                          </p:val>
                                        </p:tav>
                                      </p:tavLst>
                                    </p:anim>
                                    <p:set>
                                      <p:cBhvr>
                                        <p:cTn id="133" dur="1" fill="hold">
                                          <p:stCondLst>
                                            <p:cond delay="4499"/>
                                          </p:stCondLst>
                                        </p:cTn>
                                        <p:tgtEl>
                                          <p:spTgt spid="5"/>
                                        </p:tgtEl>
                                        <p:attrNameLst>
                                          <p:attrName>style.visibility</p:attrName>
                                        </p:attrNameLst>
                                      </p:cBhvr>
                                      <p:to>
                                        <p:strVal val="hidden"/>
                                      </p:to>
                                    </p:set>
                                  </p:childTnLst>
                                </p:cTn>
                              </p:par>
                              <p:par>
                                <p:cTn id="134" presetID="2" presetClass="exit" presetSubtype="2" fill="hold" grpId="2" nodeType="withEffect">
                                  <p:stCondLst>
                                    <p:cond delay="0"/>
                                  </p:stCondLst>
                                  <p:childTnLst>
                                    <p:anim calcmode="lin" valueType="num">
                                      <p:cBhvr additive="base">
                                        <p:cTn id="135" dur="4500"/>
                                        <p:tgtEl>
                                          <p:spTgt spid="6"/>
                                        </p:tgtEl>
                                        <p:attrNameLst>
                                          <p:attrName>ppt_x</p:attrName>
                                        </p:attrNameLst>
                                      </p:cBhvr>
                                      <p:tavLst>
                                        <p:tav tm="0">
                                          <p:val>
                                            <p:strVal val="ppt_x"/>
                                          </p:val>
                                        </p:tav>
                                        <p:tav tm="100000">
                                          <p:val>
                                            <p:strVal val="1+ppt_w/2"/>
                                          </p:val>
                                        </p:tav>
                                      </p:tavLst>
                                    </p:anim>
                                    <p:anim calcmode="lin" valueType="num">
                                      <p:cBhvr additive="base">
                                        <p:cTn id="136" dur="4500"/>
                                        <p:tgtEl>
                                          <p:spTgt spid="6"/>
                                        </p:tgtEl>
                                        <p:attrNameLst>
                                          <p:attrName>ppt_y</p:attrName>
                                        </p:attrNameLst>
                                      </p:cBhvr>
                                      <p:tavLst>
                                        <p:tav tm="0">
                                          <p:val>
                                            <p:strVal val="ppt_y"/>
                                          </p:val>
                                        </p:tav>
                                        <p:tav tm="100000">
                                          <p:val>
                                            <p:strVal val="ppt_y"/>
                                          </p:val>
                                        </p:tav>
                                      </p:tavLst>
                                    </p:anim>
                                    <p:set>
                                      <p:cBhvr>
                                        <p:cTn id="137" dur="1" fill="hold">
                                          <p:stCondLst>
                                            <p:cond delay="4499"/>
                                          </p:stCondLst>
                                        </p:cTn>
                                        <p:tgtEl>
                                          <p:spTgt spid="6"/>
                                        </p:tgtEl>
                                        <p:attrNameLst>
                                          <p:attrName>style.visibility</p:attrName>
                                        </p:attrNameLst>
                                      </p:cBhvr>
                                      <p:to>
                                        <p:strVal val="hidden"/>
                                      </p:to>
                                    </p:set>
                                  </p:childTnLst>
                                </p:cTn>
                              </p:par>
                              <p:par>
                                <p:cTn id="138" presetID="2" presetClass="exit" presetSubtype="2" fill="hold" grpId="2" nodeType="withEffect">
                                  <p:stCondLst>
                                    <p:cond delay="0"/>
                                  </p:stCondLst>
                                  <p:childTnLst>
                                    <p:anim calcmode="lin" valueType="num">
                                      <p:cBhvr additive="base">
                                        <p:cTn id="139" dur="4500"/>
                                        <p:tgtEl>
                                          <p:spTgt spid="7"/>
                                        </p:tgtEl>
                                        <p:attrNameLst>
                                          <p:attrName>ppt_x</p:attrName>
                                        </p:attrNameLst>
                                      </p:cBhvr>
                                      <p:tavLst>
                                        <p:tav tm="0">
                                          <p:val>
                                            <p:strVal val="ppt_x"/>
                                          </p:val>
                                        </p:tav>
                                        <p:tav tm="100000">
                                          <p:val>
                                            <p:strVal val="1+ppt_w/2"/>
                                          </p:val>
                                        </p:tav>
                                      </p:tavLst>
                                    </p:anim>
                                    <p:anim calcmode="lin" valueType="num">
                                      <p:cBhvr additive="base">
                                        <p:cTn id="140" dur="4500"/>
                                        <p:tgtEl>
                                          <p:spTgt spid="7"/>
                                        </p:tgtEl>
                                        <p:attrNameLst>
                                          <p:attrName>ppt_y</p:attrName>
                                        </p:attrNameLst>
                                      </p:cBhvr>
                                      <p:tavLst>
                                        <p:tav tm="0">
                                          <p:val>
                                            <p:strVal val="ppt_y"/>
                                          </p:val>
                                        </p:tav>
                                        <p:tav tm="100000">
                                          <p:val>
                                            <p:strVal val="ppt_y"/>
                                          </p:val>
                                        </p:tav>
                                      </p:tavLst>
                                    </p:anim>
                                    <p:set>
                                      <p:cBhvr>
                                        <p:cTn id="141" dur="1" fill="hold">
                                          <p:stCondLst>
                                            <p:cond delay="4499"/>
                                          </p:stCondLst>
                                        </p:cTn>
                                        <p:tgtEl>
                                          <p:spTgt spid="7"/>
                                        </p:tgtEl>
                                        <p:attrNameLst>
                                          <p:attrName>style.visibility</p:attrName>
                                        </p:attrNameLst>
                                      </p:cBhvr>
                                      <p:to>
                                        <p:strVal val="hidden"/>
                                      </p:to>
                                    </p:set>
                                  </p:childTnLst>
                                </p:cTn>
                              </p:par>
                              <p:par>
                                <p:cTn id="142" presetID="2" presetClass="exit" presetSubtype="1" fill="hold" grpId="2" nodeType="withEffect">
                                  <p:stCondLst>
                                    <p:cond delay="0"/>
                                  </p:stCondLst>
                                  <p:childTnLst>
                                    <p:anim calcmode="lin" valueType="num">
                                      <p:cBhvr additive="base">
                                        <p:cTn id="143" dur="4500"/>
                                        <p:tgtEl>
                                          <p:spTgt spid="8"/>
                                        </p:tgtEl>
                                        <p:attrNameLst>
                                          <p:attrName>ppt_x</p:attrName>
                                        </p:attrNameLst>
                                      </p:cBhvr>
                                      <p:tavLst>
                                        <p:tav tm="0">
                                          <p:val>
                                            <p:strVal val="ppt_x"/>
                                          </p:val>
                                        </p:tav>
                                        <p:tav tm="100000">
                                          <p:val>
                                            <p:strVal val="ppt_x"/>
                                          </p:val>
                                        </p:tav>
                                      </p:tavLst>
                                    </p:anim>
                                    <p:anim calcmode="lin" valueType="num">
                                      <p:cBhvr additive="base">
                                        <p:cTn id="144" dur="4500"/>
                                        <p:tgtEl>
                                          <p:spTgt spid="8"/>
                                        </p:tgtEl>
                                        <p:attrNameLst>
                                          <p:attrName>ppt_y</p:attrName>
                                        </p:attrNameLst>
                                      </p:cBhvr>
                                      <p:tavLst>
                                        <p:tav tm="0">
                                          <p:val>
                                            <p:strVal val="ppt_y"/>
                                          </p:val>
                                        </p:tav>
                                        <p:tav tm="100000">
                                          <p:val>
                                            <p:strVal val="0-ppt_h/2"/>
                                          </p:val>
                                        </p:tav>
                                      </p:tavLst>
                                    </p:anim>
                                    <p:set>
                                      <p:cBhvr>
                                        <p:cTn id="145" dur="1" fill="hold">
                                          <p:stCondLst>
                                            <p:cond delay="4499"/>
                                          </p:stCondLst>
                                        </p:cTn>
                                        <p:tgtEl>
                                          <p:spTgt spid="8"/>
                                        </p:tgtEl>
                                        <p:attrNameLst>
                                          <p:attrName>style.visibility</p:attrName>
                                        </p:attrNameLst>
                                      </p:cBhvr>
                                      <p:to>
                                        <p:strVal val="hidden"/>
                                      </p:to>
                                    </p:set>
                                  </p:childTnLst>
                                </p:cTn>
                              </p:par>
                              <p:par>
                                <p:cTn id="146" presetID="2" presetClass="exit" presetSubtype="1" fill="hold" grpId="2" nodeType="withEffect">
                                  <p:stCondLst>
                                    <p:cond delay="0"/>
                                  </p:stCondLst>
                                  <p:childTnLst>
                                    <p:anim calcmode="lin" valueType="num">
                                      <p:cBhvr additive="base">
                                        <p:cTn id="147" dur="4500"/>
                                        <p:tgtEl>
                                          <p:spTgt spid="9"/>
                                        </p:tgtEl>
                                        <p:attrNameLst>
                                          <p:attrName>ppt_x</p:attrName>
                                        </p:attrNameLst>
                                      </p:cBhvr>
                                      <p:tavLst>
                                        <p:tav tm="0">
                                          <p:val>
                                            <p:strVal val="ppt_x"/>
                                          </p:val>
                                        </p:tav>
                                        <p:tav tm="100000">
                                          <p:val>
                                            <p:strVal val="ppt_x"/>
                                          </p:val>
                                        </p:tav>
                                      </p:tavLst>
                                    </p:anim>
                                    <p:anim calcmode="lin" valueType="num">
                                      <p:cBhvr additive="base">
                                        <p:cTn id="148" dur="4500"/>
                                        <p:tgtEl>
                                          <p:spTgt spid="9"/>
                                        </p:tgtEl>
                                        <p:attrNameLst>
                                          <p:attrName>ppt_y</p:attrName>
                                        </p:attrNameLst>
                                      </p:cBhvr>
                                      <p:tavLst>
                                        <p:tav tm="0">
                                          <p:val>
                                            <p:strVal val="ppt_y"/>
                                          </p:val>
                                        </p:tav>
                                        <p:tav tm="100000">
                                          <p:val>
                                            <p:strVal val="0-ppt_h/2"/>
                                          </p:val>
                                        </p:tav>
                                      </p:tavLst>
                                    </p:anim>
                                    <p:set>
                                      <p:cBhvr>
                                        <p:cTn id="149" dur="1" fill="hold">
                                          <p:stCondLst>
                                            <p:cond delay="4499"/>
                                          </p:stCondLst>
                                        </p:cTn>
                                        <p:tgtEl>
                                          <p:spTgt spid="9"/>
                                        </p:tgtEl>
                                        <p:attrNameLst>
                                          <p:attrName>style.visibility</p:attrName>
                                        </p:attrNameLst>
                                      </p:cBhvr>
                                      <p:to>
                                        <p:strVal val="hidden"/>
                                      </p:to>
                                    </p:set>
                                  </p:childTnLst>
                                </p:cTn>
                              </p:par>
                              <p:par>
                                <p:cTn id="150" presetID="2" presetClass="exit" presetSubtype="4" fill="hold" grpId="2" nodeType="withEffect">
                                  <p:stCondLst>
                                    <p:cond delay="0"/>
                                  </p:stCondLst>
                                  <p:childTnLst>
                                    <p:anim calcmode="lin" valueType="num">
                                      <p:cBhvr additive="base">
                                        <p:cTn id="151" dur="4500"/>
                                        <p:tgtEl>
                                          <p:spTgt spid="10"/>
                                        </p:tgtEl>
                                        <p:attrNameLst>
                                          <p:attrName>ppt_x</p:attrName>
                                        </p:attrNameLst>
                                      </p:cBhvr>
                                      <p:tavLst>
                                        <p:tav tm="0">
                                          <p:val>
                                            <p:strVal val="ppt_x"/>
                                          </p:val>
                                        </p:tav>
                                        <p:tav tm="100000">
                                          <p:val>
                                            <p:strVal val="ppt_x"/>
                                          </p:val>
                                        </p:tav>
                                      </p:tavLst>
                                    </p:anim>
                                    <p:anim calcmode="lin" valueType="num">
                                      <p:cBhvr additive="base">
                                        <p:cTn id="152" dur="4500"/>
                                        <p:tgtEl>
                                          <p:spTgt spid="10"/>
                                        </p:tgtEl>
                                        <p:attrNameLst>
                                          <p:attrName>ppt_y</p:attrName>
                                        </p:attrNameLst>
                                      </p:cBhvr>
                                      <p:tavLst>
                                        <p:tav tm="0">
                                          <p:val>
                                            <p:strVal val="ppt_y"/>
                                          </p:val>
                                        </p:tav>
                                        <p:tav tm="100000">
                                          <p:val>
                                            <p:strVal val="1+ppt_h/2"/>
                                          </p:val>
                                        </p:tav>
                                      </p:tavLst>
                                    </p:anim>
                                    <p:set>
                                      <p:cBhvr>
                                        <p:cTn id="153" dur="1" fill="hold">
                                          <p:stCondLst>
                                            <p:cond delay="4499"/>
                                          </p:stCondLst>
                                        </p:cTn>
                                        <p:tgtEl>
                                          <p:spTgt spid="10"/>
                                        </p:tgtEl>
                                        <p:attrNameLst>
                                          <p:attrName>style.visibility</p:attrName>
                                        </p:attrNameLst>
                                      </p:cBhvr>
                                      <p:to>
                                        <p:strVal val="hidden"/>
                                      </p:to>
                                    </p:set>
                                  </p:childTnLst>
                                </p:cTn>
                              </p:par>
                              <p:par>
                                <p:cTn id="154" presetID="2" presetClass="exit" presetSubtype="4" fill="hold" grpId="2" nodeType="withEffect">
                                  <p:stCondLst>
                                    <p:cond delay="0"/>
                                  </p:stCondLst>
                                  <p:childTnLst>
                                    <p:anim calcmode="lin" valueType="num">
                                      <p:cBhvr additive="base">
                                        <p:cTn id="155" dur="4500"/>
                                        <p:tgtEl>
                                          <p:spTgt spid="11"/>
                                        </p:tgtEl>
                                        <p:attrNameLst>
                                          <p:attrName>ppt_x</p:attrName>
                                        </p:attrNameLst>
                                      </p:cBhvr>
                                      <p:tavLst>
                                        <p:tav tm="0">
                                          <p:val>
                                            <p:strVal val="ppt_x"/>
                                          </p:val>
                                        </p:tav>
                                        <p:tav tm="100000">
                                          <p:val>
                                            <p:strVal val="ppt_x"/>
                                          </p:val>
                                        </p:tav>
                                      </p:tavLst>
                                    </p:anim>
                                    <p:anim calcmode="lin" valueType="num">
                                      <p:cBhvr additive="base">
                                        <p:cTn id="156" dur="4500"/>
                                        <p:tgtEl>
                                          <p:spTgt spid="11"/>
                                        </p:tgtEl>
                                        <p:attrNameLst>
                                          <p:attrName>ppt_y</p:attrName>
                                        </p:attrNameLst>
                                      </p:cBhvr>
                                      <p:tavLst>
                                        <p:tav tm="0">
                                          <p:val>
                                            <p:strVal val="ppt_y"/>
                                          </p:val>
                                        </p:tav>
                                        <p:tav tm="100000">
                                          <p:val>
                                            <p:strVal val="1+ppt_h/2"/>
                                          </p:val>
                                        </p:tav>
                                      </p:tavLst>
                                    </p:anim>
                                    <p:set>
                                      <p:cBhvr>
                                        <p:cTn id="157" dur="1" fill="hold">
                                          <p:stCondLst>
                                            <p:cond delay="4499"/>
                                          </p:stCondLst>
                                        </p:cTn>
                                        <p:tgtEl>
                                          <p:spTgt spid="11"/>
                                        </p:tgtEl>
                                        <p:attrNameLst>
                                          <p:attrName>style.visibility</p:attrName>
                                        </p:attrNameLst>
                                      </p:cBhvr>
                                      <p:to>
                                        <p:strVal val="hidden"/>
                                      </p:to>
                                    </p:set>
                                  </p:childTnLst>
                                </p:cTn>
                              </p:par>
                              <p:par>
                                <p:cTn id="158" presetID="23" presetClass="entr" presetSubtype="528" fill="hold" nodeType="withEffect">
                                  <p:stCondLst>
                                    <p:cond delay="750"/>
                                  </p:stCondLst>
                                  <p:childTnLst>
                                    <p:set>
                                      <p:cBhvr>
                                        <p:cTn id="159" dur="1" fill="hold">
                                          <p:stCondLst>
                                            <p:cond delay="0"/>
                                          </p:stCondLst>
                                        </p:cTn>
                                        <p:tgtEl>
                                          <p:spTgt spid="16"/>
                                        </p:tgtEl>
                                        <p:attrNameLst>
                                          <p:attrName>style.visibility</p:attrName>
                                        </p:attrNameLst>
                                      </p:cBhvr>
                                      <p:to>
                                        <p:strVal val="visible"/>
                                      </p:to>
                                    </p:set>
                                    <p:anim calcmode="lin" valueType="num">
                                      <p:cBhvr>
                                        <p:cTn id="160" dur="3500" fill="hold"/>
                                        <p:tgtEl>
                                          <p:spTgt spid="16"/>
                                        </p:tgtEl>
                                        <p:attrNameLst>
                                          <p:attrName>ppt_w</p:attrName>
                                        </p:attrNameLst>
                                      </p:cBhvr>
                                      <p:tavLst>
                                        <p:tav tm="0">
                                          <p:val>
                                            <p:fltVal val="0"/>
                                          </p:val>
                                        </p:tav>
                                        <p:tav tm="100000">
                                          <p:val>
                                            <p:strVal val="#ppt_w"/>
                                          </p:val>
                                        </p:tav>
                                      </p:tavLst>
                                    </p:anim>
                                    <p:anim calcmode="lin" valueType="num">
                                      <p:cBhvr>
                                        <p:cTn id="161" dur="3500" fill="hold"/>
                                        <p:tgtEl>
                                          <p:spTgt spid="16"/>
                                        </p:tgtEl>
                                        <p:attrNameLst>
                                          <p:attrName>ppt_h</p:attrName>
                                        </p:attrNameLst>
                                      </p:cBhvr>
                                      <p:tavLst>
                                        <p:tav tm="0">
                                          <p:val>
                                            <p:fltVal val="0"/>
                                          </p:val>
                                        </p:tav>
                                        <p:tav tm="100000">
                                          <p:val>
                                            <p:strVal val="#ppt_h"/>
                                          </p:val>
                                        </p:tav>
                                      </p:tavLst>
                                    </p:anim>
                                    <p:anim calcmode="lin" valueType="num">
                                      <p:cBhvr>
                                        <p:cTn id="162" dur="3500" fill="hold"/>
                                        <p:tgtEl>
                                          <p:spTgt spid="16"/>
                                        </p:tgtEl>
                                        <p:attrNameLst>
                                          <p:attrName>ppt_x</p:attrName>
                                        </p:attrNameLst>
                                      </p:cBhvr>
                                      <p:tavLst>
                                        <p:tav tm="0">
                                          <p:val>
                                            <p:fltVal val="0.5"/>
                                          </p:val>
                                        </p:tav>
                                        <p:tav tm="100000">
                                          <p:val>
                                            <p:strVal val="#ppt_x"/>
                                          </p:val>
                                        </p:tav>
                                      </p:tavLst>
                                    </p:anim>
                                    <p:anim calcmode="lin" valueType="num">
                                      <p:cBhvr>
                                        <p:cTn id="163" dur="3500" fill="hold"/>
                                        <p:tgtEl>
                                          <p:spTgt spid="16"/>
                                        </p:tgtEl>
                                        <p:attrNameLst>
                                          <p:attrName>ppt_y</p:attrName>
                                        </p:attrNameLst>
                                      </p:cBhvr>
                                      <p:tavLst>
                                        <p:tav tm="0">
                                          <p:val>
                                            <p:fltVal val="0.5"/>
                                          </p:val>
                                        </p:tav>
                                        <p:tav tm="100000">
                                          <p:val>
                                            <p:strVal val="#ppt_y"/>
                                          </p:val>
                                        </p:tav>
                                      </p:tavLst>
                                    </p:anim>
                                  </p:childTnLst>
                                </p:cTn>
                              </p:par>
                              <p:par>
                                <p:cTn id="164" presetID="8" presetClass="entr" presetSubtype="32" fill="hold" nodeType="withEffect">
                                  <p:stCondLst>
                                    <p:cond delay="750"/>
                                  </p:stCondLst>
                                  <p:childTnLst>
                                    <p:set>
                                      <p:cBhvr>
                                        <p:cTn id="165" dur="1" fill="hold">
                                          <p:stCondLst>
                                            <p:cond delay="0"/>
                                          </p:stCondLst>
                                        </p:cTn>
                                        <p:tgtEl>
                                          <p:spTgt spid="16"/>
                                        </p:tgtEl>
                                        <p:attrNameLst>
                                          <p:attrName>style.visibility</p:attrName>
                                        </p:attrNameLst>
                                      </p:cBhvr>
                                      <p:to>
                                        <p:strVal val="visible"/>
                                      </p:to>
                                    </p:set>
                                    <p:animEffect transition="in" filter="diamond(out)">
                                      <p:cBhvr>
                                        <p:cTn id="166" dur="3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8"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Diapositiva2.JPG"/>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8657" y="403861"/>
            <a:ext cx="9144000" cy="6165304"/>
          </a:xfrm>
          <a:prstGeom prst="rect">
            <a:avLst/>
          </a:prstGeom>
          <a:noFill/>
          <a:ln>
            <a:noFill/>
          </a:ln>
        </p:spPr>
      </p:pic>
      <p:sp>
        <p:nvSpPr>
          <p:cNvPr id="9" name="8 Rectángulo"/>
          <p:cNvSpPr/>
          <p:nvPr/>
        </p:nvSpPr>
        <p:spPr>
          <a:xfrm rot="2725144">
            <a:off x="3933443" y="2872190"/>
            <a:ext cx="1308975" cy="1307300"/>
          </a:xfrm>
          <a:prstGeom prst="rect">
            <a:avLst/>
          </a:prstGeom>
          <a:gradFill flip="none" rotWithShape="1">
            <a:gsLst>
              <a:gs pos="2000">
                <a:schemeClr val="accent6">
                  <a:lumMod val="20000"/>
                  <a:lumOff val="80000"/>
                </a:schemeClr>
              </a:gs>
              <a:gs pos="1000">
                <a:srgbClr val="FF0000"/>
              </a:gs>
              <a:gs pos="47000">
                <a:srgbClr val="C00000">
                  <a:alpha val="91000"/>
                </a:srgbClr>
              </a:gs>
              <a:gs pos="78000">
                <a:srgbClr val="570807">
                  <a:alpha val="33000"/>
                </a:srgbClr>
              </a:gs>
              <a:gs pos="38000">
                <a:srgbClr val="CC0000"/>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Forma libre 11"/>
          <p:cNvSpPr/>
          <p:nvPr/>
        </p:nvSpPr>
        <p:spPr>
          <a:xfrm rot="2658975" flipH="1">
            <a:off x="446751" y="3633648"/>
            <a:ext cx="5019677" cy="1959839"/>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41664">
                <a:srgbClr val="C00000"/>
              </a:gs>
              <a:gs pos="0">
                <a:schemeClr val="tx1">
                  <a:lumMod val="65000"/>
                </a:schemeClr>
              </a:gs>
              <a:gs pos="93000">
                <a:schemeClr val="tx1">
                  <a:lumMod val="65000"/>
                </a:schemeClr>
              </a:gs>
            </a:gsLst>
            <a:lin ang="16200000" scaled="1"/>
          </a:gradFill>
          <a:ln w="15875">
            <a:noFill/>
          </a:ln>
          <a:scene3d>
            <a:camera prst="orthographicFront"/>
            <a:lightRig rig="flat"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11"/>
          <p:cNvSpPr/>
          <p:nvPr/>
        </p:nvSpPr>
        <p:spPr>
          <a:xfrm rot="18941025">
            <a:off x="3534415" y="3663724"/>
            <a:ext cx="5019677" cy="1959839"/>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41664">
                <a:srgbClr val="C00000"/>
              </a:gs>
              <a:gs pos="0">
                <a:schemeClr val="tx1">
                  <a:lumMod val="65000"/>
                </a:schemeClr>
              </a:gs>
              <a:gs pos="93000">
                <a:schemeClr val="tx1">
                  <a:lumMod val="65000"/>
                </a:schemeClr>
              </a:gs>
            </a:gsLst>
            <a:lin ang="16200000" scaled="1"/>
          </a:gradFill>
          <a:ln w="15875">
            <a:noFill/>
          </a:ln>
          <a:scene3d>
            <a:camera prst="orthographicFront"/>
            <a:lightRig rig="flat"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11"/>
          <p:cNvSpPr/>
          <p:nvPr/>
        </p:nvSpPr>
        <p:spPr>
          <a:xfrm rot="13504793" flipH="1">
            <a:off x="3580046" y="1268286"/>
            <a:ext cx="5019677" cy="1959839"/>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41664">
                <a:srgbClr val="C00000"/>
              </a:gs>
              <a:gs pos="0">
                <a:schemeClr val="tx1">
                  <a:lumMod val="65000"/>
                </a:schemeClr>
              </a:gs>
              <a:gs pos="93000">
                <a:schemeClr val="tx1">
                  <a:lumMod val="65000"/>
                </a:schemeClr>
              </a:gs>
            </a:gsLst>
            <a:lin ang="16200000" scaled="1"/>
          </a:gradFill>
          <a:ln w="15875">
            <a:noFill/>
          </a:ln>
          <a:scene3d>
            <a:camera prst="orthographicFront"/>
            <a:lightRig rig="flat"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1"/>
          <p:cNvSpPr/>
          <p:nvPr/>
        </p:nvSpPr>
        <p:spPr>
          <a:xfrm rot="8193601">
            <a:off x="478083" y="1196382"/>
            <a:ext cx="5019677" cy="1959839"/>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41664">
                <a:srgbClr val="C00000"/>
              </a:gs>
              <a:gs pos="0">
                <a:schemeClr val="tx1">
                  <a:lumMod val="65000"/>
                </a:schemeClr>
              </a:gs>
              <a:gs pos="93000">
                <a:schemeClr val="tx1">
                  <a:lumMod val="65000"/>
                </a:schemeClr>
              </a:gs>
            </a:gsLst>
            <a:lin ang="16200000" scaled="1"/>
          </a:gradFill>
          <a:ln w="15875">
            <a:noFill/>
          </a:ln>
          <a:scene3d>
            <a:camera prst="orthographicFront"/>
            <a:lightRig rig="flat"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6 Forma libre"/>
          <p:cNvSpPr/>
          <p:nvPr/>
        </p:nvSpPr>
        <p:spPr>
          <a:xfrm>
            <a:off x="-57313" y="-5274"/>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Forma libre"/>
          <p:cNvSpPr/>
          <p:nvPr/>
        </p:nvSpPr>
        <p:spPr>
          <a:xfrm rot="10800000">
            <a:off x="-28657" y="552990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Rectángulo"/>
          <p:cNvSpPr/>
          <p:nvPr/>
        </p:nvSpPr>
        <p:spPr>
          <a:xfrm>
            <a:off x="-71370" y="-39105"/>
            <a:ext cx="9286737"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853915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3" presetClass="entr" presetSubtype="16" fill="hold" grpId="1"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plus(in)">
                                      <p:cBhvr>
                                        <p:cTn id="10" dur="2500"/>
                                        <p:tgtEl>
                                          <p:spTgt spid="2"/>
                                        </p:tgtEl>
                                      </p:cBhvr>
                                    </p:animEffect>
                                  </p:childTnLst>
                                </p:cTn>
                              </p:par>
                              <p:par>
                                <p:cTn id="11" presetID="2" presetClass="entr" presetSubtype="3"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2500" fill="hold"/>
                                        <p:tgtEl>
                                          <p:spTgt spid="2"/>
                                        </p:tgtEl>
                                        <p:attrNameLst>
                                          <p:attrName>ppt_x</p:attrName>
                                        </p:attrNameLst>
                                      </p:cBhvr>
                                      <p:tavLst>
                                        <p:tav tm="0">
                                          <p:val>
                                            <p:strVal val="1+#ppt_w/2"/>
                                          </p:val>
                                        </p:tav>
                                        <p:tav tm="100000">
                                          <p:val>
                                            <p:strVal val="#ppt_x"/>
                                          </p:val>
                                        </p:tav>
                                      </p:tavLst>
                                    </p:anim>
                                    <p:anim calcmode="lin" valueType="num">
                                      <p:cBhvr additive="base">
                                        <p:cTn id="14" dur="2500" fill="hold"/>
                                        <p:tgtEl>
                                          <p:spTgt spid="2"/>
                                        </p:tgtEl>
                                        <p:attrNameLst>
                                          <p:attrName>ppt_y</p:attrName>
                                        </p:attrNameLst>
                                      </p:cBhvr>
                                      <p:tavLst>
                                        <p:tav tm="0">
                                          <p:val>
                                            <p:strVal val="0-#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500" fill="hold"/>
                                        <p:tgtEl>
                                          <p:spTgt spid="5"/>
                                        </p:tgtEl>
                                        <p:attrNameLst>
                                          <p:attrName>ppt_x</p:attrName>
                                        </p:attrNameLst>
                                      </p:cBhvr>
                                      <p:tavLst>
                                        <p:tav tm="0">
                                          <p:val>
                                            <p:strVal val="1+#ppt_w/2"/>
                                          </p:val>
                                        </p:tav>
                                        <p:tav tm="100000">
                                          <p:val>
                                            <p:strVal val="#ppt_x"/>
                                          </p:val>
                                        </p:tav>
                                      </p:tavLst>
                                    </p:anim>
                                    <p:anim calcmode="lin" valueType="num">
                                      <p:cBhvr additive="base">
                                        <p:cTn id="18" dur="2500" fill="hold"/>
                                        <p:tgtEl>
                                          <p:spTgt spid="5"/>
                                        </p:tgtEl>
                                        <p:attrNameLst>
                                          <p:attrName>ppt_y</p:attrName>
                                        </p:attrNameLst>
                                      </p:cBhvr>
                                      <p:tavLst>
                                        <p:tav tm="0">
                                          <p:val>
                                            <p:strVal val="1+#ppt_h/2"/>
                                          </p:val>
                                        </p:tav>
                                        <p:tav tm="100000">
                                          <p:val>
                                            <p:strVal val="#ppt_y"/>
                                          </p:val>
                                        </p:tav>
                                      </p:tavLst>
                                    </p:anim>
                                  </p:childTnLst>
                                </p:cTn>
                              </p:par>
                              <p:par>
                                <p:cTn id="19" presetID="13" presetClass="entr" presetSubtype="16" fill="hold" grpId="1"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plus(in)">
                                      <p:cBhvr>
                                        <p:cTn id="21" dur="2500"/>
                                        <p:tgtEl>
                                          <p:spTgt spid="5"/>
                                        </p:tgtEl>
                                      </p:cBhvr>
                                    </p:animEffect>
                                  </p:childTnLst>
                                </p:cTn>
                              </p:par>
                              <p:par>
                                <p:cTn id="22" presetID="2" presetClass="entr" presetSubtype="12"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2500" fill="hold"/>
                                        <p:tgtEl>
                                          <p:spTgt spid="4"/>
                                        </p:tgtEl>
                                        <p:attrNameLst>
                                          <p:attrName>ppt_x</p:attrName>
                                        </p:attrNameLst>
                                      </p:cBhvr>
                                      <p:tavLst>
                                        <p:tav tm="0">
                                          <p:val>
                                            <p:strVal val="0-#ppt_w/2"/>
                                          </p:val>
                                        </p:tav>
                                        <p:tav tm="100000">
                                          <p:val>
                                            <p:strVal val="#ppt_x"/>
                                          </p:val>
                                        </p:tav>
                                      </p:tavLst>
                                    </p:anim>
                                    <p:anim calcmode="lin" valueType="num">
                                      <p:cBhvr additive="base">
                                        <p:cTn id="25" dur="2500" fill="hold"/>
                                        <p:tgtEl>
                                          <p:spTgt spid="4"/>
                                        </p:tgtEl>
                                        <p:attrNameLst>
                                          <p:attrName>ppt_y</p:attrName>
                                        </p:attrNameLst>
                                      </p:cBhvr>
                                      <p:tavLst>
                                        <p:tav tm="0">
                                          <p:val>
                                            <p:strVal val="1+#ppt_h/2"/>
                                          </p:val>
                                        </p:tav>
                                        <p:tav tm="100000">
                                          <p:val>
                                            <p:strVal val="#ppt_y"/>
                                          </p:val>
                                        </p:tav>
                                      </p:tavLst>
                                    </p:anim>
                                  </p:childTnLst>
                                </p:cTn>
                              </p:par>
                              <p:par>
                                <p:cTn id="26" presetID="13" presetClass="entr" presetSubtype="16" fill="hold" grpId="1"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plus(in)">
                                      <p:cBhvr>
                                        <p:cTn id="28" dur="2500"/>
                                        <p:tgtEl>
                                          <p:spTgt spid="4"/>
                                        </p:tgtEl>
                                      </p:cBhvr>
                                    </p:animEffect>
                                  </p:childTnLst>
                                </p:cTn>
                              </p:par>
                              <p:par>
                                <p:cTn id="29" presetID="2" presetClass="entr" presetSubtype="9" fill="hold" grpId="0"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500" fill="hold"/>
                                        <p:tgtEl>
                                          <p:spTgt spid="3"/>
                                        </p:tgtEl>
                                        <p:attrNameLst>
                                          <p:attrName>ppt_x</p:attrName>
                                        </p:attrNameLst>
                                      </p:cBhvr>
                                      <p:tavLst>
                                        <p:tav tm="0">
                                          <p:val>
                                            <p:strVal val="0-#ppt_w/2"/>
                                          </p:val>
                                        </p:tav>
                                        <p:tav tm="100000">
                                          <p:val>
                                            <p:strVal val="#ppt_x"/>
                                          </p:val>
                                        </p:tav>
                                      </p:tavLst>
                                    </p:anim>
                                    <p:anim calcmode="lin" valueType="num">
                                      <p:cBhvr additive="base">
                                        <p:cTn id="32" dur="2500" fill="hold"/>
                                        <p:tgtEl>
                                          <p:spTgt spid="3"/>
                                        </p:tgtEl>
                                        <p:attrNameLst>
                                          <p:attrName>ppt_y</p:attrName>
                                        </p:attrNameLst>
                                      </p:cBhvr>
                                      <p:tavLst>
                                        <p:tav tm="0">
                                          <p:val>
                                            <p:strVal val="0-#ppt_h/2"/>
                                          </p:val>
                                        </p:tav>
                                        <p:tav tm="100000">
                                          <p:val>
                                            <p:strVal val="#ppt_y"/>
                                          </p:val>
                                        </p:tav>
                                      </p:tavLst>
                                    </p:anim>
                                  </p:childTnLst>
                                </p:cTn>
                              </p:par>
                              <p:par>
                                <p:cTn id="33" presetID="13" presetClass="entr" presetSubtype="16" fill="hold" grpId="1" nodeType="with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plus(in)">
                                      <p:cBhvr>
                                        <p:cTn id="35" dur="2500"/>
                                        <p:tgtEl>
                                          <p:spTgt spid="3"/>
                                        </p:tgtEl>
                                      </p:cBhvr>
                                    </p:animEffect>
                                  </p:childTnLst>
                                </p:cTn>
                              </p:par>
                              <p:par>
                                <p:cTn id="36" presetID="2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2500" fill="hold"/>
                                        <p:tgtEl>
                                          <p:spTgt spid="9"/>
                                        </p:tgtEl>
                                        <p:attrNameLst>
                                          <p:attrName>ppt_w</p:attrName>
                                        </p:attrNameLst>
                                      </p:cBhvr>
                                      <p:tavLst>
                                        <p:tav tm="0">
                                          <p:val>
                                            <p:fltVal val="0"/>
                                          </p:val>
                                        </p:tav>
                                        <p:tav tm="100000">
                                          <p:val>
                                            <p:strVal val="#ppt_w"/>
                                          </p:val>
                                        </p:tav>
                                      </p:tavLst>
                                    </p:anim>
                                    <p:anim calcmode="lin" valueType="num">
                                      <p:cBhvr>
                                        <p:cTn id="39" dur="2500" fill="hold"/>
                                        <p:tgtEl>
                                          <p:spTgt spid="9"/>
                                        </p:tgtEl>
                                        <p:attrNameLst>
                                          <p:attrName>ppt_h</p:attrName>
                                        </p:attrNameLst>
                                      </p:cBhvr>
                                      <p:tavLst>
                                        <p:tav tm="0">
                                          <p:val>
                                            <p:fltVal val="0"/>
                                          </p:val>
                                        </p:tav>
                                        <p:tav tm="100000">
                                          <p:val>
                                            <p:strVal val="#ppt_h"/>
                                          </p:val>
                                        </p:tav>
                                      </p:tavLst>
                                    </p:anim>
                                  </p:childTnLst>
                                </p:cTn>
                              </p:par>
                              <p:par>
                                <p:cTn id="40" presetID="35" presetClass="emph" presetSubtype="0" repeatCount="indefinite" fill="hold" grpId="1" nodeType="withEffect">
                                  <p:stCondLst>
                                    <p:cond delay="0"/>
                                  </p:stCondLst>
                                  <p:childTnLst>
                                    <p:anim calcmode="discrete" valueType="str">
                                      <p:cBhvr>
                                        <p:cTn id="41" dur="10" fill="hold"/>
                                        <p:tgtEl>
                                          <p:spTgt spid="9"/>
                                        </p:tgtEl>
                                        <p:attrNameLst>
                                          <p:attrName>style.visibility</p:attrName>
                                        </p:attrNameLst>
                                      </p:cBhvr>
                                      <p:tavLst>
                                        <p:tav tm="0">
                                          <p:val>
                                            <p:strVal val="hidden"/>
                                          </p:val>
                                        </p:tav>
                                        <p:tav tm="50000">
                                          <p:val>
                                            <p:strVal val="visible"/>
                                          </p:val>
                                        </p:tav>
                                      </p:tavLst>
                                    </p:anim>
                                  </p:childTnLst>
                                </p:cTn>
                              </p:par>
                            </p:childTnLst>
                          </p:cTn>
                        </p:par>
                        <p:par>
                          <p:cTn id="42" fill="hold">
                            <p:stCondLst>
                              <p:cond delay="2500"/>
                            </p:stCondLst>
                            <p:childTnLst>
                              <p:par>
                                <p:cTn id="43" presetID="2" presetClass="exit" presetSubtype="6" fill="hold" grpId="2" nodeType="afterEffect">
                                  <p:stCondLst>
                                    <p:cond delay="0"/>
                                  </p:stCondLst>
                                  <p:childTnLst>
                                    <p:anim calcmode="lin" valueType="num">
                                      <p:cBhvr additive="base">
                                        <p:cTn id="44" dur="5000"/>
                                        <p:tgtEl>
                                          <p:spTgt spid="5"/>
                                        </p:tgtEl>
                                        <p:attrNameLst>
                                          <p:attrName>ppt_x</p:attrName>
                                        </p:attrNameLst>
                                      </p:cBhvr>
                                      <p:tavLst>
                                        <p:tav tm="0">
                                          <p:val>
                                            <p:strVal val="ppt_x"/>
                                          </p:val>
                                        </p:tav>
                                        <p:tav tm="100000">
                                          <p:val>
                                            <p:strVal val="1+ppt_w/2"/>
                                          </p:val>
                                        </p:tav>
                                      </p:tavLst>
                                    </p:anim>
                                    <p:anim calcmode="lin" valueType="num">
                                      <p:cBhvr additive="base">
                                        <p:cTn id="45" dur="5000"/>
                                        <p:tgtEl>
                                          <p:spTgt spid="5"/>
                                        </p:tgtEl>
                                        <p:attrNameLst>
                                          <p:attrName>ppt_y</p:attrName>
                                        </p:attrNameLst>
                                      </p:cBhvr>
                                      <p:tavLst>
                                        <p:tav tm="0">
                                          <p:val>
                                            <p:strVal val="ppt_y"/>
                                          </p:val>
                                        </p:tav>
                                        <p:tav tm="100000">
                                          <p:val>
                                            <p:strVal val="1+ppt_h/2"/>
                                          </p:val>
                                        </p:tav>
                                      </p:tavLst>
                                    </p:anim>
                                    <p:set>
                                      <p:cBhvr>
                                        <p:cTn id="46" dur="1" fill="hold">
                                          <p:stCondLst>
                                            <p:cond delay="4999"/>
                                          </p:stCondLst>
                                        </p:cTn>
                                        <p:tgtEl>
                                          <p:spTgt spid="5"/>
                                        </p:tgtEl>
                                        <p:attrNameLst>
                                          <p:attrName>style.visibility</p:attrName>
                                        </p:attrNameLst>
                                      </p:cBhvr>
                                      <p:to>
                                        <p:strVal val="hidden"/>
                                      </p:to>
                                    </p:set>
                                  </p:childTnLst>
                                </p:cTn>
                              </p:par>
                              <p:par>
                                <p:cTn id="47" presetID="2" presetClass="exit" presetSubtype="3" fill="hold" grpId="2" nodeType="withEffect">
                                  <p:stCondLst>
                                    <p:cond delay="0"/>
                                  </p:stCondLst>
                                  <p:childTnLst>
                                    <p:anim calcmode="lin" valueType="num">
                                      <p:cBhvr additive="base">
                                        <p:cTn id="48" dur="5000"/>
                                        <p:tgtEl>
                                          <p:spTgt spid="2"/>
                                        </p:tgtEl>
                                        <p:attrNameLst>
                                          <p:attrName>ppt_x</p:attrName>
                                        </p:attrNameLst>
                                      </p:cBhvr>
                                      <p:tavLst>
                                        <p:tav tm="0">
                                          <p:val>
                                            <p:strVal val="ppt_x"/>
                                          </p:val>
                                        </p:tav>
                                        <p:tav tm="100000">
                                          <p:val>
                                            <p:strVal val="1+ppt_w/2"/>
                                          </p:val>
                                        </p:tav>
                                      </p:tavLst>
                                    </p:anim>
                                    <p:anim calcmode="lin" valueType="num">
                                      <p:cBhvr additive="base">
                                        <p:cTn id="49" dur="5000"/>
                                        <p:tgtEl>
                                          <p:spTgt spid="2"/>
                                        </p:tgtEl>
                                        <p:attrNameLst>
                                          <p:attrName>ppt_y</p:attrName>
                                        </p:attrNameLst>
                                      </p:cBhvr>
                                      <p:tavLst>
                                        <p:tav tm="0">
                                          <p:val>
                                            <p:strVal val="ppt_y"/>
                                          </p:val>
                                        </p:tav>
                                        <p:tav tm="100000">
                                          <p:val>
                                            <p:strVal val="0-ppt_h/2"/>
                                          </p:val>
                                        </p:tav>
                                      </p:tavLst>
                                    </p:anim>
                                    <p:set>
                                      <p:cBhvr>
                                        <p:cTn id="50" dur="1" fill="hold">
                                          <p:stCondLst>
                                            <p:cond delay="4999"/>
                                          </p:stCondLst>
                                        </p:cTn>
                                        <p:tgtEl>
                                          <p:spTgt spid="2"/>
                                        </p:tgtEl>
                                        <p:attrNameLst>
                                          <p:attrName>style.visibility</p:attrName>
                                        </p:attrNameLst>
                                      </p:cBhvr>
                                      <p:to>
                                        <p:strVal val="hidden"/>
                                      </p:to>
                                    </p:set>
                                  </p:childTnLst>
                                </p:cTn>
                              </p:par>
                              <p:par>
                                <p:cTn id="51" presetID="2" presetClass="exit" presetSubtype="12" fill="hold" grpId="2" nodeType="withEffect">
                                  <p:stCondLst>
                                    <p:cond delay="0"/>
                                  </p:stCondLst>
                                  <p:childTnLst>
                                    <p:anim calcmode="lin" valueType="num">
                                      <p:cBhvr additive="base">
                                        <p:cTn id="52" dur="5000"/>
                                        <p:tgtEl>
                                          <p:spTgt spid="4"/>
                                        </p:tgtEl>
                                        <p:attrNameLst>
                                          <p:attrName>ppt_x</p:attrName>
                                        </p:attrNameLst>
                                      </p:cBhvr>
                                      <p:tavLst>
                                        <p:tav tm="0">
                                          <p:val>
                                            <p:strVal val="ppt_x"/>
                                          </p:val>
                                        </p:tav>
                                        <p:tav tm="100000">
                                          <p:val>
                                            <p:strVal val="0-ppt_w/2"/>
                                          </p:val>
                                        </p:tav>
                                      </p:tavLst>
                                    </p:anim>
                                    <p:anim calcmode="lin" valueType="num">
                                      <p:cBhvr additive="base">
                                        <p:cTn id="53" dur="5000"/>
                                        <p:tgtEl>
                                          <p:spTgt spid="4"/>
                                        </p:tgtEl>
                                        <p:attrNameLst>
                                          <p:attrName>ppt_y</p:attrName>
                                        </p:attrNameLst>
                                      </p:cBhvr>
                                      <p:tavLst>
                                        <p:tav tm="0">
                                          <p:val>
                                            <p:strVal val="ppt_y"/>
                                          </p:val>
                                        </p:tav>
                                        <p:tav tm="100000">
                                          <p:val>
                                            <p:strVal val="1+ppt_h/2"/>
                                          </p:val>
                                        </p:tav>
                                      </p:tavLst>
                                    </p:anim>
                                    <p:set>
                                      <p:cBhvr>
                                        <p:cTn id="54" dur="1" fill="hold">
                                          <p:stCondLst>
                                            <p:cond delay="4999"/>
                                          </p:stCondLst>
                                        </p:cTn>
                                        <p:tgtEl>
                                          <p:spTgt spid="4"/>
                                        </p:tgtEl>
                                        <p:attrNameLst>
                                          <p:attrName>style.visibility</p:attrName>
                                        </p:attrNameLst>
                                      </p:cBhvr>
                                      <p:to>
                                        <p:strVal val="hidden"/>
                                      </p:to>
                                    </p:set>
                                  </p:childTnLst>
                                </p:cTn>
                              </p:par>
                              <p:par>
                                <p:cTn id="55" presetID="2" presetClass="exit" presetSubtype="9" fill="hold" grpId="2" nodeType="withEffect">
                                  <p:stCondLst>
                                    <p:cond delay="0"/>
                                  </p:stCondLst>
                                  <p:childTnLst>
                                    <p:anim calcmode="lin" valueType="num">
                                      <p:cBhvr additive="base">
                                        <p:cTn id="56" dur="5000"/>
                                        <p:tgtEl>
                                          <p:spTgt spid="3"/>
                                        </p:tgtEl>
                                        <p:attrNameLst>
                                          <p:attrName>ppt_x</p:attrName>
                                        </p:attrNameLst>
                                      </p:cBhvr>
                                      <p:tavLst>
                                        <p:tav tm="0">
                                          <p:val>
                                            <p:strVal val="ppt_x"/>
                                          </p:val>
                                        </p:tav>
                                        <p:tav tm="100000">
                                          <p:val>
                                            <p:strVal val="0-ppt_w/2"/>
                                          </p:val>
                                        </p:tav>
                                      </p:tavLst>
                                    </p:anim>
                                    <p:anim calcmode="lin" valueType="num">
                                      <p:cBhvr additive="base">
                                        <p:cTn id="57" dur="5000"/>
                                        <p:tgtEl>
                                          <p:spTgt spid="3"/>
                                        </p:tgtEl>
                                        <p:attrNameLst>
                                          <p:attrName>ppt_y</p:attrName>
                                        </p:attrNameLst>
                                      </p:cBhvr>
                                      <p:tavLst>
                                        <p:tav tm="0">
                                          <p:val>
                                            <p:strVal val="ppt_y"/>
                                          </p:val>
                                        </p:tav>
                                        <p:tav tm="100000">
                                          <p:val>
                                            <p:strVal val="0-ppt_h/2"/>
                                          </p:val>
                                        </p:tav>
                                      </p:tavLst>
                                    </p:anim>
                                    <p:set>
                                      <p:cBhvr>
                                        <p:cTn id="58" dur="1" fill="hold">
                                          <p:stCondLst>
                                            <p:cond delay="4999"/>
                                          </p:stCondLst>
                                        </p:cTn>
                                        <p:tgtEl>
                                          <p:spTgt spid="3"/>
                                        </p:tgtEl>
                                        <p:attrNameLst>
                                          <p:attrName>style.visibility</p:attrName>
                                        </p:attrNameLst>
                                      </p:cBhvr>
                                      <p:to>
                                        <p:strVal val="hidden"/>
                                      </p:to>
                                    </p:set>
                                  </p:childTnLst>
                                </p:cTn>
                              </p:par>
                              <p:par>
                                <p:cTn id="59" presetID="20" presetClass="exit" presetSubtype="0" fill="hold" grpId="2" nodeType="withEffect">
                                  <p:stCondLst>
                                    <p:cond delay="0"/>
                                  </p:stCondLst>
                                  <p:childTnLst>
                                    <p:animEffect transition="out" filter="wedge">
                                      <p:cBhvr>
                                        <p:cTn id="60" dur="3500"/>
                                        <p:tgtEl>
                                          <p:spTgt spid="9"/>
                                        </p:tgtEl>
                                      </p:cBhvr>
                                    </p:animEffect>
                                    <p:set>
                                      <p:cBhvr>
                                        <p:cTn id="61" dur="1" fill="hold">
                                          <p:stCondLst>
                                            <p:cond delay="3499"/>
                                          </p:stCondLst>
                                        </p:cTn>
                                        <p:tgtEl>
                                          <p:spTgt spid="9"/>
                                        </p:tgtEl>
                                        <p:attrNameLst>
                                          <p:attrName>style.visibility</p:attrName>
                                        </p:attrNameLst>
                                      </p:cBhvr>
                                      <p:to>
                                        <p:strVal val="hidden"/>
                                      </p:to>
                                    </p:set>
                                  </p:childTnLst>
                                </p:cTn>
                              </p:par>
                              <p:par>
                                <p:cTn id="62" presetID="23" presetClass="entr" presetSubtype="16" fill="hold" nodeType="withEffect">
                                  <p:stCondLst>
                                    <p:cond delay="0"/>
                                  </p:stCondLst>
                                  <p:childTnLst>
                                    <p:set>
                                      <p:cBhvr>
                                        <p:cTn id="63" dur="1" fill="hold">
                                          <p:stCondLst>
                                            <p:cond delay="0"/>
                                          </p:stCondLst>
                                        </p:cTn>
                                        <p:tgtEl>
                                          <p:spTgt spid="17"/>
                                        </p:tgtEl>
                                        <p:attrNameLst>
                                          <p:attrName>style.visibility</p:attrName>
                                        </p:attrNameLst>
                                      </p:cBhvr>
                                      <p:to>
                                        <p:strVal val="visible"/>
                                      </p:to>
                                    </p:set>
                                    <p:anim calcmode="lin" valueType="num">
                                      <p:cBhvr>
                                        <p:cTn id="64" dur="3000" fill="hold"/>
                                        <p:tgtEl>
                                          <p:spTgt spid="17"/>
                                        </p:tgtEl>
                                        <p:attrNameLst>
                                          <p:attrName>ppt_w</p:attrName>
                                        </p:attrNameLst>
                                      </p:cBhvr>
                                      <p:tavLst>
                                        <p:tav tm="0">
                                          <p:val>
                                            <p:fltVal val="0"/>
                                          </p:val>
                                        </p:tav>
                                        <p:tav tm="100000">
                                          <p:val>
                                            <p:strVal val="#ppt_w"/>
                                          </p:val>
                                        </p:tav>
                                      </p:tavLst>
                                    </p:anim>
                                    <p:anim calcmode="lin" valueType="num">
                                      <p:cBhvr>
                                        <p:cTn id="65" dur="3000" fill="hold"/>
                                        <p:tgtEl>
                                          <p:spTgt spid="17"/>
                                        </p:tgtEl>
                                        <p:attrNameLst>
                                          <p:attrName>ppt_h</p:attrName>
                                        </p:attrNameLst>
                                      </p:cBhvr>
                                      <p:tavLst>
                                        <p:tav tm="0">
                                          <p:val>
                                            <p:fltVal val="0"/>
                                          </p:val>
                                        </p:tav>
                                        <p:tav tm="100000">
                                          <p:val>
                                            <p:strVal val="#ppt_h"/>
                                          </p:val>
                                        </p:tav>
                                      </p:tavLst>
                                    </p:anim>
                                  </p:childTnLst>
                                </p:cTn>
                              </p:par>
                              <p:par>
                                <p:cTn id="66" presetID="8" presetClass="entr" presetSubtype="32" fill="hold" nodeType="withEffect">
                                  <p:stCondLst>
                                    <p:cond delay="0"/>
                                  </p:stCondLst>
                                  <p:childTnLst>
                                    <p:set>
                                      <p:cBhvr>
                                        <p:cTn id="67" dur="1" fill="hold">
                                          <p:stCondLst>
                                            <p:cond delay="0"/>
                                          </p:stCondLst>
                                        </p:cTn>
                                        <p:tgtEl>
                                          <p:spTgt spid="17"/>
                                        </p:tgtEl>
                                        <p:attrNameLst>
                                          <p:attrName>style.visibility</p:attrName>
                                        </p:attrNameLst>
                                      </p:cBhvr>
                                      <p:to>
                                        <p:strVal val="visible"/>
                                      </p:to>
                                    </p:set>
                                    <p:animEffect transition="in" filter="diamond(out)">
                                      <p:cBhvr>
                                        <p:cTn id="68"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10"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19694" y="18672"/>
            <a:ext cx="9126413" cy="6858000"/>
          </a:xfrm>
          <a:prstGeom prst="rect">
            <a:avLst/>
          </a:prstGeom>
          <a:gradFill flip="none" rotWithShape="1">
            <a:gsLst>
              <a:gs pos="417">
                <a:srgbClr val="CCFF33"/>
              </a:gs>
              <a:gs pos="23000">
                <a:srgbClr val="00B050">
                  <a:lumMod val="14000"/>
                </a:srgbClr>
              </a:gs>
              <a:gs pos="78000">
                <a:srgbClr val="391B03">
                  <a:lumMod val="0"/>
                </a:srgbClr>
              </a:gs>
              <a:gs pos="8000">
                <a:srgbClr val="66FF33">
                  <a:lumMod val="33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iapositiva16"/>
          <p:cNvPicPr>
            <a:picLocks noGrp="1" noChangeAspect="1"/>
          </p:cNvPicPr>
          <p:nvPr isPhoto="1"/>
        </p:nvPicPr>
        <p:blipFill>
          <a:blip r:embed="rId2" cstate="email">
            <a:extLst>
              <a:ext uri="{28A0092B-C50C-407E-A947-70E740481C1C}">
                <a14:useLocalDpi xmlns:a14="http://schemas.microsoft.com/office/drawing/2010/main"/>
              </a:ext>
            </a:extLst>
          </a:blip>
          <a:stretch>
            <a:fillRect/>
          </a:stretch>
        </p:blipFill>
        <p:spPr>
          <a:xfrm>
            <a:off x="-16438" y="64028"/>
            <a:ext cx="9229424" cy="6858000"/>
          </a:xfrm>
          <a:prstGeom prst="rect">
            <a:avLst/>
          </a:prstGeom>
          <a:noFill/>
          <a:ln>
            <a:noFill/>
          </a:ln>
        </p:spPr>
      </p:pic>
      <p:pic>
        <p:nvPicPr>
          <p:cNvPr id="2"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16303" y="1196752"/>
            <a:ext cx="2915816" cy="4531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6234203" y="1162266"/>
            <a:ext cx="2915816" cy="4531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5400000">
            <a:off x="3147569" y="-1838928"/>
            <a:ext cx="2915816" cy="4531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6200000">
            <a:off x="3147569" y="4133352"/>
            <a:ext cx="2915816" cy="4531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Forma libre"/>
          <p:cNvSpPr/>
          <p:nvPr/>
        </p:nvSpPr>
        <p:spPr>
          <a:xfrm>
            <a:off x="-32876" y="0"/>
            <a:ext cx="9245862"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91000">
                <a:srgbClr val="391B03"/>
              </a:gs>
              <a:gs pos="1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libre"/>
          <p:cNvSpPr/>
          <p:nvPr/>
        </p:nvSpPr>
        <p:spPr>
          <a:xfrm rot="10800000">
            <a:off x="-24657" y="5828579"/>
            <a:ext cx="9245862"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91000">
                <a:srgbClr val="391B03"/>
              </a:gs>
              <a:gs pos="1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73751" y="-1034312"/>
            <a:ext cx="9286737" cy="957706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806609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4000" fill="hold"/>
                                        <p:tgtEl>
                                          <p:spTgt spid="4"/>
                                        </p:tgtEl>
                                        <p:attrNameLst>
                                          <p:attrName>ppt_x</p:attrName>
                                        </p:attrNameLst>
                                      </p:cBhvr>
                                      <p:tavLst>
                                        <p:tav tm="0">
                                          <p:val>
                                            <p:strVal val="#ppt_x"/>
                                          </p:val>
                                        </p:tav>
                                        <p:tav tm="100000">
                                          <p:val>
                                            <p:strVal val="#ppt_x"/>
                                          </p:val>
                                        </p:tav>
                                      </p:tavLst>
                                    </p:anim>
                                    <p:anim calcmode="lin" valueType="num">
                                      <p:cBhvr additive="base">
                                        <p:cTn id="11" dur="4000" fill="hold"/>
                                        <p:tgtEl>
                                          <p:spTgt spid="4"/>
                                        </p:tgtEl>
                                        <p:attrNameLst>
                                          <p:attrName>ppt_y</p:attrName>
                                        </p:attrNameLst>
                                      </p:cBhvr>
                                      <p:tavLst>
                                        <p:tav tm="0">
                                          <p:val>
                                            <p:strVal val="0-#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ppt_w"/>
                                          </p:val>
                                        </p:tav>
                                        <p:tav tm="100000">
                                          <p:val>
                                            <p:strVal val="#ppt_w"/>
                                          </p:val>
                                        </p:tav>
                                      </p:tavLst>
                                    </p:anim>
                                    <p:anim calcmode="lin" valueType="num">
                                      <p:cBhvr>
                                        <p:cTn id="15" dur="4000" fill="hold"/>
                                        <p:tgtEl>
                                          <p:spTgt spid="4"/>
                                        </p:tgtEl>
                                        <p:attrNameLst>
                                          <p:attrName>ppt_h</p:attrName>
                                        </p:attrNameLst>
                                      </p:cBhvr>
                                      <p:tavLst>
                                        <p:tav tm="0" fmla="#ppt_h*sin(2.5*pi*$)">
                                          <p:val>
                                            <p:fltVal val="0"/>
                                          </p:val>
                                        </p:tav>
                                        <p:tav tm="100000">
                                          <p:val>
                                            <p:fltVal val="1"/>
                                          </p:val>
                                        </p:tav>
                                      </p:tavLst>
                                    </p:anim>
                                  </p:childTnLst>
                                </p:cTn>
                              </p:par>
                              <p:par>
                                <p:cTn id="16" presetID="9"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ssolve">
                                      <p:cBhvr>
                                        <p:cTn id="18" dur="4500"/>
                                        <p:tgtEl>
                                          <p:spTgt spid="4"/>
                                        </p:tgtEl>
                                      </p:cBhvr>
                                    </p:animEffect>
                                  </p:childTnLst>
                                </p:cTn>
                              </p:par>
                              <p:par>
                                <p:cTn id="19" presetID="2" presetClass="exit" presetSubtype="4" fill="hold" nodeType="withEffect">
                                  <p:stCondLst>
                                    <p:cond delay="0"/>
                                  </p:stCondLst>
                                  <p:childTnLst>
                                    <p:anim calcmode="lin" valueType="num">
                                      <p:cBhvr additive="base">
                                        <p:cTn id="20" dur="4500"/>
                                        <p:tgtEl>
                                          <p:spTgt spid="4"/>
                                        </p:tgtEl>
                                        <p:attrNameLst>
                                          <p:attrName>ppt_x</p:attrName>
                                        </p:attrNameLst>
                                      </p:cBhvr>
                                      <p:tavLst>
                                        <p:tav tm="0">
                                          <p:val>
                                            <p:strVal val="ppt_x"/>
                                          </p:val>
                                        </p:tav>
                                        <p:tav tm="100000">
                                          <p:val>
                                            <p:strVal val="ppt_x"/>
                                          </p:val>
                                        </p:tav>
                                      </p:tavLst>
                                    </p:anim>
                                    <p:anim calcmode="lin" valueType="num">
                                      <p:cBhvr additive="base">
                                        <p:cTn id="21" dur="4500"/>
                                        <p:tgtEl>
                                          <p:spTgt spid="4"/>
                                        </p:tgtEl>
                                        <p:attrNameLst>
                                          <p:attrName>ppt_y</p:attrName>
                                        </p:attrNameLst>
                                      </p:cBhvr>
                                      <p:tavLst>
                                        <p:tav tm="0">
                                          <p:val>
                                            <p:strVal val="ppt_y"/>
                                          </p:val>
                                        </p:tav>
                                        <p:tav tm="100000">
                                          <p:val>
                                            <p:strVal val="1+ppt_h/2"/>
                                          </p:val>
                                        </p:tav>
                                      </p:tavLst>
                                    </p:anim>
                                    <p:set>
                                      <p:cBhvr>
                                        <p:cTn id="22" dur="1" fill="hold">
                                          <p:stCondLst>
                                            <p:cond delay="4499"/>
                                          </p:stCondLst>
                                        </p:cTn>
                                        <p:tgtEl>
                                          <p:spTgt spid="4"/>
                                        </p:tgtEl>
                                        <p:attrNameLst>
                                          <p:attrName>style.visibility</p:attrName>
                                        </p:attrNameLst>
                                      </p:cBhvr>
                                      <p:to>
                                        <p:strVal val="hidden"/>
                                      </p:to>
                                    </p:set>
                                  </p:childTnLst>
                                </p:cTn>
                              </p:par>
                              <p:par>
                                <p:cTn id="23" presetID="2" presetClass="entr" presetSubtype="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4000" fill="hold"/>
                                        <p:tgtEl>
                                          <p:spTgt spid="2"/>
                                        </p:tgtEl>
                                        <p:attrNameLst>
                                          <p:attrName>ppt_x</p:attrName>
                                        </p:attrNameLst>
                                      </p:cBhvr>
                                      <p:tavLst>
                                        <p:tav tm="0">
                                          <p:val>
                                            <p:strVal val="0-#ppt_w/2"/>
                                          </p:val>
                                        </p:tav>
                                        <p:tav tm="100000">
                                          <p:val>
                                            <p:strVal val="#ppt_x"/>
                                          </p:val>
                                        </p:tav>
                                      </p:tavLst>
                                    </p:anim>
                                    <p:anim calcmode="lin" valueType="num">
                                      <p:cBhvr additive="base">
                                        <p:cTn id="26" dur="4000" fill="hold"/>
                                        <p:tgtEl>
                                          <p:spTgt spid="2"/>
                                        </p:tgtEl>
                                        <p:attrNameLst>
                                          <p:attrName>ppt_y</p:attrName>
                                        </p:attrNameLst>
                                      </p:cBhvr>
                                      <p:tavLst>
                                        <p:tav tm="0">
                                          <p:val>
                                            <p:strVal val="#ppt_y"/>
                                          </p:val>
                                        </p:tav>
                                        <p:tav tm="100000">
                                          <p:val>
                                            <p:strVal val="#ppt_y"/>
                                          </p:val>
                                        </p:tav>
                                      </p:tavLst>
                                    </p:anim>
                                  </p:childTnLst>
                                </p:cTn>
                              </p:par>
                              <p:par>
                                <p:cTn id="27" presetID="19" presetClass="entr" presetSubtype="1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4000" fill="hold"/>
                                        <p:tgtEl>
                                          <p:spTgt spid="2"/>
                                        </p:tgtEl>
                                        <p:attrNameLst>
                                          <p:attrName>ppt_w</p:attrName>
                                        </p:attrNameLst>
                                      </p:cBhvr>
                                      <p:tavLst>
                                        <p:tav tm="0" fmla="#ppt_w*sin(2.5*pi*$)">
                                          <p:val>
                                            <p:fltVal val="0"/>
                                          </p:val>
                                        </p:tav>
                                        <p:tav tm="100000">
                                          <p:val>
                                            <p:fltVal val="1"/>
                                          </p:val>
                                        </p:tav>
                                      </p:tavLst>
                                    </p:anim>
                                    <p:anim calcmode="lin" valueType="num">
                                      <p:cBhvr>
                                        <p:cTn id="30" dur="4000" fill="hold"/>
                                        <p:tgtEl>
                                          <p:spTgt spid="2"/>
                                        </p:tgtEl>
                                        <p:attrNameLst>
                                          <p:attrName>ppt_h</p:attrName>
                                        </p:attrNameLst>
                                      </p:cBhvr>
                                      <p:tavLst>
                                        <p:tav tm="0">
                                          <p:val>
                                            <p:strVal val="#ppt_h"/>
                                          </p:val>
                                        </p:tav>
                                        <p:tav tm="100000">
                                          <p:val>
                                            <p:strVal val="#ppt_h"/>
                                          </p:val>
                                        </p:tav>
                                      </p:tavLst>
                                    </p:anim>
                                  </p:childTnLst>
                                </p:cTn>
                              </p:par>
                              <p:par>
                                <p:cTn id="31" presetID="9" presetClass="entr" presetSubtype="0"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dissolve">
                                      <p:cBhvr>
                                        <p:cTn id="33" dur="4500"/>
                                        <p:tgtEl>
                                          <p:spTgt spid="2"/>
                                        </p:tgtEl>
                                      </p:cBhvr>
                                    </p:animEffect>
                                  </p:childTnLst>
                                </p:cTn>
                              </p:par>
                              <p:par>
                                <p:cTn id="34" presetID="2" presetClass="exit" presetSubtype="2" fill="hold" nodeType="withEffect">
                                  <p:stCondLst>
                                    <p:cond delay="0"/>
                                  </p:stCondLst>
                                  <p:childTnLst>
                                    <p:anim calcmode="lin" valueType="num">
                                      <p:cBhvr additive="base">
                                        <p:cTn id="35" dur="4500"/>
                                        <p:tgtEl>
                                          <p:spTgt spid="2"/>
                                        </p:tgtEl>
                                        <p:attrNameLst>
                                          <p:attrName>ppt_x</p:attrName>
                                        </p:attrNameLst>
                                      </p:cBhvr>
                                      <p:tavLst>
                                        <p:tav tm="0">
                                          <p:val>
                                            <p:strVal val="ppt_x"/>
                                          </p:val>
                                        </p:tav>
                                        <p:tav tm="100000">
                                          <p:val>
                                            <p:strVal val="1+ppt_w/2"/>
                                          </p:val>
                                        </p:tav>
                                      </p:tavLst>
                                    </p:anim>
                                    <p:anim calcmode="lin" valueType="num">
                                      <p:cBhvr additive="base">
                                        <p:cTn id="36" dur="4500"/>
                                        <p:tgtEl>
                                          <p:spTgt spid="2"/>
                                        </p:tgtEl>
                                        <p:attrNameLst>
                                          <p:attrName>ppt_y</p:attrName>
                                        </p:attrNameLst>
                                      </p:cBhvr>
                                      <p:tavLst>
                                        <p:tav tm="0">
                                          <p:val>
                                            <p:strVal val="ppt_y"/>
                                          </p:val>
                                        </p:tav>
                                        <p:tav tm="100000">
                                          <p:val>
                                            <p:strVal val="ppt_y"/>
                                          </p:val>
                                        </p:tav>
                                      </p:tavLst>
                                    </p:anim>
                                    <p:set>
                                      <p:cBhvr>
                                        <p:cTn id="37" dur="1" fill="hold">
                                          <p:stCondLst>
                                            <p:cond delay="4499"/>
                                          </p:stCondLst>
                                        </p:cTn>
                                        <p:tgtEl>
                                          <p:spTgt spid="2"/>
                                        </p:tgtEl>
                                        <p:attrNameLst>
                                          <p:attrName>style.visibility</p:attrName>
                                        </p:attrNameLst>
                                      </p:cBhvr>
                                      <p:to>
                                        <p:strVal val="hidden"/>
                                      </p:to>
                                    </p:set>
                                  </p:childTnLst>
                                </p:cTn>
                              </p:par>
                              <p:par>
                                <p:cTn id="38" presetID="2" presetClass="entr" presetSubtype="2" fill="hold" nodeType="with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additive="base">
                                        <p:cTn id="40" dur="4000" fill="hold"/>
                                        <p:tgtEl>
                                          <p:spTgt spid="3"/>
                                        </p:tgtEl>
                                        <p:attrNameLst>
                                          <p:attrName>ppt_x</p:attrName>
                                        </p:attrNameLst>
                                      </p:cBhvr>
                                      <p:tavLst>
                                        <p:tav tm="0">
                                          <p:val>
                                            <p:strVal val="1+#ppt_w/2"/>
                                          </p:val>
                                        </p:tav>
                                        <p:tav tm="100000">
                                          <p:val>
                                            <p:strVal val="#ppt_x"/>
                                          </p:val>
                                        </p:tav>
                                      </p:tavLst>
                                    </p:anim>
                                    <p:anim calcmode="lin" valueType="num">
                                      <p:cBhvr additive="base">
                                        <p:cTn id="41" dur="4000" fill="hold"/>
                                        <p:tgtEl>
                                          <p:spTgt spid="3"/>
                                        </p:tgtEl>
                                        <p:attrNameLst>
                                          <p:attrName>ppt_y</p:attrName>
                                        </p:attrNameLst>
                                      </p:cBhvr>
                                      <p:tavLst>
                                        <p:tav tm="0">
                                          <p:val>
                                            <p:strVal val="#ppt_y"/>
                                          </p:val>
                                        </p:tav>
                                        <p:tav tm="100000">
                                          <p:val>
                                            <p:strVal val="#ppt_y"/>
                                          </p:val>
                                        </p:tav>
                                      </p:tavLst>
                                    </p:anim>
                                  </p:childTnLst>
                                </p:cTn>
                              </p:par>
                              <p:par>
                                <p:cTn id="42" presetID="19" presetClass="entr" presetSubtype="10" fill="hold" nodeType="withEffect">
                                  <p:stCondLst>
                                    <p:cond delay="0"/>
                                  </p:stCondLst>
                                  <p:childTnLst>
                                    <p:set>
                                      <p:cBhvr>
                                        <p:cTn id="43" dur="1" fill="hold">
                                          <p:stCondLst>
                                            <p:cond delay="0"/>
                                          </p:stCondLst>
                                        </p:cTn>
                                        <p:tgtEl>
                                          <p:spTgt spid="3"/>
                                        </p:tgtEl>
                                        <p:attrNameLst>
                                          <p:attrName>style.visibility</p:attrName>
                                        </p:attrNameLst>
                                      </p:cBhvr>
                                      <p:to>
                                        <p:strVal val="visible"/>
                                      </p:to>
                                    </p:set>
                                    <p:anim calcmode="lin" valueType="num">
                                      <p:cBhvr>
                                        <p:cTn id="44" dur="4000" fill="hold"/>
                                        <p:tgtEl>
                                          <p:spTgt spid="3"/>
                                        </p:tgtEl>
                                        <p:attrNameLst>
                                          <p:attrName>ppt_w</p:attrName>
                                        </p:attrNameLst>
                                      </p:cBhvr>
                                      <p:tavLst>
                                        <p:tav tm="0" fmla="#ppt_w*sin(2.5*pi*$)">
                                          <p:val>
                                            <p:fltVal val="0"/>
                                          </p:val>
                                        </p:tav>
                                        <p:tav tm="100000">
                                          <p:val>
                                            <p:fltVal val="1"/>
                                          </p:val>
                                        </p:tav>
                                      </p:tavLst>
                                    </p:anim>
                                    <p:anim calcmode="lin" valueType="num">
                                      <p:cBhvr>
                                        <p:cTn id="45" dur="4000" fill="hold"/>
                                        <p:tgtEl>
                                          <p:spTgt spid="3"/>
                                        </p:tgtEl>
                                        <p:attrNameLst>
                                          <p:attrName>ppt_h</p:attrName>
                                        </p:attrNameLst>
                                      </p:cBhvr>
                                      <p:tavLst>
                                        <p:tav tm="0">
                                          <p:val>
                                            <p:strVal val="#ppt_h"/>
                                          </p:val>
                                        </p:tav>
                                        <p:tav tm="100000">
                                          <p:val>
                                            <p:strVal val="#ppt_h"/>
                                          </p:val>
                                        </p:tav>
                                      </p:tavLst>
                                    </p:anim>
                                  </p:childTnLst>
                                </p:cTn>
                              </p:par>
                              <p:par>
                                <p:cTn id="46" presetID="9" presetClass="entr" presetSubtype="0" fill="hold" nodeType="with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dissolve">
                                      <p:cBhvr>
                                        <p:cTn id="48" dur="4500"/>
                                        <p:tgtEl>
                                          <p:spTgt spid="3"/>
                                        </p:tgtEl>
                                      </p:cBhvr>
                                    </p:animEffect>
                                  </p:childTnLst>
                                </p:cTn>
                              </p:par>
                              <p:par>
                                <p:cTn id="49" presetID="2" presetClass="exit" presetSubtype="8" fill="hold" nodeType="withEffect">
                                  <p:stCondLst>
                                    <p:cond delay="0"/>
                                  </p:stCondLst>
                                  <p:childTnLst>
                                    <p:anim calcmode="lin" valueType="num">
                                      <p:cBhvr additive="base">
                                        <p:cTn id="50" dur="4500"/>
                                        <p:tgtEl>
                                          <p:spTgt spid="3"/>
                                        </p:tgtEl>
                                        <p:attrNameLst>
                                          <p:attrName>ppt_x</p:attrName>
                                        </p:attrNameLst>
                                      </p:cBhvr>
                                      <p:tavLst>
                                        <p:tav tm="0">
                                          <p:val>
                                            <p:strVal val="ppt_x"/>
                                          </p:val>
                                        </p:tav>
                                        <p:tav tm="100000">
                                          <p:val>
                                            <p:strVal val="0-ppt_w/2"/>
                                          </p:val>
                                        </p:tav>
                                      </p:tavLst>
                                    </p:anim>
                                    <p:anim calcmode="lin" valueType="num">
                                      <p:cBhvr additive="base">
                                        <p:cTn id="51" dur="4500"/>
                                        <p:tgtEl>
                                          <p:spTgt spid="3"/>
                                        </p:tgtEl>
                                        <p:attrNameLst>
                                          <p:attrName>ppt_y</p:attrName>
                                        </p:attrNameLst>
                                      </p:cBhvr>
                                      <p:tavLst>
                                        <p:tav tm="0">
                                          <p:val>
                                            <p:strVal val="ppt_y"/>
                                          </p:val>
                                        </p:tav>
                                        <p:tav tm="100000">
                                          <p:val>
                                            <p:strVal val="ppt_y"/>
                                          </p:val>
                                        </p:tav>
                                      </p:tavLst>
                                    </p:anim>
                                    <p:set>
                                      <p:cBhvr>
                                        <p:cTn id="52" dur="1" fill="hold">
                                          <p:stCondLst>
                                            <p:cond delay="4499"/>
                                          </p:stCondLst>
                                        </p:cTn>
                                        <p:tgtEl>
                                          <p:spTgt spid="3"/>
                                        </p:tgtEl>
                                        <p:attrNameLst>
                                          <p:attrName>style.visibility</p:attrName>
                                        </p:attrNameLst>
                                      </p:cBhvr>
                                      <p:to>
                                        <p:strVal val="hidden"/>
                                      </p:to>
                                    </p:set>
                                  </p:childTnLst>
                                </p:cTn>
                              </p:par>
                              <p:par>
                                <p:cTn id="53" presetID="2" presetClass="entr" presetSubtype="4"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additive="base">
                                        <p:cTn id="55" dur="4000" fill="hold"/>
                                        <p:tgtEl>
                                          <p:spTgt spid="5"/>
                                        </p:tgtEl>
                                        <p:attrNameLst>
                                          <p:attrName>ppt_x</p:attrName>
                                        </p:attrNameLst>
                                      </p:cBhvr>
                                      <p:tavLst>
                                        <p:tav tm="0">
                                          <p:val>
                                            <p:strVal val="#ppt_x"/>
                                          </p:val>
                                        </p:tav>
                                        <p:tav tm="100000">
                                          <p:val>
                                            <p:strVal val="#ppt_x"/>
                                          </p:val>
                                        </p:tav>
                                      </p:tavLst>
                                    </p:anim>
                                    <p:anim calcmode="lin" valueType="num">
                                      <p:cBhvr additive="base">
                                        <p:cTn id="56" dur="4000" fill="hold"/>
                                        <p:tgtEl>
                                          <p:spTgt spid="5"/>
                                        </p:tgtEl>
                                        <p:attrNameLst>
                                          <p:attrName>ppt_y</p:attrName>
                                        </p:attrNameLst>
                                      </p:cBhvr>
                                      <p:tavLst>
                                        <p:tav tm="0">
                                          <p:val>
                                            <p:strVal val="1+#ppt_h/2"/>
                                          </p:val>
                                        </p:tav>
                                        <p:tav tm="100000">
                                          <p:val>
                                            <p:strVal val="#ppt_y"/>
                                          </p:val>
                                        </p:tav>
                                      </p:tavLst>
                                    </p:anim>
                                  </p:childTnLst>
                                </p:cTn>
                              </p:par>
                              <p:par>
                                <p:cTn id="57" presetID="19" presetClass="entr" presetSubtype="5" fill="hold" nodeType="withEffect">
                                  <p:stCondLst>
                                    <p:cond delay="0"/>
                                  </p:stCondLst>
                                  <p:childTnLst>
                                    <p:set>
                                      <p:cBhvr>
                                        <p:cTn id="58" dur="1" fill="hold">
                                          <p:stCondLst>
                                            <p:cond delay="0"/>
                                          </p:stCondLst>
                                        </p:cTn>
                                        <p:tgtEl>
                                          <p:spTgt spid="5"/>
                                        </p:tgtEl>
                                        <p:attrNameLst>
                                          <p:attrName>style.visibility</p:attrName>
                                        </p:attrNameLst>
                                      </p:cBhvr>
                                      <p:to>
                                        <p:strVal val="visible"/>
                                      </p:to>
                                    </p:set>
                                    <p:anim calcmode="lin" valueType="num">
                                      <p:cBhvr>
                                        <p:cTn id="59" dur="4000" fill="hold"/>
                                        <p:tgtEl>
                                          <p:spTgt spid="5"/>
                                        </p:tgtEl>
                                        <p:attrNameLst>
                                          <p:attrName>ppt_w</p:attrName>
                                        </p:attrNameLst>
                                      </p:cBhvr>
                                      <p:tavLst>
                                        <p:tav tm="0">
                                          <p:val>
                                            <p:strVal val="#ppt_w"/>
                                          </p:val>
                                        </p:tav>
                                        <p:tav tm="100000">
                                          <p:val>
                                            <p:strVal val="#ppt_w"/>
                                          </p:val>
                                        </p:tav>
                                      </p:tavLst>
                                    </p:anim>
                                    <p:anim calcmode="lin" valueType="num">
                                      <p:cBhvr>
                                        <p:cTn id="60" dur="4000" fill="hold"/>
                                        <p:tgtEl>
                                          <p:spTgt spid="5"/>
                                        </p:tgtEl>
                                        <p:attrNameLst>
                                          <p:attrName>ppt_h</p:attrName>
                                        </p:attrNameLst>
                                      </p:cBhvr>
                                      <p:tavLst>
                                        <p:tav tm="0" fmla="#ppt_h*sin(2.5*pi*$)">
                                          <p:val>
                                            <p:fltVal val="0"/>
                                          </p:val>
                                        </p:tav>
                                        <p:tav tm="100000">
                                          <p:val>
                                            <p:fltVal val="1"/>
                                          </p:val>
                                        </p:tav>
                                      </p:tavLst>
                                    </p:anim>
                                  </p:childTnLst>
                                </p:cTn>
                              </p:par>
                              <p:par>
                                <p:cTn id="61" presetID="9" presetClass="entr" presetSubtype="0"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dissolve">
                                      <p:cBhvr>
                                        <p:cTn id="63" dur="4500"/>
                                        <p:tgtEl>
                                          <p:spTgt spid="5"/>
                                        </p:tgtEl>
                                      </p:cBhvr>
                                    </p:animEffect>
                                  </p:childTnLst>
                                </p:cTn>
                              </p:par>
                              <p:par>
                                <p:cTn id="64" presetID="2" presetClass="exit" presetSubtype="1" fill="hold" nodeType="withEffect">
                                  <p:stCondLst>
                                    <p:cond delay="0"/>
                                  </p:stCondLst>
                                  <p:childTnLst>
                                    <p:anim calcmode="lin" valueType="num">
                                      <p:cBhvr additive="base">
                                        <p:cTn id="65" dur="4500"/>
                                        <p:tgtEl>
                                          <p:spTgt spid="5"/>
                                        </p:tgtEl>
                                        <p:attrNameLst>
                                          <p:attrName>ppt_x</p:attrName>
                                        </p:attrNameLst>
                                      </p:cBhvr>
                                      <p:tavLst>
                                        <p:tav tm="0">
                                          <p:val>
                                            <p:strVal val="ppt_x"/>
                                          </p:val>
                                        </p:tav>
                                        <p:tav tm="100000">
                                          <p:val>
                                            <p:strVal val="ppt_x"/>
                                          </p:val>
                                        </p:tav>
                                      </p:tavLst>
                                    </p:anim>
                                    <p:anim calcmode="lin" valueType="num">
                                      <p:cBhvr additive="base">
                                        <p:cTn id="66" dur="4500"/>
                                        <p:tgtEl>
                                          <p:spTgt spid="5"/>
                                        </p:tgtEl>
                                        <p:attrNameLst>
                                          <p:attrName>ppt_y</p:attrName>
                                        </p:attrNameLst>
                                      </p:cBhvr>
                                      <p:tavLst>
                                        <p:tav tm="0">
                                          <p:val>
                                            <p:strVal val="ppt_y"/>
                                          </p:val>
                                        </p:tav>
                                        <p:tav tm="100000">
                                          <p:val>
                                            <p:strVal val="0-ppt_h/2"/>
                                          </p:val>
                                        </p:tav>
                                      </p:tavLst>
                                    </p:anim>
                                    <p:set>
                                      <p:cBhvr>
                                        <p:cTn id="67" dur="1" fill="hold">
                                          <p:stCondLst>
                                            <p:cond delay="4499"/>
                                          </p:stCondLst>
                                        </p:cTn>
                                        <p:tgtEl>
                                          <p:spTgt spid="5"/>
                                        </p:tgtEl>
                                        <p:attrNameLst>
                                          <p:attrName>style.visibility</p:attrName>
                                        </p:attrNameLst>
                                      </p:cBhvr>
                                      <p:to>
                                        <p:strVal val="hidden"/>
                                      </p:to>
                                    </p:set>
                                  </p:childTnLst>
                                </p:cTn>
                              </p:par>
                              <p:par>
                                <p:cTn id="68" presetID="23" presetClass="entr" presetSubtype="528" fill="hold" nodeType="withEffect">
                                  <p:stCondLst>
                                    <p:cond delay="750"/>
                                  </p:stCondLst>
                                  <p:childTnLst>
                                    <p:set>
                                      <p:cBhvr>
                                        <p:cTn id="69" dur="1" fill="hold">
                                          <p:stCondLst>
                                            <p:cond delay="0"/>
                                          </p:stCondLst>
                                        </p:cTn>
                                        <p:tgtEl>
                                          <p:spTgt spid="6"/>
                                        </p:tgtEl>
                                        <p:attrNameLst>
                                          <p:attrName>style.visibility</p:attrName>
                                        </p:attrNameLst>
                                      </p:cBhvr>
                                      <p:to>
                                        <p:strVal val="visible"/>
                                      </p:to>
                                    </p:set>
                                    <p:anim calcmode="lin" valueType="num">
                                      <p:cBhvr>
                                        <p:cTn id="70" dur="3250" fill="hold"/>
                                        <p:tgtEl>
                                          <p:spTgt spid="6"/>
                                        </p:tgtEl>
                                        <p:attrNameLst>
                                          <p:attrName>ppt_w</p:attrName>
                                        </p:attrNameLst>
                                      </p:cBhvr>
                                      <p:tavLst>
                                        <p:tav tm="0">
                                          <p:val>
                                            <p:fltVal val="0"/>
                                          </p:val>
                                        </p:tav>
                                        <p:tav tm="100000">
                                          <p:val>
                                            <p:strVal val="#ppt_w"/>
                                          </p:val>
                                        </p:tav>
                                      </p:tavLst>
                                    </p:anim>
                                    <p:anim calcmode="lin" valueType="num">
                                      <p:cBhvr>
                                        <p:cTn id="71" dur="3250" fill="hold"/>
                                        <p:tgtEl>
                                          <p:spTgt spid="6"/>
                                        </p:tgtEl>
                                        <p:attrNameLst>
                                          <p:attrName>ppt_h</p:attrName>
                                        </p:attrNameLst>
                                      </p:cBhvr>
                                      <p:tavLst>
                                        <p:tav tm="0">
                                          <p:val>
                                            <p:fltVal val="0"/>
                                          </p:val>
                                        </p:tav>
                                        <p:tav tm="100000">
                                          <p:val>
                                            <p:strVal val="#ppt_h"/>
                                          </p:val>
                                        </p:tav>
                                      </p:tavLst>
                                    </p:anim>
                                    <p:anim calcmode="lin" valueType="num">
                                      <p:cBhvr>
                                        <p:cTn id="72" dur="3250" fill="hold"/>
                                        <p:tgtEl>
                                          <p:spTgt spid="6"/>
                                        </p:tgtEl>
                                        <p:attrNameLst>
                                          <p:attrName>ppt_x</p:attrName>
                                        </p:attrNameLst>
                                      </p:cBhvr>
                                      <p:tavLst>
                                        <p:tav tm="0">
                                          <p:val>
                                            <p:fltVal val="0.5"/>
                                          </p:val>
                                        </p:tav>
                                        <p:tav tm="100000">
                                          <p:val>
                                            <p:strVal val="#ppt_x"/>
                                          </p:val>
                                        </p:tav>
                                      </p:tavLst>
                                    </p:anim>
                                    <p:anim calcmode="lin" valueType="num">
                                      <p:cBhvr>
                                        <p:cTn id="73" dur="3250" fill="hold"/>
                                        <p:tgtEl>
                                          <p:spTgt spid="6"/>
                                        </p:tgtEl>
                                        <p:attrNameLst>
                                          <p:attrName>ppt_y</p:attrName>
                                        </p:attrNameLst>
                                      </p:cBhvr>
                                      <p:tavLst>
                                        <p:tav tm="0">
                                          <p:val>
                                            <p:fltVal val="0.5"/>
                                          </p:val>
                                        </p:tav>
                                        <p:tav tm="100000">
                                          <p:val>
                                            <p:strVal val="#ppt_y"/>
                                          </p:val>
                                        </p:tav>
                                      </p:tavLst>
                                    </p:anim>
                                  </p:childTnLst>
                                </p:cTn>
                              </p:par>
                              <p:par>
                                <p:cTn id="74" presetID="6" presetClass="entr" presetSubtype="32" fill="hold" nodeType="withEffect">
                                  <p:stCondLst>
                                    <p:cond delay="750"/>
                                  </p:stCondLst>
                                  <p:childTnLst>
                                    <p:set>
                                      <p:cBhvr>
                                        <p:cTn id="75" dur="1" fill="hold">
                                          <p:stCondLst>
                                            <p:cond delay="0"/>
                                          </p:stCondLst>
                                        </p:cTn>
                                        <p:tgtEl>
                                          <p:spTgt spid="6"/>
                                        </p:tgtEl>
                                        <p:attrNameLst>
                                          <p:attrName>style.visibility</p:attrName>
                                        </p:attrNameLst>
                                      </p:cBhvr>
                                      <p:to>
                                        <p:strVal val="visible"/>
                                      </p:to>
                                    </p:set>
                                    <p:animEffect transition="in" filter="circle(out)">
                                      <p:cBhvr>
                                        <p:cTn id="76" dur="32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PROPIEDADES DE LA MANZANA"/>
          <p:cNvPicPr>
            <a:picLocks noGrp="1" noChangeAspect="1"/>
          </p:cNvPicPr>
          <p:nvPr isPhoto="1"/>
        </p:nvPicPr>
        <p:blipFill>
          <a:blip r:embed="rId3" cstate="email">
            <a:extLst>
              <a:ext uri="{28A0092B-C50C-407E-A947-70E740481C1C}">
                <a14:useLocalDpi xmlns:a14="http://schemas.microsoft.com/office/drawing/2010/main"/>
              </a:ext>
            </a:extLst>
          </a:blip>
          <a:stretch>
            <a:fillRect/>
          </a:stretch>
        </p:blipFill>
        <p:spPr>
          <a:xfrm>
            <a:off x="-81081" y="0"/>
            <a:ext cx="9244444" cy="6858000"/>
          </a:xfrm>
          <a:prstGeom prst="rect">
            <a:avLst/>
          </a:prstGeom>
          <a:noFill/>
          <a:ln>
            <a:noFill/>
          </a:ln>
        </p:spPr>
      </p:pic>
      <p:pic>
        <p:nvPicPr>
          <p:cNvPr id="2050"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3124" y="1360997"/>
            <a:ext cx="3170237" cy="3767137"/>
          </a:xfrm>
          <a:prstGeom prst="rect">
            <a:avLst/>
          </a:prstGeom>
          <a:noFill/>
          <a:ln>
            <a:noFill/>
          </a:ln>
          <a:effectLst>
            <a:outerShdw dist="35921" dir="2700000" algn="ctr" rotWithShape="0">
              <a:schemeClr val="tx2">
                <a:lumMod val="10000"/>
              </a:schemeClr>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1994" y="1360997"/>
            <a:ext cx="3170237" cy="3767137"/>
          </a:xfrm>
          <a:prstGeom prst="rect">
            <a:avLst/>
          </a:prstGeom>
          <a:noFill/>
          <a:ln>
            <a:noFill/>
          </a:ln>
          <a:effectLst>
            <a:outerShdw dist="35921" dir="2700000" algn="ctr" rotWithShape="0">
              <a:schemeClr val="tx2">
                <a:lumMod val="10000"/>
              </a:schemeClr>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4366003" y="1360997"/>
            <a:ext cx="3170237" cy="3767137"/>
          </a:xfrm>
          <a:prstGeom prst="rect">
            <a:avLst/>
          </a:prstGeom>
          <a:noFill/>
          <a:ln>
            <a:noFill/>
          </a:ln>
          <a:effectLst>
            <a:outerShdw dist="35921" dir="2700000" algn="ctr" rotWithShape="0">
              <a:schemeClr val="tx2">
                <a:lumMod val="10000"/>
              </a:schemeClr>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5973763" y="1360997"/>
            <a:ext cx="3170237" cy="3767137"/>
          </a:xfrm>
          <a:prstGeom prst="rect">
            <a:avLst/>
          </a:prstGeom>
          <a:noFill/>
          <a:ln>
            <a:noFill/>
          </a:ln>
          <a:effectLst>
            <a:outerShdw dist="35921" dir="2700000" algn="ctr" rotWithShape="0">
              <a:schemeClr val="tx2">
                <a:lumMod val="10000"/>
              </a:schemeClr>
            </a:outerShdw>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8 Forma libre"/>
          <p:cNvSpPr/>
          <p:nvPr/>
        </p:nvSpPr>
        <p:spPr>
          <a:xfrm>
            <a:off x="-28657" y="0"/>
            <a:ext cx="9201313" cy="119675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77000">
                <a:srgbClr val="391B03">
                  <a:lumMod val="86000"/>
                </a:srgbClr>
              </a:gs>
              <a:gs pos="1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libre"/>
          <p:cNvSpPr/>
          <p:nvPr/>
        </p:nvSpPr>
        <p:spPr>
          <a:xfrm rot="10800000">
            <a:off x="0" y="5661248"/>
            <a:ext cx="9201313" cy="119675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75000">
                <a:srgbClr val="391B03">
                  <a:lumMod val="79000"/>
                </a:srgbClr>
              </a:gs>
              <a:gs pos="1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123374" y="0"/>
            <a:ext cx="9286737" cy="9036402"/>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288045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fmla="#ppt_w*sin(2.5*pi*$)">
                                          <p:val>
                                            <p:fltVal val="0"/>
                                          </p:val>
                                        </p:tav>
                                        <p:tav tm="100000">
                                          <p:val>
                                            <p:fltVal val="1"/>
                                          </p:val>
                                        </p:tav>
                                      </p:tavLst>
                                    </p:anim>
                                    <p:anim calcmode="lin" valueType="num">
                                      <p:cBhvr>
                                        <p:cTn id="15" dur="3000" fill="hold"/>
                                        <p:tgtEl>
                                          <p:spTgt spid="3"/>
                                        </p:tgtEl>
                                        <p:attrNameLst>
                                          <p:attrName>ppt_h</p:attrName>
                                        </p:attrNameLst>
                                      </p:cBhvr>
                                      <p:tavLst>
                                        <p:tav tm="0">
                                          <p:val>
                                            <p:strVal val="#ppt_h"/>
                                          </p:val>
                                        </p:tav>
                                        <p:tav tm="100000">
                                          <p:val>
                                            <p:strVal val="#ppt_h"/>
                                          </p:val>
                                        </p:tav>
                                      </p:tavLst>
                                    </p:anim>
                                  </p:childTnLst>
                                </p:cTn>
                              </p:par>
                              <p:par>
                                <p:cTn id="16" presetID="2" presetClass="exit" presetSubtype="2" fill="hold" nodeType="withEffect">
                                  <p:stCondLst>
                                    <p:cond delay="0"/>
                                  </p:stCondLst>
                                  <p:childTnLst>
                                    <p:anim calcmode="lin" valueType="num">
                                      <p:cBhvr additive="base">
                                        <p:cTn id="17" dur="4000"/>
                                        <p:tgtEl>
                                          <p:spTgt spid="3"/>
                                        </p:tgtEl>
                                        <p:attrNameLst>
                                          <p:attrName>ppt_x</p:attrName>
                                        </p:attrNameLst>
                                      </p:cBhvr>
                                      <p:tavLst>
                                        <p:tav tm="0">
                                          <p:val>
                                            <p:strVal val="ppt_x"/>
                                          </p:val>
                                        </p:tav>
                                        <p:tav tm="100000">
                                          <p:val>
                                            <p:strVal val="1+ppt_w/2"/>
                                          </p:val>
                                        </p:tav>
                                      </p:tavLst>
                                    </p:anim>
                                    <p:anim calcmode="lin" valueType="num">
                                      <p:cBhvr additive="base">
                                        <p:cTn id="18" dur="4000"/>
                                        <p:tgtEl>
                                          <p:spTgt spid="3"/>
                                        </p:tgtEl>
                                        <p:attrNameLst>
                                          <p:attrName>ppt_y</p:attrName>
                                        </p:attrNameLst>
                                      </p:cBhvr>
                                      <p:tavLst>
                                        <p:tav tm="0">
                                          <p:val>
                                            <p:strVal val="ppt_y"/>
                                          </p:val>
                                        </p:tav>
                                        <p:tav tm="100000">
                                          <p:val>
                                            <p:strVal val="ppt_y"/>
                                          </p:val>
                                        </p:tav>
                                      </p:tavLst>
                                    </p:anim>
                                    <p:set>
                                      <p:cBhvr>
                                        <p:cTn id="19" dur="1" fill="hold">
                                          <p:stCondLst>
                                            <p:cond delay="3999"/>
                                          </p:stCondLst>
                                        </p:cTn>
                                        <p:tgtEl>
                                          <p:spTgt spid="3"/>
                                        </p:tgtEl>
                                        <p:attrNameLst>
                                          <p:attrName>style.visibility</p:attrName>
                                        </p:attrNameLst>
                                      </p:cBhvr>
                                      <p:to>
                                        <p:strVal val="hidden"/>
                                      </p:to>
                                    </p:set>
                                  </p:childTnLst>
                                </p:cTn>
                              </p:par>
                              <p:par>
                                <p:cTn id="20" presetID="2" presetClass="entr" presetSubtype="2" fill="hold" nodeType="withEffect">
                                  <p:stCondLst>
                                    <p:cond delay="0"/>
                                  </p:stCondLst>
                                  <p:childTnLst>
                                    <p:set>
                                      <p:cBhvr>
                                        <p:cTn id="21" dur="1" fill="hold">
                                          <p:stCondLst>
                                            <p:cond delay="0"/>
                                          </p:stCondLst>
                                        </p:cTn>
                                        <p:tgtEl>
                                          <p:spTgt spid="2050"/>
                                        </p:tgtEl>
                                        <p:attrNameLst>
                                          <p:attrName>style.visibility</p:attrName>
                                        </p:attrNameLst>
                                      </p:cBhvr>
                                      <p:to>
                                        <p:strVal val="visible"/>
                                      </p:to>
                                    </p:set>
                                    <p:anim calcmode="lin" valueType="num">
                                      <p:cBhvr additive="base">
                                        <p:cTn id="22" dur="3000" fill="hold"/>
                                        <p:tgtEl>
                                          <p:spTgt spid="2050"/>
                                        </p:tgtEl>
                                        <p:attrNameLst>
                                          <p:attrName>ppt_x</p:attrName>
                                        </p:attrNameLst>
                                      </p:cBhvr>
                                      <p:tavLst>
                                        <p:tav tm="0">
                                          <p:val>
                                            <p:strVal val="1+#ppt_w/2"/>
                                          </p:val>
                                        </p:tav>
                                        <p:tav tm="100000">
                                          <p:val>
                                            <p:strVal val="#ppt_x"/>
                                          </p:val>
                                        </p:tav>
                                      </p:tavLst>
                                    </p:anim>
                                    <p:anim calcmode="lin" valueType="num">
                                      <p:cBhvr additive="base">
                                        <p:cTn id="23" dur="3000" fill="hold"/>
                                        <p:tgtEl>
                                          <p:spTgt spid="2050"/>
                                        </p:tgtEl>
                                        <p:attrNameLst>
                                          <p:attrName>ppt_y</p:attrName>
                                        </p:attrNameLst>
                                      </p:cBhvr>
                                      <p:tavLst>
                                        <p:tav tm="0">
                                          <p:val>
                                            <p:strVal val="#ppt_y"/>
                                          </p:val>
                                        </p:tav>
                                        <p:tav tm="100000">
                                          <p:val>
                                            <p:strVal val="#ppt_y"/>
                                          </p:val>
                                        </p:tav>
                                      </p:tavLst>
                                    </p:anim>
                                  </p:childTnLst>
                                </p:cTn>
                              </p:par>
                              <p:par>
                                <p:cTn id="24" presetID="19" presetClass="entr" presetSubtype="10" fill="hold" nodeType="withEffect">
                                  <p:stCondLst>
                                    <p:cond delay="0"/>
                                  </p:stCondLst>
                                  <p:childTnLst>
                                    <p:set>
                                      <p:cBhvr>
                                        <p:cTn id="25" dur="1" fill="hold">
                                          <p:stCondLst>
                                            <p:cond delay="0"/>
                                          </p:stCondLst>
                                        </p:cTn>
                                        <p:tgtEl>
                                          <p:spTgt spid="2050"/>
                                        </p:tgtEl>
                                        <p:attrNameLst>
                                          <p:attrName>style.visibility</p:attrName>
                                        </p:attrNameLst>
                                      </p:cBhvr>
                                      <p:to>
                                        <p:strVal val="visible"/>
                                      </p:to>
                                    </p:set>
                                    <p:anim calcmode="lin" valueType="num">
                                      <p:cBhvr>
                                        <p:cTn id="26" dur="3000" fill="hold"/>
                                        <p:tgtEl>
                                          <p:spTgt spid="2050"/>
                                        </p:tgtEl>
                                        <p:attrNameLst>
                                          <p:attrName>ppt_w</p:attrName>
                                        </p:attrNameLst>
                                      </p:cBhvr>
                                      <p:tavLst>
                                        <p:tav tm="0" fmla="#ppt_w*sin(2.5*pi*$)">
                                          <p:val>
                                            <p:fltVal val="0"/>
                                          </p:val>
                                        </p:tav>
                                        <p:tav tm="100000">
                                          <p:val>
                                            <p:fltVal val="1"/>
                                          </p:val>
                                        </p:tav>
                                      </p:tavLst>
                                    </p:anim>
                                    <p:anim calcmode="lin" valueType="num">
                                      <p:cBhvr>
                                        <p:cTn id="27" dur="3000" fill="hold"/>
                                        <p:tgtEl>
                                          <p:spTgt spid="2050"/>
                                        </p:tgtEl>
                                        <p:attrNameLst>
                                          <p:attrName>ppt_h</p:attrName>
                                        </p:attrNameLst>
                                      </p:cBhvr>
                                      <p:tavLst>
                                        <p:tav tm="0">
                                          <p:val>
                                            <p:strVal val="#ppt_h"/>
                                          </p:val>
                                        </p:tav>
                                        <p:tav tm="100000">
                                          <p:val>
                                            <p:strVal val="#ppt_h"/>
                                          </p:val>
                                        </p:tav>
                                      </p:tavLst>
                                    </p:anim>
                                  </p:childTnLst>
                                </p:cTn>
                              </p:par>
                              <p:par>
                                <p:cTn id="28" presetID="2" presetClass="exit" presetSubtype="2" fill="hold" nodeType="withEffect">
                                  <p:stCondLst>
                                    <p:cond delay="0"/>
                                  </p:stCondLst>
                                  <p:childTnLst>
                                    <p:anim calcmode="lin" valueType="num">
                                      <p:cBhvr additive="base">
                                        <p:cTn id="29" dur="4000"/>
                                        <p:tgtEl>
                                          <p:spTgt spid="2050"/>
                                        </p:tgtEl>
                                        <p:attrNameLst>
                                          <p:attrName>ppt_x</p:attrName>
                                        </p:attrNameLst>
                                      </p:cBhvr>
                                      <p:tavLst>
                                        <p:tav tm="0">
                                          <p:val>
                                            <p:strVal val="ppt_x"/>
                                          </p:val>
                                        </p:tav>
                                        <p:tav tm="100000">
                                          <p:val>
                                            <p:strVal val="1+ppt_w/2"/>
                                          </p:val>
                                        </p:tav>
                                      </p:tavLst>
                                    </p:anim>
                                    <p:anim calcmode="lin" valueType="num">
                                      <p:cBhvr additive="base">
                                        <p:cTn id="30" dur="4000"/>
                                        <p:tgtEl>
                                          <p:spTgt spid="2050"/>
                                        </p:tgtEl>
                                        <p:attrNameLst>
                                          <p:attrName>ppt_y</p:attrName>
                                        </p:attrNameLst>
                                      </p:cBhvr>
                                      <p:tavLst>
                                        <p:tav tm="0">
                                          <p:val>
                                            <p:strVal val="ppt_y"/>
                                          </p:val>
                                        </p:tav>
                                        <p:tav tm="100000">
                                          <p:val>
                                            <p:strVal val="ppt_y"/>
                                          </p:val>
                                        </p:tav>
                                      </p:tavLst>
                                    </p:anim>
                                    <p:set>
                                      <p:cBhvr>
                                        <p:cTn id="31" dur="1" fill="hold">
                                          <p:stCondLst>
                                            <p:cond delay="3999"/>
                                          </p:stCondLst>
                                        </p:cTn>
                                        <p:tgtEl>
                                          <p:spTgt spid="2050"/>
                                        </p:tgtEl>
                                        <p:attrNameLst>
                                          <p:attrName>style.visibility</p:attrName>
                                        </p:attrNameLst>
                                      </p:cBhvr>
                                      <p:to>
                                        <p:strVal val="hidden"/>
                                      </p:to>
                                    </p:set>
                                  </p:childTnLst>
                                </p:cTn>
                              </p:par>
                              <p:par>
                                <p:cTn id="32" presetID="2" presetClass="entr" presetSubtype="2"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ppt_y"/>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3000" fill="hold"/>
                                        <p:tgtEl>
                                          <p:spTgt spid="7"/>
                                        </p:tgtEl>
                                        <p:attrNameLst>
                                          <p:attrName>ppt_w</p:attrName>
                                        </p:attrNameLst>
                                      </p:cBhvr>
                                      <p:tavLst>
                                        <p:tav tm="0" fmla="#ppt_w*sin(2.5*pi*$)">
                                          <p:val>
                                            <p:fltVal val="0"/>
                                          </p:val>
                                        </p:tav>
                                        <p:tav tm="100000">
                                          <p:val>
                                            <p:fltVal val="1"/>
                                          </p:val>
                                        </p:tav>
                                      </p:tavLst>
                                    </p:anim>
                                    <p:anim calcmode="lin" valueType="num">
                                      <p:cBhvr>
                                        <p:cTn id="39" dur="3000" fill="hold"/>
                                        <p:tgtEl>
                                          <p:spTgt spid="7"/>
                                        </p:tgtEl>
                                        <p:attrNameLst>
                                          <p:attrName>ppt_h</p:attrName>
                                        </p:attrNameLst>
                                      </p:cBhvr>
                                      <p:tavLst>
                                        <p:tav tm="0">
                                          <p:val>
                                            <p:strVal val="#ppt_h"/>
                                          </p:val>
                                        </p:tav>
                                        <p:tav tm="100000">
                                          <p:val>
                                            <p:strVal val="#ppt_h"/>
                                          </p:val>
                                        </p:tav>
                                      </p:tavLst>
                                    </p:anim>
                                  </p:childTnLst>
                                </p:cTn>
                              </p:par>
                              <p:par>
                                <p:cTn id="40" presetID="2" presetClass="exit" presetSubtype="8" fill="hold" nodeType="withEffect">
                                  <p:stCondLst>
                                    <p:cond delay="0"/>
                                  </p:stCondLst>
                                  <p:childTnLst>
                                    <p:anim calcmode="lin" valueType="num">
                                      <p:cBhvr additive="base">
                                        <p:cTn id="41" dur="4000"/>
                                        <p:tgtEl>
                                          <p:spTgt spid="7"/>
                                        </p:tgtEl>
                                        <p:attrNameLst>
                                          <p:attrName>ppt_x</p:attrName>
                                        </p:attrNameLst>
                                      </p:cBhvr>
                                      <p:tavLst>
                                        <p:tav tm="0">
                                          <p:val>
                                            <p:strVal val="ppt_x"/>
                                          </p:val>
                                        </p:tav>
                                        <p:tav tm="100000">
                                          <p:val>
                                            <p:strVal val="0-ppt_w/2"/>
                                          </p:val>
                                        </p:tav>
                                      </p:tavLst>
                                    </p:anim>
                                    <p:anim calcmode="lin" valueType="num">
                                      <p:cBhvr additive="base">
                                        <p:cTn id="42" dur="4000"/>
                                        <p:tgtEl>
                                          <p:spTgt spid="7"/>
                                        </p:tgtEl>
                                        <p:attrNameLst>
                                          <p:attrName>ppt_y</p:attrName>
                                        </p:attrNameLst>
                                      </p:cBhvr>
                                      <p:tavLst>
                                        <p:tav tm="0">
                                          <p:val>
                                            <p:strVal val="ppt_y"/>
                                          </p:val>
                                        </p:tav>
                                        <p:tav tm="100000">
                                          <p:val>
                                            <p:strVal val="ppt_y"/>
                                          </p:val>
                                        </p:tav>
                                      </p:tavLst>
                                    </p:anim>
                                    <p:set>
                                      <p:cBhvr>
                                        <p:cTn id="43" dur="1" fill="hold">
                                          <p:stCondLst>
                                            <p:cond delay="3999"/>
                                          </p:stCondLst>
                                        </p:cTn>
                                        <p:tgtEl>
                                          <p:spTgt spid="7"/>
                                        </p:tgtEl>
                                        <p:attrNameLst>
                                          <p:attrName>style.visibility</p:attrName>
                                        </p:attrNameLst>
                                      </p:cBhvr>
                                      <p:to>
                                        <p:strVal val="hidden"/>
                                      </p:to>
                                    </p:set>
                                  </p:childTnLst>
                                </p:cTn>
                              </p:par>
                              <p:par>
                                <p:cTn id="44" presetID="2" presetClass="entr" presetSubtype="2"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additive="base">
                                        <p:cTn id="46" dur="3000" fill="hold"/>
                                        <p:tgtEl>
                                          <p:spTgt spid="4"/>
                                        </p:tgtEl>
                                        <p:attrNameLst>
                                          <p:attrName>ppt_x</p:attrName>
                                        </p:attrNameLst>
                                      </p:cBhvr>
                                      <p:tavLst>
                                        <p:tav tm="0">
                                          <p:val>
                                            <p:strVal val="1+#ppt_w/2"/>
                                          </p:val>
                                        </p:tav>
                                        <p:tav tm="100000">
                                          <p:val>
                                            <p:strVal val="#ppt_x"/>
                                          </p:val>
                                        </p:tav>
                                      </p:tavLst>
                                    </p:anim>
                                    <p:anim calcmode="lin" valueType="num">
                                      <p:cBhvr additive="base">
                                        <p:cTn id="47" dur="3000" fill="hold"/>
                                        <p:tgtEl>
                                          <p:spTgt spid="4"/>
                                        </p:tgtEl>
                                        <p:attrNameLst>
                                          <p:attrName>ppt_y</p:attrName>
                                        </p:attrNameLst>
                                      </p:cBhvr>
                                      <p:tavLst>
                                        <p:tav tm="0">
                                          <p:val>
                                            <p:strVal val="#ppt_y"/>
                                          </p:val>
                                        </p:tav>
                                        <p:tav tm="100000">
                                          <p:val>
                                            <p:strVal val="#ppt_y"/>
                                          </p:val>
                                        </p:tav>
                                      </p:tavLst>
                                    </p:anim>
                                  </p:childTnLst>
                                </p:cTn>
                              </p:par>
                              <p:par>
                                <p:cTn id="48" presetID="19" presetClass="entr" presetSubtype="10"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p:cTn id="50" dur="3000" fill="hold"/>
                                        <p:tgtEl>
                                          <p:spTgt spid="4"/>
                                        </p:tgtEl>
                                        <p:attrNameLst>
                                          <p:attrName>ppt_w</p:attrName>
                                        </p:attrNameLst>
                                      </p:cBhvr>
                                      <p:tavLst>
                                        <p:tav tm="0" fmla="#ppt_w*sin(2.5*pi*$)">
                                          <p:val>
                                            <p:fltVal val="0"/>
                                          </p:val>
                                        </p:tav>
                                        <p:tav tm="100000">
                                          <p:val>
                                            <p:fltVal val="1"/>
                                          </p:val>
                                        </p:tav>
                                      </p:tavLst>
                                    </p:anim>
                                    <p:anim calcmode="lin" valueType="num">
                                      <p:cBhvr>
                                        <p:cTn id="51" dur="3000" fill="hold"/>
                                        <p:tgtEl>
                                          <p:spTgt spid="4"/>
                                        </p:tgtEl>
                                        <p:attrNameLst>
                                          <p:attrName>ppt_h</p:attrName>
                                        </p:attrNameLst>
                                      </p:cBhvr>
                                      <p:tavLst>
                                        <p:tav tm="0">
                                          <p:val>
                                            <p:strVal val="#ppt_h"/>
                                          </p:val>
                                        </p:tav>
                                        <p:tav tm="100000">
                                          <p:val>
                                            <p:strVal val="#ppt_h"/>
                                          </p:val>
                                        </p:tav>
                                      </p:tavLst>
                                    </p:anim>
                                  </p:childTnLst>
                                </p:cTn>
                              </p:par>
                              <p:par>
                                <p:cTn id="52" presetID="2" presetClass="exit" presetSubtype="8" fill="hold" nodeType="withEffect">
                                  <p:stCondLst>
                                    <p:cond delay="0"/>
                                  </p:stCondLst>
                                  <p:childTnLst>
                                    <p:anim calcmode="lin" valueType="num">
                                      <p:cBhvr additive="base">
                                        <p:cTn id="53" dur="4000"/>
                                        <p:tgtEl>
                                          <p:spTgt spid="4"/>
                                        </p:tgtEl>
                                        <p:attrNameLst>
                                          <p:attrName>ppt_x</p:attrName>
                                        </p:attrNameLst>
                                      </p:cBhvr>
                                      <p:tavLst>
                                        <p:tav tm="0">
                                          <p:val>
                                            <p:strVal val="ppt_x"/>
                                          </p:val>
                                        </p:tav>
                                        <p:tav tm="100000">
                                          <p:val>
                                            <p:strVal val="0-ppt_w/2"/>
                                          </p:val>
                                        </p:tav>
                                      </p:tavLst>
                                    </p:anim>
                                    <p:anim calcmode="lin" valueType="num">
                                      <p:cBhvr additive="base">
                                        <p:cTn id="54" dur="4000"/>
                                        <p:tgtEl>
                                          <p:spTgt spid="4"/>
                                        </p:tgtEl>
                                        <p:attrNameLst>
                                          <p:attrName>ppt_y</p:attrName>
                                        </p:attrNameLst>
                                      </p:cBhvr>
                                      <p:tavLst>
                                        <p:tav tm="0">
                                          <p:val>
                                            <p:strVal val="ppt_y"/>
                                          </p:val>
                                        </p:tav>
                                        <p:tav tm="100000">
                                          <p:val>
                                            <p:strVal val="ppt_y"/>
                                          </p:val>
                                        </p:tav>
                                      </p:tavLst>
                                    </p:anim>
                                    <p:set>
                                      <p:cBhvr>
                                        <p:cTn id="55" dur="1" fill="hold">
                                          <p:stCondLst>
                                            <p:cond delay="3999"/>
                                          </p:stCondLst>
                                        </p:cTn>
                                        <p:tgtEl>
                                          <p:spTgt spid="4"/>
                                        </p:tgtEl>
                                        <p:attrNameLst>
                                          <p:attrName>style.visibility</p:attrName>
                                        </p:attrNameLst>
                                      </p:cBhvr>
                                      <p:to>
                                        <p:strVal val="hidden"/>
                                      </p:to>
                                    </p:set>
                                  </p:childTnLst>
                                </p:cTn>
                              </p:par>
                              <p:par>
                                <p:cTn id="56" presetID="23" presetClass="entr" presetSubtype="272"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4000" fill="hold"/>
                                        <p:tgtEl>
                                          <p:spTgt spid="8"/>
                                        </p:tgtEl>
                                        <p:attrNameLst>
                                          <p:attrName>ppt_w</p:attrName>
                                        </p:attrNameLst>
                                      </p:cBhvr>
                                      <p:tavLst>
                                        <p:tav tm="0">
                                          <p:val>
                                            <p:strVal val="2/3*#ppt_w"/>
                                          </p:val>
                                        </p:tav>
                                        <p:tav tm="100000">
                                          <p:val>
                                            <p:strVal val="#ppt_w"/>
                                          </p:val>
                                        </p:tav>
                                      </p:tavLst>
                                    </p:anim>
                                    <p:anim calcmode="lin" valueType="num">
                                      <p:cBhvr>
                                        <p:cTn id="59" dur="4000" fill="hold"/>
                                        <p:tgtEl>
                                          <p:spTgt spid="8"/>
                                        </p:tgtEl>
                                        <p:attrNameLst>
                                          <p:attrName>ppt_h</p:attrName>
                                        </p:attrNameLst>
                                      </p:cBhvr>
                                      <p:tavLst>
                                        <p:tav tm="0">
                                          <p:val>
                                            <p:strVal val="2/3*#ppt_h"/>
                                          </p:val>
                                        </p:tav>
                                        <p:tav tm="100000">
                                          <p:val>
                                            <p:strVal val="#ppt_h"/>
                                          </p:val>
                                        </p:tav>
                                      </p:tavLst>
                                    </p:anim>
                                  </p:childTnLst>
                                </p:cTn>
                              </p:par>
                              <p:par>
                                <p:cTn id="60" presetID="16" presetClass="entr" presetSubtype="42" fill="hold" nodeType="with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barn(outHorizontal)">
                                      <p:cBhvr>
                                        <p:cTn id="62"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26 Rectángulo"/>
          <p:cNvSpPr/>
          <p:nvPr/>
        </p:nvSpPr>
        <p:spPr>
          <a:xfrm rot="10800000" flipH="1">
            <a:off x="-26230" y="3434386"/>
            <a:ext cx="4589685" cy="3429000"/>
          </a:xfrm>
          <a:prstGeom prst="rect">
            <a:avLst/>
          </a:prstGeom>
          <a:gradFill flip="none" rotWithShape="1">
            <a:gsLst>
              <a:gs pos="98333">
                <a:srgbClr val="FF0000"/>
              </a:gs>
              <a:gs pos="417">
                <a:srgbClr val="FF0000"/>
              </a:gs>
              <a:gs pos="89000">
                <a:srgbClr val="C00000"/>
              </a:gs>
              <a:gs pos="10000">
                <a:srgbClr val="AF0000">
                  <a:lumMod val="86000"/>
                </a:srgbClr>
              </a:gs>
              <a:gs pos="81000">
                <a:srgbClr val="FF0000">
                  <a:lumMod val="56000"/>
                </a:srgbClr>
              </a:gs>
              <a:gs pos="65000">
                <a:srgbClr val="360308"/>
              </a:gs>
              <a:gs pos="30000">
                <a:srgbClr val="B50B27">
                  <a:lumMod val="24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5" name="26 Rectángulo"/>
          <p:cNvSpPr/>
          <p:nvPr/>
        </p:nvSpPr>
        <p:spPr>
          <a:xfrm>
            <a:off x="-26229" y="5386"/>
            <a:ext cx="4580544" cy="3429000"/>
          </a:xfrm>
          <a:prstGeom prst="rect">
            <a:avLst/>
          </a:prstGeom>
          <a:gradFill flip="none" rotWithShape="1">
            <a:gsLst>
              <a:gs pos="98333">
                <a:srgbClr val="FF0000"/>
              </a:gs>
              <a:gs pos="417">
                <a:srgbClr val="FF0000"/>
              </a:gs>
              <a:gs pos="89000">
                <a:srgbClr val="C00000"/>
              </a:gs>
              <a:gs pos="10000">
                <a:srgbClr val="AF0000">
                  <a:lumMod val="86000"/>
                </a:srgbClr>
              </a:gs>
              <a:gs pos="81000">
                <a:srgbClr val="FF0000">
                  <a:lumMod val="56000"/>
                </a:srgbClr>
              </a:gs>
              <a:gs pos="65000">
                <a:srgbClr val="360308"/>
              </a:gs>
              <a:gs pos="30000">
                <a:srgbClr val="B50B27">
                  <a:lumMod val="24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7" name="26 Rectángulo"/>
          <p:cNvSpPr/>
          <p:nvPr/>
        </p:nvSpPr>
        <p:spPr>
          <a:xfrm rot="10800000">
            <a:off x="4563456" y="3422081"/>
            <a:ext cx="4580544" cy="3429000"/>
          </a:xfrm>
          <a:prstGeom prst="rect">
            <a:avLst/>
          </a:prstGeom>
          <a:gradFill flip="none" rotWithShape="1">
            <a:gsLst>
              <a:gs pos="98333">
                <a:srgbClr val="FF0000"/>
              </a:gs>
              <a:gs pos="417">
                <a:srgbClr val="FF0000"/>
              </a:gs>
              <a:gs pos="89000">
                <a:srgbClr val="C00000"/>
              </a:gs>
              <a:gs pos="10000">
                <a:srgbClr val="AF0000">
                  <a:lumMod val="86000"/>
                </a:srgbClr>
              </a:gs>
              <a:gs pos="81000">
                <a:srgbClr val="FF0000">
                  <a:lumMod val="56000"/>
                </a:srgbClr>
              </a:gs>
              <a:gs pos="65000">
                <a:srgbClr val="360308"/>
              </a:gs>
              <a:gs pos="30000">
                <a:srgbClr val="B50B27">
                  <a:lumMod val="24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9" name="26 Rectángulo"/>
          <p:cNvSpPr/>
          <p:nvPr/>
        </p:nvSpPr>
        <p:spPr>
          <a:xfrm flipH="1">
            <a:off x="4554315" y="0"/>
            <a:ext cx="4589685" cy="3429000"/>
          </a:xfrm>
          <a:prstGeom prst="rect">
            <a:avLst/>
          </a:prstGeom>
          <a:gradFill flip="none" rotWithShape="1">
            <a:gsLst>
              <a:gs pos="98333">
                <a:srgbClr val="FF0000"/>
              </a:gs>
              <a:gs pos="417">
                <a:srgbClr val="FF0000"/>
              </a:gs>
              <a:gs pos="89000">
                <a:srgbClr val="C00000"/>
              </a:gs>
              <a:gs pos="10000">
                <a:srgbClr val="AF0000">
                  <a:lumMod val="86000"/>
                </a:srgbClr>
              </a:gs>
              <a:gs pos="81000">
                <a:srgbClr val="FF0000">
                  <a:lumMod val="56000"/>
                </a:srgbClr>
              </a:gs>
              <a:gs pos="65000">
                <a:srgbClr val="360308"/>
              </a:gs>
              <a:gs pos="30000">
                <a:srgbClr val="B50B27">
                  <a:lumMod val="24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pic>
        <p:nvPicPr>
          <p:cNvPr id="30" name="29 Imagen" descr="Diapositiva54.JPG"/>
          <p:cNvPicPr>
            <a:picLocks noGrp="1" noChangeAspect="1"/>
          </p:cNvPicPr>
          <p:nvPr isPhoto="1"/>
        </p:nvPicPr>
        <p:blipFill>
          <a:blip r:embed="rId2" cstate="email">
            <a:extLst>
              <a:ext uri="{28A0092B-C50C-407E-A947-70E740481C1C}">
                <a14:useLocalDpi xmlns:a14="http://schemas.microsoft.com/office/drawing/2010/main"/>
              </a:ext>
            </a:extLst>
          </a:blip>
          <a:stretch>
            <a:fillRect/>
          </a:stretch>
        </p:blipFill>
        <p:spPr>
          <a:xfrm>
            <a:off x="-87876" y="81229"/>
            <a:ext cx="9227819" cy="6858000"/>
          </a:xfrm>
          <a:prstGeom prst="rect">
            <a:avLst/>
          </a:prstGeom>
          <a:noFill/>
          <a:ln>
            <a:noFill/>
          </a:ln>
        </p:spPr>
      </p:pic>
      <p:sp>
        <p:nvSpPr>
          <p:cNvPr id="2" name="Forma libre 6"/>
          <p:cNvSpPr/>
          <p:nvPr/>
        </p:nvSpPr>
        <p:spPr>
          <a:xfrm rot="12572263">
            <a:off x="-134032" y="428648"/>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chemeClr val="tx1">
                  <a:alpha val="65000"/>
                </a:schemeClr>
              </a:gs>
              <a:gs pos="75000">
                <a:srgbClr val="C00000">
                  <a:alpha val="50000"/>
                </a:srgbClr>
              </a:gs>
            </a:gsLst>
            <a:path path="rect">
              <a:fillToRect t="100000" r="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 name="Forma libre 6"/>
          <p:cNvSpPr/>
          <p:nvPr/>
        </p:nvSpPr>
        <p:spPr>
          <a:xfrm rot="12572263">
            <a:off x="645315" y="788688"/>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chemeClr val="tx1">
                  <a:alpha val="65000"/>
                </a:schemeClr>
              </a:gs>
              <a:gs pos="75000">
                <a:srgbClr val="C00000">
                  <a:alpha val="50000"/>
                </a:srgbClr>
              </a:gs>
            </a:gsLst>
            <a:path path="rect">
              <a:fillToRect t="100000" r="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4" name="Forma libre 6"/>
          <p:cNvSpPr/>
          <p:nvPr/>
        </p:nvSpPr>
        <p:spPr>
          <a:xfrm rot="12572263">
            <a:off x="1406655" y="1090352"/>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chemeClr val="tx1">
                  <a:alpha val="65000"/>
                </a:schemeClr>
              </a:gs>
              <a:gs pos="75000">
                <a:srgbClr val="C00000">
                  <a:alpha val="50000"/>
                </a:srgbClr>
              </a:gs>
            </a:gsLst>
            <a:path path="rect">
              <a:fillToRect t="100000" r="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5" name="Forma libre 6"/>
          <p:cNvSpPr/>
          <p:nvPr/>
        </p:nvSpPr>
        <p:spPr>
          <a:xfrm rot="12572263">
            <a:off x="2183637" y="1595113"/>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chemeClr val="tx1">
                  <a:alpha val="65000"/>
                </a:schemeClr>
              </a:gs>
              <a:gs pos="75000">
                <a:srgbClr val="C00000">
                  <a:alpha val="50000"/>
                </a:srgbClr>
              </a:gs>
            </a:gsLst>
            <a:path path="rect">
              <a:fillToRect t="100000" r="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6" name="Forma libre 6"/>
          <p:cNvSpPr/>
          <p:nvPr/>
        </p:nvSpPr>
        <p:spPr>
          <a:xfrm rot="9027737" flipH="1">
            <a:off x="6608426" y="428648"/>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chemeClr val="tx1">
                  <a:alpha val="65000"/>
                </a:schemeClr>
              </a:gs>
              <a:gs pos="75000">
                <a:srgbClr val="C00000">
                  <a:alpha val="50000"/>
                </a:srgbClr>
              </a:gs>
            </a:gsLst>
            <a:path path="rect">
              <a:fillToRect t="100000" r="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7" name="Forma libre 6"/>
          <p:cNvSpPr/>
          <p:nvPr/>
        </p:nvSpPr>
        <p:spPr>
          <a:xfrm rot="9027737" flipH="1">
            <a:off x="5847778" y="788688"/>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chemeClr val="tx1">
                  <a:alpha val="65000"/>
                </a:schemeClr>
              </a:gs>
              <a:gs pos="75000">
                <a:srgbClr val="C00000">
                  <a:alpha val="50000"/>
                </a:srgbClr>
              </a:gs>
            </a:gsLst>
            <a:path path="rect">
              <a:fillToRect t="100000" r="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8" name="Forma libre 6"/>
          <p:cNvSpPr/>
          <p:nvPr/>
        </p:nvSpPr>
        <p:spPr>
          <a:xfrm rot="9027737" flipH="1">
            <a:off x="4974940" y="1220736"/>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chemeClr val="tx1">
                  <a:alpha val="65000"/>
                </a:schemeClr>
              </a:gs>
              <a:gs pos="75000">
                <a:srgbClr val="C00000">
                  <a:alpha val="50000"/>
                </a:srgbClr>
              </a:gs>
            </a:gsLst>
            <a:path path="rect">
              <a:fillToRect t="100000" r="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9" name="Forma libre 6"/>
          <p:cNvSpPr/>
          <p:nvPr/>
        </p:nvSpPr>
        <p:spPr>
          <a:xfrm rot="9027737" flipH="1">
            <a:off x="4322091" y="1626215"/>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chemeClr val="tx1">
                  <a:alpha val="65000"/>
                </a:schemeClr>
              </a:gs>
              <a:gs pos="75000">
                <a:srgbClr val="C00000">
                  <a:alpha val="50000"/>
                </a:srgbClr>
              </a:gs>
            </a:gsLst>
            <a:path path="rect">
              <a:fillToRect t="100000" r="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0" name="Forma libre 6"/>
          <p:cNvSpPr/>
          <p:nvPr/>
        </p:nvSpPr>
        <p:spPr>
          <a:xfrm rot="1820102">
            <a:off x="6634992" y="4808379"/>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chemeClr val="tx1">
                  <a:alpha val="65000"/>
                </a:schemeClr>
              </a:gs>
              <a:gs pos="75000">
                <a:srgbClr val="C00000">
                  <a:alpha val="50000"/>
                </a:srgbClr>
              </a:gs>
            </a:gsLst>
            <a:path path="rect">
              <a:fillToRect t="100000" r="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Forma libre 6"/>
          <p:cNvSpPr/>
          <p:nvPr/>
        </p:nvSpPr>
        <p:spPr>
          <a:xfrm rot="1820102">
            <a:off x="5848961" y="4377649"/>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chemeClr val="tx1">
                  <a:alpha val="65000"/>
                </a:schemeClr>
              </a:gs>
              <a:gs pos="75000">
                <a:srgbClr val="C00000">
                  <a:alpha val="50000"/>
                </a:srgbClr>
              </a:gs>
            </a:gsLst>
            <a:path path="rect">
              <a:fillToRect t="100000" r="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6"/>
          <p:cNvSpPr/>
          <p:nvPr/>
        </p:nvSpPr>
        <p:spPr>
          <a:xfrm rot="1820102">
            <a:off x="5051805" y="4110799"/>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chemeClr val="tx1">
                  <a:alpha val="65000"/>
                </a:schemeClr>
              </a:gs>
              <a:gs pos="75000">
                <a:srgbClr val="C00000">
                  <a:alpha val="50000"/>
                </a:srgbClr>
              </a:gs>
            </a:gsLst>
            <a:path path="rect">
              <a:fillToRect t="100000" r="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6"/>
          <p:cNvSpPr/>
          <p:nvPr/>
        </p:nvSpPr>
        <p:spPr>
          <a:xfrm rot="1820102">
            <a:off x="4307092" y="3747854"/>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chemeClr val="tx1">
                  <a:alpha val="65000"/>
                </a:schemeClr>
              </a:gs>
              <a:gs pos="75000">
                <a:srgbClr val="C00000">
                  <a:alpha val="50000"/>
                </a:srgbClr>
              </a:gs>
            </a:gsLst>
            <a:path path="rect">
              <a:fillToRect t="100000" r="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6"/>
          <p:cNvSpPr/>
          <p:nvPr/>
        </p:nvSpPr>
        <p:spPr>
          <a:xfrm rot="19779898" flipH="1">
            <a:off x="-75300" y="4776764"/>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chemeClr val="tx1">
                  <a:alpha val="65000"/>
                </a:schemeClr>
              </a:gs>
              <a:gs pos="75000">
                <a:srgbClr val="C00000">
                  <a:alpha val="50000"/>
                </a:srgbClr>
              </a:gs>
            </a:gsLst>
            <a:path path="rect">
              <a:fillToRect t="100000" r="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5" name="Forma libre 6"/>
          <p:cNvSpPr/>
          <p:nvPr/>
        </p:nvSpPr>
        <p:spPr>
          <a:xfrm rot="19779898" flipH="1">
            <a:off x="558183" y="4456183"/>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chemeClr val="tx1">
                  <a:alpha val="65000"/>
                </a:schemeClr>
              </a:gs>
              <a:gs pos="75000">
                <a:srgbClr val="C00000">
                  <a:alpha val="50000"/>
                </a:srgbClr>
              </a:gs>
            </a:gsLst>
            <a:path path="rect">
              <a:fillToRect t="100000" r="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6" name="Forma libre 6"/>
          <p:cNvSpPr/>
          <p:nvPr/>
        </p:nvSpPr>
        <p:spPr>
          <a:xfrm rot="19779898" flipH="1">
            <a:off x="1394585" y="4110799"/>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chemeClr val="tx1">
                  <a:alpha val="65000"/>
                </a:schemeClr>
              </a:gs>
              <a:gs pos="75000">
                <a:srgbClr val="C00000">
                  <a:alpha val="50000"/>
                </a:srgbClr>
              </a:gs>
            </a:gsLst>
            <a:path path="rect">
              <a:fillToRect t="100000" r="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7" name="Forma libre 6"/>
          <p:cNvSpPr/>
          <p:nvPr/>
        </p:nvSpPr>
        <p:spPr>
          <a:xfrm rot="19779898" flipH="1">
            <a:off x="2186001" y="3781504"/>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chemeClr val="tx1">
                  <a:alpha val="65000"/>
                </a:schemeClr>
              </a:gs>
              <a:gs pos="75000">
                <a:srgbClr val="C00000">
                  <a:alpha val="50000"/>
                </a:srgbClr>
              </a:gs>
            </a:gsLst>
            <a:path path="rect">
              <a:fillToRect t="100000" r="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0" name="19 Forma libre"/>
          <p:cNvSpPr/>
          <p:nvPr/>
        </p:nvSpPr>
        <p:spPr>
          <a:xfrm>
            <a:off x="-71945" y="-12025"/>
            <a:ext cx="925252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6000">
                <a:srgbClr val="C00000">
                  <a:lumMod val="82000"/>
                </a:srgbClr>
              </a:gs>
              <a:gs pos="1700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Forma libre"/>
          <p:cNvSpPr/>
          <p:nvPr/>
        </p:nvSpPr>
        <p:spPr>
          <a:xfrm rot="10800000">
            <a:off x="-71945" y="5827175"/>
            <a:ext cx="925252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6000">
                <a:srgbClr val="C00000">
                  <a:lumMod val="82000"/>
                </a:srgbClr>
              </a:gs>
              <a:gs pos="1700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8" name="27 Rectángulo"/>
          <p:cNvSpPr/>
          <p:nvPr/>
        </p:nvSpPr>
        <p:spPr>
          <a:xfrm>
            <a:off x="-19992" y="-31213"/>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323663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15" presetClass="entr" presetSubtype="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fltVal val="0"/>
                                          </p:val>
                                        </p:tav>
                                        <p:tav tm="100000">
                                          <p:val>
                                            <p:strVal val="#ppt_w"/>
                                          </p:val>
                                        </p:tav>
                                      </p:tavLst>
                                    </p:anim>
                                    <p:anim calcmode="lin" valueType="num">
                                      <p:cBhvr>
                                        <p:cTn id="11" dur="5000" fill="hold"/>
                                        <p:tgtEl>
                                          <p:spTgt spid="17"/>
                                        </p:tgtEl>
                                        <p:attrNameLst>
                                          <p:attrName>ppt_h</p:attrName>
                                        </p:attrNameLst>
                                      </p:cBhvr>
                                      <p:tavLst>
                                        <p:tav tm="0">
                                          <p:val>
                                            <p:fltVal val="0"/>
                                          </p:val>
                                        </p:tav>
                                        <p:tav tm="100000">
                                          <p:val>
                                            <p:strVal val="#ppt_h"/>
                                          </p:val>
                                        </p:tav>
                                      </p:tavLst>
                                    </p:anim>
                                    <p:anim calcmode="lin" valueType="num">
                                      <p:cBhvr>
                                        <p:cTn id="12" dur="5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3" dur="5000" fill="hold"/>
                                        <p:tgtEl>
                                          <p:spTgt spid="17"/>
                                        </p:tgtEl>
                                        <p:attrNameLst>
                                          <p:attrName>ppt_y</p:attrName>
                                        </p:attrNameLst>
                                      </p:cBhvr>
                                      <p:tavLst>
                                        <p:tav tm="0" fmla="#ppt_y+(sin(-2*pi*(1-$))*-#ppt_x+cos(-2*pi*(1-$))*(1-#ppt_y))*(1-$)">
                                          <p:val>
                                            <p:fltVal val="0"/>
                                          </p:val>
                                        </p:tav>
                                        <p:tav tm="100000">
                                          <p:val>
                                            <p:fltVal val="1"/>
                                          </p:val>
                                        </p:tav>
                                      </p:tavLst>
                                    </p:anim>
                                  </p:childTnLst>
                                </p:cTn>
                              </p:par>
                              <p:par>
                                <p:cTn id="14" presetID="8" presetClass="emph" presetSubtype="0" fill="hold" grpId="1" nodeType="withEffect">
                                  <p:stCondLst>
                                    <p:cond delay="0"/>
                                  </p:stCondLst>
                                  <p:childTnLst>
                                    <p:animRot by="-21600000">
                                      <p:cBhvr>
                                        <p:cTn id="15" dur="5000" fill="hold"/>
                                        <p:tgtEl>
                                          <p:spTgt spid="17"/>
                                        </p:tgtEl>
                                        <p:attrNameLst>
                                          <p:attrName>r</p:attrName>
                                        </p:attrNameLst>
                                      </p:cBhvr>
                                    </p:animRot>
                                  </p:childTnLst>
                                </p:cTn>
                              </p:par>
                              <p:par>
                                <p:cTn id="16" presetID="2" presetClass="exit" presetSubtype="3" fill="hold" grpId="2" nodeType="withEffect">
                                  <p:stCondLst>
                                    <p:cond delay="0"/>
                                  </p:stCondLst>
                                  <p:childTnLst>
                                    <p:anim calcmode="lin" valueType="num">
                                      <p:cBhvr additive="base">
                                        <p:cTn id="17" dur="5000"/>
                                        <p:tgtEl>
                                          <p:spTgt spid="17"/>
                                        </p:tgtEl>
                                        <p:attrNameLst>
                                          <p:attrName>ppt_x</p:attrName>
                                        </p:attrNameLst>
                                      </p:cBhvr>
                                      <p:tavLst>
                                        <p:tav tm="0">
                                          <p:val>
                                            <p:strVal val="ppt_x"/>
                                          </p:val>
                                        </p:tav>
                                        <p:tav tm="100000">
                                          <p:val>
                                            <p:strVal val="1+ppt_w/2"/>
                                          </p:val>
                                        </p:tav>
                                      </p:tavLst>
                                    </p:anim>
                                    <p:anim calcmode="lin" valueType="num">
                                      <p:cBhvr additive="base">
                                        <p:cTn id="18" dur="5000"/>
                                        <p:tgtEl>
                                          <p:spTgt spid="17"/>
                                        </p:tgtEl>
                                        <p:attrNameLst>
                                          <p:attrName>ppt_y</p:attrName>
                                        </p:attrNameLst>
                                      </p:cBhvr>
                                      <p:tavLst>
                                        <p:tav tm="0">
                                          <p:val>
                                            <p:strVal val="ppt_y"/>
                                          </p:val>
                                        </p:tav>
                                        <p:tav tm="100000">
                                          <p:val>
                                            <p:strVal val="0-ppt_h/2"/>
                                          </p:val>
                                        </p:tav>
                                      </p:tavLst>
                                    </p:anim>
                                    <p:set>
                                      <p:cBhvr>
                                        <p:cTn id="19" dur="1" fill="hold">
                                          <p:stCondLst>
                                            <p:cond delay="4999"/>
                                          </p:stCondLst>
                                        </p:cTn>
                                        <p:tgtEl>
                                          <p:spTgt spid="17"/>
                                        </p:tgtEl>
                                        <p:attrNameLst>
                                          <p:attrName>style.visibility</p:attrName>
                                        </p:attrNameLst>
                                      </p:cBhvr>
                                      <p:to>
                                        <p:strVal val="hidden"/>
                                      </p:to>
                                    </p:set>
                                  </p:childTnLst>
                                </p:cTn>
                              </p:par>
                              <p:par>
                                <p:cTn id="20" presetID="15"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0" fill="hold"/>
                                        <p:tgtEl>
                                          <p:spTgt spid="16"/>
                                        </p:tgtEl>
                                        <p:attrNameLst>
                                          <p:attrName>ppt_w</p:attrName>
                                        </p:attrNameLst>
                                      </p:cBhvr>
                                      <p:tavLst>
                                        <p:tav tm="0">
                                          <p:val>
                                            <p:fltVal val="0"/>
                                          </p:val>
                                        </p:tav>
                                        <p:tav tm="100000">
                                          <p:val>
                                            <p:strVal val="#ppt_w"/>
                                          </p:val>
                                        </p:tav>
                                      </p:tavLst>
                                    </p:anim>
                                    <p:anim calcmode="lin" valueType="num">
                                      <p:cBhvr>
                                        <p:cTn id="23" dur="5000" fill="hold"/>
                                        <p:tgtEl>
                                          <p:spTgt spid="16"/>
                                        </p:tgtEl>
                                        <p:attrNameLst>
                                          <p:attrName>ppt_h</p:attrName>
                                        </p:attrNameLst>
                                      </p:cBhvr>
                                      <p:tavLst>
                                        <p:tav tm="0">
                                          <p:val>
                                            <p:fltVal val="0"/>
                                          </p:val>
                                        </p:tav>
                                        <p:tav tm="100000">
                                          <p:val>
                                            <p:strVal val="#ppt_h"/>
                                          </p:val>
                                        </p:tav>
                                      </p:tavLst>
                                    </p:anim>
                                    <p:anim calcmode="lin" valueType="num">
                                      <p:cBhvr>
                                        <p:cTn id="24" dur="5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25" dur="5000" fill="hold"/>
                                        <p:tgtEl>
                                          <p:spTgt spid="16"/>
                                        </p:tgtEl>
                                        <p:attrNameLst>
                                          <p:attrName>ppt_y</p:attrName>
                                        </p:attrNameLst>
                                      </p:cBhvr>
                                      <p:tavLst>
                                        <p:tav tm="0" fmla="#ppt_y+(sin(-2*pi*(1-$))*-#ppt_x+cos(-2*pi*(1-$))*(1-#ppt_y))*(1-$)">
                                          <p:val>
                                            <p:fltVal val="0"/>
                                          </p:val>
                                        </p:tav>
                                        <p:tav tm="100000">
                                          <p:val>
                                            <p:fltVal val="1"/>
                                          </p:val>
                                        </p:tav>
                                      </p:tavLst>
                                    </p:anim>
                                  </p:childTnLst>
                                </p:cTn>
                              </p:par>
                              <p:par>
                                <p:cTn id="26" presetID="8" presetClass="emph" presetSubtype="0" fill="hold" grpId="1" nodeType="withEffect">
                                  <p:stCondLst>
                                    <p:cond delay="0"/>
                                  </p:stCondLst>
                                  <p:childTnLst>
                                    <p:animRot by="-21600000">
                                      <p:cBhvr>
                                        <p:cTn id="27" dur="5000" fill="hold"/>
                                        <p:tgtEl>
                                          <p:spTgt spid="16"/>
                                        </p:tgtEl>
                                        <p:attrNameLst>
                                          <p:attrName>r</p:attrName>
                                        </p:attrNameLst>
                                      </p:cBhvr>
                                    </p:animRot>
                                  </p:childTnLst>
                                </p:cTn>
                              </p:par>
                              <p:par>
                                <p:cTn id="28" presetID="2" presetClass="exit" presetSubtype="3" fill="hold" grpId="2" nodeType="withEffect">
                                  <p:stCondLst>
                                    <p:cond delay="0"/>
                                  </p:stCondLst>
                                  <p:childTnLst>
                                    <p:anim calcmode="lin" valueType="num">
                                      <p:cBhvr additive="base">
                                        <p:cTn id="29" dur="5000"/>
                                        <p:tgtEl>
                                          <p:spTgt spid="16"/>
                                        </p:tgtEl>
                                        <p:attrNameLst>
                                          <p:attrName>ppt_x</p:attrName>
                                        </p:attrNameLst>
                                      </p:cBhvr>
                                      <p:tavLst>
                                        <p:tav tm="0">
                                          <p:val>
                                            <p:strVal val="ppt_x"/>
                                          </p:val>
                                        </p:tav>
                                        <p:tav tm="100000">
                                          <p:val>
                                            <p:strVal val="1+ppt_w/2"/>
                                          </p:val>
                                        </p:tav>
                                      </p:tavLst>
                                    </p:anim>
                                    <p:anim calcmode="lin" valueType="num">
                                      <p:cBhvr additive="base">
                                        <p:cTn id="30" dur="5000"/>
                                        <p:tgtEl>
                                          <p:spTgt spid="16"/>
                                        </p:tgtEl>
                                        <p:attrNameLst>
                                          <p:attrName>ppt_y</p:attrName>
                                        </p:attrNameLst>
                                      </p:cBhvr>
                                      <p:tavLst>
                                        <p:tav tm="0">
                                          <p:val>
                                            <p:strVal val="ppt_y"/>
                                          </p:val>
                                        </p:tav>
                                        <p:tav tm="100000">
                                          <p:val>
                                            <p:strVal val="0-ppt_h/2"/>
                                          </p:val>
                                        </p:tav>
                                      </p:tavLst>
                                    </p:anim>
                                    <p:set>
                                      <p:cBhvr>
                                        <p:cTn id="31" dur="1" fill="hold">
                                          <p:stCondLst>
                                            <p:cond delay="4999"/>
                                          </p:stCondLst>
                                        </p:cTn>
                                        <p:tgtEl>
                                          <p:spTgt spid="16"/>
                                        </p:tgtEl>
                                        <p:attrNameLst>
                                          <p:attrName>style.visibility</p:attrName>
                                        </p:attrNameLst>
                                      </p:cBhvr>
                                      <p:to>
                                        <p:strVal val="hidden"/>
                                      </p:to>
                                    </p:set>
                                  </p:childTnLst>
                                </p:cTn>
                              </p:par>
                              <p:par>
                                <p:cTn id="32" presetID="15" presetClass="entr" presetSubtype="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0" fill="hold"/>
                                        <p:tgtEl>
                                          <p:spTgt spid="15"/>
                                        </p:tgtEl>
                                        <p:attrNameLst>
                                          <p:attrName>ppt_w</p:attrName>
                                        </p:attrNameLst>
                                      </p:cBhvr>
                                      <p:tavLst>
                                        <p:tav tm="0">
                                          <p:val>
                                            <p:fltVal val="0"/>
                                          </p:val>
                                        </p:tav>
                                        <p:tav tm="100000">
                                          <p:val>
                                            <p:strVal val="#ppt_w"/>
                                          </p:val>
                                        </p:tav>
                                      </p:tavLst>
                                    </p:anim>
                                    <p:anim calcmode="lin" valueType="num">
                                      <p:cBhvr>
                                        <p:cTn id="35" dur="5000" fill="hold"/>
                                        <p:tgtEl>
                                          <p:spTgt spid="15"/>
                                        </p:tgtEl>
                                        <p:attrNameLst>
                                          <p:attrName>ppt_h</p:attrName>
                                        </p:attrNameLst>
                                      </p:cBhvr>
                                      <p:tavLst>
                                        <p:tav tm="0">
                                          <p:val>
                                            <p:fltVal val="0"/>
                                          </p:val>
                                        </p:tav>
                                        <p:tav tm="100000">
                                          <p:val>
                                            <p:strVal val="#ppt_h"/>
                                          </p:val>
                                        </p:tav>
                                      </p:tavLst>
                                    </p:anim>
                                    <p:anim calcmode="lin" valueType="num">
                                      <p:cBhvr>
                                        <p:cTn id="36" dur="5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37" dur="5000" fill="hold"/>
                                        <p:tgtEl>
                                          <p:spTgt spid="15"/>
                                        </p:tgtEl>
                                        <p:attrNameLst>
                                          <p:attrName>ppt_y</p:attrName>
                                        </p:attrNameLst>
                                      </p:cBhvr>
                                      <p:tavLst>
                                        <p:tav tm="0" fmla="#ppt_y+(sin(-2*pi*(1-$))*-#ppt_x+cos(-2*pi*(1-$))*(1-#ppt_y))*(1-$)">
                                          <p:val>
                                            <p:fltVal val="0"/>
                                          </p:val>
                                        </p:tav>
                                        <p:tav tm="100000">
                                          <p:val>
                                            <p:fltVal val="1"/>
                                          </p:val>
                                        </p:tav>
                                      </p:tavLst>
                                    </p:anim>
                                  </p:childTnLst>
                                </p:cTn>
                              </p:par>
                              <p:par>
                                <p:cTn id="38" presetID="8" presetClass="emph" presetSubtype="0" fill="hold" grpId="1" nodeType="withEffect">
                                  <p:stCondLst>
                                    <p:cond delay="0"/>
                                  </p:stCondLst>
                                  <p:childTnLst>
                                    <p:animRot by="-21600000">
                                      <p:cBhvr>
                                        <p:cTn id="39" dur="5000" fill="hold"/>
                                        <p:tgtEl>
                                          <p:spTgt spid="15"/>
                                        </p:tgtEl>
                                        <p:attrNameLst>
                                          <p:attrName>r</p:attrName>
                                        </p:attrNameLst>
                                      </p:cBhvr>
                                    </p:animRot>
                                  </p:childTnLst>
                                </p:cTn>
                              </p:par>
                              <p:par>
                                <p:cTn id="40" presetID="2" presetClass="exit" presetSubtype="3" fill="hold" grpId="2" nodeType="withEffect">
                                  <p:stCondLst>
                                    <p:cond delay="0"/>
                                  </p:stCondLst>
                                  <p:childTnLst>
                                    <p:anim calcmode="lin" valueType="num">
                                      <p:cBhvr additive="base">
                                        <p:cTn id="41" dur="5000"/>
                                        <p:tgtEl>
                                          <p:spTgt spid="15"/>
                                        </p:tgtEl>
                                        <p:attrNameLst>
                                          <p:attrName>ppt_x</p:attrName>
                                        </p:attrNameLst>
                                      </p:cBhvr>
                                      <p:tavLst>
                                        <p:tav tm="0">
                                          <p:val>
                                            <p:strVal val="ppt_x"/>
                                          </p:val>
                                        </p:tav>
                                        <p:tav tm="100000">
                                          <p:val>
                                            <p:strVal val="1+ppt_w/2"/>
                                          </p:val>
                                        </p:tav>
                                      </p:tavLst>
                                    </p:anim>
                                    <p:anim calcmode="lin" valueType="num">
                                      <p:cBhvr additive="base">
                                        <p:cTn id="42" dur="5000"/>
                                        <p:tgtEl>
                                          <p:spTgt spid="15"/>
                                        </p:tgtEl>
                                        <p:attrNameLst>
                                          <p:attrName>ppt_y</p:attrName>
                                        </p:attrNameLst>
                                      </p:cBhvr>
                                      <p:tavLst>
                                        <p:tav tm="0">
                                          <p:val>
                                            <p:strVal val="ppt_y"/>
                                          </p:val>
                                        </p:tav>
                                        <p:tav tm="100000">
                                          <p:val>
                                            <p:strVal val="0-ppt_h/2"/>
                                          </p:val>
                                        </p:tav>
                                      </p:tavLst>
                                    </p:anim>
                                    <p:set>
                                      <p:cBhvr>
                                        <p:cTn id="43" dur="1" fill="hold">
                                          <p:stCondLst>
                                            <p:cond delay="4999"/>
                                          </p:stCondLst>
                                        </p:cTn>
                                        <p:tgtEl>
                                          <p:spTgt spid="15"/>
                                        </p:tgtEl>
                                        <p:attrNameLst>
                                          <p:attrName>style.visibility</p:attrName>
                                        </p:attrNameLst>
                                      </p:cBhvr>
                                      <p:to>
                                        <p:strVal val="hidden"/>
                                      </p:to>
                                    </p:set>
                                  </p:childTnLst>
                                </p:cTn>
                              </p:par>
                              <p:par>
                                <p:cTn id="44" presetID="15" presetClass="entr" presetSubtype="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0" fill="hold"/>
                                        <p:tgtEl>
                                          <p:spTgt spid="14"/>
                                        </p:tgtEl>
                                        <p:attrNameLst>
                                          <p:attrName>ppt_w</p:attrName>
                                        </p:attrNameLst>
                                      </p:cBhvr>
                                      <p:tavLst>
                                        <p:tav tm="0">
                                          <p:val>
                                            <p:fltVal val="0"/>
                                          </p:val>
                                        </p:tav>
                                        <p:tav tm="100000">
                                          <p:val>
                                            <p:strVal val="#ppt_w"/>
                                          </p:val>
                                        </p:tav>
                                      </p:tavLst>
                                    </p:anim>
                                    <p:anim calcmode="lin" valueType="num">
                                      <p:cBhvr>
                                        <p:cTn id="47" dur="5000" fill="hold"/>
                                        <p:tgtEl>
                                          <p:spTgt spid="14"/>
                                        </p:tgtEl>
                                        <p:attrNameLst>
                                          <p:attrName>ppt_h</p:attrName>
                                        </p:attrNameLst>
                                      </p:cBhvr>
                                      <p:tavLst>
                                        <p:tav tm="0">
                                          <p:val>
                                            <p:fltVal val="0"/>
                                          </p:val>
                                        </p:tav>
                                        <p:tav tm="100000">
                                          <p:val>
                                            <p:strVal val="#ppt_h"/>
                                          </p:val>
                                        </p:tav>
                                      </p:tavLst>
                                    </p:anim>
                                    <p:anim calcmode="lin" valueType="num">
                                      <p:cBhvr>
                                        <p:cTn id="48" dur="5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49" dur="5000" fill="hold"/>
                                        <p:tgtEl>
                                          <p:spTgt spid="14"/>
                                        </p:tgtEl>
                                        <p:attrNameLst>
                                          <p:attrName>ppt_y</p:attrName>
                                        </p:attrNameLst>
                                      </p:cBhvr>
                                      <p:tavLst>
                                        <p:tav tm="0" fmla="#ppt_y+(sin(-2*pi*(1-$))*-#ppt_x+cos(-2*pi*(1-$))*(1-#ppt_y))*(1-$)">
                                          <p:val>
                                            <p:fltVal val="0"/>
                                          </p:val>
                                        </p:tav>
                                        <p:tav tm="100000">
                                          <p:val>
                                            <p:fltVal val="1"/>
                                          </p:val>
                                        </p:tav>
                                      </p:tavLst>
                                    </p:anim>
                                  </p:childTnLst>
                                </p:cTn>
                              </p:par>
                              <p:par>
                                <p:cTn id="50" presetID="8" presetClass="emph" presetSubtype="0" fill="hold" grpId="1" nodeType="withEffect">
                                  <p:stCondLst>
                                    <p:cond delay="0"/>
                                  </p:stCondLst>
                                  <p:childTnLst>
                                    <p:animRot by="-21600000">
                                      <p:cBhvr>
                                        <p:cTn id="51" dur="5000" fill="hold"/>
                                        <p:tgtEl>
                                          <p:spTgt spid="14"/>
                                        </p:tgtEl>
                                        <p:attrNameLst>
                                          <p:attrName>r</p:attrName>
                                        </p:attrNameLst>
                                      </p:cBhvr>
                                    </p:animRot>
                                  </p:childTnLst>
                                </p:cTn>
                              </p:par>
                              <p:par>
                                <p:cTn id="52" presetID="2" presetClass="exit" presetSubtype="3" fill="hold" grpId="2" nodeType="withEffect">
                                  <p:stCondLst>
                                    <p:cond delay="0"/>
                                  </p:stCondLst>
                                  <p:childTnLst>
                                    <p:anim calcmode="lin" valueType="num">
                                      <p:cBhvr additive="base">
                                        <p:cTn id="53" dur="5000"/>
                                        <p:tgtEl>
                                          <p:spTgt spid="14"/>
                                        </p:tgtEl>
                                        <p:attrNameLst>
                                          <p:attrName>ppt_x</p:attrName>
                                        </p:attrNameLst>
                                      </p:cBhvr>
                                      <p:tavLst>
                                        <p:tav tm="0">
                                          <p:val>
                                            <p:strVal val="ppt_x"/>
                                          </p:val>
                                        </p:tav>
                                        <p:tav tm="100000">
                                          <p:val>
                                            <p:strVal val="1+ppt_w/2"/>
                                          </p:val>
                                        </p:tav>
                                      </p:tavLst>
                                    </p:anim>
                                    <p:anim calcmode="lin" valueType="num">
                                      <p:cBhvr additive="base">
                                        <p:cTn id="54" dur="5000"/>
                                        <p:tgtEl>
                                          <p:spTgt spid="14"/>
                                        </p:tgtEl>
                                        <p:attrNameLst>
                                          <p:attrName>ppt_y</p:attrName>
                                        </p:attrNameLst>
                                      </p:cBhvr>
                                      <p:tavLst>
                                        <p:tav tm="0">
                                          <p:val>
                                            <p:strVal val="ppt_y"/>
                                          </p:val>
                                        </p:tav>
                                        <p:tav tm="100000">
                                          <p:val>
                                            <p:strVal val="0-ppt_h/2"/>
                                          </p:val>
                                        </p:tav>
                                      </p:tavLst>
                                    </p:anim>
                                    <p:set>
                                      <p:cBhvr>
                                        <p:cTn id="55" dur="1" fill="hold">
                                          <p:stCondLst>
                                            <p:cond delay="4999"/>
                                          </p:stCondLst>
                                        </p:cTn>
                                        <p:tgtEl>
                                          <p:spTgt spid="14"/>
                                        </p:tgtEl>
                                        <p:attrNameLst>
                                          <p:attrName>style.visibility</p:attrName>
                                        </p:attrNameLst>
                                      </p:cBhvr>
                                      <p:to>
                                        <p:strVal val="hidden"/>
                                      </p:to>
                                    </p:set>
                                  </p:childTnLst>
                                </p:cTn>
                              </p:par>
                              <p:par>
                                <p:cTn id="56" presetID="15" presetClass="entr" presetSubtype="0"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5000" fill="hold"/>
                                        <p:tgtEl>
                                          <p:spTgt spid="13"/>
                                        </p:tgtEl>
                                        <p:attrNameLst>
                                          <p:attrName>ppt_w</p:attrName>
                                        </p:attrNameLst>
                                      </p:cBhvr>
                                      <p:tavLst>
                                        <p:tav tm="0">
                                          <p:val>
                                            <p:fltVal val="0"/>
                                          </p:val>
                                        </p:tav>
                                        <p:tav tm="100000">
                                          <p:val>
                                            <p:strVal val="#ppt_w"/>
                                          </p:val>
                                        </p:tav>
                                      </p:tavLst>
                                    </p:anim>
                                    <p:anim calcmode="lin" valueType="num">
                                      <p:cBhvr>
                                        <p:cTn id="59" dur="5000" fill="hold"/>
                                        <p:tgtEl>
                                          <p:spTgt spid="13"/>
                                        </p:tgtEl>
                                        <p:attrNameLst>
                                          <p:attrName>ppt_h</p:attrName>
                                        </p:attrNameLst>
                                      </p:cBhvr>
                                      <p:tavLst>
                                        <p:tav tm="0">
                                          <p:val>
                                            <p:fltVal val="0"/>
                                          </p:val>
                                        </p:tav>
                                        <p:tav tm="100000">
                                          <p:val>
                                            <p:strVal val="#ppt_h"/>
                                          </p:val>
                                        </p:tav>
                                      </p:tavLst>
                                    </p:anim>
                                    <p:anim calcmode="lin" valueType="num">
                                      <p:cBhvr>
                                        <p:cTn id="60" dur="5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61" dur="5000" fill="hold"/>
                                        <p:tgtEl>
                                          <p:spTgt spid="13"/>
                                        </p:tgtEl>
                                        <p:attrNameLst>
                                          <p:attrName>ppt_y</p:attrName>
                                        </p:attrNameLst>
                                      </p:cBhvr>
                                      <p:tavLst>
                                        <p:tav tm="0" fmla="#ppt_y+(sin(-2*pi*(1-$))*-#ppt_x+cos(-2*pi*(1-$))*(1-#ppt_y))*(1-$)">
                                          <p:val>
                                            <p:fltVal val="0"/>
                                          </p:val>
                                        </p:tav>
                                        <p:tav tm="100000">
                                          <p:val>
                                            <p:fltVal val="1"/>
                                          </p:val>
                                        </p:tav>
                                      </p:tavLst>
                                    </p:anim>
                                  </p:childTnLst>
                                </p:cTn>
                              </p:par>
                              <p:par>
                                <p:cTn id="62" presetID="8" presetClass="emph" presetSubtype="0" fill="hold" grpId="1" nodeType="withEffect">
                                  <p:stCondLst>
                                    <p:cond delay="0"/>
                                  </p:stCondLst>
                                  <p:childTnLst>
                                    <p:animRot by="21600000">
                                      <p:cBhvr>
                                        <p:cTn id="63" dur="5000" fill="hold"/>
                                        <p:tgtEl>
                                          <p:spTgt spid="13"/>
                                        </p:tgtEl>
                                        <p:attrNameLst>
                                          <p:attrName>r</p:attrName>
                                        </p:attrNameLst>
                                      </p:cBhvr>
                                    </p:animRot>
                                  </p:childTnLst>
                                </p:cTn>
                              </p:par>
                              <p:par>
                                <p:cTn id="64" presetID="2" presetClass="exit" presetSubtype="9" fill="hold" grpId="2" nodeType="withEffect">
                                  <p:stCondLst>
                                    <p:cond delay="0"/>
                                  </p:stCondLst>
                                  <p:childTnLst>
                                    <p:anim calcmode="lin" valueType="num">
                                      <p:cBhvr additive="base">
                                        <p:cTn id="65" dur="5000"/>
                                        <p:tgtEl>
                                          <p:spTgt spid="13"/>
                                        </p:tgtEl>
                                        <p:attrNameLst>
                                          <p:attrName>ppt_x</p:attrName>
                                        </p:attrNameLst>
                                      </p:cBhvr>
                                      <p:tavLst>
                                        <p:tav tm="0">
                                          <p:val>
                                            <p:strVal val="ppt_x"/>
                                          </p:val>
                                        </p:tav>
                                        <p:tav tm="100000">
                                          <p:val>
                                            <p:strVal val="0-ppt_w/2"/>
                                          </p:val>
                                        </p:tav>
                                      </p:tavLst>
                                    </p:anim>
                                    <p:anim calcmode="lin" valueType="num">
                                      <p:cBhvr additive="base">
                                        <p:cTn id="66" dur="5000"/>
                                        <p:tgtEl>
                                          <p:spTgt spid="13"/>
                                        </p:tgtEl>
                                        <p:attrNameLst>
                                          <p:attrName>ppt_y</p:attrName>
                                        </p:attrNameLst>
                                      </p:cBhvr>
                                      <p:tavLst>
                                        <p:tav tm="0">
                                          <p:val>
                                            <p:strVal val="ppt_y"/>
                                          </p:val>
                                        </p:tav>
                                        <p:tav tm="100000">
                                          <p:val>
                                            <p:strVal val="0-ppt_h/2"/>
                                          </p:val>
                                        </p:tav>
                                      </p:tavLst>
                                    </p:anim>
                                    <p:set>
                                      <p:cBhvr>
                                        <p:cTn id="67" dur="1" fill="hold">
                                          <p:stCondLst>
                                            <p:cond delay="4999"/>
                                          </p:stCondLst>
                                        </p:cTn>
                                        <p:tgtEl>
                                          <p:spTgt spid="13"/>
                                        </p:tgtEl>
                                        <p:attrNameLst>
                                          <p:attrName>style.visibility</p:attrName>
                                        </p:attrNameLst>
                                      </p:cBhvr>
                                      <p:to>
                                        <p:strVal val="hidden"/>
                                      </p:to>
                                    </p:set>
                                  </p:childTnLst>
                                </p:cTn>
                              </p:par>
                              <p:par>
                                <p:cTn id="68" presetID="15" presetClass="entr" presetSubtype="0"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5000" fill="hold"/>
                                        <p:tgtEl>
                                          <p:spTgt spid="12"/>
                                        </p:tgtEl>
                                        <p:attrNameLst>
                                          <p:attrName>ppt_w</p:attrName>
                                        </p:attrNameLst>
                                      </p:cBhvr>
                                      <p:tavLst>
                                        <p:tav tm="0">
                                          <p:val>
                                            <p:fltVal val="0"/>
                                          </p:val>
                                        </p:tav>
                                        <p:tav tm="100000">
                                          <p:val>
                                            <p:strVal val="#ppt_w"/>
                                          </p:val>
                                        </p:tav>
                                      </p:tavLst>
                                    </p:anim>
                                    <p:anim calcmode="lin" valueType="num">
                                      <p:cBhvr>
                                        <p:cTn id="71" dur="5000" fill="hold"/>
                                        <p:tgtEl>
                                          <p:spTgt spid="12"/>
                                        </p:tgtEl>
                                        <p:attrNameLst>
                                          <p:attrName>ppt_h</p:attrName>
                                        </p:attrNameLst>
                                      </p:cBhvr>
                                      <p:tavLst>
                                        <p:tav tm="0">
                                          <p:val>
                                            <p:fltVal val="0"/>
                                          </p:val>
                                        </p:tav>
                                        <p:tav tm="100000">
                                          <p:val>
                                            <p:strVal val="#ppt_h"/>
                                          </p:val>
                                        </p:tav>
                                      </p:tavLst>
                                    </p:anim>
                                    <p:anim calcmode="lin" valueType="num">
                                      <p:cBhvr>
                                        <p:cTn id="72" dur="5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73" dur="5000" fill="hold"/>
                                        <p:tgtEl>
                                          <p:spTgt spid="12"/>
                                        </p:tgtEl>
                                        <p:attrNameLst>
                                          <p:attrName>ppt_y</p:attrName>
                                        </p:attrNameLst>
                                      </p:cBhvr>
                                      <p:tavLst>
                                        <p:tav tm="0" fmla="#ppt_y+(sin(-2*pi*(1-$))*-#ppt_x+cos(-2*pi*(1-$))*(1-#ppt_y))*(1-$)">
                                          <p:val>
                                            <p:fltVal val="0"/>
                                          </p:val>
                                        </p:tav>
                                        <p:tav tm="100000">
                                          <p:val>
                                            <p:fltVal val="1"/>
                                          </p:val>
                                        </p:tav>
                                      </p:tavLst>
                                    </p:anim>
                                  </p:childTnLst>
                                </p:cTn>
                              </p:par>
                              <p:par>
                                <p:cTn id="74" presetID="8" presetClass="emph" presetSubtype="0" fill="hold" grpId="1" nodeType="withEffect">
                                  <p:stCondLst>
                                    <p:cond delay="0"/>
                                  </p:stCondLst>
                                  <p:childTnLst>
                                    <p:animRot by="21600000">
                                      <p:cBhvr>
                                        <p:cTn id="75" dur="5000" fill="hold"/>
                                        <p:tgtEl>
                                          <p:spTgt spid="12"/>
                                        </p:tgtEl>
                                        <p:attrNameLst>
                                          <p:attrName>r</p:attrName>
                                        </p:attrNameLst>
                                      </p:cBhvr>
                                    </p:animRot>
                                  </p:childTnLst>
                                </p:cTn>
                              </p:par>
                              <p:par>
                                <p:cTn id="76" presetID="2" presetClass="exit" presetSubtype="9" fill="hold" grpId="2" nodeType="withEffect">
                                  <p:stCondLst>
                                    <p:cond delay="0"/>
                                  </p:stCondLst>
                                  <p:childTnLst>
                                    <p:anim calcmode="lin" valueType="num">
                                      <p:cBhvr additive="base">
                                        <p:cTn id="77" dur="5000"/>
                                        <p:tgtEl>
                                          <p:spTgt spid="12"/>
                                        </p:tgtEl>
                                        <p:attrNameLst>
                                          <p:attrName>ppt_x</p:attrName>
                                        </p:attrNameLst>
                                      </p:cBhvr>
                                      <p:tavLst>
                                        <p:tav tm="0">
                                          <p:val>
                                            <p:strVal val="ppt_x"/>
                                          </p:val>
                                        </p:tav>
                                        <p:tav tm="100000">
                                          <p:val>
                                            <p:strVal val="0-ppt_w/2"/>
                                          </p:val>
                                        </p:tav>
                                      </p:tavLst>
                                    </p:anim>
                                    <p:anim calcmode="lin" valueType="num">
                                      <p:cBhvr additive="base">
                                        <p:cTn id="78" dur="5000"/>
                                        <p:tgtEl>
                                          <p:spTgt spid="12"/>
                                        </p:tgtEl>
                                        <p:attrNameLst>
                                          <p:attrName>ppt_y</p:attrName>
                                        </p:attrNameLst>
                                      </p:cBhvr>
                                      <p:tavLst>
                                        <p:tav tm="0">
                                          <p:val>
                                            <p:strVal val="ppt_y"/>
                                          </p:val>
                                        </p:tav>
                                        <p:tav tm="100000">
                                          <p:val>
                                            <p:strVal val="0-ppt_h/2"/>
                                          </p:val>
                                        </p:tav>
                                      </p:tavLst>
                                    </p:anim>
                                    <p:set>
                                      <p:cBhvr>
                                        <p:cTn id="79" dur="1" fill="hold">
                                          <p:stCondLst>
                                            <p:cond delay="4999"/>
                                          </p:stCondLst>
                                        </p:cTn>
                                        <p:tgtEl>
                                          <p:spTgt spid="12"/>
                                        </p:tgtEl>
                                        <p:attrNameLst>
                                          <p:attrName>style.visibility</p:attrName>
                                        </p:attrNameLst>
                                      </p:cBhvr>
                                      <p:to>
                                        <p:strVal val="hidden"/>
                                      </p:to>
                                    </p:set>
                                  </p:childTnLst>
                                </p:cTn>
                              </p:par>
                              <p:par>
                                <p:cTn id="80" presetID="15" presetClass="entr" presetSubtype="0" fill="hold" grpId="0"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p:cTn id="82" dur="5000" fill="hold"/>
                                        <p:tgtEl>
                                          <p:spTgt spid="11"/>
                                        </p:tgtEl>
                                        <p:attrNameLst>
                                          <p:attrName>ppt_w</p:attrName>
                                        </p:attrNameLst>
                                      </p:cBhvr>
                                      <p:tavLst>
                                        <p:tav tm="0">
                                          <p:val>
                                            <p:fltVal val="0"/>
                                          </p:val>
                                        </p:tav>
                                        <p:tav tm="100000">
                                          <p:val>
                                            <p:strVal val="#ppt_w"/>
                                          </p:val>
                                        </p:tav>
                                      </p:tavLst>
                                    </p:anim>
                                    <p:anim calcmode="lin" valueType="num">
                                      <p:cBhvr>
                                        <p:cTn id="83" dur="5000" fill="hold"/>
                                        <p:tgtEl>
                                          <p:spTgt spid="11"/>
                                        </p:tgtEl>
                                        <p:attrNameLst>
                                          <p:attrName>ppt_h</p:attrName>
                                        </p:attrNameLst>
                                      </p:cBhvr>
                                      <p:tavLst>
                                        <p:tav tm="0">
                                          <p:val>
                                            <p:fltVal val="0"/>
                                          </p:val>
                                        </p:tav>
                                        <p:tav tm="100000">
                                          <p:val>
                                            <p:strVal val="#ppt_h"/>
                                          </p:val>
                                        </p:tav>
                                      </p:tavLst>
                                    </p:anim>
                                    <p:anim calcmode="lin" valueType="num">
                                      <p:cBhvr>
                                        <p:cTn id="84" dur="5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85" dur="5000" fill="hold"/>
                                        <p:tgtEl>
                                          <p:spTgt spid="11"/>
                                        </p:tgtEl>
                                        <p:attrNameLst>
                                          <p:attrName>ppt_y</p:attrName>
                                        </p:attrNameLst>
                                      </p:cBhvr>
                                      <p:tavLst>
                                        <p:tav tm="0" fmla="#ppt_y+(sin(-2*pi*(1-$))*-#ppt_x+cos(-2*pi*(1-$))*(1-#ppt_y))*(1-$)">
                                          <p:val>
                                            <p:fltVal val="0"/>
                                          </p:val>
                                        </p:tav>
                                        <p:tav tm="100000">
                                          <p:val>
                                            <p:fltVal val="1"/>
                                          </p:val>
                                        </p:tav>
                                      </p:tavLst>
                                    </p:anim>
                                  </p:childTnLst>
                                </p:cTn>
                              </p:par>
                              <p:par>
                                <p:cTn id="86" presetID="8" presetClass="emph" presetSubtype="0" fill="hold" grpId="1" nodeType="withEffect">
                                  <p:stCondLst>
                                    <p:cond delay="0"/>
                                  </p:stCondLst>
                                  <p:childTnLst>
                                    <p:animRot by="21600000">
                                      <p:cBhvr>
                                        <p:cTn id="87" dur="5000" fill="hold"/>
                                        <p:tgtEl>
                                          <p:spTgt spid="11"/>
                                        </p:tgtEl>
                                        <p:attrNameLst>
                                          <p:attrName>r</p:attrName>
                                        </p:attrNameLst>
                                      </p:cBhvr>
                                    </p:animRot>
                                  </p:childTnLst>
                                </p:cTn>
                              </p:par>
                              <p:par>
                                <p:cTn id="88" presetID="2" presetClass="exit" presetSubtype="9" fill="hold" grpId="2" nodeType="withEffect">
                                  <p:stCondLst>
                                    <p:cond delay="0"/>
                                  </p:stCondLst>
                                  <p:childTnLst>
                                    <p:anim calcmode="lin" valueType="num">
                                      <p:cBhvr additive="base">
                                        <p:cTn id="89" dur="5000"/>
                                        <p:tgtEl>
                                          <p:spTgt spid="11"/>
                                        </p:tgtEl>
                                        <p:attrNameLst>
                                          <p:attrName>ppt_x</p:attrName>
                                        </p:attrNameLst>
                                      </p:cBhvr>
                                      <p:tavLst>
                                        <p:tav tm="0">
                                          <p:val>
                                            <p:strVal val="ppt_x"/>
                                          </p:val>
                                        </p:tav>
                                        <p:tav tm="100000">
                                          <p:val>
                                            <p:strVal val="0-ppt_w/2"/>
                                          </p:val>
                                        </p:tav>
                                      </p:tavLst>
                                    </p:anim>
                                    <p:anim calcmode="lin" valueType="num">
                                      <p:cBhvr additive="base">
                                        <p:cTn id="90" dur="5000"/>
                                        <p:tgtEl>
                                          <p:spTgt spid="11"/>
                                        </p:tgtEl>
                                        <p:attrNameLst>
                                          <p:attrName>ppt_y</p:attrName>
                                        </p:attrNameLst>
                                      </p:cBhvr>
                                      <p:tavLst>
                                        <p:tav tm="0">
                                          <p:val>
                                            <p:strVal val="ppt_y"/>
                                          </p:val>
                                        </p:tav>
                                        <p:tav tm="100000">
                                          <p:val>
                                            <p:strVal val="0-ppt_h/2"/>
                                          </p:val>
                                        </p:tav>
                                      </p:tavLst>
                                    </p:anim>
                                    <p:set>
                                      <p:cBhvr>
                                        <p:cTn id="91" dur="1" fill="hold">
                                          <p:stCondLst>
                                            <p:cond delay="4999"/>
                                          </p:stCondLst>
                                        </p:cTn>
                                        <p:tgtEl>
                                          <p:spTgt spid="11"/>
                                        </p:tgtEl>
                                        <p:attrNameLst>
                                          <p:attrName>style.visibility</p:attrName>
                                        </p:attrNameLst>
                                      </p:cBhvr>
                                      <p:to>
                                        <p:strVal val="hidden"/>
                                      </p:to>
                                    </p:set>
                                  </p:childTnLst>
                                </p:cTn>
                              </p:par>
                              <p:par>
                                <p:cTn id="92" presetID="15" presetClass="entr" presetSubtype="0" fill="hold" grpId="0"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5000" fill="hold"/>
                                        <p:tgtEl>
                                          <p:spTgt spid="10"/>
                                        </p:tgtEl>
                                        <p:attrNameLst>
                                          <p:attrName>ppt_w</p:attrName>
                                        </p:attrNameLst>
                                      </p:cBhvr>
                                      <p:tavLst>
                                        <p:tav tm="0">
                                          <p:val>
                                            <p:fltVal val="0"/>
                                          </p:val>
                                        </p:tav>
                                        <p:tav tm="100000">
                                          <p:val>
                                            <p:strVal val="#ppt_w"/>
                                          </p:val>
                                        </p:tav>
                                      </p:tavLst>
                                    </p:anim>
                                    <p:anim calcmode="lin" valueType="num">
                                      <p:cBhvr>
                                        <p:cTn id="95" dur="5000" fill="hold"/>
                                        <p:tgtEl>
                                          <p:spTgt spid="10"/>
                                        </p:tgtEl>
                                        <p:attrNameLst>
                                          <p:attrName>ppt_h</p:attrName>
                                        </p:attrNameLst>
                                      </p:cBhvr>
                                      <p:tavLst>
                                        <p:tav tm="0">
                                          <p:val>
                                            <p:fltVal val="0"/>
                                          </p:val>
                                        </p:tav>
                                        <p:tav tm="100000">
                                          <p:val>
                                            <p:strVal val="#ppt_h"/>
                                          </p:val>
                                        </p:tav>
                                      </p:tavLst>
                                    </p:anim>
                                    <p:anim calcmode="lin" valueType="num">
                                      <p:cBhvr>
                                        <p:cTn id="96" dur="5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97" dur="5000" fill="hold"/>
                                        <p:tgtEl>
                                          <p:spTgt spid="10"/>
                                        </p:tgtEl>
                                        <p:attrNameLst>
                                          <p:attrName>ppt_y</p:attrName>
                                        </p:attrNameLst>
                                      </p:cBhvr>
                                      <p:tavLst>
                                        <p:tav tm="0" fmla="#ppt_y+(sin(-2*pi*(1-$))*-#ppt_x+cos(-2*pi*(1-$))*(1-#ppt_y))*(1-$)">
                                          <p:val>
                                            <p:fltVal val="0"/>
                                          </p:val>
                                        </p:tav>
                                        <p:tav tm="100000">
                                          <p:val>
                                            <p:fltVal val="1"/>
                                          </p:val>
                                        </p:tav>
                                      </p:tavLst>
                                    </p:anim>
                                  </p:childTnLst>
                                </p:cTn>
                              </p:par>
                              <p:par>
                                <p:cTn id="98" presetID="8" presetClass="emph" presetSubtype="0" fill="hold" grpId="1" nodeType="withEffect">
                                  <p:stCondLst>
                                    <p:cond delay="0"/>
                                  </p:stCondLst>
                                  <p:childTnLst>
                                    <p:animRot by="21600000">
                                      <p:cBhvr>
                                        <p:cTn id="99" dur="5000" fill="hold"/>
                                        <p:tgtEl>
                                          <p:spTgt spid="10"/>
                                        </p:tgtEl>
                                        <p:attrNameLst>
                                          <p:attrName>r</p:attrName>
                                        </p:attrNameLst>
                                      </p:cBhvr>
                                    </p:animRot>
                                  </p:childTnLst>
                                </p:cTn>
                              </p:par>
                              <p:par>
                                <p:cTn id="100" presetID="2" presetClass="exit" presetSubtype="9" fill="hold" grpId="2" nodeType="withEffect">
                                  <p:stCondLst>
                                    <p:cond delay="0"/>
                                  </p:stCondLst>
                                  <p:childTnLst>
                                    <p:anim calcmode="lin" valueType="num">
                                      <p:cBhvr additive="base">
                                        <p:cTn id="101" dur="5000"/>
                                        <p:tgtEl>
                                          <p:spTgt spid="10"/>
                                        </p:tgtEl>
                                        <p:attrNameLst>
                                          <p:attrName>ppt_x</p:attrName>
                                        </p:attrNameLst>
                                      </p:cBhvr>
                                      <p:tavLst>
                                        <p:tav tm="0">
                                          <p:val>
                                            <p:strVal val="ppt_x"/>
                                          </p:val>
                                        </p:tav>
                                        <p:tav tm="100000">
                                          <p:val>
                                            <p:strVal val="0-ppt_w/2"/>
                                          </p:val>
                                        </p:tav>
                                      </p:tavLst>
                                    </p:anim>
                                    <p:anim calcmode="lin" valueType="num">
                                      <p:cBhvr additive="base">
                                        <p:cTn id="102" dur="5000"/>
                                        <p:tgtEl>
                                          <p:spTgt spid="10"/>
                                        </p:tgtEl>
                                        <p:attrNameLst>
                                          <p:attrName>ppt_y</p:attrName>
                                        </p:attrNameLst>
                                      </p:cBhvr>
                                      <p:tavLst>
                                        <p:tav tm="0">
                                          <p:val>
                                            <p:strVal val="ppt_y"/>
                                          </p:val>
                                        </p:tav>
                                        <p:tav tm="100000">
                                          <p:val>
                                            <p:strVal val="0-ppt_h/2"/>
                                          </p:val>
                                        </p:tav>
                                      </p:tavLst>
                                    </p:anim>
                                    <p:set>
                                      <p:cBhvr>
                                        <p:cTn id="103" dur="1" fill="hold">
                                          <p:stCondLst>
                                            <p:cond delay="4999"/>
                                          </p:stCondLst>
                                        </p:cTn>
                                        <p:tgtEl>
                                          <p:spTgt spid="10"/>
                                        </p:tgtEl>
                                        <p:attrNameLst>
                                          <p:attrName>style.visibility</p:attrName>
                                        </p:attrNameLst>
                                      </p:cBhvr>
                                      <p:to>
                                        <p:strVal val="hidden"/>
                                      </p:to>
                                    </p:set>
                                  </p:childTnLst>
                                </p:cTn>
                              </p:par>
                              <p:par>
                                <p:cTn id="104" presetID="15" presetClass="entr" presetSubtype="0" fill="hold" grpId="0" nodeType="withEffect">
                                  <p:stCondLst>
                                    <p:cond delay="0"/>
                                  </p:stCondLst>
                                  <p:childTnLst>
                                    <p:set>
                                      <p:cBhvr>
                                        <p:cTn id="105" dur="1" fill="hold">
                                          <p:stCondLst>
                                            <p:cond delay="0"/>
                                          </p:stCondLst>
                                        </p:cTn>
                                        <p:tgtEl>
                                          <p:spTgt spid="5"/>
                                        </p:tgtEl>
                                        <p:attrNameLst>
                                          <p:attrName>style.visibility</p:attrName>
                                        </p:attrNameLst>
                                      </p:cBhvr>
                                      <p:to>
                                        <p:strVal val="visible"/>
                                      </p:to>
                                    </p:set>
                                    <p:anim calcmode="lin" valueType="num">
                                      <p:cBhvr>
                                        <p:cTn id="106" dur="5000" fill="hold"/>
                                        <p:tgtEl>
                                          <p:spTgt spid="5"/>
                                        </p:tgtEl>
                                        <p:attrNameLst>
                                          <p:attrName>ppt_w</p:attrName>
                                        </p:attrNameLst>
                                      </p:cBhvr>
                                      <p:tavLst>
                                        <p:tav tm="0">
                                          <p:val>
                                            <p:fltVal val="0"/>
                                          </p:val>
                                        </p:tav>
                                        <p:tav tm="100000">
                                          <p:val>
                                            <p:strVal val="#ppt_w"/>
                                          </p:val>
                                        </p:tav>
                                      </p:tavLst>
                                    </p:anim>
                                    <p:anim calcmode="lin" valueType="num">
                                      <p:cBhvr>
                                        <p:cTn id="107" dur="5000" fill="hold"/>
                                        <p:tgtEl>
                                          <p:spTgt spid="5"/>
                                        </p:tgtEl>
                                        <p:attrNameLst>
                                          <p:attrName>ppt_h</p:attrName>
                                        </p:attrNameLst>
                                      </p:cBhvr>
                                      <p:tavLst>
                                        <p:tav tm="0">
                                          <p:val>
                                            <p:fltVal val="0"/>
                                          </p:val>
                                        </p:tav>
                                        <p:tav tm="100000">
                                          <p:val>
                                            <p:strVal val="#ppt_h"/>
                                          </p:val>
                                        </p:tav>
                                      </p:tavLst>
                                    </p:anim>
                                    <p:anim calcmode="lin" valueType="num">
                                      <p:cBhvr>
                                        <p:cTn id="108" dur="5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9" dur="5000" fill="hold"/>
                                        <p:tgtEl>
                                          <p:spTgt spid="5"/>
                                        </p:tgtEl>
                                        <p:attrNameLst>
                                          <p:attrName>ppt_y</p:attrName>
                                        </p:attrNameLst>
                                      </p:cBhvr>
                                      <p:tavLst>
                                        <p:tav tm="0" fmla="#ppt_y+(sin(-2*pi*(1-$))*-#ppt_x+cos(-2*pi*(1-$))*(1-#ppt_y))*(1-$)">
                                          <p:val>
                                            <p:fltVal val="0"/>
                                          </p:val>
                                        </p:tav>
                                        <p:tav tm="100000">
                                          <p:val>
                                            <p:fltVal val="1"/>
                                          </p:val>
                                        </p:tav>
                                      </p:tavLst>
                                    </p:anim>
                                  </p:childTnLst>
                                </p:cTn>
                              </p:par>
                              <p:par>
                                <p:cTn id="110" presetID="8" presetClass="emph" presetSubtype="0" fill="hold" grpId="1" nodeType="withEffect">
                                  <p:stCondLst>
                                    <p:cond delay="0"/>
                                  </p:stCondLst>
                                  <p:childTnLst>
                                    <p:animRot by="21600000">
                                      <p:cBhvr>
                                        <p:cTn id="111" dur="5000" fill="hold"/>
                                        <p:tgtEl>
                                          <p:spTgt spid="5"/>
                                        </p:tgtEl>
                                        <p:attrNameLst>
                                          <p:attrName>r</p:attrName>
                                        </p:attrNameLst>
                                      </p:cBhvr>
                                    </p:animRot>
                                  </p:childTnLst>
                                </p:cTn>
                              </p:par>
                              <p:par>
                                <p:cTn id="112" presetID="2" presetClass="exit" presetSubtype="6" fill="hold" grpId="2" nodeType="withEffect">
                                  <p:stCondLst>
                                    <p:cond delay="0"/>
                                  </p:stCondLst>
                                  <p:childTnLst>
                                    <p:anim calcmode="lin" valueType="num">
                                      <p:cBhvr additive="base">
                                        <p:cTn id="113" dur="5000"/>
                                        <p:tgtEl>
                                          <p:spTgt spid="5"/>
                                        </p:tgtEl>
                                        <p:attrNameLst>
                                          <p:attrName>ppt_x</p:attrName>
                                        </p:attrNameLst>
                                      </p:cBhvr>
                                      <p:tavLst>
                                        <p:tav tm="0">
                                          <p:val>
                                            <p:strVal val="ppt_x"/>
                                          </p:val>
                                        </p:tav>
                                        <p:tav tm="100000">
                                          <p:val>
                                            <p:strVal val="1+ppt_w/2"/>
                                          </p:val>
                                        </p:tav>
                                      </p:tavLst>
                                    </p:anim>
                                    <p:anim calcmode="lin" valueType="num">
                                      <p:cBhvr additive="base">
                                        <p:cTn id="114" dur="5000"/>
                                        <p:tgtEl>
                                          <p:spTgt spid="5"/>
                                        </p:tgtEl>
                                        <p:attrNameLst>
                                          <p:attrName>ppt_y</p:attrName>
                                        </p:attrNameLst>
                                      </p:cBhvr>
                                      <p:tavLst>
                                        <p:tav tm="0">
                                          <p:val>
                                            <p:strVal val="ppt_y"/>
                                          </p:val>
                                        </p:tav>
                                        <p:tav tm="100000">
                                          <p:val>
                                            <p:strVal val="1+ppt_h/2"/>
                                          </p:val>
                                        </p:tav>
                                      </p:tavLst>
                                    </p:anim>
                                    <p:set>
                                      <p:cBhvr>
                                        <p:cTn id="115" dur="1" fill="hold">
                                          <p:stCondLst>
                                            <p:cond delay="4999"/>
                                          </p:stCondLst>
                                        </p:cTn>
                                        <p:tgtEl>
                                          <p:spTgt spid="5"/>
                                        </p:tgtEl>
                                        <p:attrNameLst>
                                          <p:attrName>style.visibility</p:attrName>
                                        </p:attrNameLst>
                                      </p:cBhvr>
                                      <p:to>
                                        <p:strVal val="hidden"/>
                                      </p:to>
                                    </p:set>
                                  </p:childTnLst>
                                </p:cTn>
                              </p:par>
                              <p:par>
                                <p:cTn id="116" presetID="15" presetClass="entr" presetSubtype="0" fill="hold" grpId="0" nodeType="withEffect">
                                  <p:stCondLst>
                                    <p:cond delay="0"/>
                                  </p:stCondLst>
                                  <p:childTnLst>
                                    <p:set>
                                      <p:cBhvr>
                                        <p:cTn id="117" dur="1" fill="hold">
                                          <p:stCondLst>
                                            <p:cond delay="0"/>
                                          </p:stCondLst>
                                        </p:cTn>
                                        <p:tgtEl>
                                          <p:spTgt spid="4"/>
                                        </p:tgtEl>
                                        <p:attrNameLst>
                                          <p:attrName>style.visibility</p:attrName>
                                        </p:attrNameLst>
                                      </p:cBhvr>
                                      <p:to>
                                        <p:strVal val="visible"/>
                                      </p:to>
                                    </p:set>
                                    <p:anim calcmode="lin" valueType="num">
                                      <p:cBhvr>
                                        <p:cTn id="118" dur="5000" fill="hold"/>
                                        <p:tgtEl>
                                          <p:spTgt spid="4"/>
                                        </p:tgtEl>
                                        <p:attrNameLst>
                                          <p:attrName>ppt_w</p:attrName>
                                        </p:attrNameLst>
                                      </p:cBhvr>
                                      <p:tavLst>
                                        <p:tav tm="0">
                                          <p:val>
                                            <p:fltVal val="0"/>
                                          </p:val>
                                        </p:tav>
                                        <p:tav tm="100000">
                                          <p:val>
                                            <p:strVal val="#ppt_w"/>
                                          </p:val>
                                        </p:tav>
                                      </p:tavLst>
                                    </p:anim>
                                    <p:anim calcmode="lin" valueType="num">
                                      <p:cBhvr>
                                        <p:cTn id="119" dur="5000" fill="hold"/>
                                        <p:tgtEl>
                                          <p:spTgt spid="4"/>
                                        </p:tgtEl>
                                        <p:attrNameLst>
                                          <p:attrName>ppt_h</p:attrName>
                                        </p:attrNameLst>
                                      </p:cBhvr>
                                      <p:tavLst>
                                        <p:tav tm="0">
                                          <p:val>
                                            <p:fltVal val="0"/>
                                          </p:val>
                                        </p:tav>
                                        <p:tav tm="100000">
                                          <p:val>
                                            <p:strVal val="#ppt_h"/>
                                          </p:val>
                                        </p:tav>
                                      </p:tavLst>
                                    </p:anim>
                                    <p:anim calcmode="lin" valueType="num">
                                      <p:cBhvr>
                                        <p:cTn id="120" dur="5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21" dur="5000" fill="hold"/>
                                        <p:tgtEl>
                                          <p:spTgt spid="4"/>
                                        </p:tgtEl>
                                        <p:attrNameLst>
                                          <p:attrName>ppt_y</p:attrName>
                                        </p:attrNameLst>
                                      </p:cBhvr>
                                      <p:tavLst>
                                        <p:tav tm="0" fmla="#ppt_y+(sin(-2*pi*(1-$))*-#ppt_x+cos(-2*pi*(1-$))*(1-#ppt_y))*(1-$)">
                                          <p:val>
                                            <p:fltVal val="0"/>
                                          </p:val>
                                        </p:tav>
                                        <p:tav tm="100000">
                                          <p:val>
                                            <p:fltVal val="1"/>
                                          </p:val>
                                        </p:tav>
                                      </p:tavLst>
                                    </p:anim>
                                  </p:childTnLst>
                                </p:cTn>
                              </p:par>
                              <p:par>
                                <p:cTn id="122" presetID="8" presetClass="emph" presetSubtype="0" fill="hold" grpId="1" nodeType="withEffect">
                                  <p:stCondLst>
                                    <p:cond delay="0"/>
                                  </p:stCondLst>
                                  <p:childTnLst>
                                    <p:animRot by="21600000">
                                      <p:cBhvr>
                                        <p:cTn id="123" dur="5000" fill="hold"/>
                                        <p:tgtEl>
                                          <p:spTgt spid="4"/>
                                        </p:tgtEl>
                                        <p:attrNameLst>
                                          <p:attrName>r</p:attrName>
                                        </p:attrNameLst>
                                      </p:cBhvr>
                                    </p:animRot>
                                  </p:childTnLst>
                                </p:cTn>
                              </p:par>
                              <p:par>
                                <p:cTn id="124" presetID="2" presetClass="exit" presetSubtype="6" fill="hold" grpId="2" nodeType="withEffect">
                                  <p:stCondLst>
                                    <p:cond delay="0"/>
                                  </p:stCondLst>
                                  <p:childTnLst>
                                    <p:anim calcmode="lin" valueType="num">
                                      <p:cBhvr additive="base">
                                        <p:cTn id="125" dur="5000"/>
                                        <p:tgtEl>
                                          <p:spTgt spid="4"/>
                                        </p:tgtEl>
                                        <p:attrNameLst>
                                          <p:attrName>ppt_x</p:attrName>
                                        </p:attrNameLst>
                                      </p:cBhvr>
                                      <p:tavLst>
                                        <p:tav tm="0">
                                          <p:val>
                                            <p:strVal val="ppt_x"/>
                                          </p:val>
                                        </p:tav>
                                        <p:tav tm="100000">
                                          <p:val>
                                            <p:strVal val="1+ppt_w/2"/>
                                          </p:val>
                                        </p:tav>
                                      </p:tavLst>
                                    </p:anim>
                                    <p:anim calcmode="lin" valueType="num">
                                      <p:cBhvr additive="base">
                                        <p:cTn id="126" dur="5000"/>
                                        <p:tgtEl>
                                          <p:spTgt spid="4"/>
                                        </p:tgtEl>
                                        <p:attrNameLst>
                                          <p:attrName>ppt_y</p:attrName>
                                        </p:attrNameLst>
                                      </p:cBhvr>
                                      <p:tavLst>
                                        <p:tav tm="0">
                                          <p:val>
                                            <p:strVal val="ppt_y"/>
                                          </p:val>
                                        </p:tav>
                                        <p:tav tm="100000">
                                          <p:val>
                                            <p:strVal val="1+ppt_h/2"/>
                                          </p:val>
                                        </p:tav>
                                      </p:tavLst>
                                    </p:anim>
                                    <p:set>
                                      <p:cBhvr>
                                        <p:cTn id="127" dur="1" fill="hold">
                                          <p:stCondLst>
                                            <p:cond delay="4999"/>
                                          </p:stCondLst>
                                        </p:cTn>
                                        <p:tgtEl>
                                          <p:spTgt spid="4"/>
                                        </p:tgtEl>
                                        <p:attrNameLst>
                                          <p:attrName>style.visibility</p:attrName>
                                        </p:attrNameLst>
                                      </p:cBhvr>
                                      <p:to>
                                        <p:strVal val="hidden"/>
                                      </p:to>
                                    </p:set>
                                  </p:childTnLst>
                                </p:cTn>
                              </p:par>
                              <p:par>
                                <p:cTn id="128" presetID="15" presetClass="entr" presetSubtype="0" fill="hold" grpId="0" nodeType="withEffect">
                                  <p:stCondLst>
                                    <p:cond delay="0"/>
                                  </p:stCondLst>
                                  <p:childTnLst>
                                    <p:set>
                                      <p:cBhvr>
                                        <p:cTn id="129" dur="1" fill="hold">
                                          <p:stCondLst>
                                            <p:cond delay="0"/>
                                          </p:stCondLst>
                                        </p:cTn>
                                        <p:tgtEl>
                                          <p:spTgt spid="3"/>
                                        </p:tgtEl>
                                        <p:attrNameLst>
                                          <p:attrName>style.visibility</p:attrName>
                                        </p:attrNameLst>
                                      </p:cBhvr>
                                      <p:to>
                                        <p:strVal val="visible"/>
                                      </p:to>
                                    </p:set>
                                    <p:anim calcmode="lin" valueType="num">
                                      <p:cBhvr>
                                        <p:cTn id="130" dur="5000" fill="hold"/>
                                        <p:tgtEl>
                                          <p:spTgt spid="3"/>
                                        </p:tgtEl>
                                        <p:attrNameLst>
                                          <p:attrName>ppt_w</p:attrName>
                                        </p:attrNameLst>
                                      </p:cBhvr>
                                      <p:tavLst>
                                        <p:tav tm="0">
                                          <p:val>
                                            <p:fltVal val="0"/>
                                          </p:val>
                                        </p:tav>
                                        <p:tav tm="100000">
                                          <p:val>
                                            <p:strVal val="#ppt_w"/>
                                          </p:val>
                                        </p:tav>
                                      </p:tavLst>
                                    </p:anim>
                                    <p:anim calcmode="lin" valueType="num">
                                      <p:cBhvr>
                                        <p:cTn id="131" dur="5000" fill="hold"/>
                                        <p:tgtEl>
                                          <p:spTgt spid="3"/>
                                        </p:tgtEl>
                                        <p:attrNameLst>
                                          <p:attrName>ppt_h</p:attrName>
                                        </p:attrNameLst>
                                      </p:cBhvr>
                                      <p:tavLst>
                                        <p:tav tm="0">
                                          <p:val>
                                            <p:fltVal val="0"/>
                                          </p:val>
                                        </p:tav>
                                        <p:tav tm="100000">
                                          <p:val>
                                            <p:strVal val="#ppt_h"/>
                                          </p:val>
                                        </p:tav>
                                      </p:tavLst>
                                    </p:anim>
                                    <p:anim calcmode="lin" valueType="num">
                                      <p:cBhvr>
                                        <p:cTn id="132" dur="5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33" dur="5000" fill="hold"/>
                                        <p:tgtEl>
                                          <p:spTgt spid="3"/>
                                        </p:tgtEl>
                                        <p:attrNameLst>
                                          <p:attrName>ppt_y</p:attrName>
                                        </p:attrNameLst>
                                      </p:cBhvr>
                                      <p:tavLst>
                                        <p:tav tm="0" fmla="#ppt_y+(sin(-2*pi*(1-$))*-#ppt_x+cos(-2*pi*(1-$))*(1-#ppt_y))*(1-$)">
                                          <p:val>
                                            <p:fltVal val="0"/>
                                          </p:val>
                                        </p:tav>
                                        <p:tav tm="100000">
                                          <p:val>
                                            <p:fltVal val="1"/>
                                          </p:val>
                                        </p:tav>
                                      </p:tavLst>
                                    </p:anim>
                                  </p:childTnLst>
                                </p:cTn>
                              </p:par>
                              <p:par>
                                <p:cTn id="134" presetID="8" presetClass="emph" presetSubtype="0" fill="hold" grpId="1" nodeType="withEffect">
                                  <p:stCondLst>
                                    <p:cond delay="0"/>
                                  </p:stCondLst>
                                  <p:childTnLst>
                                    <p:animRot by="21600000">
                                      <p:cBhvr>
                                        <p:cTn id="135" dur="5000" fill="hold"/>
                                        <p:tgtEl>
                                          <p:spTgt spid="3"/>
                                        </p:tgtEl>
                                        <p:attrNameLst>
                                          <p:attrName>r</p:attrName>
                                        </p:attrNameLst>
                                      </p:cBhvr>
                                    </p:animRot>
                                  </p:childTnLst>
                                </p:cTn>
                              </p:par>
                              <p:par>
                                <p:cTn id="136" presetID="2" presetClass="exit" presetSubtype="6" fill="hold" grpId="2" nodeType="withEffect">
                                  <p:stCondLst>
                                    <p:cond delay="0"/>
                                  </p:stCondLst>
                                  <p:childTnLst>
                                    <p:anim calcmode="lin" valueType="num">
                                      <p:cBhvr additive="base">
                                        <p:cTn id="137" dur="5000"/>
                                        <p:tgtEl>
                                          <p:spTgt spid="3"/>
                                        </p:tgtEl>
                                        <p:attrNameLst>
                                          <p:attrName>ppt_x</p:attrName>
                                        </p:attrNameLst>
                                      </p:cBhvr>
                                      <p:tavLst>
                                        <p:tav tm="0">
                                          <p:val>
                                            <p:strVal val="ppt_x"/>
                                          </p:val>
                                        </p:tav>
                                        <p:tav tm="100000">
                                          <p:val>
                                            <p:strVal val="1+ppt_w/2"/>
                                          </p:val>
                                        </p:tav>
                                      </p:tavLst>
                                    </p:anim>
                                    <p:anim calcmode="lin" valueType="num">
                                      <p:cBhvr additive="base">
                                        <p:cTn id="138" dur="5000"/>
                                        <p:tgtEl>
                                          <p:spTgt spid="3"/>
                                        </p:tgtEl>
                                        <p:attrNameLst>
                                          <p:attrName>ppt_y</p:attrName>
                                        </p:attrNameLst>
                                      </p:cBhvr>
                                      <p:tavLst>
                                        <p:tav tm="0">
                                          <p:val>
                                            <p:strVal val="ppt_y"/>
                                          </p:val>
                                        </p:tav>
                                        <p:tav tm="100000">
                                          <p:val>
                                            <p:strVal val="1+ppt_h/2"/>
                                          </p:val>
                                        </p:tav>
                                      </p:tavLst>
                                    </p:anim>
                                    <p:set>
                                      <p:cBhvr>
                                        <p:cTn id="139" dur="1" fill="hold">
                                          <p:stCondLst>
                                            <p:cond delay="4999"/>
                                          </p:stCondLst>
                                        </p:cTn>
                                        <p:tgtEl>
                                          <p:spTgt spid="3"/>
                                        </p:tgtEl>
                                        <p:attrNameLst>
                                          <p:attrName>style.visibility</p:attrName>
                                        </p:attrNameLst>
                                      </p:cBhvr>
                                      <p:to>
                                        <p:strVal val="hidden"/>
                                      </p:to>
                                    </p:set>
                                  </p:childTnLst>
                                </p:cTn>
                              </p:par>
                              <p:par>
                                <p:cTn id="140" presetID="15" presetClass="entr" presetSubtype="0" fill="hold" grpId="0"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p:cTn id="142" dur="5000" fill="hold"/>
                                        <p:tgtEl>
                                          <p:spTgt spid="2"/>
                                        </p:tgtEl>
                                        <p:attrNameLst>
                                          <p:attrName>ppt_w</p:attrName>
                                        </p:attrNameLst>
                                      </p:cBhvr>
                                      <p:tavLst>
                                        <p:tav tm="0">
                                          <p:val>
                                            <p:fltVal val="0"/>
                                          </p:val>
                                        </p:tav>
                                        <p:tav tm="100000">
                                          <p:val>
                                            <p:strVal val="#ppt_w"/>
                                          </p:val>
                                        </p:tav>
                                      </p:tavLst>
                                    </p:anim>
                                    <p:anim calcmode="lin" valueType="num">
                                      <p:cBhvr>
                                        <p:cTn id="143" dur="5000" fill="hold"/>
                                        <p:tgtEl>
                                          <p:spTgt spid="2"/>
                                        </p:tgtEl>
                                        <p:attrNameLst>
                                          <p:attrName>ppt_h</p:attrName>
                                        </p:attrNameLst>
                                      </p:cBhvr>
                                      <p:tavLst>
                                        <p:tav tm="0">
                                          <p:val>
                                            <p:fltVal val="0"/>
                                          </p:val>
                                        </p:tav>
                                        <p:tav tm="100000">
                                          <p:val>
                                            <p:strVal val="#ppt_h"/>
                                          </p:val>
                                        </p:tav>
                                      </p:tavLst>
                                    </p:anim>
                                    <p:anim calcmode="lin" valueType="num">
                                      <p:cBhvr>
                                        <p:cTn id="144" dur="5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45" dur="5000" fill="hold"/>
                                        <p:tgtEl>
                                          <p:spTgt spid="2"/>
                                        </p:tgtEl>
                                        <p:attrNameLst>
                                          <p:attrName>ppt_y</p:attrName>
                                        </p:attrNameLst>
                                      </p:cBhvr>
                                      <p:tavLst>
                                        <p:tav tm="0" fmla="#ppt_y+(sin(-2*pi*(1-$))*-#ppt_x+cos(-2*pi*(1-$))*(1-#ppt_y))*(1-$)">
                                          <p:val>
                                            <p:fltVal val="0"/>
                                          </p:val>
                                        </p:tav>
                                        <p:tav tm="100000">
                                          <p:val>
                                            <p:fltVal val="1"/>
                                          </p:val>
                                        </p:tav>
                                      </p:tavLst>
                                    </p:anim>
                                  </p:childTnLst>
                                </p:cTn>
                              </p:par>
                              <p:par>
                                <p:cTn id="146" presetID="8" presetClass="emph" presetSubtype="0" fill="hold" grpId="1" nodeType="withEffect">
                                  <p:stCondLst>
                                    <p:cond delay="0"/>
                                  </p:stCondLst>
                                  <p:childTnLst>
                                    <p:animRot by="21600000">
                                      <p:cBhvr>
                                        <p:cTn id="147" dur="5000" fill="hold"/>
                                        <p:tgtEl>
                                          <p:spTgt spid="2"/>
                                        </p:tgtEl>
                                        <p:attrNameLst>
                                          <p:attrName>r</p:attrName>
                                        </p:attrNameLst>
                                      </p:cBhvr>
                                    </p:animRot>
                                  </p:childTnLst>
                                </p:cTn>
                              </p:par>
                              <p:par>
                                <p:cTn id="148" presetID="2" presetClass="exit" presetSubtype="6" fill="hold" grpId="2" nodeType="withEffect">
                                  <p:stCondLst>
                                    <p:cond delay="0"/>
                                  </p:stCondLst>
                                  <p:childTnLst>
                                    <p:anim calcmode="lin" valueType="num">
                                      <p:cBhvr additive="base">
                                        <p:cTn id="149" dur="5000"/>
                                        <p:tgtEl>
                                          <p:spTgt spid="2"/>
                                        </p:tgtEl>
                                        <p:attrNameLst>
                                          <p:attrName>ppt_x</p:attrName>
                                        </p:attrNameLst>
                                      </p:cBhvr>
                                      <p:tavLst>
                                        <p:tav tm="0">
                                          <p:val>
                                            <p:strVal val="ppt_x"/>
                                          </p:val>
                                        </p:tav>
                                        <p:tav tm="100000">
                                          <p:val>
                                            <p:strVal val="1+ppt_w/2"/>
                                          </p:val>
                                        </p:tav>
                                      </p:tavLst>
                                    </p:anim>
                                    <p:anim calcmode="lin" valueType="num">
                                      <p:cBhvr additive="base">
                                        <p:cTn id="150" dur="5000"/>
                                        <p:tgtEl>
                                          <p:spTgt spid="2"/>
                                        </p:tgtEl>
                                        <p:attrNameLst>
                                          <p:attrName>ppt_y</p:attrName>
                                        </p:attrNameLst>
                                      </p:cBhvr>
                                      <p:tavLst>
                                        <p:tav tm="0">
                                          <p:val>
                                            <p:strVal val="ppt_y"/>
                                          </p:val>
                                        </p:tav>
                                        <p:tav tm="100000">
                                          <p:val>
                                            <p:strVal val="1+ppt_h/2"/>
                                          </p:val>
                                        </p:tav>
                                      </p:tavLst>
                                    </p:anim>
                                    <p:set>
                                      <p:cBhvr>
                                        <p:cTn id="151" dur="1" fill="hold">
                                          <p:stCondLst>
                                            <p:cond delay="4999"/>
                                          </p:stCondLst>
                                        </p:cTn>
                                        <p:tgtEl>
                                          <p:spTgt spid="2"/>
                                        </p:tgtEl>
                                        <p:attrNameLst>
                                          <p:attrName>style.visibility</p:attrName>
                                        </p:attrNameLst>
                                      </p:cBhvr>
                                      <p:to>
                                        <p:strVal val="hidden"/>
                                      </p:to>
                                    </p:set>
                                  </p:childTnLst>
                                </p:cTn>
                              </p:par>
                              <p:par>
                                <p:cTn id="152" presetID="15" presetClass="entr" presetSubtype="0" fill="hold" grpId="0" nodeType="withEffect">
                                  <p:stCondLst>
                                    <p:cond delay="0"/>
                                  </p:stCondLst>
                                  <p:childTnLst>
                                    <p:set>
                                      <p:cBhvr>
                                        <p:cTn id="153" dur="1" fill="hold">
                                          <p:stCondLst>
                                            <p:cond delay="0"/>
                                          </p:stCondLst>
                                        </p:cTn>
                                        <p:tgtEl>
                                          <p:spTgt spid="9"/>
                                        </p:tgtEl>
                                        <p:attrNameLst>
                                          <p:attrName>style.visibility</p:attrName>
                                        </p:attrNameLst>
                                      </p:cBhvr>
                                      <p:to>
                                        <p:strVal val="visible"/>
                                      </p:to>
                                    </p:set>
                                    <p:anim calcmode="lin" valueType="num">
                                      <p:cBhvr>
                                        <p:cTn id="154" dur="5000" fill="hold"/>
                                        <p:tgtEl>
                                          <p:spTgt spid="9"/>
                                        </p:tgtEl>
                                        <p:attrNameLst>
                                          <p:attrName>ppt_w</p:attrName>
                                        </p:attrNameLst>
                                      </p:cBhvr>
                                      <p:tavLst>
                                        <p:tav tm="0">
                                          <p:val>
                                            <p:fltVal val="0"/>
                                          </p:val>
                                        </p:tav>
                                        <p:tav tm="100000">
                                          <p:val>
                                            <p:strVal val="#ppt_w"/>
                                          </p:val>
                                        </p:tav>
                                      </p:tavLst>
                                    </p:anim>
                                    <p:anim calcmode="lin" valueType="num">
                                      <p:cBhvr>
                                        <p:cTn id="155" dur="5000" fill="hold"/>
                                        <p:tgtEl>
                                          <p:spTgt spid="9"/>
                                        </p:tgtEl>
                                        <p:attrNameLst>
                                          <p:attrName>ppt_h</p:attrName>
                                        </p:attrNameLst>
                                      </p:cBhvr>
                                      <p:tavLst>
                                        <p:tav tm="0">
                                          <p:val>
                                            <p:fltVal val="0"/>
                                          </p:val>
                                        </p:tav>
                                        <p:tav tm="100000">
                                          <p:val>
                                            <p:strVal val="#ppt_h"/>
                                          </p:val>
                                        </p:tav>
                                      </p:tavLst>
                                    </p:anim>
                                    <p:anim calcmode="lin" valueType="num">
                                      <p:cBhvr>
                                        <p:cTn id="156" dur="5000" fill="hold"/>
                                        <p:tgtEl>
                                          <p:spTgt spid="9"/>
                                        </p:tgtEl>
                                        <p:attrNameLst>
                                          <p:attrName>ppt_x</p:attrName>
                                        </p:attrNameLst>
                                      </p:cBhvr>
                                      <p:tavLst>
                                        <p:tav tm="0" fmla="#ppt_x+(cos(-2*pi*(1-$))*-#ppt_x-sin(-2*pi*(1-$))*(1-#ppt_y))*(1-$)">
                                          <p:val>
                                            <p:fltVal val="0"/>
                                          </p:val>
                                        </p:tav>
                                        <p:tav tm="100000">
                                          <p:val>
                                            <p:fltVal val="1"/>
                                          </p:val>
                                        </p:tav>
                                      </p:tavLst>
                                    </p:anim>
                                    <p:anim calcmode="lin" valueType="num">
                                      <p:cBhvr>
                                        <p:cTn id="157" dur="5000" fill="hold"/>
                                        <p:tgtEl>
                                          <p:spTgt spid="9"/>
                                        </p:tgtEl>
                                        <p:attrNameLst>
                                          <p:attrName>ppt_y</p:attrName>
                                        </p:attrNameLst>
                                      </p:cBhvr>
                                      <p:tavLst>
                                        <p:tav tm="0" fmla="#ppt_y+(sin(-2*pi*(1-$))*-#ppt_x+cos(-2*pi*(1-$))*(1-#ppt_y))*(1-$)">
                                          <p:val>
                                            <p:fltVal val="0"/>
                                          </p:val>
                                        </p:tav>
                                        <p:tav tm="100000">
                                          <p:val>
                                            <p:fltVal val="1"/>
                                          </p:val>
                                        </p:tav>
                                      </p:tavLst>
                                    </p:anim>
                                  </p:childTnLst>
                                </p:cTn>
                              </p:par>
                              <p:par>
                                <p:cTn id="158" presetID="8" presetClass="emph" presetSubtype="0" fill="hold" grpId="1" nodeType="withEffect">
                                  <p:stCondLst>
                                    <p:cond delay="0"/>
                                  </p:stCondLst>
                                  <p:childTnLst>
                                    <p:animRot by="-21600000">
                                      <p:cBhvr>
                                        <p:cTn id="159" dur="5000" fill="hold"/>
                                        <p:tgtEl>
                                          <p:spTgt spid="9"/>
                                        </p:tgtEl>
                                        <p:attrNameLst>
                                          <p:attrName>r</p:attrName>
                                        </p:attrNameLst>
                                      </p:cBhvr>
                                    </p:animRot>
                                  </p:childTnLst>
                                </p:cTn>
                              </p:par>
                              <p:par>
                                <p:cTn id="160" presetID="2" presetClass="exit" presetSubtype="12" fill="hold" grpId="2" nodeType="withEffect">
                                  <p:stCondLst>
                                    <p:cond delay="0"/>
                                  </p:stCondLst>
                                  <p:childTnLst>
                                    <p:anim calcmode="lin" valueType="num">
                                      <p:cBhvr additive="base">
                                        <p:cTn id="161" dur="5000"/>
                                        <p:tgtEl>
                                          <p:spTgt spid="9"/>
                                        </p:tgtEl>
                                        <p:attrNameLst>
                                          <p:attrName>ppt_x</p:attrName>
                                        </p:attrNameLst>
                                      </p:cBhvr>
                                      <p:tavLst>
                                        <p:tav tm="0">
                                          <p:val>
                                            <p:strVal val="ppt_x"/>
                                          </p:val>
                                        </p:tav>
                                        <p:tav tm="100000">
                                          <p:val>
                                            <p:strVal val="0-ppt_w/2"/>
                                          </p:val>
                                        </p:tav>
                                      </p:tavLst>
                                    </p:anim>
                                    <p:anim calcmode="lin" valueType="num">
                                      <p:cBhvr additive="base">
                                        <p:cTn id="162" dur="5000"/>
                                        <p:tgtEl>
                                          <p:spTgt spid="9"/>
                                        </p:tgtEl>
                                        <p:attrNameLst>
                                          <p:attrName>ppt_y</p:attrName>
                                        </p:attrNameLst>
                                      </p:cBhvr>
                                      <p:tavLst>
                                        <p:tav tm="0">
                                          <p:val>
                                            <p:strVal val="ppt_y"/>
                                          </p:val>
                                        </p:tav>
                                        <p:tav tm="100000">
                                          <p:val>
                                            <p:strVal val="1+ppt_h/2"/>
                                          </p:val>
                                        </p:tav>
                                      </p:tavLst>
                                    </p:anim>
                                    <p:set>
                                      <p:cBhvr>
                                        <p:cTn id="163" dur="1" fill="hold">
                                          <p:stCondLst>
                                            <p:cond delay="4999"/>
                                          </p:stCondLst>
                                        </p:cTn>
                                        <p:tgtEl>
                                          <p:spTgt spid="9"/>
                                        </p:tgtEl>
                                        <p:attrNameLst>
                                          <p:attrName>style.visibility</p:attrName>
                                        </p:attrNameLst>
                                      </p:cBhvr>
                                      <p:to>
                                        <p:strVal val="hidden"/>
                                      </p:to>
                                    </p:set>
                                  </p:childTnLst>
                                </p:cTn>
                              </p:par>
                              <p:par>
                                <p:cTn id="164" presetID="15" presetClass="entr" presetSubtype="0" fill="hold" grpId="0" nodeType="withEffect">
                                  <p:stCondLst>
                                    <p:cond delay="0"/>
                                  </p:stCondLst>
                                  <p:childTnLst>
                                    <p:set>
                                      <p:cBhvr>
                                        <p:cTn id="165" dur="1" fill="hold">
                                          <p:stCondLst>
                                            <p:cond delay="0"/>
                                          </p:stCondLst>
                                        </p:cTn>
                                        <p:tgtEl>
                                          <p:spTgt spid="8"/>
                                        </p:tgtEl>
                                        <p:attrNameLst>
                                          <p:attrName>style.visibility</p:attrName>
                                        </p:attrNameLst>
                                      </p:cBhvr>
                                      <p:to>
                                        <p:strVal val="visible"/>
                                      </p:to>
                                    </p:set>
                                    <p:anim calcmode="lin" valueType="num">
                                      <p:cBhvr>
                                        <p:cTn id="166" dur="5000" fill="hold"/>
                                        <p:tgtEl>
                                          <p:spTgt spid="8"/>
                                        </p:tgtEl>
                                        <p:attrNameLst>
                                          <p:attrName>ppt_w</p:attrName>
                                        </p:attrNameLst>
                                      </p:cBhvr>
                                      <p:tavLst>
                                        <p:tav tm="0">
                                          <p:val>
                                            <p:fltVal val="0"/>
                                          </p:val>
                                        </p:tav>
                                        <p:tav tm="100000">
                                          <p:val>
                                            <p:strVal val="#ppt_w"/>
                                          </p:val>
                                        </p:tav>
                                      </p:tavLst>
                                    </p:anim>
                                    <p:anim calcmode="lin" valueType="num">
                                      <p:cBhvr>
                                        <p:cTn id="167" dur="5000" fill="hold"/>
                                        <p:tgtEl>
                                          <p:spTgt spid="8"/>
                                        </p:tgtEl>
                                        <p:attrNameLst>
                                          <p:attrName>ppt_h</p:attrName>
                                        </p:attrNameLst>
                                      </p:cBhvr>
                                      <p:tavLst>
                                        <p:tav tm="0">
                                          <p:val>
                                            <p:fltVal val="0"/>
                                          </p:val>
                                        </p:tav>
                                        <p:tav tm="100000">
                                          <p:val>
                                            <p:strVal val="#ppt_h"/>
                                          </p:val>
                                        </p:tav>
                                      </p:tavLst>
                                    </p:anim>
                                    <p:anim calcmode="lin" valueType="num">
                                      <p:cBhvr>
                                        <p:cTn id="168" dur="5000" fill="hold"/>
                                        <p:tgtEl>
                                          <p:spTgt spid="8"/>
                                        </p:tgtEl>
                                        <p:attrNameLst>
                                          <p:attrName>ppt_x</p:attrName>
                                        </p:attrNameLst>
                                      </p:cBhvr>
                                      <p:tavLst>
                                        <p:tav tm="0" fmla="#ppt_x+(cos(-2*pi*(1-$))*-#ppt_x-sin(-2*pi*(1-$))*(1-#ppt_y))*(1-$)">
                                          <p:val>
                                            <p:fltVal val="0"/>
                                          </p:val>
                                        </p:tav>
                                        <p:tav tm="100000">
                                          <p:val>
                                            <p:fltVal val="1"/>
                                          </p:val>
                                        </p:tav>
                                      </p:tavLst>
                                    </p:anim>
                                    <p:anim calcmode="lin" valueType="num">
                                      <p:cBhvr>
                                        <p:cTn id="169" dur="5000" fill="hold"/>
                                        <p:tgtEl>
                                          <p:spTgt spid="8"/>
                                        </p:tgtEl>
                                        <p:attrNameLst>
                                          <p:attrName>ppt_y</p:attrName>
                                        </p:attrNameLst>
                                      </p:cBhvr>
                                      <p:tavLst>
                                        <p:tav tm="0" fmla="#ppt_y+(sin(-2*pi*(1-$))*-#ppt_x+cos(-2*pi*(1-$))*(1-#ppt_y))*(1-$)">
                                          <p:val>
                                            <p:fltVal val="0"/>
                                          </p:val>
                                        </p:tav>
                                        <p:tav tm="100000">
                                          <p:val>
                                            <p:fltVal val="1"/>
                                          </p:val>
                                        </p:tav>
                                      </p:tavLst>
                                    </p:anim>
                                  </p:childTnLst>
                                </p:cTn>
                              </p:par>
                              <p:par>
                                <p:cTn id="170" presetID="8" presetClass="emph" presetSubtype="0" fill="hold" grpId="1" nodeType="withEffect">
                                  <p:stCondLst>
                                    <p:cond delay="0"/>
                                  </p:stCondLst>
                                  <p:childTnLst>
                                    <p:animRot by="-21600000">
                                      <p:cBhvr>
                                        <p:cTn id="171" dur="5000" fill="hold"/>
                                        <p:tgtEl>
                                          <p:spTgt spid="8"/>
                                        </p:tgtEl>
                                        <p:attrNameLst>
                                          <p:attrName>r</p:attrName>
                                        </p:attrNameLst>
                                      </p:cBhvr>
                                    </p:animRot>
                                  </p:childTnLst>
                                </p:cTn>
                              </p:par>
                              <p:par>
                                <p:cTn id="172" presetID="2" presetClass="exit" presetSubtype="12" fill="hold" grpId="2" nodeType="withEffect">
                                  <p:stCondLst>
                                    <p:cond delay="0"/>
                                  </p:stCondLst>
                                  <p:childTnLst>
                                    <p:anim calcmode="lin" valueType="num">
                                      <p:cBhvr additive="base">
                                        <p:cTn id="173" dur="5000"/>
                                        <p:tgtEl>
                                          <p:spTgt spid="8"/>
                                        </p:tgtEl>
                                        <p:attrNameLst>
                                          <p:attrName>ppt_x</p:attrName>
                                        </p:attrNameLst>
                                      </p:cBhvr>
                                      <p:tavLst>
                                        <p:tav tm="0">
                                          <p:val>
                                            <p:strVal val="ppt_x"/>
                                          </p:val>
                                        </p:tav>
                                        <p:tav tm="100000">
                                          <p:val>
                                            <p:strVal val="0-ppt_w/2"/>
                                          </p:val>
                                        </p:tav>
                                      </p:tavLst>
                                    </p:anim>
                                    <p:anim calcmode="lin" valueType="num">
                                      <p:cBhvr additive="base">
                                        <p:cTn id="174" dur="5000"/>
                                        <p:tgtEl>
                                          <p:spTgt spid="8"/>
                                        </p:tgtEl>
                                        <p:attrNameLst>
                                          <p:attrName>ppt_y</p:attrName>
                                        </p:attrNameLst>
                                      </p:cBhvr>
                                      <p:tavLst>
                                        <p:tav tm="0">
                                          <p:val>
                                            <p:strVal val="ppt_y"/>
                                          </p:val>
                                        </p:tav>
                                        <p:tav tm="100000">
                                          <p:val>
                                            <p:strVal val="1+ppt_h/2"/>
                                          </p:val>
                                        </p:tav>
                                      </p:tavLst>
                                    </p:anim>
                                    <p:set>
                                      <p:cBhvr>
                                        <p:cTn id="175" dur="1" fill="hold">
                                          <p:stCondLst>
                                            <p:cond delay="4999"/>
                                          </p:stCondLst>
                                        </p:cTn>
                                        <p:tgtEl>
                                          <p:spTgt spid="8"/>
                                        </p:tgtEl>
                                        <p:attrNameLst>
                                          <p:attrName>style.visibility</p:attrName>
                                        </p:attrNameLst>
                                      </p:cBhvr>
                                      <p:to>
                                        <p:strVal val="hidden"/>
                                      </p:to>
                                    </p:set>
                                  </p:childTnLst>
                                </p:cTn>
                              </p:par>
                              <p:par>
                                <p:cTn id="176" presetID="15" presetClass="entr" presetSubtype="0" fill="hold" grpId="0" nodeType="withEffect">
                                  <p:stCondLst>
                                    <p:cond delay="0"/>
                                  </p:stCondLst>
                                  <p:childTnLst>
                                    <p:set>
                                      <p:cBhvr>
                                        <p:cTn id="177" dur="1" fill="hold">
                                          <p:stCondLst>
                                            <p:cond delay="0"/>
                                          </p:stCondLst>
                                        </p:cTn>
                                        <p:tgtEl>
                                          <p:spTgt spid="7"/>
                                        </p:tgtEl>
                                        <p:attrNameLst>
                                          <p:attrName>style.visibility</p:attrName>
                                        </p:attrNameLst>
                                      </p:cBhvr>
                                      <p:to>
                                        <p:strVal val="visible"/>
                                      </p:to>
                                    </p:set>
                                    <p:anim calcmode="lin" valueType="num">
                                      <p:cBhvr>
                                        <p:cTn id="178" dur="5000" fill="hold"/>
                                        <p:tgtEl>
                                          <p:spTgt spid="7"/>
                                        </p:tgtEl>
                                        <p:attrNameLst>
                                          <p:attrName>ppt_w</p:attrName>
                                        </p:attrNameLst>
                                      </p:cBhvr>
                                      <p:tavLst>
                                        <p:tav tm="0">
                                          <p:val>
                                            <p:fltVal val="0"/>
                                          </p:val>
                                        </p:tav>
                                        <p:tav tm="100000">
                                          <p:val>
                                            <p:strVal val="#ppt_w"/>
                                          </p:val>
                                        </p:tav>
                                      </p:tavLst>
                                    </p:anim>
                                    <p:anim calcmode="lin" valueType="num">
                                      <p:cBhvr>
                                        <p:cTn id="179" dur="5000" fill="hold"/>
                                        <p:tgtEl>
                                          <p:spTgt spid="7"/>
                                        </p:tgtEl>
                                        <p:attrNameLst>
                                          <p:attrName>ppt_h</p:attrName>
                                        </p:attrNameLst>
                                      </p:cBhvr>
                                      <p:tavLst>
                                        <p:tav tm="0">
                                          <p:val>
                                            <p:fltVal val="0"/>
                                          </p:val>
                                        </p:tav>
                                        <p:tav tm="100000">
                                          <p:val>
                                            <p:strVal val="#ppt_h"/>
                                          </p:val>
                                        </p:tav>
                                      </p:tavLst>
                                    </p:anim>
                                    <p:anim calcmode="lin" valueType="num">
                                      <p:cBhvr>
                                        <p:cTn id="180" dur="5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81" dur="5000" fill="hold"/>
                                        <p:tgtEl>
                                          <p:spTgt spid="7"/>
                                        </p:tgtEl>
                                        <p:attrNameLst>
                                          <p:attrName>ppt_y</p:attrName>
                                        </p:attrNameLst>
                                      </p:cBhvr>
                                      <p:tavLst>
                                        <p:tav tm="0" fmla="#ppt_y+(sin(-2*pi*(1-$))*-#ppt_x+cos(-2*pi*(1-$))*(1-#ppt_y))*(1-$)">
                                          <p:val>
                                            <p:fltVal val="0"/>
                                          </p:val>
                                        </p:tav>
                                        <p:tav tm="100000">
                                          <p:val>
                                            <p:fltVal val="1"/>
                                          </p:val>
                                        </p:tav>
                                      </p:tavLst>
                                    </p:anim>
                                  </p:childTnLst>
                                </p:cTn>
                              </p:par>
                              <p:par>
                                <p:cTn id="182" presetID="8" presetClass="emph" presetSubtype="0" fill="hold" grpId="1" nodeType="withEffect">
                                  <p:stCondLst>
                                    <p:cond delay="0"/>
                                  </p:stCondLst>
                                  <p:childTnLst>
                                    <p:animRot by="-21600000">
                                      <p:cBhvr>
                                        <p:cTn id="183" dur="5000" fill="hold"/>
                                        <p:tgtEl>
                                          <p:spTgt spid="7"/>
                                        </p:tgtEl>
                                        <p:attrNameLst>
                                          <p:attrName>r</p:attrName>
                                        </p:attrNameLst>
                                      </p:cBhvr>
                                    </p:animRot>
                                  </p:childTnLst>
                                </p:cTn>
                              </p:par>
                              <p:par>
                                <p:cTn id="184" presetID="2" presetClass="exit" presetSubtype="12" fill="hold" grpId="2" nodeType="withEffect">
                                  <p:stCondLst>
                                    <p:cond delay="0"/>
                                  </p:stCondLst>
                                  <p:childTnLst>
                                    <p:anim calcmode="lin" valueType="num">
                                      <p:cBhvr additive="base">
                                        <p:cTn id="185" dur="5000"/>
                                        <p:tgtEl>
                                          <p:spTgt spid="7"/>
                                        </p:tgtEl>
                                        <p:attrNameLst>
                                          <p:attrName>ppt_x</p:attrName>
                                        </p:attrNameLst>
                                      </p:cBhvr>
                                      <p:tavLst>
                                        <p:tav tm="0">
                                          <p:val>
                                            <p:strVal val="ppt_x"/>
                                          </p:val>
                                        </p:tav>
                                        <p:tav tm="100000">
                                          <p:val>
                                            <p:strVal val="0-ppt_w/2"/>
                                          </p:val>
                                        </p:tav>
                                      </p:tavLst>
                                    </p:anim>
                                    <p:anim calcmode="lin" valueType="num">
                                      <p:cBhvr additive="base">
                                        <p:cTn id="186" dur="5000"/>
                                        <p:tgtEl>
                                          <p:spTgt spid="7"/>
                                        </p:tgtEl>
                                        <p:attrNameLst>
                                          <p:attrName>ppt_y</p:attrName>
                                        </p:attrNameLst>
                                      </p:cBhvr>
                                      <p:tavLst>
                                        <p:tav tm="0">
                                          <p:val>
                                            <p:strVal val="ppt_y"/>
                                          </p:val>
                                        </p:tav>
                                        <p:tav tm="100000">
                                          <p:val>
                                            <p:strVal val="1+ppt_h/2"/>
                                          </p:val>
                                        </p:tav>
                                      </p:tavLst>
                                    </p:anim>
                                    <p:set>
                                      <p:cBhvr>
                                        <p:cTn id="187" dur="1" fill="hold">
                                          <p:stCondLst>
                                            <p:cond delay="4999"/>
                                          </p:stCondLst>
                                        </p:cTn>
                                        <p:tgtEl>
                                          <p:spTgt spid="7"/>
                                        </p:tgtEl>
                                        <p:attrNameLst>
                                          <p:attrName>style.visibility</p:attrName>
                                        </p:attrNameLst>
                                      </p:cBhvr>
                                      <p:to>
                                        <p:strVal val="hidden"/>
                                      </p:to>
                                    </p:set>
                                  </p:childTnLst>
                                </p:cTn>
                              </p:par>
                              <p:par>
                                <p:cTn id="188" presetID="15" presetClass="entr" presetSubtype="0" fill="hold" grpId="0" nodeType="withEffect">
                                  <p:stCondLst>
                                    <p:cond delay="0"/>
                                  </p:stCondLst>
                                  <p:childTnLst>
                                    <p:set>
                                      <p:cBhvr>
                                        <p:cTn id="189" dur="1" fill="hold">
                                          <p:stCondLst>
                                            <p:cond delay="0"/>
                                          </p:stCondLst>
                                        </p:cTn>
                                        <p:tgtEl>
                                          <p:spTgt spid="6"/>
                                        </p:tgtEl>
                                        <p:attrNameLst>
                                          <p:attrName>style.visibility</p:attrName>
                                        </p:attrNameLst>
                                      </p:cBhvr>
                                      <p:to>
                                        <p:strVal val="visible"/>
                                      </p:to>
                                    </p:set>
                                    <p:anim calcmode="lin" valueType="num">
                                      <p:cBhvr>
                                        <p:cTn id="190" dur="5000" fill="hold"/>
                                        <p:tgtEl>
                                          <p:spTgt spid="6"/>
                                        </p:tgtEl>
                                        <p:attrNameLst>
                                          <p:attrName>ppt_w</p:attrName>
                                        </p:attrNameLst>
                                      </p:cBhvr>
                                      <p:tavLst>
                                        <p:tav tm="0">
                                          <p:val>
                                            <p:fltVal val="0"/>
                                          </p:val>
                                        </p:tav>
                                        <p:tav tm="100000">
                                          <p:val>
                                            <p:strVal val="#ppt_w"/>
                                          </p:val>
                                        </p:tav>
                                      </p:tavLst>
                                    </p:anim>
                                    <p:anim calcmode="lin" valueType="num">
                                      <p:cBhvr>
                                        <p:cTn id="191" dur="5000" fill="hold"/>
                                        <p:tgtEl>
                                          <p:spTgt spid="6"/>
                                        </p:tgtEl>
                                        <p:attrNameLst>
                                          <p:attrName>ppt_h</p:attrName>
                                        </p:attrNameLst>
                                      </p:cBhvr>
                                      <p:tavLst>
                                        <p:tav tm="0">
                                          <p:val>
                                            <p:fltVal val="0"/>
                                          </p:val>
                                        </p:tav>
                                        <p:tav tm="100000">
                                          <p:val>
                                            <p:strVal val="#ppt_h"/>
                                          </p:val>
                                        </p:tav>
                                      </p:tavLst>
                                    </p:anim>
                                    <p:anim calcmode="lin" valueType="num">
                                      <p:cBhvr>
                                        <p:cTn id="192" dur="5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93" dur="5000" fill="hold"/>
                                        <p:tgtEl>
                                          <p:spTgt spid="6"/>
                                        </p:tgtEl>
                                        <p:attrNameLst>
                                          <p:attrName>ppt_y</p:attrName>
                                        </p:attrNameLst>
                                      </p:cBhvr>
                                      <p:tavLst>
                                        <p:tav tm="0" fmla="#ppt_y+(sin(-2*pi*(1-$))*-#ppt_x+cos(-2*pi*(1-$))*(1-#ppt_y))*(1-$)">
                                          <p:val>
                                            <p:fltVal val="0"/>
                                          </p:val>
                                        </p:tav>
                                        <p:tav tm="100000">
                                          <p:val>
                                            <p:fltVal val="1"/>
                                          </p:val>
                                        </p:tav>
                                      </p:tavLst>
                                    </p:anim>
                                  </p:childTnLst>
                                </p:cTn>
                              </p:par>
                              <p:par>
                                <p:cTn id="194" presetID="8" presetClass="emph" presetSubtype="0" fill="hold" grpId="1" nodeType="withEffect">
                                  <p:stCondLst>
                                    <p:cond delay="0"/>
                                  </p:stCondLst>
                                  <p:childTnLst>
                                    <p:animRot by="-21600000">
                                      <p:cBhvr>
                                        <p:cTn id="195" dur="5000" fill="hold"/>
                                        <p:tgtEl>
                                          <p:spTgt spid="6"/>
                                        </p:tgtEl>
                                        <p:attrNameLst>
                                          <p:attrName>r</p:attrName>
                                        </p:attrNameLst>
                                      </p:cBhvr>
                                    </p:animRot>
                                  </p:childTnLst>
                                </p:cTn>
                              </p:par>
                              <p:par>
                                <p:cTn id="196" presetID="2" presetClass="exit" presetSubtype="12" fill="hold" grpId="2" nodeType="withEffect">
                                  <p:stCondLst>
                                    <p:cond delay="0"/>
                                  </p:stCondLst>
                                  <p:childTnLst>
                                    <p:anim calcmode="lin" valueType="num">
                                      <p:cBhvr additive="base">
                                        <p:cTn id="197" dur="5000"/>
                                        <p:tgtEl>
                                          <p:spTgt spid="6"/>
                                        </p:tgtEl>
                                        <p:attrNameLst>
                                          <p:attrName>ppt_x</p:attrName>
                                        </p:attrNameLst>
                                      </p:cBhvr>
                                      <p:tavLst>
                                        <p:tav tm="0">
                                          <p:val>
                                            <p:strVal val="ppt_x"/>
                                          </p:val>
                                        </p:tav>
                                        <p:tav tm="100000">
                                          <p:val>
                                            <p:strVal val="0-ppt_w/2"/>
                                          </p:val>
                                        </p:tav>
                                      </p:tavLst>
                                    </p:anim>
                                    <p:anim calcmode="lin" valueType="num">
                                      <p:cBhvr additive="base">
                                        <p:cTn id="198" dur="5000"/>
                                        <p:tgtEl>
                                          <p:spTgt spid="6"/>
                                        </p:tgtEl>
                                        <p:attrNameLst>
                                          <p:attrName>ppt_y</p:attrName>
                                        </p:attrNameLst>
                                      </p:cBhvr>
                                      <p:tavLst>
                                        <p:tav tm="0">
                                          <p:val>
                                            <p:strVal val="ppt_y"/>
                                          </p:val>
                                        </p:tav>
                                        <p:tav tm="100000">
                                          <p:val>
                                            <p:strVal val="1+ppt_h/2"/>
                                          </p:val>
                                        </p:tav>
                                      </p:tavLst>
                                    </p:anim>
                                    <p:set>
                                      <p:cBhvr>
                                        <p:cTn id="199" dur="1" fill="hold">
                                          <p:stCondLst>
                                            <p:cond delay="4999"/>
                                          </p:stCondLst>
                                        </p:cTn>
                                        <p:tgtEl>
                                          <p:spTgt spid="6"/>
                                        </p:tgtEl>
                                        <p:attrNameLst>
                                          <p:attrName>style.visibility</p:attrName>
                                        </p:attrNameLst>
                                      </p:cBhvr>
                                      <p:to>
                                        <p:strVal val="hidden"/>
                                      </p:to>
                                    </p:set>
                                  </p:childTnLst>
                                </p:cTn>
                              </p:par>
                              <p:par>
                                <p:cTn id="200" presetID="23" presetClass="entr" presetSubtype="16" fill="hold" nodeType="withEffect">
                                  <p:stCondLst>
                                    <p:cond delay="1250"/>
                                  </p:stCondLst>
                                  <p:childTnLst>
                                    <p:set>
                                      <p:cBhvr>
                                        <p:cTn id="201" dur="1" fill="hold">
                                          <p:stCondLst>
                                            <p:cond delay="0"/>
                                          </p:stCondLst>
                                        </p:cTn>
                                        <p:tgtEl>
                                          <p:spTgt spid="30"/>
                                        </p:tgtEl>
                                        <p:attrNameLst>
                                          <p:attrName>style.visibility</p:attrName>
                                        </p:attrNameLst>
                                      </p:cBhvr>
                                      <p:to>
                                        <p:strVal val="visible"/>
                                      </p:to>
                                    </p:set>
                                    <p:anim calcmode="lin" valueType="num">
                                      <p:cBhvr>
                                        <p:cTn id="202" dur="3250" fill="hold"/>
                                        <p:tgtEl>
                                          <p:spTgt spid="30"/>
                                        </p:tgtEl>
                                        <p:attrNameLst>
                                          <p:attrName>ppt_w</p:attrName>
                                        </p:attrNameLst>
                                      </p:cBhvr>
                                      <p:tavLst>
                                        <p:tav tm="0">
                                          <p:val>
                                            <p:fltVal val="0"/>
                                          </p:val>
                                        </p:tav>
                                        <p:tav tm="100000">
                                          <p:val>
                                            <p:strVal val="#ppt_w"/>
                                          </p:val>
                                        </p:tav>
                                      </p:tavLst>
                                    </p:anim>
                                    <p:anim calcmode="lin" valueType="num">
                                      <p:cBhvr>
                                        <p:cTn id="203" dur="3250" fill="hold"/>
                                        <p:tgtEl>
                                          <p:spTgt spid="30"/>
                                        </p:tgtEl>
                                        <p:attrNameLst>
                                          <p:attrName>ppt_h</p:attrName>
                                        </p:attrNameLst>
                                      </p:cBhvr>
                                      <p:tavLst>
                                        <p:tav tm="0">
                                          <p:val>
                                            <p:fltVal val="0"/>
                                          </p:val>
                                        </p:tav>
                                        <p:tav tm="100000">
                                          <p:val>
                                            <p:strVal val="#ppt_h"/>
                                          </p:val>
                                        </p:tav>
                                      </p:tavLst>
                                    </p:anim>
                                  </p:childTnLst>
                                </p:cTn>
                              </p:par>
                              <p:par>
                                <p:cTn id="204" presetID="4" presetClass="entr" presetSubtype="32" fill="hold" nodeType="withEffect">
                                  <p:stCondLst>
                                    <p:cond delay="1250"/>
                                  </p:stCondLst>
                                  <p:childTnLst>
                                    <p:set>
                                      <p:cBhvr>
                                        <p:cTn id="205" dur="1" fill="hold">
                                          <p:stCondLst>
                                            <p:cond delay="0"/>
                                          </p:stCondLst>
                                        </p:cTn>
                                        <p:tgtEl>
                                          <p:spTgt spid="30"/>
                                        </p:tgtEl>
                                        <p:attrNameLst>
                                          <p:attrName>style.visibility</p:attrName>
                                        </p:attrNameLst>
                                      </p:cBhvr>
                                      <p:to>
                                        <p:strVal val="visible"/>
                                      </p:to>
                                    </p:set>
                                    <p:animEffect transition="in" filter="box(out)">
                                      <p:cBhvr>
                                        <p:cTn id="206" dur="2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28"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9251" y="23962"/>
            <a:ext cx="9172657" cy="6858000"/>
          </a:xfrm>
          <a:prstGeom prst="rect">
            <a:avLst/>
          </a:prstGeom>
          <a:gradFill flip="none" rotWithShape="1">
            <a:gsLst>
              <a:gs pos="1667">
                <a:srgbClr val="C00000"/>
              </a:gs>
              <a:gs pos="5000">
                <a:srgbClr val="2A0000"/>
              </a:gs>
              <a:gs pos="15000">
                <a:srgbClr val="180000"/>
              </a:gs>
              <a:gs pos="76000">
                <a:srgbClr val="391B03">
                  <a:lumMod val="0"/>
                </a:srgbClr>
              </a:gs>
              <a:gs pos="53000">
                <a:srgbClr val="C00000">
                  <a:lumMod val="84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8" name="17 Imagen" descr="Diapositiva1.JPG"/>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14923" y="422030"/>
            <a:ext cx="9144000" cy="6067471"/>
          </a:xfrm>
          <a:prstGeom prst="rect">
            <a:avLst/>
          </a:prstGeom>
          <a:noFill/>
          <a:ln>
            <a:noFill/>
          </a:ln>
        </p:spPr>
      </p:pic>
      <p:pic>
        <p:nvPicPr>
          <p:cNvPr id="2051"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795079" y="115537"/>
            <a:ext cx="1524000" cy="3030537"/>
          </a:xfrm>
          <a:prstGeom prst="rect">
            <a:avLst/>
          </a:prstGeom>
          <a:noFill/>
          <a:ln>
            <a:noFill/>
          </a:ln>
          <a:effectLst>
            <a:outerShdw dist="12700" algn="ctr" rotWithShape="0">
              <a:srgbClr val="FF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734290">
            <a:off x="4723390" y="327475"/>
            <a:ext cx="1524000" cy="3030537"/>
          </a:xfrm>
          <a:prstGeom prst="rect">
            <a:avLst/>
          </a:prstGeom>
          <a:noFill/>
          <a:ln>
            <a:noFill/>
          </a:ln>
          <a:effectLst>
            <a:outerShdw algn="ctr" rotWithShape="0">
              <a:srgbClr val="FF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3717710">
            <a:off x="5358844" y="1015787"/>
            <a:ext cx="1524000" cy="3030537"/>
          </a:xfrm>
          <a:prstGeom prst="rect">
            <a:avLst/>
          </a:prstGeom>
          <a:noFill/>
          <a:ln>
            <a:noFill/>
          </a:ln>
          <a:effectLst>
            <a:outerShdw algn="ctr" rotWithShape="0">
              <a:srgbClr val="FF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5400000">
            <a:off x="5568637" y="1915371"/>
            <a:ext cx="1524000" cy="3030537"/>
          </a:xfrm>
          <a:prstGeom prst="rect">
            <a:avLst/>
          </a:prstGeom>
          <a:noFill/>
          <a:ln>
            <a:noFill/>
          </a:ln>
          <a:effectLst>
            <a:outerShdw algn="ctr" rotWithShape="0">
              <a:srgbClr val="FF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7091461">
            <a:off x="5358733" y="2776837"/>
            <a:ext cx="1524000" cy="3030537"/>
          </a:xfrm>
          <a:prstGeom prst="rect">
            <a:avLst/>
          </a:prstGeom>
          <a:noFill/>
          <a:ln>
            <a:noFill/>
          </a:ln>
          <a:effectLst>
            <a:outerShdw algn="ctr" rotWithShape="0">
              <a:srgbClr val="FF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8854336">
            <a:off x="4775385" y="3383465"/>
            <a:ext cx="1524000" cy="3030537"/>
          </a:xfrm>
          <a:prstGeom prst="rect">
            <a:avLst/>
          </a:prstGeom>
          <a:noFill/>
          <a:ln>
            <a:noFill/>
          </a:ln>
          <a:effectLst>
            <a:outerShdw algn="ctr" rotWithShape="0">
              <a:srgbClr val="FF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a:off x="3795079" y="3698570"/>
            <a:ext cx="1524000" cy="3030537"/>
          </a:xfrm>
          <a:prstGeom prst="rect">
            <a:avLst/>
          </a:prstGeom>
          <a:noFill/>
          <a:ln>
            <a:noFill/>
          </a:ln>
          <a:effectLst>
            <a:outerShdw algn="ctr" rotWithShape="0">
              <a:srgbClr val="FF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2677797">
            <a:off x="2813528" y="3404786"/>
            <a:ext cx="1524000" cy="3030537"/>
          </a:xfrm>
          <a:prstGeom prst="rect">
            <a:avLst/>
          </a:prstGeom>
          <a:noFill/>
          <a:ln>
            <a:noFill/>
          </a:ln>
          <a:effectLst>
            <a:outerShdw algn="ctr" rotWithShape="0">
              <a:srgbClr val="FF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4503663">
            <a:off x="2170070" y="2776837"/>
            <a:ext cx="1524000" cy="3030537"/>
          </a:xfrm>
          <a:prstGeom prst="rect">
            <a:avLst/>
          </a:prstGeom>
          <a:noFill/>
          <a:ln>
            <a:noFill/>
          </a:ln>
          <a:effectLst>
            <a:outerShdw dist="35921" algn="ctr" rotWithShape="0">
              <a:srgbClr val="FF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6200000">
            <a:off x="1989902" y="1937694"/>
            <a:ext cx="1524000" cy="3030537"/>
          </a:xfrm>
          <a:prstGeom prst="rect">
            <a:avLst/>
          </a:prstGeom>
          <a:noFill/>
          <a:ln>
            <a:noFill/>
          </a:ln>
          <a:effectLst>
            <a:outerShdw dist="35921" algn="ctr" rotWithShape="0">
              <a:srgbClr val="FF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7832173">
            <a:off x="2174597" y="1045756"/>
            <a:ext cx="1524000" cy="3030537"/>
          </a:xfrm>
          <a:prstGeom prst="rect">
            <a:avLst/>
          </a:prstGeom>
          <a:noFill/>
          <a:ln>
            <a:noFill/>
          </a:ln>
          <a:effectLst>
            <a:outerShdw algn="ctr" rotWithShape="0">
              <a:srgbClr val="FF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9485383">
            <a:off x="2813528" y="327476"/>
            <a:ext cx="1524000" cy="3030537"/>
          </a:xfrm>
          <a:prstGeom prst="rect">
            <a:avLst/>
          </a:prstGeom>
          <a:noFill/>
          <a:ln>
            <a:noFill/>
          </a:ln>
          <a:effectLst>
            <a:outerShdw algn="ctr" rotWithShape="0">
              <a:srgbClr val="FF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296954" y="1170514"/>
            <a:ext cx="4520250" cy="4520250"/>
          </a:xfrm>
          <a:prstGeom prst="rect">
            <a:avLst/>
          </a:prstGeom>
          <a:noFill/>
          <a:ln>
            <a:noFill/>
          </a:ln>
          <a:effectLst>
            <a:outerShdw algn="ctr" rotWithShape="0">
              <a:srgbClr val="FF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9" name="18 Forma libre"/>
          <p:cNvSpPr/>
          <p:nvPr/>
        </p:nvSpPr>
        <p:spPr>
          <a:xfrm>
            <a:off x="-57313" y="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rgbClr val="FFFF00">
                  <a:lumMod val="54000"/>
                  <a:lumOff val="46000"/>
                </a:srgb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0" name="19 Forma libre"/>
          <p:cNvSpPr/>
          <p:nvPr/>
        </p:nvSpPr>
        <p:spPr>
          <a:xfrm rot="10800000">
            <a:off x="-71643" y="5619102"/>
            <a:ext cx="9215642"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rgbClr val="FFFF00">
                  <a:lumMod val="54000"/>
                  <a:lumOff val="46000"/>
                </a:srgb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21" name="Picture 2"/>
          <p:cNvPicPr>
            <a:picLocks noChangeAspect="1" noChangeArrowheads="1"/>
          </p:cNvPicPr>
          <p:nvPr/>
        </p:nvPicPr>
        <p:blipFill rotWithShape="1">
          <a:blip r:embed="rId5" cstate="email">
            <a:lum contrast="20000"/>
            <a:extLst>
              <a:ext uri="{BEBA8EAE-BF5A-486C-A8C5-ECC9F3942E4B}">
                <a14:imgProps xmlns:a14="http://schemas.microsoft.com/office/drawing/2010/main">
                  <a14:imgLayer r:embed="rId6">
                    <a14:imgEffect>
                      <a14:colorTemperature colorTemp="11500"/>
                    </a14:imgEffect>
                    <a14:imgEffect>
                      <a14:brightnessContrast bright="13000"/>
                    </a14:imgEffect>
                  </a14:imgLayer>
                </a14:imgProps>
              </a:ext>
              <a:ext uri="{28A0092B-C50C-407E-A947-70E740481C1C}">
                <a14:useLocalDpi xmlns:a14="http://schemas.microsoft.com/office/drawing/2010/main"/>
              </a:ext>
            </a:extLst>
          </a:blip>
          <a:srcRect/>
          <a:stretch/>
        </p:blipFill>
        <p:spPr bwMode="auto">
          <a:xfrm rot="21012578">
            <a:off x="221577" y="1067537"/>
            <a:ext cx="3118263" cy="16087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3"/>
          <p:cNvPicPr>
            <a:picLocks noChangeAspect="1" noChangeArrowheads="1"/>
          </p:cNvPicPr>
          <p:nvPr/>
        </p:nvPicPr>
        <p:blipFill>
          <a:blip r:embed="rId7" cstate="email">
            <a:extLst>
              <a:ext uri="{BEBA8EAE-BF5A-486C-A8C5-ECC9F3942E4B}">
                <a14:imgProps xmlns:a14="http://schemas.microsoft.com/office/drawing/2010/main">
                  <a14:imgLayer r:embed="rId8">
                    <a14:imgEffect>
                      <a14:colorTemperature colorTemp="11200"/>
                    </a14:imgEffect>
                    <a14:imgEffect>
                      <a14:saturation sat="400000"/>
                    </a14:imgEffect>
                    <a14:imgEffect>
                      <a14:brightnessContrast bright="10000"/>
                    </a14:imgEffect>
                  </a14:imgLayer>
                </a14:imgProps>
              </a:ext>
              <a:ext uri="{28A0092B-C50C-407E-A947-70E740481C1C}">
                <a14:useLocalDpi xmlns:a14="http://schemas.microsoft.com/office/drawing/2010/main"/>
              </a:ext>
            </a:extLst>
          </a:blip>
          <a:srcRect/>
          <a:stretch>
            <a:fillRect/>
          </a:stretch>
        </p:blipFill>
        <p:spPr bwMode="auto">
          <a:xfrm>
            <a:off x="7758974" y="6309320"/>
            <a:ext cx="1238250" cy="360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2"/>
          <p:cNvPicPr>
            <a:picLocks noChangeAspect="1" noChangeArrowheads="1"/>
          </p:cNvPicPr>
          <p:nvPr/>
        </p:nvPicPr>
        <p:blipFill>
          <a:blip r:embed="rId9" cstate="email">
            <a:extLst>
              <a:ext uri="{28A0092B-C50C-407E-A947-70E740481C1C}">
                <a14:useLocalDpi xmlns:a14="http://schemas.microsoft.com/office/drawing/2010/main"/>
              </a:ext>
            </a:extLst>
          </a:blip>
          <a:srcRect b="-56"/>
          <a:stretch>
            <a:fillRect/>
          </a:stretch>
        </p:blipFill>
        <p:spPr bwMode="auto">
          <a:xfrm>
            <a:off x="7884368" y="6366622"/>
            <a:ext cx="864096" cy="264030"/>
          </a:xfrm>
          <a:prstGeom prst="rect">
            <a:avLst/>
          </a:prstGeom>
          <a:noFill/>
          <a:ln w="9525">
            <a:noFill/>
            <a:miter lim="800000"/>
            <a:headEnd/>
            <a:tailEnd/>
          </a:ln>
          <a:effectLst/>
        </p:spPr>
      </p:pic>
      <p:sp>
        <p:nvSpPr>
          <p:cNvPr id="25" name="24 Rectángulo"/>
          <p:cNvSpPr/>
          <p:nvPr/>
        </p:nvSpPr>
        <p:spPr>
          <a:xfrm>
            <a:off x="-97363" y="-30579"/>
            <a:ext cx="9234850" cy="6983574"/>
          </a:xfrm>
          <a:prstGeom prst="rect">
            <a:avLst/>
          </a:prstGeom>
          <a:gradFill>
            <a:gsLst>
              <a:gs pos="58744">
                <a:srgbClr val="BA2103"/>
              </a:gs>
              <a:gs pos="4000">
                <a:srgbClr val="FFFF00">
                  <a:lumMod val="60000"/>
                  <a:lumOff val="40000"/>
                </a:srgbClr>
              </a:gs>
              <a:gs pos="82000">
                <a:srgbClr val="420000"/>
              </a:gs>
              <a:gs pos="63000">
                <a:srgbClr val="C00000">
                  <a:lumMod val="87000"/>
                </a:srgbClr>
              </a:gs>
              <a:gs pos="31000">
                <a:srgbClr val="AE5208">
                  <a:lumMod val="98000"/>
                  <a:lumOff val="2000"/>
                </a:srgbClr>
              </a:gs>
              <a:gs pos="49000">
                <a:schemeClr val="accent6">
                  <a:lumMod val="75000"/>
                </a:schemeClr>
              </a:gs>
              <a:gs pos="14000">
                <a:srgbClr val="FFC000">
                  <a:lumMod val="76000"/>
                  <a:lumOff val="2400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988117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3" presetClass="entr" presetSubtype="528" fill="hold" nodeType="withEffect">
                                  <p:stCondLst>
                                    <p:cond delay="0"/>
                                  </p:stCondLst>
                                  <p:childTnLst>
                                    <p:set>
                                      <p:cBhvr>
                                        <p:cTn id="9" dur="1" fill="hold">
                                          <p:stCondLst>
                                            <p:cond delay="0"/>
                                          </p:stCondLst>
                                        </p:cTn>
                                        <p:tgtEl>
                                          <p:spTgt spid="2051"/>
                                        </p:tgtEl>
                                        <p:attrNameLst>
                                          <p:attrName>style.visibility</p:attrName>
                                        </p:attrNameLst>
                                      </p:cBhvr>
                                      <p:to>
                                        <p:strVal val="visible"/>
                                      </p:to>
                                    </p:set>
                                    <p:anim calcmode="lin" valueType="num">
                                      <p:cBhvr>
                                        <p:cTn id="10" dur="3750" fill="hold"/>
                                        <p:tgtEl>
                                          <p:spTgt spid="2051"/>
                                        </p:tgtEl>
                                        <p:attrNameLst>
                                          <p:attrName>ppt_w</p:attrName>
                                        </p:attrNameLst>
                                      </p:cBhvr>
                                      <p:tavLst>
                                        <p:tav tm="0">
                                          <p:val>
                                            <p:fltVal val="0"/>
                                          </p:val>
                                        </p:tav>
                                        <p:tav tm="100000">
                                          <p:val>
                                            <p:strVal val="#ppt_w"/>
                                          </p:val>
                                        </p:tav>
                                      </p:tavLst>
                                    </p:anim>
                                    <p:anim calcmode="lin" valueType="num">
                                      <p:cBhvr>
                                        <p:cTn id="11" dur="3750" fill="hold"/>
                                        <p:tgtEl>
                                          <p:spTgt spid="2051"/>
                                        </p:tgtEl>
                                        <p:attrNameLst>
                                          <p:attrName>ppt_h</p:attrName>
                                        </p:attrNameLst>
                                      </p:cBhvr>
                                      <p:tavLst>
                                        <p:tav tm="0">
                                          <p:val>
                                            <p:fltVal val="0"/>
                                          </p:val>
                                        </p:tav>
                                        <p:tav tm="100000">
                                          <p:val>
                                            <p:strVal val="#ppt_h"/>
                                          </p:val>
                                        </p:tav>
                                      </p:tavLst>
                                    </p:anim>
                                    <p:anim calcmode="lin" valueType="num">
                                      <p:cBhvr>
                                        <p:cTn id="12" dur="3750" fill="hold"/>
                                        <p:tgtEl>
                                          <p:spTgt spid="2051"/>
                                        </p:tgtEl>
                                        <p:attrNameLst>
                                          <p:attrName>ppt_x</p:attrName>
                                        </p:attrNameLst>
                                      </p:cBhvr>
                                      <p:tavLst>
                                        <p:tav tm="0">
                                          <p:val>
                                            <p:fltVal val="0.5"/>
                                          </p:val>
                                        </p:tav>
                                        <p:tav tm="100000">
                                          <p:val>
                                            <p:strVal val="#ppt_x"/>
                                          </p:val>
                                        </p:tav>
                                      </p:tavLst>
                                    </p:anim>
                                    <p:anim calcmode="lin" valueType="num">
                                      <p:cBhvr>
                                        <p:cTn id="13" dur="3750" fill="hold"/>
                                        <p:tgtEl>
                                          <p:spTgt spid="2051"/>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750" fill="hold"/>
                                        <p:tgtEl>
                                          <p:spTgt spid="2051"/>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750" fill="hold"/>
                                        <p:tgtEl>
                                          <p:spTgt spid="6"/>
                                        </p:tgtEl>
                                        <p:attrNameLst>
                                          <p:attrName>ppt_w</p:attrName>
                                        </p:attrNameLst>
                                      </p:cBhvr>
                                      <p:tavLst>
                                        <p:tav tm="0">
                                          <p:val>
                                            <p:fltVal val="0"/>
                                          </p:val>
                                        </p:tav>
                                        <p:tav tm="100000">
                                          <p:val>
                                            <p:strVal val="#ppt_w"/>
                                          </p:val>
                                        </p:tav>
                                      </p:tavLst>
                                    </p:anim>
                                    <p:anim calcmode="lin" valueType="num">
                                      <p:cBhvr>
                                        <p:cTn id="19" dur="3750" fill="hold"/>
                                        <p:tgtEl>
                                          <p:spTgt spid="6"/>
                                        </p:tgtEl>
                                        <p:attrNameLst>
                                          <p:attrName>ppt_h</p:attrName>
                                        </p:attrNameLst>
                                      </p:cBhvr>
                                      <p:tavLst>
                                        <p:tav tm="0">
                                          <p:val>
                                            <p:fltVal val="0"/>
                                          </p:val>
                                        </p:tav>
                                        <p:tav tm="100000">
                                          <p:val>
                                            <p:strVal val="#ppt_h"/>
                                          </p:val>
                                        </p:tav>
                                      </p:tavLst>
                                    </p:anim>
                                    <p:anim calcmode="lin" valueType="num">
                                      <p:cBhvr>
                                        <p:cTn id="20" dur="3750" fill="hold"/>
                                        <p:tgtEl>
                                          <p:spTgt spid="6"/>
                                        </p:tgtEl>
                                        <p:attrNameLst>
                                          <p:attrName>ppt_x</p:attrName>
                                        </p:attrNameLst>
                                      </p:cBhvr>
                                      <p:tavLst>
                                        <p:tav tm="0">
                                          <p:val>
                                            <p:fltVal val="0.5"/>
                                          </p:val>
                                        </p:tav>
                                        <p:tav tm="100000">
                                          <p:val>
                                            <p:strVal val="#ppt_x"/>
                                          </p:val>
                                        </p:tav>
                                      </p:tavLst>
                                    </p:anim>
                                    <p:anim calcmode="lin" valueType="num">
                                      <p:cBhvr>
                                        <p:cTn id="21" dur="3750" fill="hold"/>
                                        <p:tgtEl>
                                          <p:spTgt spid="6"/>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3750" fill="hold"/>
                                        <p:tgtEl>
                                          <p:spTgt spid="6"/>
                                        </p:tgtEl>
                                        <p:attrNameLst>
                                          <p:attrName>r</p:attrName>
                                        </p:attrNameLst>
                                      </p:cBhvr>
                                    </p:animRot>
                                  </p:childTnLst>
                                </p:cTn>
                              </p:par>
                              <p:par>
                                <p:cTn id="24" presetID="23" presetClass="entr" presetSubtype="528"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3750" fill="hold"/>
                                        <p:tgtEl>
                                          <p:spTgt spid="7"/>
                                        </p:tgtEl>
                                        <p:attrNameLst>
                                          <p:attrName>ppt_w</p:attrName>
                                        </p:attrNameLst>
                                      </p:cBhvr>
                                      <p:tavLst>
                                        <p:tav tm="0">
                                          <p:val>
                                            <p:fltVal val="0"/>
                                          </p:val>
                                        </p:tav>
                                        <p:tav tm="100000">
                                          <p:val>
                                            <p:strVal val="#ppt_w"/>
                                          </p:val>
                                        </p:tav>
                                      </p:tavLst>
                                    </p:anim>
                                    <p:anim calcmode="lin" valueType="num">
                                      <p:cBhvr>
                                        <p:cTn id="27" dur="3750" fill="hold"/>
                                        <p:tgtEl>
                                          <p:spTgt spid="7"/>
                                        </p:tgtEl>
                                        <p:attrNameLst>
                                          <p:attrName>ppt_h</p:attrName>
                                        </p:attrNameLst>
                                      </p:cBhvr>
                                      <p:tavLst>
                                        <p:tav tm="0">
                                          <p:val>
                                            <p:fltVal val="0"/>
                                          </p:val>
                                        </p:tav>
                                        <p:tav tm="100000">
                                          <p:val>
                                            <p:strVal val="#ppt_h"/>
                                          </p:val>
                                        </p:tav>
                                      </p:tavLst>
                                    </p:anim>
                                    <p:anim calcmode="lin" valueType="num">
                                      <p:cBhvr>
                                        <p:cTn id="28" dur="3750" fill="hold"/>
                                        <p:tgtEl>
                                          <p:spTgt spid="7"/>
                                        </p:tgtEl>
                                        <p:attrNameLst>
                                          <p:attrName>ppt_x</p:attrName>
                                        </p:attrNameLst>
                                      </p:cBhvr>
                                      <p:tavLst>
                                        <p:tav tm="0">
                                          <p:val>
                                            <p:fltVal val="0.5"/>
                                          </p:val>
                                        </p:tav>
                                        <p:tav tm="100000">
                                          <p:val>
                                            <p:strVal val="#ppt_x"/>
                                          </p:val>
                                        </p:tav>
                                      </p:tavLst>
                                    </p:anim>
                                    <p:anim calcmode="lin" valueType="num">
                                      <p:cBhvr>
                                        <p:cTn id="29" dur="3750" fill="hold"/>
                                        <p:tgtEl>
                                          <p:spTgt spid="7"/>
                                        </p:tgtEl>
                                        <p:attrNameLst>
                                          <p:attrName>ppt_y</p:attrName>
                                        </p:attrNameLst>
                                      </p:cBhvr>
                                      <p:tavLst>
                                        <p:tav tm="0">
                                          <p:val>
                                            <p:fltVal val="0.5"/>
                                          </p:val>
                                        </p:tav>
                                        <p:tav tm="100000">
                                          <p:val>
                                            <p:strVal val="#ppt_y"/>
                                          </p:val>
                                        </p:tav>
                                      </p:tavLst>
                                    </p:anim>
                                  </p:childTnLst>
                                </p:cTn>
                              </p:par>
                              <p:par>
                                <p:cTn id="30" presetID="8" presetClass="emph" presetSubtype="0" fill="hold" nodeType="withEffect">
                                  <p:stCondLst>
                                    <p:cond delay="0"/>
                                  </p:stCondLst>
                                  <p:childTnLst>
                                    <p:animRot by="21600000">
                                      <p:cBhvr>
                                        <p:cTn id="31" dur="3750" fill="hold"/>
                                        <p:tgtEl>
                                          <p:spTgt spid="7"/>
                                        </p:tgtEl>
                                        <p:attrNameLst>
                                          <p:attrName>r</p:attrName>
                                        </p:attrNameLst>
                                      </p:cBhvr>
                                    </p:animRot>
                                  </p:childTnLst>
                                </p:cTn>
                              </p:par>
                              <p:par>
                                <p:cTn id="32" presetID="23" presetClass="entr" presetSubtype="528"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3750" fill="hold"/>
                                        <p:tgtEl>
                                          <p:spTgt spid="8"/>
                                        </p:tgtEl>
                                        <p:attrNameLst>
                                          <p:attrName>ppt_w</p:attrName>
                                        </p:attrNameLst>
                                      </p:cBhvr>
                                      <p:tavLst>
                                        <p:tav tm="0">
                                          <p:val>
                                            <p:fltVal val="0"/>
                                          </p:val>
                                        </p:tav>
                                        <p:tav tm="100000">
                                          <p:val>
                                            <p:strVal val="#ppt_w"/>
                                          </p:val>
                                        </p:tav>
                                      </p:tavLst>
                                    </p:anim>
                                    <p:anim calcmode="lin" valueType="num">
                                      <p:cBhvr>
                                        <p:cTn id="35" dur="3750" fill="hold"/>
                                        <p:tgtEl>
                                          <p:spTgt spid="8"/>
                                        </p:tgtEl>
                                        <p:attrNameLst>
                                          <p:attrName>ppt_h</p:attrName>
                                        </p:attrNameLst>
                                      </p:cBhvr>
                                      <p:tavLst>
                                        <p:tav tm="0">
                                          <p:val>
                                            <p:fltVal val="0"/>
                                          </p:val>
                                        </p:tav>
                                        <p:tav tm="100000">
                                          <p:val>
                                            <p:strVal val="#ppt_h"/>
                                          </p:val>
                                        </p:tav>
                                      </p:tavLst>
                                    </p:anim>
                                    <p:anim calcmode="lin" valueType="num">
                                      <p:cBhvr>
                                        <p:cTn id="36" dur="3750" fill="hold"/>
                                        <p:tgtEl>
                                          <p:spTgt spid="8"/>
                                        </p:tgtEl>
                                        <p:attrNameLst>
                                          <p:attrName>ppt_x</p:attrName>
                                        </p:attrNameLst>
                                      </p:cBhvr>
                                      <p:tavLst>
                                        <p:tav tm="0">
                                          <p:val>
                                            <p:fltVal val="0.5"/>
                                          </p:val>
                                        </p:tav>
                                        <p:tav tm="100000">
                                          <p:val>
                                            <p:strVal val="#ppt_x"/>
                                          </p:val>
                                        </p:tav>
                                      </p:tavLst>
                                    </p:anim>
                                    <p:anim calcmode="lin" valueType="num">
                                      <p:cBhvr>
                                        <p:cTn id="37" dur="3750" fill="hold"/>
                                        <p:tgtEl>
                                          <p:spTgt spid="8"/>
                                        </p:tgtEl>
                                        <p:attrNameLst>
                                          <p:attrName>ppt_y</p:attrName>
                                        </p:attrNameLst>
                                      </p:cBhvr>
                                      <p:tavLst>
                                        <p:tav tm="0">
                                          <p:val>
                                            <p:fltVal val="0.5"/>
                                          </p:val>
                                        </p:tav>
                                        <p:tav tm="100000">
                                          <p:val>
                                            <p:strVal val="#ppt_y"/>
                                          </p:val>
                                        </p:tav>
                                      </p:tavLst>
                                    </p:anim>
                                  </p:childTnLst>
                                </p:cTn>
                              </p:par>
                              <p:par>
                                <p:cTn id="38" presetID="8" presetClass="emph" presetSubtype="0" fill="hold" nodeType="withEffect">
                                  <p:stCondLst>
                                    <p:cond delay="0"/>
                                  </p:stCondLst>
                                  <p:childTnLst>
                                    <p:animRot by="21600000">
                                      <p:cBhvr>
                                        <p:cTn id="39" dur="3750" fill="hold"/>
                                        <p:tgtEl>
                                          <p:spTgt spid="8"/>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3750" fill="hold"/>
                                        <p:tgtEl>
                                          <p:spTgt spid="9"/>
                                        </p:tgtEl>
                                        <p:attrNameLst>
                                          <p:attrName>ppt_w</p:attrName>
                                        </p:attrNameLst>
                                      </p:cBhvr>
                                      <p:tavLst>
                                        <p:tav tm="0">
                                          <p:val>
                                            <p:fltVal val="0"/>
                                          </p:val>
                                        </p:tav>
                                        <p:tav tm="100000">
                                          <p:val>
                                            <p:strVal val="#ppt_w"/>
                                          </p:val>
                                        </p:tav>
                                      </p:tavLst>
                                    </p:anim>
                                    <p:anim calcmode="lin" valueType="num">
                                      <p:cBhvr>
                                        <p:cTn id="43" dur="3750" fill="hold"/>
                                        <p:tgtEl>
                                          <p:spTgt spid="9"/>
                                        </p:tgtEl>
                                        <p:attrNameLst>
                                          <p:attrName>ppt_h</p:attrName>
                                        </p:attrNameLst>
                                      </p:cBhvr>
                                      <p:tavLst>
                                        <p:tav tm="0">
                                          <p:val>
                                            <p:fltVal val="0"/>
                                          </p:val>
                                        </p:tav>
                                        <p:tav tm="100000">
                                          <p:val>
                                            <p:strVal val="#ppt_h"/>
                                          </p:val>
                                        </p:tav>
                                      </p:tavLst>
                                    </p:anim>
                                    <p:anim calcmode="lin" valueType="num">
                                      <p:cBhvr>
                                        <p:cTn id="44" dur="3750" fill="hold"/>
                                        <p:tgtEl>
                                          <p:spTgt spid="9"/>
                                        </p:tgtEl>
                                        <p:attrNameLst>
                                          <p:attrName>ppt_x</p:attrName>
                                        </p:attrNameLst>
                                      </p:cBhvr>
                                      <p:tavLst>
                                        <p:tav tm="0">
                                          <p:val>
                                            <p:fltVal val="0.5"/>
                                          </p:val>
                                        </p:tav>
                                        <p:tav tm="100000">
                                          <p:val>
                                            <p:strVal val="#ppt_x"/>
                                          </p:val>
                                        </p:tav>
                                      </p:tavLst>
                                    </p:anim>
                                    <p:anim calcmode="lin" valueType="num">
                                      <p:cBhvr>
                                        <p:cTn id="45" dur="3750" fill="hold"/>
                                        <p:tgtEl>
                                          <p:spTgt spid="9"/>
                                        </p:tgtEl>
                                        <p:attrNameLst>
                                          <p:attrName>ppt_y</p:attrName>
                                        </p:attrNameLst>
                                      </p:cBhvr>
                                      <p:tavLst>
                                        <p:tav tm="0">
                                          <p:val>
                                            <p:fltVal val="0.5"/>
                                          </p:val>
                                        </p:tav>
                                        <p:tav tm="100000">
                                          <p:val>
                                            <p:strVal val="#ppt_y"/>
                                          </p:val>
                                        </p:tav>
                                      </p:tavLst>
                                    </p:anim>
                                  </p:childTnLst>
                                </p:cTn>
                              </p:par>
                              <p:par>
                                <p:cTn id="46" presetID="8" presetClass="emph" presetSubtype="0" fill="hold" nodeType="withEffect">
                                  <p:stCondLst>
                                    <p:cond delay="0"/>
                                  </p:stCondLst>
                                  <p:childTnLst>
                                    <p:animRot by="21600000">
                                      <p:cBhvr>
                                        <p:cTn id="47" dur="3750" fill="hold"/>
                                        <p:tgtEl>
                                          <p:spTgt spid="9"/>
                                        </p:tgtEl>
                                        <p:attrNameLst>
                                          <p:attrName>r</p:attrName>
                                        </p:attrNameLst>
                                      </p:cBhvr>
                                    </p:animRot>
                                  </p:childTnLst>
                                </p:cTn>
                              </p:par>
                              <p:par>
                                <p:cTn id="48" presetID="23" presetClass="entr" presetSubtype="528" fill="hold"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3750" fill="hold"/>
                                        <p:tgtEl>
                                          <p:spTgt spid="10"/>
                                        </p:tgtEl>
                                        <p:attrNameLst>
                                          <p:attrName>ppt_w</p:attrName>
                                        </p:attrNameLst>
                                      </p:cBhvr>
                                      <p:tavLst>
                                        <p:tav tm="0">
                                          <p:val>
                                            <p:fltVal val="0"/>
                                          </p:val>
                                        </p:tav>
                                        <p:tav tm="100000">
                                          <p:val>
                                            <p:strVal val="#ppt_w"/>
                                          </p:val>
                                        </p:tav>
                                      </p:tavLst>
                                    </p:anim>
                                    <p:anim calcmode="lin" valueType="num">
                                      <p:cBhvr>
                                        <p:cTn id="51" dur="3750" fill="hold"/>
                                        <p:tgtEl>
                                          <p:spTgt spid="10"/>
                                        </p:tgtEl>
                                        <p:attrNameLst>
                                          <p:attrName>ppt_h</p:attrName>
                                        </p:attrNameLst>
                                      </p:cBhvr>
                                      <p:tavLst>
                                        <p:tav tm="0">
                                          <p:val>
                                            <p:fltVal val="0"/>
                                          </p:val>
                                        </p:tav>
                                        <p:tav tm="100000">
                                          <p:val>
                                            <p:strVal val="#ppt_h"/>
                                          </p:val>
                                        </p:tav>
                                      </p:tavLst>
                                    </p:anim>
                                    <p:anim calcmode="lin" valueType="num">
                                      <p:cBhvr>
                                        <p:cTn id="52" dur="3750" fill="hold"/>
                                        <p:tgtEl>
                                          <p:spTgt spid="10"/>
                                        </p:tgtEl>
                                        <p:attrNameLst>
                                          <p:attrName>ppt_x</p:attrName>
                                        </p:attrNameLst>
                                      </p:cBhvr>
                                      <p:tavLst>
                                        <p:tav tm="0">
                                          <p:val>
                                            <p:fltVal val="0.5"/>
                                          </p:val>
                                        </p:tav>
                                        <p:tav tm="100000">
                                          <p:val>
                                            <p:strVal val="#ppt_x"/>
                                          </p:val>
                                        </p:tav>
                                      </p:tavLst>
                                    </p:anim>
                                    <p:anim calcmode="lin" valueType="num">
                                      <p:cBhvr>
                                        <p:cTn id="53" dur="3750" fill="hold"/>
                                        <p:tgtEl>
                                          <p:spTgt spid="10"/>
                                        </p:tgtEl>
                                        <p:attrNameLst>
                                          <p:attrName>ppt_y</p:attrName>
                                        </p:attrNameLst>
                                      </p:cBhvr>
                                      <p:tavLst>
                                        <p:tav tm="0">
                                          <p:val>
                                            <p:fltVal val="0.5"/>
                                          </p:val>
                                        </p:tav>
                                        <p:tav tm="100000">
                                          <p:val>
                                            <p:strVal val="#ppt_y"/>
                                          </p:val>
                                        </p:tav>
                                      </p:tavLst>
                                    </p:anim>
                                  </p:childTnLst>
                                </p:cTn>
                              </p:par>
                              <p:par>
                                <p:cTn id="54" presetID="8" presetClass="emph" presetSubtype="0" fill="hold" nodeType="withEffect">
                                  <p:stCondLst>
                                    <p:cond delay="0"/>
                                  </p:stCondLst>
                                  <p:childTnLst>
                                    <p:animRot by="21600000">
                                      <p:cBhvr>
                                        <p:cTn id="55" dur="3750" fill="hold"/>
                                        <p:tgtEl>
                                          <p:spTgt spid="10"/>
                                        </p:tgtEl>
                                        <p:attrNameLst>
                                          <p:attrName>r</p:attrName>
                                        </p:attrNameLst>
                                      </p:cBhvr>
                                    </p:animRot>
                                  </p:childTnLst>
                                </p:cTn>
                              </p:par>
                              <p:par>
                                <p:cTn id="56" presetID="23" presetClass="entr" presetSubtype="528"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3750" fill="hold"/>
                                        <p:tgtEl>
                                          <p:spTgt spid="11"/>
                                        </p:tgtEl>
                                        <p:attrNameLst>
                                          <p:attrName>ppt_w</p:attrName>
                                        </p:attrNameLst>
                                      </p:cBhvr>
                                      <p:tavLst>
                                        <p:tav tm="0">
                                          <p:val>
                                            <p:fltVal val="0"/>
                                          </p:val>
                                        </p:tav>
                                        <p:tav tm="100000">
                                          <p:val>
                                            <p:strVal val="#ppt_w"/>
                                          </p:val>
                                        </p:tav>
                                      </p:tavLst>
                                    </p:anim>
                                    <p:anim calcmode="lin" valueType="num">
                                      <p:cBhvr>
                                        <p:cTn id="59" dur="3750" fill="hold"/>
                                        <p:tgtEl>
                                          <p:spTgt spid="11"/>
                                        </p:tgtEl>
                                        <p:attrNameLst>
                                          <p:attrName>ppt_h</p:attrName>
                                        </p:attrNameLst>
                                      </p:cBhvr>
                                      <p:tavLst>
                                        <p:tav tm="0">
                                          <p:val>
                                            <p:fltVal val="0"/>
                                          </p:val>
                                        </p:tav>
                                        <p:tav tm="100000">
                                          <p:val>
                                            <p:strVal val="#ppt_h"/>
                                          </p:val>
                                        </p:tav>
                                      </p:tavLst>
                                    </p:anim>
                                    <p:anim calcmode="lin" valueType="num">
                                      <p:cBhvr>
                                        <p:cTn id="60" dur="3750" fill="hold"/>
                                        <p:tgtEl>
                                          <p:spTgt spid="11"/>
                                        </p:tgtEl>
                                        <p:attrNameLst>
                                          <p:attrName>ppt_x</p:attrName>
                                        </p:attrNameLst>
                                      </p:cBhvr>
                                      <p:tavLst>
                                        <p:tav tm="0">
                                          <p:val>
                                            <p:fltVal val="0.5"/>
                                          </p:val>
                                        </p:tav>
                                        <p:tav tm="100000">
                                          <p:val>
                                            <p:strVal val="#ppt_x"/>
                                          </p:val>
                                        </p:tav>
                                      </p:tavLst>
                                    </p:anim>
                                    <p:anim calcmode="lin" valueType="num">
                                      <p:cBhvr>
                                        <p:cTn id="61" dur="3750" fill="hold"/>
                                        <p:tgtEl>
                                          <p:spTgt spid="11"/>
                                        </p:tgtEl>
                                        <p:attrNameLst>
                                          <p:attrName>ppt_y</p:attrName>
                                        </p:attrNameLst>
                                      </p:cBhvr>
                                      <p:tavLst>
                                        <p:tav tm="0">
                                          <p:val>
                                            <p:fltVal val="0.5"/>
                                          </p:val>
                                        </p:tav>
                                        <p:tav tm="100000">
                                          <p:val>
                                            <p:strVal val="#ppt_y"/>
                                          </p:val>
                                        </p:tav>
                                      </p:tavLst>
                                    </p:anim>
                                  </p:childTnLst>
                                </p:cTn>
                              </p:par>
                              <p:par>
                                <p:cTn id="62" presetID="8" presetClass="emph" presetSubtype="0" fill="hold" nodeType="withEffect">
                                  <p:stCondLst>
                                    <p:cond delay="0"/>
                                  </p:stCondLst>
                                  <p:childTnLst>
                                    <p:animRot by="21600000">
                                      <p:cBhvr>
                                        <p:cTn id="63" dur="3750" fill="hold"/>
                                        <p:tgtEl>
                                          <p:spTgt spid="11"/>
                                        </p:tgtEl>
                                        <p:attrNameLst>
                                          <p:attrName>r</p:attrName>
                                        </p:attrNameLst>
                                      </p:cBhvr>
                                    </p:animRot>
                                  </p:childTnLst>
                                </p:cTn>
                              </p:par>
                              <p:par>
                                <p:cTn id="64" presetID="23" presetClass="entr" presetSubtype="528" fill="hold"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p:cTn id="66" dur="3750" fill="hold"/>
                                        <p:tgtEl>
                                          <p:spTgt spid="12"/>
                                        </p:tgtEl>
                                        <p:attrNameLst>
                                          <p:attrName>ppt_w</p:attrName>
                                        </p:attrNameLst>
                                      </p:cBhvr>
                                      <p:tavLst>
                                        <p:tav tm="0">
                                          <p:val>
                                            <p:fltVal val="0"/>
                                          </p:val>
                                        </p:tav>
                                        <p:tav tm="100000">
                                          <p:val>
                                            <p:strVal val="#ppt_w"/>
                                          </p:val>
                                        </p:tav>
                                      </p:tavLst>
                                    </p:anim>
                                    <p:anim calcmode="lin" valueType="num">
                                      <p:cBhvr>
                                        <p:cTn id="67" dur="3750" fill="hold"/>
                                        <p:tgtEl>
                                          <p:spTgt spid="12"/>
                                        </p:tgtEl>
                                        <p:attrNameLst>
                                          <p:attrName>ppt_h</p:attrName>
                                        </p:attrNameLst>
                                      </p:cBhvr>
                                      <p:tavLst>
                                        <p:tav tm="0">
                                          <p:val>
                                            <p:fltVal val="0"/>
                                          </p:val>
                                        </p:tav>
                                        <p:tav tm="100000">
                                          <p:val>
                                            <p:strVal val="#ppt_h"/>
                                          </p:val>
                                        </p:tav>
                                      </p:tavLst>
                                    </p:anim>
                                    <p:anim calcmode="lin" valueType="num">
                                      <p:cBhvr>
                                        <p:cTn id="68" dur="3750" fill="hold"/>
                                        <p:tgtEl>
                                          <p:spTgt spid="12"/>
                                        </p:tgtEl>
                                        <p:attrNameLst>
                                          <p:attrName>ppt_x</p:attrName>
                                        </p:attrNameLst>
                                      </p:cBhvr>
                                      <p:tavLst>
                                        <p:tav tm="0">
                                          <p:val>
                                            <p:fltVal val="0.5"/>
                                          </p:val>
                                        </p:tav>
                                        <p:tav tm="100000">
                                          <p:val>
                                            <p:strVal val="#ppt_x"/>
                                          </p:val>
                                        </p:tav>
                                      </p:tavLst>
                                    </p:anim>
                                    <p:anim calcmode="lin" valueType="num">
                                      <p:cBhvr>
                                        <p:cTn id="69" dur="3750" fill="hold"/>
                                        <p:tgtEl>
                                          <p:spTgt spid="12"/>
                                        </p:tgtEl>
                                        <p:attrNameLst>
                                          <p:attrName>ppt_y</p:attrName>
                                        </p:attrNameLst>
                                      </p:cBhvr>
                                      <p:tavLst>
                                        <p:tav tm="0">
                                          <p:val>
                                            <p:fltVal val="0.5"/>
                                          </p:val>
                                        </p:tav>
                                        <p:tav tm="100000">
                                          <p:val>
                                            <p:strVal val="#ppt_y"/>
                                          </p:val>
                                        </p:tav>
                                      </p:tavLst>
                                    </p:anim>
                                  </p:childTnLst>
                                </p:cTn>
                              </p:par>
                              <p:par>
                                <p:cTn id="70" presetID="8" presetClass="emph" presetSubtype="0" fill="hold" nodeType="withEffect">
                                  <p:stCondLst>
                                    <p:cond delay="0"/>
                                  </p:stCondLst>
                                  <p:childTnLst>
                                    <p:animRot by="21600000">
                                      <p:cBhvr>
                                        <p:cTn id="71" dur="3750" fill="hold"/>
                                        <p:tgtEl>
                                          <p:spTgt spid="12"/>
                                        </p:tgtEl>
                                        <p:attrNameLst>
                                          <p:attrName>r</p:attrName>
                                        </p:attrNameLst>
                                      </p:cBhvr>
                                    </p:animRot>
                                  </p:childTnLst>
                                </p:cTn>
                              </p:par>
                              <p:par>
                                <p:cTn id="72" presetID="23" presetClass="entr" presetSubtype="528"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3750" fill="hold"/>
                                        <p:tgtEl>
                                          <p:spTgt spid="13"/>
                                        </p:tgtEl>
                                        <p:attrNameLst>
                                          <p:attrName>ppt_w</p:attrName>
                                        </p:attrNameLst>
                                      </p:cBhvr>
                                      <p:tavLst>
                                        <p:tav tm="0">
                                          <p:val>
                                            <p:fltVal val="0"/>
                                          </p:val>
                                        </p:tav>
                                        <p:tav tm="100000">
                                          <p:val>
                                            <p:strVal val="#ppt_w"/>
                                          </p:val>
                                        </p:tav>
                                      </p:tavLst>
                                    </p:anim>
                                    <p:anim calcmode="lin" valueType="num">
                                      <p:cBhvr>
                                        <p:cTn id="75" dur="3750" fill="hold"/>
                                        <p:tgtEl>
                                          <p:spTgt spid="13"/>
                                        </p:tgtEl>
                                        <p:attrNameLst>
                                          <p:attrName>ppt_h</p:attrName>
                                        </p:attrNameLst>
                                      </p:cBhvr>
                                      <p:tavLst>
                                        <p:tav tm="0">
                                          <p:val>
                                            <p:fltVal val="0"/>
                                          </p:val>
                                        </p:tav>
                                        <p:tav tm="100000">
                                          <p:val>
                                            <p:strVal val="#ppt_h"/>
                                          </p:val>
                                        </p:tav>
                                      </p:tavLst>
                                    </p:anim>
                                    <p:anim calcmode="lin" valueType="num">
                                      <p:cBhvr>
                                        <p:cTn id="76" dur="3750" fill="hold"/>
                                        <p:tgtEl>
                                          <p:spTgt spid="13"/>
                                        </p:tgtEl>
                                        <p:attrNameLst>
                                          <p:attrName>ppt_x</p:attrName>
                                        </p:attrNameLst>
                                      </p:cBhvr>
                                      <p:tavLst>
                                        <p:tav tm="0">
                                          <p:val>
                                            <p:fltVal val="0.5"/>
                                          </p:val>
                                        </p:tav>
                                        <p:tav tm="100000">
                                          <p:val>
                                            <p:strVal val="#ppt_x"/>
                                          </p:val>
                                        </p:tav>
                                      </p:tavLst>
                                    </p:anim>
                                    <p:anim calcmode="lin" valueType="num">
                                      <p:cBhvr>
                                        <p:cTn id="77" dur="3750" fill="hold"/>
                                        <p:tgtEl>
                                          <p:spTgt spid="13"/>
                                        </p:tgtEl>
                                        <p:attrNameLst>
                                          <p:attrName>ppt_y</p:attrName>
                                        </p:attrNameLst>
                                      </p:cBhvr>
                                      <p:tavLst>
                                        <p:tav tm="0">
                                          <p:val>
                                            <p:fltVal val="0.5"/>
                                          </p:val>
                                        </p:tav>
                                        <p:tav tm="100000">
                                          <p:val>
                                            <p:strVal val="#ppt_y"/>
                                          </p:val>
                                        </p:tav>
                                      </p:tavLst>
                                    </p:anim>
                                  </p:childTnLst>
                                </p:cTn>
                              </p:par>
                              <p:par>
                                <p:cTn id="78" presetID="8" presetClass="emph" presetSubtype="0" fill="hold" nodeType="withEffect">
                                  <p:stCondLst>
                                    <p:cond delay="0"/>
                                  </p:stCondLst>
                                  <p:childTnLst>
                                    <p:animRot by="21600000">
                                      <p:cBhvr>
                                        <p:cTn id="79" dur="3750" fill="hold"/>
                                        <p:tgtEl>
                                          <p:spTgt spid="13"/>
                                        </p:tgtEl>
                                        <p:attrNameLst>
                                          <p:attrName>r</p:attrName>
                                        </p:attrNameLst>
                                      </p:cBhvr>
                                    </p:animRot>
                                  </p:childTnLst>
                                </p:cTn>
                              </p:par>
                              <p:par>
                                <p:cTn id="80" presetID="23" presetClass="entr" presetSubtype="528"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3750" fill="hold"/>
                                        <p:tgtEl>
                                          <p:spTgt spid="14"/>
                                        </p:tgtEl>
                                        <p:attrNameLst>
                                          <p:attrName>ppt_w</p:attrName>
                                        </p:attrNameLst>
                                      </p:cBhvr>
                                      <p:tavLst>
                                        <p:tav tm="0">
                                          <p:val>
                                            <p:fltVal val="0"/>
                                          </p:val>
                                        </p:tav>
                                        <p:tav tm="100000">
                                          <p:val>
                                            <p:strVal val="#ppt_w"/>
                                          </p:val>
                                        </p:tav>
                                      </p:tavLst>
                                    </p:anim>
                                    <p:anim calcmode="lin" valueType="num">
                                      <p:cBhvr>
                                        <p:cTn id="83" dur="3750" fill="hold"/>
                                        <p:tgtEl>
                                          <p:spTgt spid="14"/>
                                        </p:tgtEl>
                                        <p:attrNameLst>
                                          <p:attrName>ppt_h</p:attrName>
                                        </p:attrNameLst>
                                      </p:cBhvr>
                                      <p:tavLst>
                                        <p:tav tm="0">
                                          <p:val>
                                            <p:fltVal val="0"/>
                                          </p:val>
                                        </p:tav>
                                        <p:tav tm="100000">
                                          <p:val>
                                            <p:strVal val="#ppt_h"/>
                                          </p:val>
                                        </p:tav>
                                      </p:tavLst>
                                    </p:anim>
                                    <p:anim calcmode="lin" valueType="num">
                                      <p:cBhvr>
                                        <p:cTn id="84" dur="3750" fill="hold"/>
                                        <p:tgtEl>
                                          <p:spTgt spid="14"/>
                                        </p:tgtEl>
                                        <p:attrNameLst>
                                          <p:attrName>ppt_x</p:attrName>
                                        </p:attrNameLst>
                                      </p:cBhvr>
                                      <p:tavLst>
                                        <p:tav tm="0">
                                          <p:val>
                                            <p:fltVal val="0.5"/>
                                          </p:val>
                                        </p:tav>
                                        <p:tav tm="100000">
                                          <p:val>
                                            <p:strVal val="#ppt_x"/>
                                          </p:val>
                                        </p:tav>
                                      </p:tavLst>
                                    </p:anim>
                                    <p:anim calcmode="lin" valueType="num">
                                      <p:cBhvr>
                                        <p:cTn id="85" dur="3750" fill="hold"/>
                                        <p:tgtEl>
                                          <p:spTgt spid="14"/>
                                        </p:tgtEl>
                                        <p:attrNameLst>
                                          <p:attrName>ppt_y</p:attrName>
                                        </p:attrNameLst>
                                      </p:cBhvr>
                                      <p:tavLst>
                                        <p:tav tm="0">
                                          <p:val>
                                            <p:fltVal val="0.5"/>
                                          </p:val>
                                        </p:tav>
                                        <p:tav tm="100000">
                                          <p:val>
                                            <p:strVal val="#ppt_y"/>
                                          </p:val>
                                        </p:tav>
                                      </p:tavLst>
                                    </p:anim>
                                  </p:childTnLst>
                                </p:cTn>
                              </p:par>
                              <p:par>
                                <p:cTn id="86" presetID="8" presetClass="emph" presetSubtype="0" fill="hold" nodeType="withEffect">
                                  <p:stCondLst>
                                    <p:cond delay="0"/>
                                  </p:stCondLst>
                                  <p:childTnLst>
                                    <p:animRot by="21600000">
                                      <p:cBhvr>
                                        <p:cTn id="87" dur="3750" fill="hold"/>
                                        <p:tgtEl>
                                          <p:spTgt spid="14"/>
                                        </p:tgtEl>
                                        <p:attrNameLst>
                                          <p:attrName>r</p:attrName>
                                        </p:attrNameLst>
                                      </p:cBhvr>
                                    </p:animRot>
                                  </p:childTnLst>
                                </p:cTn>
                              </p:par>
                              <p:par>
                                <p:cTn id="88" presetID="23" presetClass="entr" presetSubtype="528" fill="hold"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p:cTn id="90" dur="3750" fill="hold"/>
                                        <p:tgtEl>
                                          <p:spTgt spid="15"/>
                                        </p:tgtEl>
                                        <p:attrNameLst>
                                          <p:attrName>ppt_w</p:attrName>
                                        </p:attrNameLst>
                                      </p:cBhvr>
                                      <p:tavLst>
                                        <p:tav tm="0">
                                          <p:val>
                                            <p:fltVal val="0"/>
                                          </p:val>
                                        </p:tav>
                                        <p:tav tm="100000">
                                          <p:val>
                                            <p:strVal val="#ppt_w"/>
                                          </p:val>
                                        </p:tav>
                                      </p:tavLst>
                                    </p:anim>
                                    <p:anim calcmode="lin" valueType="num">
                                      <p:cBhvr>
                                        <p:cTn id="91" dur="3750" fill="hold"/>
                                        <p:tgtEl>
                                          <p:spTgt spid="15"/>
                                        </p:tgtEl>
                                        <p:attrNameLst>
                                          <p:attrName>ppt_h</p:attrName>
                                        </p:attrNameLst>
                                      </p:cBhvr>
                                      <p:tavLst>
                                        <p:tav tm="0">
                                          <p:val>
                                            <p:fltVal val="0"/>
                                          </p:val>
                                        </p:tav>
                                        <p:tav tm="100000">
                                          <p:val>
                                            <p:strVal val="#ppt_h"/>
                                          </p:val>
                                        </p:tav>
                                      </p:tavLst>
                                    </p:anim>
                                    <p:anim calcmode="lin" valueType="num">
                                      <p:cBhvr>
                                        <p:cTn id="92" dur="3750" fill="hold"/>
                                        <p:tgtEl>
                                          <p:spTgt spid="15"/>
                                        </p:tgtEl>
                                        <p:attrNameLst>
                                          <p:attrName>ppt_x</p:attrName>
                                        </p:attrNameLst>
                                      </p:cBhvr>
                                      <p:tavLst>
                                        <p:tav tm="0">
                                          <p:val>
                                            <p:fltVal val="0.5"/>
                                          </p:val>
                                        </p:tav>
                                        <p:tav tm="100000">
                                          <p:val>
                                            <p:strVal val="#ppt_x"/>
                                          </p:val>
                                        </p:tav>
                                      </p:tavLst>
                                    </p:anim>
                                    <p:anim calcmode="lin" valueType="num">
                                      <p:cBhvr>
                                        <p:cTn id="93" dur="3750" fill="hold"/>
                                        <p:tgtEl>
                                          <p:spTgt spid="15"/>
                                        </p:tgtEl>
                                        <p:attrNameLst>
                                          <p:attrName>ppt_y</p:attrName>
                                        </p:attrNameLst>
                                      </p:cBhvr>
                                      <p:tavLst>
                                        <p:tav tm="0">
                                          <p:val>
                                            <p:fltVal val="0.5"/>
                                          </p:val>
                                        </p:tav>
                                        <p:tav tm="100000">
                                          <p:val>
                                            <p:strVal val="#ppt_y"/>
                                          </p:val>
                                        </p:tav>
                                      </p:tavLst>
                                    </p:anim>
                                  </p:childTnLst>
                                </p:cTn>
                              </p:par>
                              <p:par>
                                <p:cTn id="94" presetID="8" presetClass="emph" presetSubtype="0" fill="hold" nodeType="withEffect">
                                  <p:stCondLst>
                                    <p:cond delay="0"/>
                                  </p:stCondLst>
                                  <p:childTnLst>
                                    <p:animRot by="21600000">
                                      <p:cBhvr>
                                        <p:cTn id="95" dur="3750" fill="hold"/>
                                        <p:tgtEl>
                                          <p:spTgt spid="15"/>
                                        </p:tgtEl>
                                        <p:attrNameLst>
                                          <p:attrName>r</p:attrName>
                                        </p:attrNameLst>
                                      </p:cBhvr>
                                    </p:animRot>
                                  </p:childTnLst>
                                </p:cTn>
                              </p:par>
                              <p:par>
                                <p:cTn id="96" presetID="23" presetClass="entr" presetSubtype="528" fill="hold"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p:cTn id="98" dur="3750" fill="hold"/>
                                        <p:tgtEl>
                                          <p:spTgt spid="16"/>
                                        </p:tgtEl>
                                        <p:attrNameLst>
                                          <p:attrName>ppt_w</p:attrName>
                                        </p:attrNameLst>
                                      </p:cBhvr>
                                      <p:tavLst>
                                        <p:tav tm="0">
                                          <p:val>
                                            <p:fltVal val="0"/>
                                          </p:val>
                                        </p:tav>
                                        <p:tav tm="100000">
                                          <p:val>
                                            <p:strVal val="#ppt_w"/>
                                          </p:val>
                                        </p:tav>
                                      </p:tavLst>
                                    </p:anim>
                                    <p:anim calcmode="lin" valueType="num">
                                      <p:cBhvr>
                                        <p:cTn id="99" dur="3750" fill="hold"/>
                                        <p:tgtEl>
                                          <p:spTgt spid="16"/>
                                        </p:tgtEl>
                                        <p:attrNameLst>
                                          <p:attrName>ppt_h</p:attrName>
                                        </p:attrNameLst>
                                      </p:cBhvr>
                                      <p:tavLst>
                                        <p:tav tm="0">
                                          <p:val>
                                            <p:fltVal val="0"/>
                                          </p:val>
                                        </p:tav>
                                        <p:tav tm="100000">
                                          <p:val>
                                            <p:strVal val="#ppt_h"/>
                                          </p:val>
                                        </p:tav>
                                      </p:tavLst>
                                    </p:anim>
                                    <p:anim calcmode="lin" valueType="num">
                                      <p:cBhvr>
                                        <p:cTn id="100" dur="3750" fill="hold"/>
                                        <p:tgtEl>
                                          <p:spTgt spid="16"/>
                                        </p:tgtEl>
                                        <p:attrNameLst>
                                          <p:attrName>ppt_x</p:attrName>
                                        </p:attrNameLst>
                                      </p:cBhvr>
                                      <p:tavLst>
                                        <p:tav tm="0">
                                          <p:val>
                                            <p:fltVal val="0.5"/>
                                          </p:val>
                                        </p:tav>
                                        <p:tav tm="100000">
                                          <p:val>
                                            <p:strVal val="#ppt_x"/>
                                          </p:val>
                                        </p:tav>
                                      </p:tavLst>
                                    </p:anim>
                                    <p:anim calcmode="lin" valueType="num">
                                      <p:cBhvr>
                                        <p:cTn id="101" dur="3750" fill="hold"/>
                                        <p:tgtEl>
                                          <p:spTgt spid="16"/>
                                        </p:tgtEl>
                                        <p:attrNameLst>
                                          <p:attrName>ppt_y</p:attrName>
                                        </p:attrNameLst>
                                      </p:cBhvr>
                                      <p:tavLst>
                                        <p:tav tm="0">
                                          <p:val>
                                            <p:fltVal val="0.5"/>
                                          </p:val>
                                        </p:tav>
                                        <p:tav tm="100000">
                                          <p:val>
                                            <p:strVal val="#ppt_y"/>
                                          </p:val>
                                        </p:tav>
                                      </p:tavLst>
                                    </p:anim>
                                  </p:childTnLst>
                                </p:cTn>
                              </p:par>
                              <p:par>
                                <p:cTn id="102" presetID="8" presetClass="emph" presetSubtype="0" fill="hold" nodeType="withEffect">
                                  <p:stCondLst>
                                    <p:cond delay="0"/>
                                  </p:stCondLst>
                                  <p:childTnLst>
                                    <p:animRot by="21600000">
                                      <p:cBhvr>
                                        <p:cTn id="103" dur="3750" fill="hold"/>
                                        <p:tgtEl>
                                          <p:spTgt spid="16"/>
                                        </p:tgtEl>
                                        <p:attrNameLst>
                                          <p:attrName>r</p:attrName>
                                        </p:attrNameLst>
                                      </p:cBhvr>
                                    </p:animRot>
                                  </p:childTnLst>
                                </p:cTn>
                              </p:par>
                              <p:par>
                                <p:cTn id="104" presetID="23" presetClass="entr" presetSubtype="32" fill="hold" nodeType="withEffect">
                                  <p:stCondLst>
                                    <p:cond delay="0"/>
                                  </p:stCondLst>
                                  <p:childTnLst>
                                    <p:set>
                                      <p:cBhvr>
                                        <p:cTn id="105" dur="1" fill="hold">
                                          <p:stCondLst>
                                            <p:cond delay="0"/>
                                          </p:stCondLst>
                                        </p:cTn>
                                        <p:tgtEl>
                                          <p:spTgt spid="2052"/>
                                        </p:tgtEl>
                                        <p:attrNameLst>
                                          <p:attrName>style.visibility</p:attrName>
                                        </p:attrNameLst>
                                      </p:cBhvr>
                                      <p:to>
                                        <p:strVal val="visible"/>
                                      </p:to>
                                    </p:set>
                                    <p:anim calcmode="lin" valueType="num">
                                      <p:cBhvr>
                                        <p:cTn id="106" dur="3750" fill="hold"/>
                                        <p:tgtEl>
                                          <p:spTgt spid="2052"/>
                                        </p:tgtEl>
                                        <p:attrNameLst>
                                          <p:attrName>ppt_w</p:attrName>
                                        </p:attrNameLst>
                                      </p:cBhvr>
                                      <p:tavLst>
                                        <p:tav tm="0">
                                          <p:val>
                                            <p:strVal val="4*#ppt_w"/>
                                          </p:val>
                                        </p:tav>
                                        <p:tav tm="100000">
                                          <p:val>
                                            <p:strVal val="#ppt_w"/>
                                          </p:val>
                                        </p:tav>
                                      </p:tavLst>
                                    </p:anim>
                                    <p:anim calcmode="lin" valueType="num">
                                      <p:cBhvr>
                                        <p:cTn id="107" dur="3750" fill="hold"/>
                                        <p:tgtEl>
                                          <p:spTgt spid="2052"/>
                                        </p:tgtEl>
                                        <p:attrNameLst>
                                          <p:attrName>ppt_h</p:attrName>
                                        </p:attrNameLst>
                                      </p:cBhvr>
                                      <p:tavLst>
                                        <p:tav tm="0">
                                          <p:val>
                                            <p:strVal val="4*#ppt_h"/>
                                          </p:val>
                                        </p:tav>
                                        <p:tav tm="100000">
                                          <p:val>
                                            <p:strVal val="#ppt_h"/>
                                          </p:val>
                                        </p:tav>
                                      </p:tavLst>
                                    </p:anim>
                                  </p:childTnLst>
                                </p:cTn>
                              </p:par>
                              <p:par>
                                <p:cTn id="108" presetID="8" presetClass="emph" presetSubtype="0" fill="hold" nodeType="withEffect">
                                  <p:stCondLst>
                                    <p:cond delay="0"/>
                                  </p:stCondLst>
                                  <p:childTnLst>
                                    <p:animRot by="21600000">
                                      <p:cBhvr>
                                        <p:cTn id="109" dur="3750" fill="hold"/>
                                        <p:tgtEl>
                                          <p:spTgt spid="2052"/>
                                        </p:tgtEl>
                                        <p:attrNameLst>
                                          <p:attrName>r</p:attrName>
                                        </p:attrNameLst>
                                      </p:cBhvr>
                                    </p:animRot>
                                  </p:childTnLst>
                                </p:cTn>
                              </p:par>
                            </p:childTnLst>
                          </p:cTn>
                        </p:par>
                        <p:par>
                          <p:cTn id="110" fill="hold">
                            <p:stCondLst>
                              <p:cond delay="3750"/>
                            </p:stCondLst>
                            <p:childTnLst>
                              <p:par>
                                <p:cTn id="111" presetID="23" presetClass="exit" presetSubtype="544" fill="hold" nodeType="afterEffect">
                                  <p:stCondLst>
                                    <p:cond delay="0"/>
                                  </p:stCondLst>
                                  <p:childTnLst>
                                    <p:anim calcmode="lin" valueType="num">
                                      <p:cBhvr>
                                        <p:cTn id="112" dur="3500"/>
                                        <p:tgtEl>
                                          <p:spTgt spid="2052"/>
                                        </p:tgtEl>
                                        <p:attrNameLst>
                                          <p:attrName>ppt_w</p:attrName>
                                        </p:attrNameLst>
                                      </p:cBhvr>
                                      <p:tavLst>
                                        <p:tav tm="0">
                                          <p:val>
                                            <p:strVal val="ppt_w"/>
                                          </p:val>
                                        </p:tav>
                                        <p:tav tm="100000">
                                          <p:val>
                                            <p:fltVal val="0"/>
                                          </p:val>
                                        </p:tav>
                                      </p:tavLst>
                                    </p:anim>
                                    <p:anim calcmode="lin" valueType="num">
                                      <p:cBhvr>
                                        <p:cTn id="113" dur="3500"/>
                                        <p:tgtEl>
                                          <p:spTgt spid="2052"/>
                                        </p:tgtEl>
                                        <p:attrNameLst>
                                          <p:attrName>ppt_h</p:attrName>
                                        </p:attrNameLst>
                                      </p:cBhvr>
                                      <p:tavLst>
                                        <p:tav tm="0">
                                          <p:val>
                                            <p:strVal val="ppt_h"/>
                                          </p:val>
                                        </p:tav>
                                        <p:tav tm="100000">
                                          <p:val>
                                            <p:fltVal val="0"/>
                                          </p:val>
                                        </p:tav>
                                      </p:tavLst>
                                    </p:anim>
                                    <p:anim calcmode="lin" valueType="num">
                                      <p:cBhvr>
                                        <p:cTn id="114" dur="3500"/>
                                        <p:tgtEl>
                                          <p:spTgt spid="2052"/>
                                        </p:tgtEl>
                                        <p:attrNameLst>
                                          <p:attrName>ppt_x</p:attrName>
                                        </p:attrNameLst>
                                      </p:cBhvr>
                                      <p:tavLst>
                                        <p:tav tm="0">
                                          <p:val>
                                            <p:strVal val="ppt_x"/>
                                          </p:val>
                                        </p:tav>
                                        <p:tav tm="100000">
                                          <p:val>
                                            <p:fltVal val="0.5"/>
                                          </p:val>
                                        </p:tav>
                                      </p:tavLst>
                                    </p:anim>
                                    <p:anim calcmode="lin" valueType="num">
                                      <p:cBhvr>
                                        <p:cTn id="115" dur="3500"/>
                                        <p:tgtEl>
                                          <p:spTgt spid="2052"/>
                                        </p:tgtEl>
                                        <p:attrNameLst>
                                          <p:attrName>ppt_y</p:attrName>
                                        </p:attrNameLst>
                                      </p:cBhvr>
                                      <p:tavLst>
                                        <p:tav tm="0">
                                          <p:val>
                                            <p:strVal val="ppt_y"/>
                                          </p:val>
                                        </p:tav>
                                        <p:tav tm="100000">
                                          <p:val>
                                            <p:fltVal val="0.5"/>
                                          </p:val>
                                        </p:tav>
                                      </p:tavLst>
                                    </p:anim>
                                    <p:set>
                                      <p:cBhvr>
                                        <p:cTn id="116" dur="1" fill="hold">
                                          <p:stCondLst>
                                            <p:cond delay="3499"/>
                                          </p:stCondLst>
                                        </p:cTn>
                                        <p:tgtEl>
                                          <p:spTgt spid="2052"/>
                                        </p:tgtEl>
                                        <p:attrNameLst>
                                          <p:attrName>style.visibility</p:attrName>
                                        </p:attrNameLst>
                                      </p:cBhvr>
                                      <p:to>
                                        <p:strVal val="hidden"/>
                                      </p:to>
                                    </p:set>
                                  </p:childTnLst>
                                </p:cTn>
                              </p:par>
                              <p:par>
                                <p:cTn id="117" presetID="8" presetClass="emph" presetSubtype="0" fill="hold" nodeType="withEffect">
                                  <p:stCondLst>
                                    <p:cond delay="0"/>
                                  </p:stCondLst>
                                  <p:childTnLst>
                                    <p:animRot by="-21600000">
                                      <p:cBhvr>
                                        <p:cTn id="118" dur="3750" fill="hold"/>
                                        <p:tgtEl>
                                          <p:spTgt spid="2052"/>
                                        </p:tgtEl>
                                        <p:attrNameLst>
                                          <p:attrName>r</p:attrName>
                                        </p:attrNameLst>
                                      </p:cBhvr>
                                    </p:animRot>
                                  </p:childTnLst>
                                </p:cTn>
                              </p:par>
                              <p:par>
                                <p:cTn id="119" presetID="23" presetClass="exit" presetSubtype="544" fill="hold" nodeType="withEffect">
                                  <p:stCondLst>
                                    <p:cond delay="0"/>
                                  </p:stCondLst>
                                  <p:childTnLst>
                                    <p:anim calcmode="lin" valueType="num">
                                      <p:cBhvr>
                                        <p:cTn id="120" dur="3750"/>
                                        <p:tgtEl>
                                          <p:spTgt spid="16"/>
                                        </p:tgtEl>
                                        <p:attrNameLst>
                                          <p:attrName>ppt_w</p:attrName>
                                        </p:attrNameLst>
                                      </p:cBhvr>
                                      <p:tavLst>
                                        <p:tav tm="0">
                                          <p:val>
                                            <p:strVal val="ppt_w"/>
                                          </p:val>
                                        </p:tav>
                                        <p:tav tm="100000">
                                          <p:val>
                                            <p:fltVal val="0"/>
                                          </p:val>
                                        </p:tav>
                                      </p:tavLst>
                                    </p:anim>
                                    <p:anim calcmode="lin" valueType="num">
                                      <p:cBhvr>
                                        <p:cTn id="121" dur="3750"/>
                                        <p:tgtEl>
                                          <p:spTgt spid="16"/>
                                        </p:tgtEl>
                                        <p:attrNameLst>
                                          <p:attrName>ppt_h</p:attrName>
                                        </p:attrNameLst>
                                      </p:cBhvr>
                                      <p:tavLst>
                                        <p:tav tm="0">
                                          <p:val>
                                            <p:strVal val="ppt_h"/>
                                          </p:val>
                                        </p:tav>
                                        <p:tav tm="100000">
                                          <p:val>
                                            <p:fltVal val="0"/>
                                          </p:val>
                                        </p:tav>
                                      </p:tavLst>
                                    </p:anim>
                                    <p:anim calcmode="lin" valueType="num">
                                      <p:cBhvr>
                                        <p:cTn id="122" dur="3750"/>
                                        <p:tgtEl>
                                          <p:spTgt spid="16"/>
                                        </p:tgtEl>
                                        <p:attrNameLst>
                                          <p:attrName>ppt_x</p:attrName>
                                        </p:attrNameLst>
                                      </p:cBhvr>
                                      <p:tavLst>
                                        <p:tav tm="0">
                                          <p:val>
                                            <p:strVal val="ppt_x"/>
                                          </p:val>
                                        </p:tav>
                                        <p:tav tm="100000">
                                          <p:val>
                                            <p:fltVal val="0.5"/>
                                          </p:val>
                                        </p:tav>
                                      </p:tavLst>
                                    </p:anim>
                                    <p:anim calcmode="lin" valueType="num">
                                      <p:cBhvr>
                                        <p:cTn id="123" dur="3750"/>
                                        <p:tgtEl>
                                          <p:spTgt spid="16"/>
                                        </p:tgtEl>
                                        <p:attrNameLst>
                                          <p:attrName>ppt_y</p:attrName>
                                        </p:attrNameLst>
                                      </p:cBhvr>
                                      <p:tavLst>
                                        <p:tav tm="0">
                                          <p:val>
                                            <p:strVal val="ppt_y"/>
                                          </p:val>
                                        </p:tav>
                                        <p:tav tm="100000">
                                          <p:val>
                                            <p:fltVal val="0.5"/>
                                          </p:val>
                                        </p:tav>
                                      </p:tavLst>
                                    </p:anim>
                                    <p:set>
                                      <p:cBhvr>
                                        <p:cTn id="124" dur="1" fill="hold">
                                          <p:stCondLst>
                                            <p:cond delay="3749"/>
                                          </p:stCondLst>
                                        </p:cTn>
                                        <p:tgtEl>
                                          <p:spTgt spid="16"/>
                                        </p:tgtEl>
                                        <p:attrNameLst>
                                          <p:attrName>style.visibility</p:attrName>
                                        </p:attrNameLst>
                                      </p:cBhvr>
                                      <p:to>
                                        <p:strVal val="hidden"/>
                                      </p:to>
                                    </p:set>
                                  </p:childTnLst>
                                </p:cTn>
                              </p:par>
                              <p:par>
                                <p:cTn id="125" presetID="8" presetClass="emph" presetSubtype="0" fill="hold" nodeType="withEffect">
                                  <p:stCondLst>
                                    <p:cond delay="0"/>
                                  </p:stCondLst>
                                  <p:childTnLst>
                                    <p:animRot by="-21600000">
                                      <p:cBhvr>
                                        <p:cTn id="126" dur="3750" fill="hold"/>
                                        <p:tgtEl>
                                          <p:spTgt spid="16"/>
                                        </p:tgtEl>
                                        <p:attrNameLst>
                                          <p:attrName>r</p:attrName>
                                        </p:attrNameLst>
                                      </p:cBhvr>
                                    </p:animRot>
                                  </p:childTnLst>
                                </p:cTn>
                              </p:par>
                              <p:par>
                                <p:cTn id="127" presetID="23" presetClass="exit" presetSubtype="544" fill="hold" nodeType="withEffect">
                                  <p:stCondLst>
                                    <p:cond delay="0"/>
                                  </p:stCondLst>
                                  <p:childTnLst>
                                    <p:anim calcmode="lin" valueType="num">
                                      <p:cBhvr>
                                        <p:cTn id="128" dur="3750"/>
                                        <p:tgtEl>
                                          <p:spTgt spid="15"/>
                                        </p:tgtEl>
                                        <p:attrNameLst>
                                          <p:attrName>ppt_w</p:attrName>
                                        </p:attrNameLst>
                                      </p:cBhvr>
                                      <p:tavLst>
                                        <p:tav tm="0">
                                          <p:val>
                                            <p:strVal val="ppt_w"/>
                                          </p:val>
                                        </p:tav>
                                        <p:tav tm="100000">
                                          <p:val>
                                            <p:fltVal val="0"/>
                                          </p:val>
                                        </p:tav>
                                      </p:tavLst>
                                    </p:anim>
                                    <p:anim calcmode="lin" valueType="num">
                                      <p:cBhvr>
                                        <p:cTn id="129" dur="3750"/>
                                        <p:tgtEl>
                                          <p:spTgt spid="15"/>
                                        </p:tgtEl>
                                        <p:attrNameLst>
                                          <p:attrName>ppt_h</p:attrName>
                                        </p:attrNameLst>
                                      </p:cBhvr>
                                      <p:tavLst>
                                        <p:tav tm="0">
                                          <p:val>
                                            <p:strVal val="ppt_h"/>
                                          </p:val>
                                        </p:tav>
                                        <p:tav tm="100000">
                                          <p:val>
                                            <p:fltVal val="0"/>
                                          </p:val>
                                        </p:tav>
                                      </p:tavLst>
                                    </p:anim>
                                    <p:anim calcmode="lin" valueType="num">
                                      <p:cBhvr>
                                        <p:cTn id="130" dur="3750"/>
                                        <p:tgtEl>
                                          <p:spTgt spid="15"/>
                                        </p:tgtEl>
                                        <p:attrNameLst>
                                          <p:attrName>ppt_x</p:attrName>
                                        </p:attrNameLst>
                                      </p:cBhvr>
                                      <p:tavLst>
                                        <p:tav tm="0">
                                          <p:val>
                                            <p:strVal val="ppt_x"/>
                                          </p:val>
                                        </p:tav>
                                        <p:tav tm="100000">
                                          <p:val>
                                            <p:fltVal val="0.5"/>
                                          </p:val>
                                        </p:tav>
                                      </p:tavLst>
                                    </p:anim>
                                    <p:anim calcmode="lin" valueType="num">
                                      <p:cBhvr>
                                        <p:cTn id="131" dur="3750"/>
                                        <p:tgtEl>
                                          <p:spTgt spid="15"/>
                                        </p:tgtEl>
                                        <p:attrNameLst>
                                          <p:attrName>ppt_y</p:attrName>
                                        </p:attrNameLst>
                                      </p:cBhvr>
                                      <p:tavLst>
                                        <p:tav tm="0">
                                          <p:val>
                                            <p:strVal val="ppt_y"/>
                                          </p:val>
                                        </p:tav>
                                        <p:tav tm="100000">
                                          <p:val>
                                            <p:fltVal val="0.5"/>
                                          </p:val>
                                        </p:tav>
                                      </p:tavLst>
                                    </p:anim>
                                    <p:set>
                                      <p:cBhvr>
                                        <p:cTn id="132" dur="1" fill="hold">
                                          <p:stCondLst>
                                            <p:cond delay="3749"/>
                                          </p:stCondLst>
                                        </p:cTn>
                                        <p:tgtEl>
                                          <p:spTgt spid="15"/>
                                        </p:tgtEl>
                                        <p:attrNameLst>
                                          <p:attrName>style.visibility</p:attrName>
                                        </p:attrNameLst>
                                      </p:cBhvr>
                                      <p:to>
                                        <p:strVal val="hidden"/>
                                      </p:to>
                                    </p:set>
                                  </p:childTnLst>
                                </p:cTn>
                              </p:par>
                              <p:par>
                                <p:cTn id="133" presetID="8" presetClass="emph" presetSubtype="0" fill="hold" nodeType="withEffect">
                                  <p:stCondLst>
                                    <p:cond delay="0"/>
                                  </p:stCondLst>
                                  <p:childTnLst>
                                    <p:animRot by="-21600000">
                                      <p:cBhvr>
                                        <p:cTn id="134" dur="3750" fill="hold"/>
                                        <p:tgtEl>
                                          <p:spTgt spid="15"/>
                                        </p:tgtEl>
                                        <p:attrNameLst>
                                          <p:attrName>r</p:attrName>
                                        </p:attrNameLst>
                                      </p:cBhvr>
                                    </p:animRot>
                                  </p:childTnLst>
                                </p:cTn>
                              </p:par>
                              <p:par>
                                <p:cTn id="135" presetID="23" presetClass="exit" presetSubtype="544" fill="hold" nodeType="withEffect">
                                  <p:stCondLst>
                                    <p:cond delay="0"/>
                                  </p:stCondLst>
                                  <p:childTnLst>
                                    <p:anim calcmode="lin" valueType="num">
                                      <p:cBhvr>
                                        <p:cTn id="136" dur="3750"/>
                                        <p:tgtEl>
                                          <p:spTgt spid="14"/>
                                        </p:tgtEl>
                                        <p:attrNameLst>
                                          <p:attrName>ppt_w</p:attrName>
                                        </p:attrNameLst>
                                      </p:cBhvr>
                                      <p:tavLst>
                                        <p:tav tm="0">
                                          <p:val>
                                            <p:strVal val="ppt_w"/>
                                          </p:val>
                                        </p:tav>
                                        <p:tav tm="100000">
                                          <p:val>
                                            <p:fltVal val="0"/>
                                          </p:val>
                                        </p:tav>
                                      </p:tavLst>
                                    </p:anim>
                                    <p:anim calcmode="lin" valueType="num">
                                      <p:cBhvr>
                                        <p:cTn id="137" dur="3750"/>
                                        <p:tgtEl>
                                          <p:spTgt spid="14"/>
                                        </p:tgtEl>
                                        <p:attrNameLst>
                                          <p:attrName>ppt_h</p:attrName>
                                        </p:attrNameLst>
                                      </p:cBhvr>
                                      <p:tavLst>
                                        <p:tav tm="0">
                                          <p:val>
                                            <p:strVal val="ppt_h"/>
                                          </p:val>
                                        </p:tav>
                                        <p:tav tm="100000">
                                          <p:val>
                                            <p:fltVal val="0"/>
                                          </p:val>
                                        </p:tav>
                                      </p:tavLst>
                                    </p:anim>
                                    <p:anim calcmode="lin" valueType="num">
                                      <p:cBhvr>
                                        <p:cTn id="138" dur="3750"/>
                                        <p:tgtEl>
                                          <p:spTgt spid="14"/>
                                        </p:tgtEl>
                                        <p:attrNameLst>
                                          <p:attrName>ppt_x</p:attrName>
                                        </p:attrNameLst>
                                      </p:cBhvr>
                                      <p:tavLst>
                                        <p:tav tm="0">
                                          <p:val>
                                            <p:strVal val="ppt_x"/>
                                          </p:val>
                                        </p:tav>
                                        <p:tav tm="100000">
                                          <p:val>
                                            <p:fltVal val="0.5"/>
                                          </p:val>
                                        </p:tav>
                                      </p:tavLst>
                                    </p:anim>
                                    <p:anim calcmode="lin" valueType="num">
                                      <p:cBhvr>
                                        <p:cTn id="139" dur="3750"/>
                                        <p:tgtEl>
                                          <p:spTgt spid="14"/>
                                        </p:tgtEl>
                                        <p:attrNameLst>
                                          <p:attrName>ppt_y</p:attrName>
                                        </p:attrNameLst>
                                      </p:cBhvr>
                                      <p:tavLst>
                                        <p:tav tm="0">
                                          <p:val>
                                            <p:strVal val="ppt_y"/>
                                          </p:val>
                                        </p:tav>
                                        <p:tav tm="100000">
                                          <p:val>
                                            <p:fltVal val="0.5"/>
                                          </p:val>
                                        </p:tav>
                                      </p:tavLst>
                                    </p:anim>
                                    <p:set>
                                      <p:cBhvr>
                                        <p:cTn id="140" dur="1" fill="hold">
                                          <p:stCondLst>
                                            <p:cond delay="3749"/>
                                          </p:stCondLst>
                                        </p:cTn>
                                        <p:tgtEl>
                                          <p:spTgt spid="14"/>
                                        </p:tgtEl>
                                        <p:attrNameLst>
                                          <p:attrName>style.visibility</p:attrName>
                                        </p:attrNameLst>
                                      </p:cBhvr>
                                      <p:to>
                                        <p:strVal val="hidden"/>
                                      </p:to>
                                    </p:set>
                                  </p:childTnLst>
                                </p:cTn>
                              </p:par>
                              <p:par>
                                <p:cTn id="141" presetID="8" presetClass="emph" presetSubtype="0" fill="hold" nodeType="withEffect">
                                  <p:stCondLst>
                                    <p:cond delay="0"/>
                                  </p:stCondLst>
                                  <p:childTnLst>
                                    <p:animRot by="-21600000">
                                      <p:cBhvr>
                                        <p:cTn id="142" dur="3750" fill="hold"/>
                                        <p:tgtEl>
                                          <p:spTgt spid="14"/>
                                        </p:tgtEl>
                                        <p:attrNameLst>
                                          <p:attrName>r</p:attrName>
                                        </p:attrNameLst>
                                      </p:cBhvr>
                                    </p:animRot>
                                  </p:childTnLst>
                                </p:cTn>
                              </p:par>
                              <p:par>
                                <p:cTn id="143" presetID="23" presetClass="exit" presetSubtype="544" fill="hold" nodeType="withEffect">
                                  <p:stCondLst>
                                    <p:cond delay="0"/>
                                  </p:stCondLst>
                                  <p:childTnLst>
                                    <p:anim calcmode="lin" valueType="num">
                                      <p:cBhvr>
                                        <p:cTn id="144" dur="3750"/>
                                        <p:tgtEl>
                                          <p:spTgt spid="13"/>
                                        </p:tgtEl>
                                        <p:attrNameLst>
                                          <p:attrName>ppt_w</p:attrName>
                                        </p:attrNameLst>
                                      </p:cBhvr>
                                      <p:tavLst>
                                        <p:tav tm="0">
                                          <p:val>
                                            <p:strVal val="ppt_w"/>
                                          </p:val>
                                        </p:tav>
                                        <p:tav tm="100000">
                                          <p:val>
                                            <p:fltVal val="0"/>
                                          </p:val>
                                        </p:tav>
                                      </p:tavLst>
                                    </p:anim>
                                    <p:anim calcmode="lin" valueType="num">
                                      <p:cBhvr>
                                        <p:cTn id="145" dur="3750"/>
                                        <p:tgtEl>
                                          <p:spTgt spid="13"/>
                                        </p:tgtEl>
                                        <p:attrNameLst>
                                          <p:attrName>ppt_h</p:attrName>
                                        </p:attrNameLst>
                                      </p:cBhvr>
                                      <p:tavLst>
                                        <p:tav tm="0">
                                          <p:val>
                                            <p:strVal val="ppt_h"/>
                                          </p:val>
                                        </p:tav>
                                        <p:tav tm="100000">
                                          <p:val>
                                            <p:fltVal val="0"/>
                                          </p:val>
                                        </p:tav>
                                      </p:tavLst>
                                    </p:anim>
                                    <p:anim calcmode="lin" valueType="num">
                                      <p:cBhvr>
                                        <p:cTn id="146" dur="3750"/>
                                        <p:tgtEl>
                                          <p:spTgt spid="13"/>
                                        </p:tgtEl>
                                        <p:attrNameLst>
                                          <p:attrName>ppt_x</p:attrName>
                                        </p:attrNameLst>
                                      </p:cBhvr>
                                      <p:tavLst>
                                        <p:tav tm="0">
                                          <p:val>
                                            <p:strVal val="ppt_x"/>
                                          </p:val>
                                        </p:tav>
                                        <p:tav tm="100000">
                                          <p:val>
                                            <p:fltVal val="0.5"/>
                                          </p:val>
                                        </p:tav>
                                      </p:tavLst>
                                    </p:anim>
                                    <p:anim calcmode="lin" valueType="num">
                                      <p:cBhvr>
                                        <p:cTn id="147" dur="3750"/>
                                        <p:tgtEl>
                                          <p:spTgt spid="13"/>
                                        </p:tgtEl>
                                        <p:attrNameLst>
                                          <p:attrName>ppt_y</p:attrName>
                                        </p:attrNameLst>
                                      </p:cBhvr>
                                      <p:tavLst>
                                        <p:tav tm="0">
                                          <p:val>
                                            <p:strVal val="ppt_y"/>
                                          </p:val>
                                        </p:tav>
                                        <p:tav tm="100000">
                                          <p:val>
                                            <p:fltVal val="0.5"/>
                                          </p:val>
                                        </p:tav>
                                      </p:tavLst>
                                    </p:anim>
                                    <p:set>
                                      <p:cBhvr>
                                        <p:cTn id="148" dur="1" fill="hold">
                                          <p:stCondLst>
                                            <p:cond delay="3749"/>
                                          </p:stCondLst>
                                        </p:cTn>
                                        <p:tgtEl>
                                          <p:spTgt spid="13"/>
                                        </p:tgtEl>
                                        <p:attrNameLst>
                                          <p:attrName>style.visibility</p:attrName>
                                        </p:attrNameLst>
                                      </p:cBhvr>
                                      <p:to>
                                        <p:strVal val="hidden"/>
                                      </p:to>
                                    </p:set>
                                  </p:childTnLst>
                                </p:cTn>
                              </p:par>
                              <p:par>
                                <p:cTn id="149" presetID="8" presetClass="emph" presetSubtype="0" fill="hold" nodeType="withEffect">
                                  <p:stCondLst>
                                    <p:cond delay="0"/>
                                  </p:stCondLst>
                                  <p:childTnLst>
                                    <p:animRot by="-21600000">
                                      <p:cBhvr>
                                        <p:cTn id="150" dur="3750" fill="hold"/>
                                        <p:tgtEl>
                                          <p:spTgt spid="13"/>
                                        </p:tgtEl>
                                        <p:attrNameLst>
                                          <p:attrName>r</p:attrName>
                                        </p:attrNameLst>
                                      </p:cBhvr>
                                    </p:animRot>
                                  </p:childTnLst>
                                </p:cTn>
                              </p:par>
                              <p:par>
                                <p:cTn id="151" presetID="23" presetClass="exit" presetSubtype="544" fill="hold" nodeType="withEffect">
                                  <p:stCondLst>
                                    <p:cond delay="0"/>
                                  </p:stCondLst>
                                  <p:childTnLst>
                                    <p:anim calcmode="lin" valueType="num">
                                      <p:cBhvr>
                                        <p:cTn id="152" dur="3750"/>
                                        <p:tgtEl>
                                          <p:spTgt spid="12"/>
                                        </p:tgtEl>
                                        <p:attrNameLst>
                                          <p:attrName>ppt_w</p:attrName>
                                        </p:attrNameLst>
                                      </p:cBhvr>
                                      <p:tavLst>
                                        <p:tav tm="0">
                                          <p:val>
                                            <p:strVal val="ppt_w"/>
                                          </p:val>
                                        </p:tav>
                                        <p:tav tm="100000">
                                          <p:val>
                                            <p:fltVal val="0"/>
                                          </p:val>
                                        </p:tav>
                                      </p:tavLst>
                                    </p:anim>
                                    <p:anim calcmode="lin" valueType="num">
                                      <p:cBhvr>
                                        <p:cTn id="153" dur="3750"/>
                                        <p:tgtEl>
                                          <p:spTgt spid="12"/>
                                        </p:tgtEl>
                                        <p:attrNameLst>
                                          <p:attrName>ppt_h</p:attrName>
                                        </p:attrNameLst>
                                      </p:cBhvr>
                                      <p:tavLst>
                                        <p:tav tm="0">
                                          <p:val>
                                            <p:strVal val="ppt_h"/>
                                          </p:val>
                                        </p:tav>
                                        <p:tav tm="100000">
                                          <p:val>
                                            <p:fltVal val="0"/>
                                          </p:val>
                                        </p:tav>
                                      </p:tavLst>
                                    </p:anim>
                                    <p:anim calcmode="lin" valueType="num">
                                      <p:cBhvr>
                                        <p:cTn id="154" dur="3750"/>
                                        <p:tgtEl>
                                          <p:spTgt spid="12"/>
                                        </p:tgtEl>
                                        <p:attrNameLst>
                                          <p:attrName>ppt_x</p:attrName>
                                        </p:attrNameLst>
                                      </p:cBhvr>
                                      <p:tavLst>
                                        <p:tav tm="0">
                                          <p:val>
                                            <p:strVal val="ppt_x"/>
                                          </p:val>
                                        </p:tav>
                                        <p:tav tm="100000">
                                          <p:val>
                                            <p:fltVal val="0.5"/>
                                          </p:val>
                                        </p:tav>
                                      </p:tavLst>
                                    </p:anim>
                                    <p:anim calcmode="lin" valueType="num">
                                      <p:cBhvr>
                                        <p:cTn id="155" dur="3750"/>
                                        <p:tgtEl>
                                          <p:spTgt spid="12"/>
                                        </p:tgtEl>
                                        <p:attrNameLst>
                                          <p:attrName>ppt_y</p:attrName>
                                        </p:attrNameLst>
                                      </p:cBhvr>
                                      <p:tavLst>
                                        <p:tav tm="0">
                                          <p:val>
                                            <p:strVal val="ppt_y"/>
                                          </p:val>
                                        </p:tav>
                                        <p:tav tm="100000">
                                          <p:val>
                                            <p:fltVal val="0.5"/>
                                          </p:val>
                                        </p:tav>
                                      </p:tavLst>
                                    </p:anim>
                                    <p:set>
                                      <p:cBhvr>
                                        <p:cTn id="156" dur="1" fill="hold">
                                          <p:stCondLst>
                                            <p:cond delay="3749"/>
                                          </p:stCondLst>
                                        </p:cTn>
                                        <p:tgtEl>
                                          <p:spTgt spid="12"/>
                                        </p:tgtEl>
                                        <p:attrNameLst>
                                          <p:attrName>style.visibility</p:attrName>
                                        </p:attrNameLst>
                                      </p:cBhvr>
                                      <p:to>
                                        <p:strVal val="hidden"/>
                                      </p:to>
                                    </p:set>
                                  </p:childTnLst>
                                </p:cTn>
                              </p:par>
                              <p:par>
                                <p:cTn id="157" presetID="8" presetClass="emph" presetSubtype="0" fill="hold" nodeType="withEffect">
                                  <p:stCondLst>
                                    <p:cond delay="0"/>
                                  </p:stCondLst>
                                  <p:childTnLst>
                                    <p:animRot by="-21600000">
                                      <p:cBhvr>
                                        <p:cTn id="158" dur="3750" fill="hold"/>
                                        <p:tgtEl>
                                          <p:spTgt spid="12"/>
                                        </p:tgtEl>
                                        <p:attrNameLst>
                                          <p:attrName>r</p:attrName>
                                        </p:attrNameLst>
                                      </p:cBhvr>
                                    </p:animRot>
                                  </p:childTnLst>
                                </p:cTn>
                              </p:par>
                              <p:par>
                                <p:cTn id="159" presetID="23" presetClass="exit" presetSubtype="544" fill="hold" nodeType="withEffect">
                                  <p:stCondLst>
                                    <p:cond delay="0"/>
                                  </p:stCondLst>
                                  <p:childTnLst>
                                    <p:anim calcmode="lin" valueType="num">
                                      <p:cBhvr>
                                        <p:cTn id="160" dur="3750"/>
                                        <p:tgtEl>
                                          <p:spTgt spid="11"/>
                                        </p:tgtEl>
                                        <p:attrNameLst>
                                          <p:attrName>ppt_w</p:attrName>
                                        </p:attrNameLst>
                                      </p:cBhvr>
                                      <p:tavLst>
                                        <p:tav tm="0">
                                          <p:val>
                                            <p:strVal val="ppt_w"/>
                                          </p:val>
                                        </p:tav>
                                        <p:tav tm="100000">
                                          <p:val>
                                            <p:fltVal val="0"/>
                                          </p:val>
                                        </p:tav>
                                      </p:tavLst>
                                    </p:anim>
                                    <p:anim calcmode="lin" valueType="num">
                                      <p:cBhvr>
                                        <p:cTn id="161" dur="3750"/>
                                        <p:tgtEl>
                                          <p:spTgt spid="11"/>
                                        </p:tgtEl>
                                        <p:attrNameLst>
                                          <p:attrName>ppt_h</p:attrName>
                                        </p:attrNameLst>
                                      </p:cBhvr>
                                      <p:tavLst>
                                        <p:tav tm="0">
                                          <p:val>
                                            <p:strVal val="ppt_h"/>
                                          </p:val>
                                        </p:tav>
                                        <p:tav tm="100000">
                                          <p:val>
                                            <p:fltVal val="0"/>
                                          </p:val>
                                        </p:tav>
                                      </p:tavLst>
                                    </p:anim>
                                    <p:anim calcmode="lin" valueType="num">
                                      <p:cBhvr>
                                        <p:cTn id="162" dur="3750"/>
                                        <p:tgtEl>
                                          <p:spTgt spid="11"/>
                                        </p:tgtEl>
                                        <p:attrNameLst>
                                          <p:attrName>ppt_x</p:attrName>
                                        </p:attrNameLst>
                                      </p:cBhvr>
                                      <p:tavLst>
                                        <p:tav tm="0">
                                          <p:val>
                                            <p:strVal val="ppt_x"/>
                                          </p:val>
                                        </p:tav>
                                        <p:tav tm="100000">
                                          <p:val>
                                            <p:fltVal val="0.5"/>
                                          </p:val>
                                        </p:tav>
                                      </p:tavLst>
                                    </p:anim>
                                    <p:anim calcmode="lin" valueType="num">
                                      <p:cBhvr>
                                        <p:cTn id="163" dur="3750"/>
                                        <p:tgtEl>
                                          <p:spTgt spid="11"/>
                                        </p:tgtEl>
                                        <p:attrNameLst>
                                          <p:attrName>ppt_y</p:attrName>
                                        </p:attrNameLst>
                                      </p:cBhvr>
                                      <p:tavLst>
                                        <p:tav tm="0">
                                          <p:val>
                                            <p:strVal val="ppt_y"/>
                                          </p:val>
                                        </p:tav>
                                        <p:tav tm="100000">
                                          <p:val>
                                            <p:fltVal val="0.5"/>
                                          </p:val>
                                        </p:tav>
                                      </p:tavLst>
                                    </p:anim>
                                    <p:set>
                                      <p:cBhvr>
                                        <p:cTn id="164" dur="1" fill="hold">
                                          <p:stCondLst>
                                            <p:cond delay="3749"/>
                                          </p:stCondLst>
                                        </p:cTn>
                                        <p:tgtEl>
                                          <p:spTgt spid="11"/>
                                        </p:tgtEl>
                                        <p:attrNameLst>
                                          <p:attrName>style.visibility</p:attrName>
                                        </p:attrNameLst>
                                      </p:cBhvr>
                                      <p:to>
                                        <p:strVal val="hidden"/>
                                      </p:to>
                                    </p:set>
                                  </p:childTnLst>
                                </p:cTn>
                              </p:par>
                              <p:par>
                                <p:cTn id="165" presetID="8" presetClass="emph" presetSubtype="0" fill="hold" nodeType="withEffect">
                                  <p:stCondLst>
                                    <p:cond delay="0"/>
                                  </p:stCondLst>
                                  <p:childTnLst>
                                    <p:animRot by="-21600000">
                                      <p:cBhvr>
                                        <p:cTn id="166" dur="3750" fill="hold"/>
                                        <p:tgtEl>
                                          <p:spTgt spid="11"/>
                                        </p:tgtEl>
                                        <p:attrNameLst>
                                          <p:attrName>r</p:attrName>
                                        </p:attrNameLst>
                                      </p:cBhvr>
                                    </p:animRot>
                                  </p:childTnLst>
                                </p:cTn>
                              </p:par>
                              <p:par>
                                <p:cTn id="167" presetID="23" presetClass="exit" presetSubtype="544" fill="hold" nodeType="withEffect">
                                  <p:stCondLst>
                                    <p:cond delay="0"/>
                                  </p:stCondLst>
                                  <p:childTnLst>
                                    <p:anim calcmode="lin" valueType="num">
                                      <p:cBhvr>
                                        <p:cTn id="168" dur="3750"/>
                                        <p:tgtEl>
                                          <p:spTgt spid="10"/>
                                        </p:tgtEl>
                                        <p:attrNameLst>
                                          <p:attrName>ppt_w</p:attrName>
                                        </p:attrNameLst>
                                      </p:cBhvr>
                                      <p:tavLst>
                                        <p:tav tm="0">
                                          <p:val>
                                            <p:strVal val="ppt_w"/>
                                          </p:val>
                                        </p:tav>
                                        <p:tav tm="100000">
                                          <p:val>
                                            <p:fltVal val="0"/>
                                          </p:val>
                                        </p:tav>
                                      </p:tavLst>
                                    </p:anim>
                                    <p:anim calcmode="lin" valueType="num">
                                      <p:cBhvr>
                                        <p:cTn id="169" dur="3750"/>
                                        <p:tgtEl>
                                          <p:spTgt spid="10"/>
                                        </p:tgtEl>
                                        <p:attrNameLst>
                                          <p:attrName>ppt_h</p:attrName>
                                        </p:attrNameLst>
                                      </p:cBhvr>
                                      <p:tavLst>
                                        <p:tav tm="0">
                                          <p:val>
                                            <p:strVal val="ppt_h"/>
                                          </p:val>
                                        </p:tav>
                                        <p:tav tm="100000">
                                          <p:val>
                                            <p:fltVal val="0"/>
                                          </p:val>
                                        </p:tav>
                                      </p:tavLst>
                                    </p:anim>
                                    <p:anim calcmode="lin" valueType="num">
                                      <p:cBhvr>
                                        <p:cTn id="170" dur="3750"/>
                                        <p:tgtEl>
                                          <p:spTgt spid="10"/>
                                        </p:tgtEl>
                                        <p:attrNameLst>
                                          <p:attrName>ppt_x</p:attrName>
                                        </p:attrNameLst>
                                      </p:cBhvr>
                                      <p:tavLst>
                                        <p:tav tm="0">
                                          <p:val>
                                            <p:strVal val="ppt_x"/>
                                          </p:val>
                                        </p:tav>
                                        <p:tav tm="100000">
                                          <p:val>
                                            <p:fltVal val="0.5"/>
                                          </p:val>
                                        </p:tav>
                                      </p:tavLst>
                                    </p:anim>
                                    <p:anim calcmode="lin" valueType="num">
                                      <p:cBhvr>
                                        <p:cTn id="171" dur="3750"/>
                                        <p:tgtEl>
                                          <p:spTgt spid="10"/>
                                        </p:tgtEl>
                                        <p:attrNameLst>
                                          <p:attrName>ppt_y</p:attrName>
                                        </p:attrNameLst>
                                      </p:cBhvr>
                                      <p:tavLst>
                                        <p:tav tm="0">
                                          <p:val>
                                            <p:strVal val="ppt_y"/>
                                          </p:val>
                                        </p:tav>
                                        <p:tav tm="100000">
                                          <p:val>
                                            <p:fltVal val="0.5"/>
                                          </p:val>
                                        </p:tav>
                                      </p:tavLst>
                                    </p:anim>
                                    <p:set>
                                      <p:cBhvr>
                                        <p:cTn id="172" dur="1" fill="hold">
                                          <p:stCondLst>
                                            <p:cond delay="3749"/>
                                          </p:stCondLst>
                                        </p:cTn>
                                        <p:tgtEl>
                                          <p:spTgt spid="10"/>
                                        </p:tgtEl>
                                        <p:attrNameLst>
                                          <p:attrName>style.visibility</p:attrName>
                                        </p:attrNameLst>
                                      </p:cBhvr>
                                      <p:to>
                                        <p:strVal val="hidden"/>
                                      </p:to>
                                    </p:set>
                                  </p:childTnLst>
                                </p:cTn>
                              </p:par>
                              <p:par>
                                <p:cTn id="173" presetID="8" presetClass="emph" presetSubtype="0" fill="hold" nodeType="withEffect">
                                  <p:stCondLst>
                                    <p:cond delay="0"/>
                                  </p:stCondLst>
                                  <p:childTnLst>
                                    <p:animRot by="-21600000">
                                      <p:cBhvr>
                                        <p:cTn id="174" dur="3750" fill="hold"/>
                                        <p:tgtEl>
                                          <p:spTgt spid="10"/>
                                        </p:tgtEl>
                                        <p:attrNameLst>
                                          <p:attrName>r</p:attrName>
                                        </p:attrNameLst>
                                      </p:cBhvr>
                                    </p:animRot>
                                  </p:childTnLst>
                                </p:cTn>
                              </p:par>
                              <p:par>
                                <p:cTn id="175" presetID="23" presetClass="exit" presetSubtype="544" fill="hold" nodeType="withEffect">
                                  <p:stCondLst>
                                    <p:cond delay="0"/>
                                  </p:stCondLst>
                                  <p:childTnLst>
                                    <p:anim calcmode="lin" valueType="num">
                                      <p:cBhvr>
                                        <p:cTn id="176" dur="3750"/>
                                        <p:tgtEl>
                                          <p:spTgt spid="9"/>
                                        </p:tgtEl>
                                        <p:attrNameLst>
                                          <p:attrName>ppt_w</p:attrName>
                                        </p:attrNameLst>
                                      </p:cBhvr>
                                      <p:tavLst>
                                        <p:tav tm="0">
                                          <p:val>
                                            <p:strVal val="ppt_w"/>
                                          </p:val>
                                        </p:tav>
                                        <p:tav tm="100000">
                                          <p:val>
                                            <p:fltVal val="0"/>
                                          </p:val>
                                        </p:tav>
                                      </p:tavLst>
                                    </p:anim>
                                    <p:anim calcmode="lin" valueType="num">
                                      <p:cBhvr>
                                        <p:cTn id="177" dur="3750"/>
                                        <p:tgtEl>
                                          <p:spTgt spid="9"/>
                                        </p:tgtEl>
                                        <p:attrNameLst>
                                          <p:attrName>ppt_h</p:attrName>
                                        </p:attrNameLst>
                                      </p:cBhvr>
                                      <p:tavLst>
                                        <p:tav tm="0">
                                          <p:val>
                                            <p:strVal val="ppt_h"/>
                                          </p:val>
                                        </p:tav>
                                        <p:tav tm="100000">
                                          <p:val>
                                            <p:fltVal val="0"/>
                                          </p:val>
                                        </p:tav>
                                      </p:tavLst>
                                    </p:anim>
                                    <p:anim calcmode="lin" valueType="num">
                                      <p:cBhvr>
                                        <p:cTn id="178" dur="3750"/>
                                        <p:tgtEl>
                                          <p:spTgt spid="9"/>
                                        </p:tgtEl>
                                        <p:attrNameLst>
                                          <p:attrName>ppt_x</p:attrName>
                                        </p:attrNameLst>
                                      </p:cBhvr>
                                      <p:tavLst>
                                        <p:tav tm="0">
                                          <p:val>
                                            <p:strVal val="ppt_x"/>
                                          </p:val>
                                        </p:tav>
                                        <p:tav tm="100000">
                                          <p:val>
                                            <p:fltVal val="0.5"/>
                                          </p:val>
                                        </p:tav>
                                      </p:tavLst>
                                    </p:anim>
                                    <p:anim calcmode="lin" valueType="num">
                                      <p:cBhvr>
                                        <p:cTn id="179" dur="3750"/>
                                        <p:tgtEl>
                                          <p:spTgt spid="9"/>
                                        </p:tgtEl>
                                        <p:attrNameLst>
                                          <p:attrName>ppt_y</p:attrName>
                                        </p:attrNameLst>
                                      </p:cBhvr>
                                      <p:tavLst>
                                        <p:tav tm="0">
                                          <p:val>
                                            <p:strVal val="ppt_y"/>
                                          </p:val>
                                        </p:tav>
                                        <p:tav tm="100000">
                                          <p:val>
                                            <p:fltVal val="0.5"/>
                                          </p:val>
                                        </p:tav>
                                      </p:tavLst>
                                    </p:anim>
                                    <p:set>
                                      <p:cBhvr>
                                        <p:cTn id="180" dur="1" fill="hold">
                                          <p:stCondLst>
                                            <p:cond delay="3749"/>
                                          </p:stCondLst>
                                        </p:cTn>
                                        <p:tgtEl>
                                          <p:spTgt spid="9"/>
                                        </p:tgtEl>
                                        <p:attrNameLst>
                                          <p:attrName>style.visibility</p:attrName>
                                        </p:attrNameLst>
                                      </p:cBhvr>
                                      <p:to>
                                        <p:strVal val="hidden"/>
                                      </p:to>
                                    </p:set>
                                  </p:childTnLst>
                                </p:cTn>
                              </p:par>
                              <p:par>
                                <p:cTn id="181" presetID="8" presetClass="emph" presetSubtype="0" fill="hold" nodeType="withEffect">
                                  <p:stCondLst>
                                    <p:cond delay="0"/>
                                  </p:stCondLst>
                                  <p:childTnLst>
                                    <p:animRot by="-21600000">
                                      <p:cBhvr>
                                        <p:cTn id="182" dur="3750" fill="hold"/>
                                        <p:tgtEl>
                                          <p:spTgt spid="9"/>
                                        </p:tgtEl>
                                        <p:attrNameLst>
                                          <p:attrName>r</p:attrName>
                                        </p:attrNameLst>
                                      </p:cBhvr>
                                    </p:animRot>
                                  </p:childTnLst>
                                </p:cTn>
                              </p:par>
                              <p:par>
                                <p:cTn id="183" presetID="23" presetClass="exit" presetSubtype="544" fill="hold" nodeType="withEffect">
                                  <p:stCondLst>
                                    <p:cond delay="0"/>
                                  </p:stCondLst>
                                  <p:childTnLst>
                                    <p:anim calcmode="lin" valueType="num">
                                      <p:cBhvr>
                                        <p:cTn id="184" dur="3750"/>
                                        <p:tgtEl>
                                          <p:spTgt spid="8"/>
                                        </p:tgtEl>
                                        <p:attrNameLst>
                                          <p:attrName>ppt_w</p:attrName>
                                        </p:attrNameLst>
                                      </p:cBhvr>
                                      <p:tavLst>
                                        <p:tav tm="0">
                                          <p:val>
                                            <p:strVal val="ppt_w"/>
                                          </p:val>
                                        </p:tav>
                                        <p:tav tm="100000">
                                          <p:val>
                                            <p:fltVal val="0"/>
                                          </p:val>
                                        </p:tav>
                                      </p:tavLst>
                                    </p:anim>
                                    <p:anim calcmode="lin" valueType="num">
                                      <p:cBhvr>
                                        <p:cTn id="185" dur="3750"/>
                                        <p:tgtEl>
                                          <p:spTgt spid="8"/>
                                        </p:tgtEl>
                                        <p:attrNameLst>
                                          <p:attrName>ppt_h</p:attrName>
                                        </p:attrNameLst>
                                      </p:cBhvr>
                                      <p:tavLst>
                                        <p:tav tm="0">
                                          <p:val>
                                            <p:strVal val="ppt_h"/>
                                          </p:val>
                                        </p:tav>
                                        <p:tav tm="100000">
                                          <p:val>
                                            <p:fltVal val="0"/>
                                          </p:val>
                                        </p:tav>
                                      </p:tavLst>
                                    </p:anim>
                                    <p:anim calcmode="lin" valueType="num">
                                      <p:cBhvr>
                                        <p:cTn id="186" dur="3750"/>
                                        <p:tgtEl>
                                          <p:spTgt spid="8"/>
                                        </p:tgtEl>
                                        <p:attrNameLst>
                                          <p:attrName>ppt_x</p:attrName>
                                        </p:attrNameLst>
                                      </p:cBhvr>
                                      <p:tavLst>
                                        <p:tav tm="0">
                                          <p:val>
                                            <p:strVal val="ppt_x"/>
                                          </p:val>
                                        </p:tav>
                                        <p:tav tm="100000">
                                          <p:val>
                                            <p:fltVal val="0.5"/>
                                          </p:val>
                                        </p:tav>
                                      </p:tavLst>
                                    </p:anim>
                                    <p:anim calcmode="lin" valueType="num">
                                      <p:cBhvr>
                                        <p:cTn id="187" dur="3750"/>
                                        <p:tgtEl>
                                          <p:spTgt spid="8"/>
                                        </p:tgtEl>
                                        <p:attrNameLst>
                                          <p:attrName>ppt_y</p:attrName>
                                        </p:attrNameLst>
                                      </p:cBhvr>
                                      <p:tavLst>
                                        <p:tav tm="0">
                                          <p:val>
                                            <p:strVal val="ppt_y"/>
                                          </p:val>
                                        </p:tav>
                                        <p:tav tm="100000">
                                          <p:val>
                                            <p:fltVal val="0.5"/>
                                          </p:val>
                                        </p:tav>
                                      </p:tavLst>
                                    </p:anim>
                                    <p:set>
                                      <p:cBhvr>
                                        <p:cTn id="188" dur="1" fill="hold">
                                          <p:stCondLst>
                                            <p:cond delay="3749"/>
                                          </p:stCondLst>
                                        </p:cTn>
                                        <p:tgtEl>
                                          <p:spTgt spid="8"/>
                                        </p:tgtEl>
                                        <p:attrNameLst>
                                          <p:attrName>style.visibility</p:attrName>
                                        </p:attrNameLst>
                                      </p:cBhvr>
                                      <p:to>
                                        <p:strVal val="hidden"/>
                                      </p:to>
                                    </p:set>
                                  </p:childTnLst>
                                </p:cTn>
                              </p:par>
                              <p:par>
                                <p:cTn id="189" presetID="8" presetClass="emph" presetSubtype="0" fill="hold" nodeType="withEffect">
                                  <p:stCondLst>
                                    <p:cond delay="0"/>
                                  </p:stCondLst>
                                  <p:childTnLst>
                                    <p:animRot by="-21600000">
                                      <p:cBhvr>
                                        <p:cTn id="190" dur="3750" fill="hold"/>
                                        <p:tgtEl>
                                          <p:spTgt spid="8"/>
                                        </p:tgtEl>
                                        <p:attrNameLst>
                                          <p:attrName>r</p:attrName>
                                        </p:attrNameLst>
                                      </p:cBhvr>
                                    </p:animRot>
                                  </p:childTnLst>
                                </p:cTn>
                              </p:par>
                              <p:par>
                                <p:cTn id="191" presetID="23" presetClass="exit" presetSubtype="544" fill="hold" nodeType="withEffect">
                                  <p:stCondLst>
                                    <p:cond delay="0"/>
                                  </p:stCondLst>
                                  <p:childTnLst>
                                    <p:anim calcmode="lin" valueType="num">
                                      <p:cBhvr>
                                        <p:cTn id="192" dur="3750"/>
                                        <p:tgtEl>
                                          <p:spTgt spid="7"/>
                                        </p:tgtEl>
                                        <p:attrNameLst>
                                          <p:attrName>ppt_w</p:attrName>
                                        </p:attrNameLst>
                                      </p:cBhvr>
                                      <p:tavLst>
                                        <p:tav tm="0">
                                          <p:val>
                                            <p:strVal val="ppt_w"/>
                                          </p:val>
                                        </p:tav>
                                        <p:tav tm="100000">
                                          <p:val>
                                            <p:fltVal val="0"/>
                                          </p:val>
                                        </p:tav>
                                      </p:tavLst>
                                    </p:anim>
                                    <p:anim calcmode="lin" valueType="num">
                                      <p:cBhvr>
                                        <p:cTn id="193" dur="3750"/>
                                        <p:tgtEl>
                                          <p:spTgt spid="7"/>
                                        </p:tgtEl>
                                        <p:attrNameLst>
                                          <p:attrName>ppt_h</p:attrName>
                                        </p:attrNameLst>
                                      </p:cBhvr>
                                      <p:tavLst>
                                        <p:tav tm="0">
                                          <p:val>
                                            <p:strVal val="ppt_h"/>
                                          </p:val>
                                        </p:tav>
                                        <p:tav tm="100000">
                                          <p:val>
                                            <p:fltVal val="0"/>
                                          </p:val>
                                        </p:tav>
                                      </p:tavLst>
                                    </p:anim>
                                    <p:anim calcmode="lin" valueType="num">
                                      <p:cBhvr>
                                        <p:cTn id="194" dur="3750"/>
                                        <p:tgtEl>
                                          <p:spTgt spid="7"/>
                                        </p:tgtEl>
                                        <p:attrNameLst>
                                          <p:attrName>ppt_x</p:attrName>
                                        </p:attrNameLst>
                                      </p:cBhvr>
                                      <p:tavLst>
                                        <p:tav tm="0">
                                          <p:val>
                                            <p:strVal val="ppt_x"/>
                                          </p:val>
                                        </p:tav>
                                        <p:tav tm="100000">
                                          <p:val>
                                            <p:fltVal val="0.5"/>
                                          </p:val>
                                        </p:tav>
                                      </p:tavLst>
                                    </p:anim>
                                    <p:anim calcmode="lin" valueType="num">
                                      <p:cBhvr>
                                        <p:cTn id="195" dur="3750"/>
                                        <p:tgtEl>
                                          <p:spTgt spid="7"/>
                                        </p:tgtEl>
                                        <p:attrNameLst>
                                          <p:attrName>ppt_y</p:attrName>
                                        </p:attrNameLst>
                                      </p:cBhvr>
                                      <p:tavLst>
                                        <p:tav tm="0">
                                          <p:val>
                                            <p:strVal val="ppt_y"/>
                                          </p:val>
                                        </p:tav>
                                        <p:tav tm="100000">
                                          <p:val>
                                            <p:fltVal val="0.5"/>
                                          </p:val>
                                        </p:tav>
                                      </p:tavLst>
                                    </p:anim>
                                    <p:set>
                                      <p:cBhvr>
                                        <p:cTn id="196" dur="1" fill="hold">
                                          <p:stCondLst>
                                            <p:cond delay="3749"/>
                                          </p:stCondLst>
                                        </p:cTn>
                                        <p:tgtEl>
                                          <p:spTgt spid="7"/>
                                        </p:tgtEl>
                                        <p:attrNameLst>
                                          <p:attrName>style.visibility</p:attrName>
                                        </p:attrNameLst>
                                      </p:cBhvr>
                                      <p:to>
                                        <p:strVal val="hidden"/>
                                      </p:to>
                                    </p:set>
                                  </p:childTnLst>
                                </p:cTn>
                              </p:par>
                              <p:par>
                                <p:cTn id="197" presetID="8" presetClass="emph" presetSubtype="0" fill="hold" nodeType="withEffect">
                                  <p:stCondLst>
                                    <p:cond delay="0"/>
                                  </p:stCondLst>
                                  <p:childTnLst>
                                    <p:animRot by="-21600000">
                                      <p:cBhvr>
                                        <p:cTn id="198" dur="3750" fill="hold"/>
                                        <p:tgtEl>
                                          <p:spTgt spid="7"/>
                                        </p:tgtEl>
                                        <p:attrNameLst>
                                          <p:attrName>r</p:attrName>
                                        </p:attrNameLst>
                                      </p:cBhvr>
                                    </p:animRot>
                                  </p:childTnLst>
                                </p:cTn>
                              </p:par>
                              <p:par>
                                <p:cTn id="199" presetID="23" presetClass="exit" presetSubtype="544" fill="hold" nodeType="withEffect">
                                  <p:stCondLst>
                                    <p:cond delay="0"/>
                                  </p:stCondLst>
                                  <p:childTnLst>
                                    <p:anim calcmode="lin" valueType="num">
                                      <p:cBhvr>
                                        <p:cTn id="200" dur="3750"/>
                                        <p:tgtEl>
                                          <p:spTgt spid="6"/>
                                        </p:tgtEl>
                                        <p:attrNameLst>
                                          <p:attrName>ppt_w</p:attrName>
                                        </p:attrNameLst>
                                      </p:cBhvr>
                                      <p:tavLst>
                                        <p:tav tm="0">
                                          <p:val>
                                            <p:strVal val="ppt_w"/>
                                          </p:val>
                                        </p:tav>
                                        <p:tav tm="100000">
                                          <p:val>
                                            <p:fltVal val="0"/>
                                          </p:val>
                                        </p:tav>
                                      </p:tavLst>
                                    </p:anim>
                                    <p:anim calcmode="lin" valueType="num">
                                      <p:cBhvr>
                                        <p:cTn id="201" dur="3750"/>
                                        <p:tgtEl>
                                          <p:spTgt spid="6"/>
                                        </p:tgtEl>
                                        <p:attrNameLst>
                                          <p:attrName>ppt_h</p:attrName>
                                        </p:attrNameLst>
                                      </p:cBhvr>
                                      <p:tavLst>
                                        <p:tav tm="0">
                                          <p:val>
                                            <p:strVal val="ppt_h"/>
                                          </p:val>
                                        </p:tav>
                                        <p:tav tm="100000">
                                          <p:val>
                                            <p:fltVal val="0"/>
                                          </p:val>
                                        </p:tav>
                                      </p:tavLst>
                                    </p:anim>
                                    <p:anim calcmode="lin" valueType="num">
                                      <p:cBhvr>
                                        <p:cTn id="202" dur="3750"/>
                                        <p:tgtEl>
                                          <p:spTgt spid="6"/>
                                        </p:tgtEl>
                                        <p:attrNameLst>
                                          <p:attrName>ppt_x</p:attrName>
                                        </p:attrNameLst>
                                      </p:cBhvr>
                                      <p:tavLst>
                                        <p:tav tm="0">
                                          <p:val>
                                            <p:strVal val="ppt_x"/>
                                          </p:val>
                                        </p:tav>
                                        <p:tav tm="100000">
                                          <p:val>
                                            <p:fltVal val="0.5"/>
                                          </p:val>
                                        </p:tav>
                                      </p:tavLst>
                                    </p:anim>
                                    <p:anim calcmode="lin" valueType="num">
                                      <p:cBhvr>
                                        <p:cTn id="203" dur="3750"/>
                                        <p:tgtEl>
                                          <p:spTgt spid="6"/>
                                        </p:tgtEl>
                                        <p:attrNameLst>
                                          <p:attrName>ppt_y</p:attrName>
                                        </p:attrNameLst>
                                      </p:cBhvr>
                                      <p:tavLst>
                                        <p:tav tm="0">
                                          <p:val>
                                            <p:strVal val="ppt_y"/>
                                          </p:val>
                                        </p:tav>
                                        <p:tav tm="100000">
                                          <p:val>
                                            <p:fltVal val="0.5"/>
                                          </p:val>
                                        </p:tav>
                                      </p:tavLst>
                                    </p:anim>
                                    <p:set>
                                      <p:cBhvr>
                                        <p:cTn id="204" dur="1" fill="hold">
                                          <p:stCondLst>
                                            <p:cond delay="3749"/>
                                          </p:stCondLst>
                                        </p:cTn>
                                        <p:tgtEl>
                                          <p:spTgt spid="6"/>
                                        </p:tgtEl>
                                        <p:attrNameLst>
                                          <p:attrName>style.visibility</p:attrName>
                                        </p:attrNameLst>
                                      </p:cBhvr>
                                      <p:to>
                                        <p:strVal val="hidden"/>
                                      </p:to>
                                    </p:set>
                                  </p:childTnLst>
                                </p:cTn>
                              </p:par>
                              <p:par>
                                <p:cTn id="205" presetID="8" presetClass="emph" presetSubtype="0" fill="hold" nodeType="withEffect">
                                  <p:stCondLst>
                                    <p:cond delay="0"/>
                                  </p:stCondLst>
                                  <p:childTnLst>
                                    <p:animRot by="-21600000">
                                      <p:cBhvr>
                                        <p:cTn id="206" dur="3750" fill="hold"/>
                                        <p:tgtEl>
                                          <p:spTgt spid="6"/>
                                        </p:tgtEl>
                                        <p:attrNameLst>
                                          <p:attrName>r</p:attrName>
                                        </p:attrNameLst>
                                      </p:cBhvr>
                                    </p:animRot>
                                  </p:childTnLst>
                                </p:cTn>
                              </p:par>
                              <p:par>
                                <p:cTn id="207" presetID="23" presetClass="exit" presetSubtype="544" fill="hold" nodeType="withEffect">
                                  <p:stCondLst>
                                    <p:cond delay="0"/>
                                  </p:stCondLst>
                                  <p:childTnLst>
                                    <p:anim calcmode="lin" valueType="num">
                                      <p:cBhvr>
                                        <p:cTn id="208" dur="3750"/>
                                        <p:tgtEl>
                                          <p:spTgt spid="2051"/>
                                        </p:tgtEl>
                                        <p:attrNameLst>
                                          <p:attrName>ppt_w</p:attrName>
                                        </p:attrNameLst>
                                      </p:cBhvr>
                                      <p:tavLst>
                                        <p:tav tm="0">
                                          <p:val>
                                            <p:strVal val="ppt_w"/>
                                          </p:val>
                                        </p:tav>
                                        <p:tav tm="100000">
                                          <p:val>
                                            <p:fltVal val="0"/>
                                          </p:val>
                                        </p:tav>
                                      </p:tavLst>
                                    </p:anim>
                                    <p:anim calcmode="lin" valueType="num">
                                      <p:cBhvr>
                                        <p:cTn id="209" dur="3750"/>
                                        <p:tgtEl>
                                          <p:spTgt spid="2051"/>
                                        </p:tgtEl>
                                        <p:attrNameLst>
                                          <p:attrName>ppt_h</p:attrName>
                                        </p:attrNameLst>
                                      </p:cBhvr>
                                      <p:tavLst>
                                        <p:tav tm="0">
                                          <p:val>
                                            <p:strVal val="ppt_h"/>
                                          </p:val>
                                        </p:tav>
                                        <p:tav tm="100000">
                                          <p:val>
                                            <p:fltVal val="0"/>
                                          </p:val>
                                        </p:tav>
                                      </p:tavLst>
                                    </p:anim>
                                    <p:anim calcmode="lin" valueType="num">
                                      <p:cBhvr>
                                        <p:cTn id="210" dur="3750"/>
                                        <p:tgtEl>
                                          <p:spTgt spid="2051"/>
                                        </p:tgtEl>
                                        <p:attrNameLst>
                                          <p:attrName>ppt_x</p:attrName>
                                        </p:attrNameLst>
                                      </p:cBhvr>
                                      <p:tavLst>
                                        <p:tav tm="0">
                                          <p:val>
                                            <p:strVal val="ppt_x"/>
                                          </p:val>
                                        </p:tav>
                                        <p:tav tm="100000">
                                          <p:val>
                                            <p:fltVal val="0.5"/>
                                          </p:val>
                                        </p:tav>
                                      </p:tavLst>
                                    </p:anim>
                                    <p:anim calcmode="lin" valueType="num">
                                      <p:cBhvr>
                                        <p:cTn id="211" dur="3750"/>
                                        <p:tgtEl>
                                          <p:spTgt spid="2051"/>
                                        </p:tgtEl>
                                        <p:attrNameLst>
                                          <p:attrName>ppt_y</p:attrName>
                                        </p:attrNameLst>
                                      </p:cBhvr>
                                      <p:tavLst>
                                        <p:tav tm="0">
                                          <p:val>
                                            <p:strVal val="ppt_y"/>
                                          </p:val>
                                        </p:tav>
                                        <p:tav tm="100000">
                                          <p:val>
                                            <p:fltVal val="0.5"/>
                                          </p:val>
                                        </p:tav>
                                      </p:tavLst>
                                    </p:anim>
                                    <p:set>
                                      <p:cBhvr>
                                        <p:cTn id="212" dur="1" fill="hold">
                                          <p:stCondLst>
                                            <p:cond delay="3749"/>
                                          </p:stCondLst>
                                        </p:cTn>
                                        <p:tgtEl>
                                          <p:spTgt spid="2051"/>
                                        </p:tgtEl>
                                        <p:attrNameLst>
                                          <p:attrName>style.visibility</p:attrName>
                                        </p:attrNameLst>
                                      </p:cBhvr>
                                      <p:to>
                                        <p:strVal val="hidden"/>
                                      </p:to>
                                    </p:set>
                                  </p:childTnLst>
                                </p:cTn>
                              </p:par>
                              <p:par>
                                <p:cTn id="213" presetID="8" presetClass="emph" presetSubtype="0" fill="hold" nodeType="withEffect">
                                  <p:stCondLst>
                                    <p:cond delay="0"/>
                                  </p:stCondLst>
                                  <p:childTnLst>
                                    <p:animRot by="-21600000">
                                      <p:cBhvr>
                                        <p:cTn id="214" dur="3750" fill="hold"/>
                                        <p:tgtEl>
                                          <p:spTgt spid="2051"/>
                                        </p:tgtEl>
                                        <p:attrNameLst>
                                          <p:attrName>r</p:attrName>
                                        </p:attrNameLst>
                                      </p:cBhvr>
                                    </p:animRot>
                                  </p:childTnLst>
                                </p:cTn>
                              </p:par>
                              <p:par>
                                <p:cTn id="215" presetID="6" presetClass="entr" presetSubtype="32" fill="hold" nodeType="withEffect">
                                  <p:stCondLst>
                                    <p:cond delay="500"/>
                                  </p:stCondLst>
                                  <p:childTnLst>
                                    <p:set>
                                      <p:cBhvr>
                                        <p:cTn id="216" dur="1" fill="hold">
                                          <p:stCondLst>
                                            <p:cond delay="0"/>
                                          </p:stCondLst>
                                        </p:cTn>
                                        <p:tgtEl>
                                          <p:spTgt spid="18"/>
                                        </p:tgtEl>
                                        <p:attrNameLst>
                                          <p:attrName>style.visibility</p:attrName>
                                        </p:attrNameLst>
                                      </p:cBhvr>
                                      <p:to>
                                        <p:strVal val="visible"/>
                                      </p:to>
                                    </p:set>
                                    <p:animEffect transition="in" filter="circle(out)">
                                      <p:cBhvr>
                                        <p:cTn id="217" dur="3250"/>
                                        <p:tgtEl>
                                          <p:spTgt spid="18"/>
                                        </p:tgtEl>
                                      </p:cBhvr>
                                    </p:animEffect>
                                  </p:childTnLst>
                                </p:cTn>
                              </p:par>
                              <p:par>
                                <p:cTn id="218" presetID="23" presetClass="entr" presetSubtype="528" fill="hold" nodeType="withEffect">
                                  <p:stCondLst>
                                    <p:cond delay="500"/>
                                  </p:stCondLst>
                                  <p:childTnLst>
                                    <p:set>
                                      <p:cBhvr>
                                        <p:cTn id="219" dur="1" fill="hold">
                                          <p:stCondLst>
                                            <p:cond delay="0"/>
                                          </p:stCondLst>
                                        </p:cTn>
                                        <p:tgtEl>
                                          <p:spTgt spid="18"/>
                                        </p:tgtEl>
                                        <p:attrNameLst>
                                          <p:attrName>style.visibility</p:attrName>
                                        </p:attrNameLst>
                                      </p:cBhvr>
                                      <p:to>
                                        <p:strVal val="visible"/>
                                      </p:to>
                                    </p:set>
                                    <p:anim calcmode="lin" valueType="num">
                                      <p:cBhvr>
                                        <p:cTn id="220" dur="3250" fill="hold"/>
                                        <p:tgtEl>
                                          <p:spTgt spid="18"/>
                                        </p:tgtEl>
                                        <p:attrNameLst>
                                          <p:attrName>ppt_w</p:attrName>
                                        </p:attrNameLst>
                                      </p:cBhvr>
                                      <p:tavLst>
                                        <p:tav tm="0">
                                          <p:val>
                                            <p:fltVal val="0"/>
                                          </p:val>
                                        </p:tav>
                                        <p:tav tm="100000">
                                          <p:val>
                                            <p:strVal val="#ppt_w"/>
                                          </p:val>
                                        </p:tav>
                                      </p:tavLst>
                                    </p:anim>
                                    <p:anim calcmode="lin" valueType="num">
                                      <p:cBhvr>
                                        <p:cTn id="221" dur="3250" fill="hold"/>
                                        <p:tgtEl>
                                          <p:spTgt spid="18"/>
                                        </p:tgtEl>
                                        <p:attrNameLst>
                                          <p:attrName>ppt_h</p:attrName>
                                        </p:attrNameLst>
                                      </p:cBhvr>
                                      <p:tavLst>
                                        <p:tav tm="0">
                                          <p:val>
                                            <p:fltVal val="0"/>
                                          </p:val>
                                        </p:tav>
                                        <p:tav tm="100000">
                                          <p:val>
                                            <p:strVal val="#ppt_h"/>
                                          </p:val>
                                        </p:tav>
                                      </p:tavLst>
                                    </p:anim>
                                    <p:anim calcmode="lin" valueType="num">
                                      <p:cBhvr>
                                        <p:cTn id="222" dur="3250" fill="hold"/>
                                        <p:tgtEl>
                                          <p:spTgt spid="18"/>
                                        </p:tgtEl>
                                        <p:attrNameLst>
                                          <p:attrName>ppt_x</p:attrName>
                                        </p:attrNameLst>
                                      </p:cBhvr>
                                      <p:tavLst>
                                        <p:tav tm="0">
                                          <p:val>
                                            <p:fltVal val="0.5"/>
                                          </p:val>
                                        </p:tav>
                                        <p:tav tm="100000">
                                          <p:val>
                                            <p:strVal val="#ppt_x"/>
                                          </p:val>
                                        </p:tav>
                                      </p:tavLst>
                                    </p:anim>
                                    <p:anim calcmode="lin" valueType="num">
                                      <p:cBhvr>
                                        <p:cTn id="223" dur="3250" fill="hold"/>
                                        <p:tgtEl>
                                          <p:spTgt spid="18"/>
                                        </p:tgtEl>
                                        <p:attrNameLst>
                                          <p:attrName>ppt_y</p:attrName>
                                        </p:attrNameLst>
                                      </p:cBhvr>
                                      <p:tavLst>
                                        <p:tav tm="0">
                                          <p:val>
                                            <p:fltVal val="0.5"/>
                                          </p:val>
                                        </p:tav>
                                        <p:tav tm="100000">
                                          <p:val>
                                            <p:strVal val="#ppt_y"/>
                                          </p:val>
                                        </p:tav>
                                      </p:tavLst>
                                    </p:anim>
                                  </p:childTnLst>
                                </p:cTn>
                              </p:par>
                              <p:par>
                                <p:cTn id="224" presetID="23" presetClass="entr" presetSubtype="528" fill="hold" nodeType="withEffect">
                                  <p:stCondLst>
                                    <p:cond delay="750"/>
                                  </p:stCondLst>
                                  <p:childTnLst>
                                    <p:set>
                                      <p:cBhvr>
                                        <p:cTn id="225" dur="1" fill="hold">
                                          <p:stCondLst>
                                            <p:cond delay="0"/>
                                          </p:stCondLst>
                                        </p:cTn>
                                        <p:tgtEl>
                                          <p:spTgt spid="21"/>
                                        </p:tgtEl>
                                        <p:attrNameLst>
                                          <p:attrName>style.visibility</p:attrName>
                                        </p:attrNameLst>
                                      </p:cBhvr>
                                      <p:to>
                                        <p:strVal val="visible"/>
                                      </p:to>
                                    </p:set>
                                    <p:anim calcmode="lin" valueType="num">
                                      <p:cBhvr>
                                        <p:cTn id="226" dur="3000" fill="hold"/>
                                        <p:tgtEl>
                                          <p:spTgt spid="21"/>
                                        </p:tgtEl>
                                        <p:attrNameLst>
                                          <p:attrName>ppt_w</p:attrName>
                                        </p:attrNameLst>
                                      </p:cBhvr>
                                      <p:tavLst>
                                        <p:tav tm="0">
                                          <p:val>
                                            <p:fltVal val="0"/>
                                          </p:val>
                                        </p:tav>
                                        <p:tav tm="100000">
                                          <p:val>
                                            <p:strVal val="#ppt_w"/>
                                          </p:val>
                                        </p:tav>
                                      </p:tavLst>
                                    </p:anim>
                                    <p:anim calcmode="lin" valueType="num">
                                      <p:cBhvr>
                                        <p:cTn id="227" dur="3000" fill="hold"/>
                                        <p:tgtEl>
                                          <p:spTgt spid="21"/>
                                        </p:tgtEl>
                                        <p:attrNameLst>
                                          <p:attrName>ppt_h</p:attrName>
                                        </p:attrNameLst>
                                      </p:cBhvr>
                                      <p:tavLst>
                                        <p:tav tm="0">
                                          <p:val>
                                            <p:fltVal val="0"/>
                                          </p:val>
                                        </p:tav>
                                        <p:tav tm="100000">
                                          <p:val>
                                            <p:strVal val="#ppt_h"/>
                                          </p:val>
                                        </p:tav>
                                      </p:tavLst>
                                    </p:anim>
                                    <p:anim calcmode="lin" valueType="num">
                                      <p:cBhvr>
                                        <p:cTn id="228" dur="3000" fill="hold"/>
                                        <p:tgtEl>
                                          <p:spTgt spid="21"/>
                                        </p:tgtEl>
                                        <p:attrNameLst>
                                          <p:attrName>ppt_x</p:attrName>
                                        </p:attrNameLst>
                                      </p:cBhvr>
                                      <p:tavLst>
                                        <p:tav tm="0">
                                          <p:val>
                                            <p:fltVal val="0.5"/>
                                          </p:val>
                                        </p:tav>
                                        <p:tav tm="100000">
                                          <p:val>
                                            <p:strVal val="#ppt_x"/>
                                          </p:val>
                                        </p:tav>
                                      </p:tavLst>
                                    </p:anim>
                                    <p:anim calcmode="lin" valueType="num">
                                      <p:cBhvr>
                                        <p:cTn id="229" dur="3000" fill="hold"/>
                                        <p:tgtEl>
                                          <p:spTgt spid="2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dirty="0">
                <a:solidFill>
                  <a:srgbClr val="000000"/>
                </a:solidFill>
                <a:latin typeface="Kristen ITC" pitchFamily="66" charset="0"/>
              </a:rPr>
              <a:t>¿Te ha gustado?</a:t>
            </a:r>
            <a:r>
              <a:rPr lang="es-ES" sz="4800" dirty="0">
                <a:solidFill>
                  <a:srgbClr val="000000"/>
                </a:solidFill>
                <a:latin typeface="Kristen ITC" pitchFamily="66" charset="0"/>
              </a:rPr>
              <a:t> </a:t>
            </a:r>
            <a:br>
              <a:rPr lang="es-ES" sz="4800" dirty="0">
                <a:solidFill>
                  <a:srgbClr val="000000"/>
                </a:solidFill>
                <a:latin typeface="Kristen ITC" pitchFamily="66" charset="0"/>
              </a:rPr>
            </a:br>
            <a:r>
              <a:rPr lang="es-ES" sz="4400" dirty="0">
                <a:solidFill>
                  <a:srgbClr val="000000"/>
                </a:solidFill>
                <a:latin typeface="Kristen ITC" pitchFamily="66" charset="0"/>
              </a:rPr>
              <a:t>Puedes ver más entrando </a:t>
            </a:r>
            <a:br>
              <a:rPr lang="es-ES" sz="4400" dirty="0">
                <a:solidFill>
                  <a:srgbClr val="000000"/>
                </a:solidFill>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email">
            <a:extLst>
              <a:ext uri="{28A0092B-C50C-407E-A947-70E740481C1C}">
                <a14:useLocalDpi xmlns:a14="http://schemas.microsoft.com/office/drawing/2010/main"/>
              </a:ext>
            </a:extLst>
          </a:blip>
          <a:srcRect/>
          <a:stretch>
            <a:fillRect/>
          </a:stretch>
        </p:blipFill>
        <p:spPr bwMode="auto">
          <a:xfrm>
            <a:off x="0" y="4572000"/>
            <a:ext cx="533400" cy="533400"/>
          </a:xfrm>
          <a:prstGeom prst="rect">
            <a:avLst/>
          </a:prstGeom>
          <a:noFill/>
        </p:spPr>
      </p:pic>
    </p:spTree>
    <p:extLst>
      <p:ext uri="{BB962C8B-B14F-4D97-AF65-F5344CB8AC3E}">
        <p14:creationId xmlns:p14="http://schemas.microsoft.com/office/powerpoint/2010/main" val="3190130792"/>
      </p:ext>
    </p:extLst>
  </p:cSld>
  <p:clrMapOvr>
    <a:masterClrMapping/>
  </p:clrMapOvr>
  <p:transition spd="slow" advTm="12000">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4381</TotalTime>
  <Words>830</Words>
  <Application>Microsoft Office PowerPoint</Application>
  <PresentationFormat>Presentación en pantalla (4:3)</PresentationFormat>
  <Paragraphs>96</Paragraphs>
  <Slides>61</Slides>
  <Notes>8</Notes>
  <HiddenSlides>0</HiddenSlides>
  <MMClips>0</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Tema de Office</vt:lpstr>
      <vt:lpstr>6_Diseño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22</cp:revision>
  <dcterms:created xsi:type="dcterms:W3CDTF">2016-02-15T22:13:15Z</dcterms:created>
  <dcterms:modified xsi:type="dcterms:W3CDTF">2016-04-11T19:16:39Z</dcterms:modified>
</cp:coreProperties>
</file>